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947" r:id="rId3"/>
    <p:sldId id="893" r:id="rId5"/>
    <p:sldId id="894" r:id="rId6"/>
    <p:sldId id="920" r:id="rId7"/>
    <p:sldId id="923" r:id="rId8"/>
    <p:sldId id="924" r:id="rId9"/>
    <p:sldId id="925" r:id="rId10"/>
    <p:sldId id="927" r:id="rId11"/>
    <p:sldId id="928" r:id="rId12"/>
    <p:sldId id="937" r:id="rId13"/>
    <p:sldId id="929" r:id="rId14"/>
    <p:sldId id="935" r:id="rId15"/>
    <p:sldId id="918" r:id="rId16"/>
    <p:sldId id="891" r:id="rId17"/>
    <p:sldId id="938" r:id="rId18"/>
    <p:sldId id="939" r:id="rId19"/>
    <p:sldId id="940" r:id="rId20"/>
    <p:sldId id="941" r:id="rId21"/>
    <p:sldId id="942" r:id="rId22"/>
  </p:sldIdLst>
  <p:sldSz cx="12192000" cy="6858000"/>
  <p:notesSz cx="7103745" cy="10234295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F5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221" y="72"/>
      </p:cViewPr>
      <p:guideLst>
        <p:guide orient="horz" pos="232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5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7" Type="http://schemas.openxmlformats.org/officeDocument/2006/relationships/image" Target="../media/image61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7" Type="http://schemas.openxmlformats.org/officeDocument/2006/relationships/image" Target="../media/image35.wmf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wmf"/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9" Type="http://schemas.openxmlformats.org/officeDocument/2006/relationships/image" Target="../media/image80.wmf"/><Relationship Id="rId8" Type="http://schemas.openxmlformats.org/officeDocument/2006/relationships/image" Target="../media/image79.wmf"/><Relationship Id="rId7" Type="http://schemas.openxmlformats.org/officeDocument/2006/relationships/image" Target="../media/image78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0" Type="http://schemas.openxmlformats.org/officeDocument/2006/relationships/image" Target="../media/image81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2.wmf"/><Relationship Id="rId8" Type="http://schemas.openxmlformats.org/officeDocument/2006/relationships/image" Target="../media/image11.wmf"/><Relationship Id="rId7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8" Type="http://schemas.openxmlformats.org/officeDocument/2006/relationships/image" Target="../media/image21.wmf"/><Relationship Id="rId17" Type="http://schemas.openxmlformats.org/officeDocument/2006/relationships/image" Target="../media/image20.wmf"/><Relationship Id="rId16" Type="http://schemas.openxmlformats.org/officeDocument/2006/relationships/image" Target="../media/image19.wmf"/><Relationship Id="rId15" Type="http://schemas.openxmlformats.org/officeDocument/2006/relationships/image" Target="../media/image18.wmf"/><Relationship Id="rId14" Type="http://schemas.openxmlformats.org/officeDocument/2006/relationships/image" Target="../media/image17.wmf"/><Relationship Id="rId13" Type="http://schemas.openxmlformats.org/officeDocument/2006/relationships/image" Target="../media/image16.wmf"/><Relationship Id="rId12" Type="http://schemas.openxmlformats.org/officeDocument/2006/relationships/image" Target="../media/image15.wmf"/><Relationship Id="rId11" Type="http://schemas.openxmlformats.org/officeDocument/2006/relationships/image" Target="../media/image14.wmf"/><Relationship Id="rId10" Type="http://schemas.openxmlformats.org/officeDocument/2006/relationships/image" Target="../media/image13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5" Type="http://schemas.openxmlformats.org/officeDocument/2006/relationships/image" Target="../media/image37.wmf"/><Relationship Id="rId4" Type="http://schemas.openxmlformats.org/officeDocument/2006/relationships/image" Target="../media/image36.wmf"/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5.wmf"/><Relationship Id="rId3" Type="http://schemas.openxmlformats.org/officeDocument/2006/relationships/image" Target="../media/image34.wmf"/><Relationship Id="rId2" Type="http://schemas.openxmlformats.org/officeDocument/2006/relationships/image" Target="../media/image38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7" Type="http://schemas.openxmlformats.org/officeDocument/2006/relationships/image" Target="../media/image52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74650" y="685800"/>
            <a:ext cx="61087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3E388-8A17-44FA-AE8B-AAB64D7735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66020" y="57150"/>
            <a:ext cx="201485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10166350" y="116205"/>
            <a:ext cx="19145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085149"/>
            <a:ext cx="7315200" cy="130727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9" name="副标题 2"/>
          <p:cNvSpPr>
            <a:spLocks noGrp="1"/>
          </p:cNvSpPr>
          <p:nvPr>
            <p:ph type="subTitle" idx="1"/>
          </p:nvPr>
        </p:nvSpPr>
        <p:spPr>
          <a:xfrm>
            <a:off x="838200" y="3392424"/>
            <a:ext cx="7315200" cy="75965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34FCE23-231B-4CFE-A76F-252AEF0EE0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F6536A5-DAEE-4F65-B2D5-30A7A77F84CB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2085149"/>
            <a:ext cx="7315200" cy="1307275"/>
          </a:xfrm>
        </p:spPr>
        <p:txBody>
          <a:bodyPr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再 见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58400" y="85725"/>
            <a:ext cx="1842135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58400" y="115570"/>
            <a:ext cx="19342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32834" y="1673225"/>
            <a:ext cx="5729817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232834" y="3979864"/>
            <a:ext cx="5729817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34" y="879475"/>
            <a:ext cx="11664951" cy="7874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32834" y="1673226"/>
            <a:ext cx="5729817" cy="44608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65851" y="1673225"/>
            <a:ext cx="5731933" cy="2154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65851" y="3979864"/>
            <a:ext cx="5731933" cy="21542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标题，文本与媒体剪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媒体占位符 3"/>
          <p:cNvSpPr>
            <a:spLocks noGrp="1"/>
          </p:cNvSpPr>
          <p:nvPr>
            <p:ph type="media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QQ截图2020101510434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8096250" cy="571500"/>
          </a:xfrm>
          <a:prstGeom prst="rect">
            <a:avLst/>
          </a:prstGeom>
        </p:spPr>
      </p:pic>
      <p:pic>
        <p:nvPicPr>
          <p:cNvPr id="8" name="图片 7" descr="QQ截图2020101510434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095750" y="0"/>
            <a:ext cx="8096250" cy="571500"/>
          </a:xfrm>
          <a:prstGeom prst="rect">
            <a:avLst/>
          </a:prstGeom>
        </p:spPr>
      </p:pic>
      <p:sp>
        <p:nvSpPr>
          <p:cNvPr id="10" name="圆角矩形 9"/>
          <p:cNvSpPr/>
          <p:nvPr userDrawn="1"/>
        </p:nvSpPr>
        <p:spPr>
          <a:xfrm>
            <a:off x="10036810" y="115570"/>
            <a:ext cx="1955800" cy="4578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 userDrawn="1"/>
        </p:nvSpPr>
        <p:spPr>
          <a:xfrm>
            <a:off x="10086975" y="145415"/>
            <a:ext cx="18554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努力就有希望！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wmf"/><Relationship Id="rId8" Type="http://schemas.openxmlformats.org/officeDocument/2006/relationships/oleObject" Target="../embeddings/oleObject38.bin"/><Relationship Id="rId7" Type="http://schemas.openxmlformats.org/officeDocument/2006/relationships/image" Target="../media/image34.wmf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2" Type="http://schemas.openxmlformats.org/officeDocument/2006/relationships/image" Target="../media/image33.wmf"/><Relationship Id="rId17" Type="http://schemas.openxmlformats.org/officeDocument/2006/relationships/vmlDrawing" Target="../drawings/vmlDrawing7.vml"/><Relationship Id="rId16" Type="http://schemas.openxmlformats.org/officeDocument/2006/relationships/slideLayout" Target="../slideLayouts/slideLayout2.xml"/><Relationship Id="rId15" Type="http://schemas.openxmlformats.org/officeDocument/2006/relationships/audio" Target="../media/audio3.wav"/><Relationship Id="rId14" Type="http://schemas.openxmlformats.org/officeDocument/2006/relationships/tags" Target="../tags/tag2.xml"/><Relationship Id="rId13" Type="http://schemas.openxmlformats.org/officeDocument/2006/relationships/image" Target="../media/image40.wmf"/><Relationship Id="rId12" Type="http://schemas.openxmlformats.org/officeDocument/2006/relationships/oleObject" Target="../embeddings/oleObject40.bin"/><Relationship Id="rId11" Type="http://schemas.openxmlformats.org/officeDocument/2006/relationships/image" Target="../media/image39.wmf"/><Relationship Id="rId10" Type="http://schemas.openxmlformats.org/officeDocument/2006/relationships/oleObject" Target="../embeddings/oleObject39.bin"/><Relationship Id="rId1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5.bin"/><Relationship Id="rId8" Type="http://schemas.openxmlformats.org/officeDocument/2006/relationships/image" Target="../media/image44.wmf"/><Relationship Id="rId7" Type="http://schemas.openxmlformats.org/officeDocument/2006/relationships/oleObject" Target="../embeddings/oleObject44.bin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2.wmf"/><Relationship Id="rId3" Type="http://schemas.openxmlformats.org/officeDocument/2006/relationships/oleObject" Target="../embeddings/oleObject42.bin"/><Relationship Id="rId2" Type="http://schemas.openxmlformats.org/officeDocument/2006/relationships/image" Target="../media/image41.wmf"/><Relationship Id="rId16" Type="http://schemas.openxmlformats.org/officeDocument/2006/relationships/vmlDrawing" Target="../drawings/vmlDrawing8.vml"/><Relationship Id="rId15" Type="http://schemas.openxmlformats.org/officeDocument/2006/relationships/slideLayout" Target="../slideLayouts/slideLayout6.xml"/><Relationship Id="rId14" Type="http://schemas.openxmlformats.org/officeDocument/2006/relationships/tags" Target="../tags/tag3.xml"/><Relationship Id="rId13" Type="http://schemas.openxmlformats.org/officeDocument/2006/relationships/image" Target="../media/image46.wmf"/><Relationship Id="rId12" Type="http://schemas.openxmlformats.org/officeDocument/2006/relationships/oleObject" Target="../embeddings/oleObject47.bin"/><Relationship Id="rId11" Type="http://schemas.openxmlformats.org/officeDocument/2006/relationships/image" Target="../media/image45.wmf"/><Relationship Id="rId10" Type="http://schemas.openxmlformats.org/officeDocument/2006/relationships/oleObject" Target="../embeddings/oleObject46.bin"/><Relationship Id="rId1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2.bin"/><Relationship Id="rId8" Type="http://schemas.openxmlformats.org/officeDocument/2006/relationships/image" Target="../media/image49.wmf"/><Relationship Id="rId7" Type="http://schemas.openxmlformats.org/officeDocument/2006/relationships/oleObject" Target="../embeddings/oleObject51.bin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7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35.wmf"/><Relationship Id="rId19" Type="http://schemas.openxmlformats.org/officeDocument/2006/relationships/vmlDrawing" Target="../drawings/vmlDrawing9.vml"/><Relationship Id="rId18" Type="http://schemas.openxmlformats.org/officeDocument/2006/relationships/slideLayout" Target="../slideLayouts/slideLayout1.xml"/><Relationship Id="rId17" Type="http://schemas.openxmlformats.org/officeDocument/2006/relationships/tags" Target="../tags/tag4.xml"/><Relationship Id="rId16" Type="http://schemas.openxmlformats.org/officeDocument/2006/relationships/image" Target="../media/image53.wmf"/><Relationship Id="rId15" Type="http://schemas.openxmlformats.org/officeDocument/2006/relationships/oleObject" Target="../embeddings/oleObject55.bin"/><Relationship Id="rId14" Type="http://schemas.openxmlformats.org/officeDocument/2006/relationships/image" Target="../media/image52.wmf"/><Relationship Id="rId13" Type="http://schemas.openxmlformats.org/officeDocument/2006/relationships/oleObject" Target="../embeddings/oleObject54.bin"/><Relationship Id="rId12" Type="http://schemas.openxmlformats.org/officeDocument/2006/relationships/image" Target="../media/image51.wmf"/><Relationship Id="rId11" Type="http://schemas.openxmlformats.org/officeDocument/2006/relationships/oleObject" Target="../embeddings/oleObject53.bin"/><Relationship Id="rId10" Type="http://schemas.openxmlformats.org/officeDocument/2006/relationships/image" Target="../media/image50.wmf"/><Relationship Id="rId1" Type="http://schemas.openxmlformats.org/officeDocument/2006/relationships/oleObject" Target="../embeddings/oleObject48.bin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54.wmf"/><Relationship Id="rId1" Type="http://schemas.openxmlformats.org/officeDocument/2006/relationships/oleObject" Target="../embeddings/oleObject5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1.bin"/><Relationship Id="rId8" Type="http://schemas.openxmlformats.org/officeDocument/2006/relationships/image" Target="../media/image58.wmf"/><Relationship Id="rId7" Type="http://schemas.openxmlformats.org/officeDocument/2006/relationships/oleObject" Target="../embeddings/oleObject60.bin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6.wmf"/><Relationship Id="rId3" Type="http://schemas.openxmlformats.org/officeDocument/2006/relationships/oleObject" Target="../embeddings/oleObject58.bin"/><Relationship Id="rId2" Type="http://schemas.openxmlformats.org/officeDocument/2006/relationships/image" Target="../media/image55.wmf"/><Relationship Id="rId18" Type="http://schemas.openxmlformats.org/officeDocument/2006/relationships/vmlDrawing" Target="../drawings/vmlDrawing11.vml"/><Relationship Id="rId17" Type="http://schemas.openxmlformats.org/officeDocument/2006/relationships/slideLayout" Target="../slideLayouts/slideLayout6.xml"/><Relationship Id="rId16" Type="http://schemas.openxmlformats.org/officeDocument/2006/relationships/image" Target="../media/image62.wmf"/><Relationship Id="rId15" Type="http://schemas.openxmlformats.org/officeDocument/2006/relationships/oleObject" Target="../embeddings/oleObject64.bin"/><Relationship Id="rId14" Type="http://schemas.openxmlformats.org/officeDocument/2006/relationships/image" Target="../media/image61.wmf"/><Relationship Id="rId13" Type="http://schemas.openxmlformats.org/officeDocument/2006/relationships/oleObject" Target="../embeddings/oleObject63.bin"/><Relationship Id="rId12" Type="http://schemas.openxmlformats.org/officeDocument/2006/relationships/image" Target="../media/image60.wmf"/><Relationship Id="rId11" Type="http://schemas.openxmlformats.org/officeDocument/2006/relationships/oleObject" Target="../embeddings/oleObject62.bin"/><Relationship Id="rId10" Type="http://schemas.openxmlformats.org/officeDocument/2006/relationships/image" Target="../media/image59.wmf"/><Relationship Id="rId1" Type="http://schemas.openxmlformats.org/officeDocument/2006/relationships/oleObject" Target="../embeddings/oleObject57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8" Type="http://schemas.openxmlformats.org/officeDocument/2006/relationships/image" Target="../media/image66.wmf"/><Relationship Id="rId7" Type="http://schemas.openxmlformats.org/officeDocument/2006/relationships/oleObject" Target="../embeddings/oleObject68.bin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4.wmf"/><Relationship Id="rId3" Type="http://schemas.openxmlformats.org/officeDocument/2006/relationships/oleObject" Target="../embeddings/oleObject66.bin"/><Relationship Id="rId2" Type="http://schemas.openxmlformats.org/officeDocument/2006/relationships/image" Target="../media/image63.wmf"/><Relationship Id="rId17" Type="http://schemas.openxmlformats.org/officeDocument/2006/relationships/vmlDrawing" Target="../drawings/vmlDrawing12.vml"/><Relationship Id="rId16" Type="http://schemas.openxmlformats.org/officeDocument/2006/relationships/slideLayout" Target="../slideLayouts/slideLayout1.xml"/><Relationship Id="rId15" Type="http://schemas.openxmlformats.org/officeDocument/2006/relationships/audio" Target="../media/audio4.wav"/><Relationship Id="rId14" Type="http://schemas.openxmlformats.org/officeDocument/2006/relationships/image" Target="../media/image35.wmf"/><Relationship Id="rId13" Type="http://schemas.openxmlformats.org/officeDocument/2006/relationships/oleObject" Target="../embeddings/oleObject71.bin"/><Relationship Id="rId12" Type="http://schemas.openxmlformats.org/officeDocument/2006/relationships/image" Target="../media/image68.emf"/><Relationship Id="rId11" Type="http://schemas.openxmlformats.org/officeDocument/2006/relationships/oleObject" Target="../embeddings/oleObject70.bin"/><Relationship Id="rId10" Type="http://schemas.openxmlformats.org/officeDocument/2006/relationships/image" Target="../media/image67.emf"/><Relationship Id="rId1" Type="http://schemas.openxmlformats.org/officeDocument/2006/relationships/oleObject" Target="../embeddings/oleObject65.bin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70.wmf"/><Relationship Id="rId3" Type="http://schemas.openxmlformats.org/officeDocument/2006/relationships/oleObject" Target="../embeddings/oleObject73.bin"/><Relationship Id="rId2" Type="http://schemas.openxmlformats.org/officeDocument/2006/relationships/image" Target="../media/image69.wmf"/><Relationship Id="rId1" Type="http://schemas.openxmlformats.org/officeDocument/2006/relationships/oleObject" Target="../embeddings/oleObject72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2.wmf"/><Relationship Id="rId3" Type="http://schemas.openxmlformats.org/officeDocument/2006/relationships/oleObject" Target="../embeddings/oleObject75.bin"/><Relationship Id="rId2" Type="http://schemas.openxmlformats.org/officeDocument/2006/relationships/image" Target="../media/image71.wmf"/><Relationship Id="rId1" Type="http://schemas.openxmlformats.org/officeDocument/2006/relationships/oleObject" Target="../embeddings/oleObject74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0.bin"/><Relationship Id="rId8" Type="http://schemas.openxmlformats.org/officeDocument/2006/relationships/image" Target="../media/image75.wmf"/><Relationship Id="rId7" Type="http://schemas.openxmlformats.org/officeDocument/2006/relationships/oleObject" Target="../embeddings/oleObject79.bin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3.wmf"/><Relationship Id="rId3" Type="http://schemas.openxmlformats.org/officeDocument/2006/relationships/oleObject" Target="../embeddings/oleObject77.bin"/><Relationship Id="rId24" Type="http://schemas.openxmlformats.org/officeDocument/2006/relationships/vmlDrawing" Target="../drawings/vmlDrawing15.vml"/><Relationship Id="rId23" Type="http://schemas.openxmlformats.org/officeDocument/2006/relationships/slideLayout" Target="../slideLayouts/slideLayout2.xml"/><Relationship Id="rId22" Type="http://schemas.openxmlformats.org/officeDocument/2006/relationships/audio" Target="../media/audio4.wav"/><Relationship Id="rId21" Type="http://schemas.openxmlformats.org/officeDocument/2006/relationships/audio" Target="../media/audio3.wav"/><Relationship Id="rId20" Type="http://schemas.openxmlformats.org/officeDocument/2006/relationships/image" Target="../media/image81.wmf"/><Relationship Id="rId2" Type="http://schemas.openxmlformats.org/officeDocument/2006/relationships/image" Target="../media/image35.wmf"/><Relationship Id="rId19" Type="http://schemas.openxmlformats.org/officeDocument/2006/relationships/oleObject" Target="../embeddings/oleObject85.bin"/><Relationship Id="rId18" Type="http://schemas.openxmlformats.org/officeDocument/2006/relationships/image" Target="../media/image80.wmf"/><Relationship Id="rId17" Type="http://schemas.openxmlformats.org/officeDocument/2006/relationships/oleObject" Target="../embeddings/oleObject84.bin"/><Relationship Id="rId16" Type="http://schemas.openxmlformats.org/officeDocument/2006/relationships/image" Target="../media/image79.wmf"/><Relationship Id="rId15" Type="http://schemas.openxmlformats.org/officeDocument/2006/relationships/oleObject" Target="../embeddings/oleObject83.bin"/><Relationship Id="rId14" Type="http://schemas.openxmlformats.org/officeDocument/2006/relationships/image" Target="../media/image78.wmf"/><Relationship Id="rId13" Type="http://schemas.openxmlformats.org/officeDocument/2006/relationships/oleObject" Target="../embeddings/oleObject82.bin"/><Relationship Id="rId12" Type="http://schemas.openxmlformats.org/officeDocument/2006/relationships/image" Target="../media/image77.wmf"/><Relationship Id="rId11" Type="http://schemas.openxmlformats.org/officeDocument/2006/relationships/oleObject" Target="../embeddings/oleObject81.bin"/><Relationship Id="rId10" Type="http://schemas.openxmlformats.org/officeDocument/2006/relationships/image" Target="../media/image76.wmf"/><Relationship Id="rId1" Type="http://schemas.openxmlformats.org/officeDocument/2006/relationships/oleObject" Target="../embeddings/oleObject7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6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Relationship Id="rId38" Type="http://schemas.openxmlformats.org/officeDocument/2006/relationships/vmlDrawing" Target="../drawings/vmlDrawing2.vml"/><Relationship Id="rId37" Type="http://schemas.openxmlformats.org/officeDocument/2006/relationships/slideLayout" Target="../slideLayouts/slideLayout2.xml"/><Relationship Id="rId36" Type="http://schemas.openxmlformats.org/officeDocument/2006/relationships/image" Target="../media/image21.wmf"/><Relationship Id="rId35" Type="http://schemas.openxmlformats.org/officeDocument/2006/relationships/oleObject" Target="../embeddings/oleObject19.bin"/><Relationship Id="rId34" Type="http://schemas.openxmlformats.org/officeDocument/2006/relationships/image" Target="../media/image20.wmf"/><Relationship Id="rId33" Type="http://schemas.openxmlformats.org/officeDocument/2006/relationships/oleObject" Target="../embeddings/oleObject18.bin"/><Relationship Id="rId32" Type="http://schemas.openxmlformats.org/officeDocument/2006/relationships/image" Target="../media/image19.wmf"/><Relationship Id="rId31" Type="http://schemas.openxmlformats.org/officeDocument/2006/relationships/oleObject" Target="../embeddings/oleObject17.bin"/><Relationship Id="rId30" Type="http://schemas.openxmlformats.org/officeDocument/2006/relationships/image" Target="../media/image18.wmf"/><Relationship Id="rId3" Type="http://schemas.openxmlformats.org/officeDocument/2006/relationships/oleObject" Target="../embeddings/oleObject3.bin"/><Relationship Id="rId29" Type="http://schemas.openxmlformats.org/officeDocument/2006/relationships/oleObject" Target="../embeddings/oleObject16.bin"/><Relationship Id="rId28" Type="http://schemas.openxmlformats.org/officeDocument/2006/relationships/image" Target="../media/image17.wmf"/><Relationship Id="rId27" Type="http://schemas.openxmlformats.org/officeDocument/2006/relationships/oleObject" Target="../embeddings/oleObject15.bin"/><Relationship Id="rId26" Type="http://schemas.openxmlformats.org/officeDocument/2006/relationships/image" Target="../media/image16.wmf"/><Relationship Id="rId25" Type="http://schemas.openxmlformats.org/officeDocument/2006/relationships/oleObject" Target="../embeddings/oleObject14.bin"/><Relationship Id="rId24" Type="http://schemas.openxmlformats.org/officeDocument/2006/relationships/image" Target="../media/image15.wmf"/><Relationship Id="rId23" Type="http://schemas.openxmlformats.org/officeDocument/2006/relationships/oleObject" Target="../embeddings/oleObject13.bin"/><Relationship Id="rId22" Type="http://schemas.openxmlformats.org/officeDocument/2006/relationships/image" Target="../media/image14.wmf"/><Relationship Id="rId21" Type="http://schemas.openxmlformats.org/officeDocument/2006/relationships/oleObject" Target="../embeddings/oleObject12.bin"/><Relationship Id="rId20" Type="http://schemas.openxmlformats.org/officeDocument/2006/relationships/image" Target="../media/image13.wmf"/><Relationship Id="rId2" Type="http://schemas.openxmlformats.org/officeDocument/2006/relationships/image" Target="../media/image4.wmf"/><Relationship Id="rId19" Type="http://schemas.openxmlformats.org/officeDocument/2006/relationships/oleObject" Target="../embeddings/oleObject11.bin"/><Relationship Id="rId18" Type="http://schemas.openxmlformats.org/officeDocument/2006/relationships/image" Target="../media/image12.wmf"/><Relationship Id="rId17" Type="http://schemas.openxmlformats.org/officeDocument/2006/relationships/oleObject" Target="../embeddings/oleObject10.bin"/><Relationship Id="rId16" Type="http://schemas.openxmlformats.org/officeDocument/2006/relationships/image" Target="../media/image11.wmf"/><Relationship Id="rId15" Type="http://schemas.openxmlformats.org/officeDocument/2006/relationships/oleObject" Target="../embeddings/oleObject9.bin"/><Relationship Id="rId14" Type="http://schemas.openxmlformats.org/officeDocument/2006/relationships/image" Target="../media/image10.wmf"/><Relationship Id="rId13" Type="http://schemas.openxmlformats.org/officeDocument/2006/relationships/oleObject" Target="../embeddings/oleObject8.bin"/><Relationship Id="rId12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6.png"/><Relationship Id="rId8" Type="http://schemas.openxmlformats.org/officeDocument/2006/relationships/image" Target="../media/image25.png"/><Relationship Id="rId7" Type="http://schemas.openxmlformats.org/officeDocument/2006/relationships/oleObject" Target="../embeddings/oleObject23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2.wmf"/><Relationship Id="rId12" Type="http://schemas.openxmlformats.org/officeDocument/2006/relationships/vmlDrawing" Target="../drawings/vmlDrawing3.vml"/><Relationship Id="rId11" Type="http://schemas.openxmlformats.org/officeDocument/2006/relationships/slideLayout" Target="../slideLayouts/slideLayout2.xml"/><Relationship Id="rId10" Type="http://schemas.openxmlformats.org/officeDocument/2006/relationships/image" Target="../media/image27.png"/><Relationship Id="rId1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2" Type="http://schemas.openxmlformats.org/officeDocument/2006/relationships/image" Target="../media/image31.wmf"/><Relationship Id="rId1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8" Type="http://schemas.openxmlformats.org/officeDocument/2006/relationships/oleObject" Target="../embeddings/oleObject32.bin"/><Relationship Id="rId7" Type="http://schemas.openxmlformats.org/officeDocument/2006/relationships/image" Target="../media/image35.wmf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0.bin"/><Relationship Id="rId3" Type="http://schemas.openxmlformats.org/officeDocument/2006/relationships/oleObject" Target="../embeddings/oleObject29.bin"/><Relationship Id="rId2" Type="http://schemas.openxmlformats.org/officeDocument/2006/relationships/image" Target="../media/image33.wmf"/><Relationship Id="rId15" Type="http://schemas.openxmlformats.org/officeDocument/2006/relationships/vmlDrawing" Target="../drawings/vmlDrawing6.vml"/><Relationship Id="rId14" Type="http://schemas.openxmlformats.org/officeDocument/2006/relationships/slideLayout" Target="../slideLayouts/slideLayout2.xml"/><Relationship Id="rId13" Type="http://schemas.openxmlformats.org/officeDocument/2006/relationships/audio" Target="../media/audio3.wav"/><Relationship Id="rId12" Type="http://schemas.openxmlformats.org/officeDocument/2006/relationships/tags" Target="../tags/tag1.xml"/><Relationship Id="rId11" Type="http://schemas.openxmlformats.org/officeDocument/2006/relationships/image" Target="../media/image37.wmf"/><Relationship Id="rId10" Type="http://schemas.openxmlformats.org/officeDocument/2006/relationships/oleObject" Target="../embeddings/oleObject33.bin"/><Relationship Id="rId1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495391" y="862301"/>
            <a:ext cx="5191409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r>
              <a:rPr lang="en-US" altLang="zh-CN" sz="4800" b="1" kern="1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4800" b="1" kern="100" smtClean="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三角函数</a:t>
            </a:r>
            <a:endParaRPr lang="zh-CN" altLang="zh-CN" sz="1865" kern="100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771" y="6363185"/>
            <a:ext cx="327469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人教</a:t>
            </a:r>
            <a:r>
              <a:rPr lang="en-US" altLang="zh-CN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版</a:t>
            </a:r>
            <a:r>
              <a:rPr lang="en-US" altLang="zh-CN" sz="1600" b="1" kern="100">
                <a:solidFill>
                  <a:srgbClr val="FF5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2019</a:t>
            </a:r>
            <a:r>
              <a:rPr lang="zh-CN" altLang="en-US" sz="1600" b="1" kern="100">
                <a:solidFill>
                  <a:srgbClr val="FF505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高中数学必修第一册</a:t>
            </a:r>
            <a:endParaRPr lang="zh-CN" altLang="zh-CN" sz="1600" b="1" kern="100">
              <a:solidFill>
                <a:srgbClr val="FF5050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4"/>
          <p:cNvSpPr txBox="1"/>
          <p:nvPr/>
        </p:nvSpPr>
        <p:spPr>
          <a:xfrm>
            <a:off x="2858770" y="2829560"/>
            <a:ext cx="7089775" cy="1198880"/>
          </a:xfrm>
          <a:prstGeom prst="rect">
            <a:avLst/>
          </a:prstGeom>
          <a:solidFill>
            <a:srgbClr val="FFFF00">
              <a:alpha val="15000"/>
            </a:srgbClr>
          </a:solidFill>
          <a:ln w="9525">
            <a:noFill/>
          </a:ln>
          <a:effectLst>
            <a:glow rad="228600">
              <a:srgbClr val="FFFF00">
                <a:alpha val="40000"/>
              </a:srgbClr>
            </a:glow>
            <a:reflection blurRad="38100" stA="90000" endA="300" endPos="55500" dist="355600" dir="5400000" sy="-100000" algn="bl" rotWithShape="0"/>
          </a:effectLst>
        </p:spPr>
        <p:txBody>
          <a:bodyPr wrap="square">
            <a:spAutoFit/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sz="36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5.5.1 两角和与差的正弦、余弦和正切公式（第一课时）</a:t>
            </a:r>
            <a:endParaRPr sz="36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对象 9220"/>
          <p:cNvGraphicFramePr/>
          <p:nvPr/>
        </p:nvGraphicFramePr>
        <p:xfrm>
          <a:off x="5618163" y="439738"/>
          <a:ext cx="3889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101600" imgH="139700" progId="Equation.DSMT4">
                  <p:embed/>
                </p:oleObj>
              </mc:Choice>
              <mc:Fallback>
                <p:oleObj name="" r:id="rId1" imgW="101600" imgH="139700" progId="Equation.DSMT4">
                  <p:embed/>
                  <p:pic>
                    <p:nvPicPr>
                      <p:cNvPr id="0" name="图片 5120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163" y="439738"/>
                        <a:ext cx="38893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24" name="组合 9223"/>
          <p:cNvGrpSpPr/>
          <p:nvPr/>
        </p:nvGrpSpPr>
        <p:grpSpPr bwMode="auto">
          <a:xfrm>
            <a:off x="2955925" y="5195888"/>
            <a:ext cx="5105400" cy="692150"/>
            <a:chOff x="864" y="2252"/>
            <a:chExt cx="3216" cy="436"/>
          </a:xfrm>
        </p:grpSpPr>
        <p:sp>
          <p:nvSpPr>
            <p:cNvPr id="10246" name="文本框 9224"/>
            <p:cNvSpPr txBox="1">
              <a:spLocks noChangeArrowheads="1"/>
            </p:cNvSpPr>
            <p:nvPr/>
          </p:nvSpPr>
          <p:spPr bwMode="auto">
            <a:xfrm>
              <a:off x="864" y="2304"/>
              <a:ext cx="321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3200" b="1">
                  <a:latin typeface="Times New Roman" panose="02020603050405020304" pitchFamily="18" charset="0"/>
                </a:rPr>
                <a:t>思考：你会求          的值吗</a:t>
              </a:r>
              <a:r>
                <a:rPr lang="en-US" altLang="zh-CN" sz="3200" b="1">
                  <a:latin typeface="Times New Roman" panose="02020603050405020304" pitchFamily="18" charset="0"/>
                </a:rPr>
                <a:t>?</a:t>
              </a:r>
              <a:endParaRPr lang="en-US" altLang="zh-CN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47" name="对象 9225"/>
            <p:cNvGraphicFramePr/>
            <p:nvPr/>
          </p:nvGraphicFramePr>
          <p:xfrm>
            <a:off x="2448" y="2252"/>
            <a:ext cx="632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" r:id="rId3" imgW="329565" imgH="177800" progId="Equation.DSMT4">
                    <p:embed/>
                  </p:oleObj>
                </mc:Choice>
                <mc:Fallback>
                  <p:oleObj name="" r:id="rId3" imgW="329565" imgH="177800" progId="Equation.DSMT4">
                    <p:embed/>
                    <p:pic>
                      <p:nvPicPr>
                        <p:cNvPr id="0" name="图片 512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2252"/>
                          <a:ext cx="632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48" name="对象 9228"/>
          <p:cNvGraphicFramePr/>
          <p:nvPr/>
        </p:nvGraphicFramePr>
        <p:xfrm>
          <a:off x="1930400" y="15875"/>
          <a:ext cx="1016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" r:id="rId5" imgW="101600" imgH="139700" progId="Equation.DSMT4">
                  <p:embed/>
                </p:oleObj>
              </mc:Choice>
              <mc:Fallback>
                <p:oleObj name="" r:id="rId5" imgW="101600" imgH="139700" progId="Equation.DSMT4">
                  <p:embed/>
                  <p:pic>
                    <p:nvPicPr>
                      <p:cNvPr id="0" name="图片 5124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15875"/>
                        <a:ext cx="101600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9" name="组合 9237"/>
          <p:cNvGrpSpPr/>
          <p:nvPr/>
        </p:nvGrpSpPr>
        <p:grpSpPr bwMode="auto">
          <a:xfrm>
            <a:off x="2135188" y="1268413"/>
            <a:ext cx="6299200" cy="685800"/>
            <a:chOff x="528" y="672"/>
            <a:chExt cx="3968" cy="432"/>
          </a:xfrm>
        </p:grpSpPr>
        <p:sp>
          <p:nvSpPr>
            <p:cNvPr id="10250" name="文本框 9230"/>
            <p:cNvSpPr txBox="1">
              <a:spLocks noChangeArrowheads="1"/>
            </p:cNvSpPr>
            <p:nvPr/>
          </p:nvSpPr>
          <p:spPr bwMode="auto">
            <a:xfrm>
              <a:off x="528" y="720"/>
              <a:ext cx="396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latin typeface="Times New Roman" panose="02020603050405020304" pitchFamily="18" charset="0"/>
                </a:rPr>
                <a:t>       </a:t>
              </a:r>
              <a:r>
                <a:rPr lang="zh-CN" altLang="en-US" sz="3200" b="1">
                  <a:latin typeface="Times New Roman" panose="02020603050405020304" pitchFamily="18" charset="0"/>
                </a:rPr>
                <a:t>利用差角余弦公式求         的值</a:t>
              </a:r>
              <a:endParaRPr lang="zh-CN" altLang="en-US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51" name="对象 9231"/>
            <p:cNvGraphicFramePr/>
            <p:nvPr/>
          </p:nvGraphicFramePr>
          <p:xfrm>
            <a:off x="3312" y="672"/>
            <a:ext cx="672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" r:id="rId6" imgW="342265" imgH="177800" progId="Equation.DSMT4">
                    <p:embed/>
                  </p:oleObj>
                </mc:Choice>
                <mc:Fallback>
                  <p:oleObj name="" r:id="rId6" imgW="342265" imgH="177800" progId="Equation.DSMT4">
                    <p:embed/>
                    <p:pic>
                      <p:nvPicPr>
                        <p:cNvPr id="0" name="图片 512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672"/>
                          <a:ext cx="672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2" name="组合 9234"/>
          <p:cNvGrpSpPr/>
          <p:nvPr/>
        </p:nvGrpSpPr>
        <p:grpSpPr bwMode="auto">
          <a:xfrm>
            <a:off x="2438400" y="457200"/>
            <a:ext cx="6477000" cy="762000"/>
            <a:chOff x="768" y="3120"/>
            <a:chExt cx="4608" cy="480"/>
          </a:xfrm>
        </p:grpSpPr>
        <p:sp>
          <p:nvSpPr>
            <p:cNvPr id="10253" name="矩形 9235"/>
            <p:cNvSpPr>
              <a:spLocks noChangeArrowheads="1"/>
            </p:cNvSpPr>
            <p:nvPr/>
          </p:nvSpPr>
          <p:spPr bwMode="auto">
            <a:xfrm>
              <a:off x="768" y="3120"/>
              <a:ext cx="4608" cy="432"/>
            </a:xfrm>
            <a:prstGeom prst="rect">
              <a:avLst/>
            </a:prstGeom>
            <a:noFill/>
            <a:ln w="63500" cap="rnd">
              <a:solidFill>
                <a:srgbClr val="0000FF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54" name="对象 9236"/>
            <p:cNvGraphicFramePr/>
            <p:nvPr/>
          </p:nvGraphicFramePr>
          <p:xfrm>
            <a:off x="768" y="3120"/>
            <a:ext cx="4368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" r:id="rId8" imgW="1598295" imgH="165100" progId="Equation.DSMT4">
                    <p:embed/>
                  </p:oleObj>
                </mc:Choice>
                <mc:Fallback>
                  <p:oleObj name="" r:id="rId8" imgW="1598295" imgH="165100" progId="Equation.DSMT4">
                    <p:embed/>
                    <p:pic>
                      <p:nvPicPr>
                        <p:cNvPr id="0" name="图片 512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3120"/>
                          <a:ext cx="4368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5" name="文本框 9238"/>
          <p:cNvSpPr txBox="1">
            <a:spLocks noChangeArrowheads="1"/>
          </p:cNvSpPr>
          <p:nvPr/>
        </p:nvSpPr>
        <p:spPr bwMode="auto">
          <a:xfrm>
            <a:off x="150495" y="1587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655417" y="2156807"/>
            <a:ext cx="11262465" cy="2544681"/>
            <a:chOff x="483332" y="3922107"/>
            <a:chExt cx="11262465" cy="2544681"/>
          </a:xfrm>
        </p:grpSpPr>
        <p:sp>
          <p:nvSpPr>
            <p:cNvPr id="3" name="圆角矩形 2"/>
            <p:cNvSpPr/>
            <p:nvPr/>
          </p:nvSpPr>
          <p:spPr>
            <a:xfrm>
              <a:off x="483332" y="3922107"/>
              <a:ext cx="11262465" cy="2544681"/>
            </a:xfrm>
            <a:prstGeom prst="roundRect">
              <a:avLst>
                <a:gd name="adj" fmla="val 625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TextBox 15"/>
            <p:cNvSpPr txBox="1"/>
            <p:nvPr/>
          </p:nvSpPr>
          <p:spPr>
            <a:xfrm>
              <a:off x="593152" y="4031112"/>
              <a:ext cx="32367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解法二：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313623" y="2921000"/>
          <a:ext cx="7988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10" imgW="191719200" imgH="10972800" progId="Equation.DSMT4">
                  <p:embed/>
                </p:oleObj>
              </mc:Choice>
              <mc:Fallback>
                <p:oleObj name="Equation" r:id="rId10" imgW="191719200" imgH="10972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313623" y="2921000"/>
                        <a:ext cx="79883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3356994" y="3566271"/>
            <a:ext cx="4953560" cy="914400"/>
            <a:chOff x="3184909" y="5331571"/>
            <a:chExt cx="4953560" cy="914400"/>
          </a:xfrm>
        </p:grpSpPr>
        <p:graphicFrame>
          <p:nvGraphicFramePr>
            <p:cNvPr id="7" name="Object 8"/>
            <p:cNvGraphicFramePr>
              <a:graphicFrameLocks noChangeAspect="1"/>
            </p:cNvGraphicFramePr>
            <p:nvPr/>
          </p:nvGraphicFramePr>
          <p:xfrm>
            <a:off x="3184909" y="5331571"/>
            <a:ext cx="4495800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" name="Equation" r:id="rId12" imgW="107899200" imgH="21945600" progId="Equation.DSMT4">
                    <p:embed/>
                  </p:oleObj>
                </mc:Choice>
                <mc:Fallback>
                  <p:oleObj name="Equation" r:id="rId12" imgW="107899200" imgH="2194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184909" y="5331571"/>
                          <a:ext cx="4495800" cy="914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19"/>
            <p:cNvSpPr txBox="1"/>
            <p:nvPr/>
          </p:nvSpPr>
          <p:spPr>
            <a:xfrm>
              <a:off x="7594730" y="5564796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；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" name="文本框 2"/>
          <p:cNvSpPr/>
          <p:nvPr>
            <p:custDataLst>
              <p:tags r:id="rId14"/>
            </p:custDataLst>
          </p:nvPr>
        </p:nvSpPr>
        <p:spPr>
          <a:xfrm>
            <a:off x="6702425" y="609346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P217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ndAc>
      <p:stSnd>
        <p:snd r:embed="rId15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3152" y="1695875"/>
            <a:ext cx="8353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；（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）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487923" y="1763503"/>
          <a:ext cx="2781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" imgW="66751200" imgH="9448800" progId="Equation.DSMT4">
                  <p:embed/>
                </p:oleObj>
              </mc:Choice>
              <mc:Fallback>
                <p:oleObj name="Equation" r:id="rId1" imgW="667512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487923" y="1763503"/>
                        <a:ext cx="2781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553109" y="1500501"/>
          <a:ext cx="2692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64617600" imgH="22555200" progId="Equation.DSMT4">
                  <p:embed/>
                </p:oleObj>
              </mc:Choice>
              <mc:Fallback>
                <p:oleObj name="Equation" r:id="rId3" imgW="64617600" imgH="22555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53109" y="1500501"/>
                        <a:ext cx="26924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组合 30"/>
          <p:cNvGrpSpPr/>
          <p:nvPr/>
        </p:nvGrpSpPr>
        <p:grpSpPr>
          <a:xfrm>
            <a:off x="593383" y="2739272"/>
            <a:ext cx="11205906" cy="3464619"/>
            <a:chOff x="464478" y="3124717"/>
            <a:chExt cx="11205906" cy="3464619"/>
          </a:xfrm>
        </p:grpSpPr>
        <p:sp>
          <p:nvSpPr>
            <p:cNvPr id="30" name="圆角矩形 29"/>
            <p:cNvSpPr/>
            <p:nvPr/>
          </p:nvSpPr>
          <p:spPr>
            <a:xfrm>
              <a:off x="464478" y="3124717"/>
              <a:ext cx="11205906" cy="3464619"/>
            </a:xfrm>
            <a:prstGeom prst="roundRect">
              <a:avLst>
                <a:gd name="adj" fmla="val 6813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593152" y="3277502"/>
              <a:ext cx="8882560" cy="565728"/>
              <a:chOff x="593152" y="3277502"/>
              <a:chExt cx="8882560" cy="565728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93152" y="3277502"/>
                <a:ext cx="88825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证明：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（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1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）将公式    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       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中的</a:t>
                </a:r>
                <a:r>
                  <a:rPr lang="en-US" sz="2800" i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α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，</a:t>
                </a:r>
                <a:r>
                  <a:rPr lang="en-US" sz="2800" i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β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分别替换为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π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，</a:t>
                </a:r>
                <a:r>
                  <a:rPr lang="en-US" sz="2800" i="1">
                    <a:latin typeface="Times New Roman" panose="02020603050405020304" pitchFamily="18" charset="0"/>
                    <a:ea typeface="黑体" panose="02010609060101010101" pitchFamily="49" charset="-122"/>
                  </a:rPr>
                  <a:t>x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，得</a:t>
                </a:r>
                <a:endPara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3079" name="Object 7"/>
              <p:cNvGraphicFramePr>
                <a:graphicFrameLocks noChangeAspect="1"/>
              </p:cNvGraphicFramePr>
              <p:nvPr/>
            </p:nvGraphicFramePr>
            <p:xfrm>
              <a:off x="3784111" y="3373330"/>
              <a:ext cx="825500" cy="4699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47" name="Equation" r:id="rId5" imgW="19812000" imgH="11277600" progId="Equation.DSMT4">
                      <p:embed/>
                    </p:oleObj>
                  </mc:Choice>
                  <mc:Fallback>
                    <p:oleObj name="Equation" r:id="rId5" imgW="19812000" imgH="112776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784111" y="3373330"/>
                            <a:ext cx="825500" cy="4699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794516" y="3647904"/>
          <a:ext cx="6438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154533600" imgH="9448800" progId="Equation.DSMT4">
                  <p:embed/>
                </p:oleObj>
              </mc:Choice>
              <mc:Fallback>
                <p:oleObj name="Equation" r:id="rId7" imgW="1545336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94516" y="3647904"/>
                        <a:ext cx="64389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1769029" y="4217869"/>
            <a:ext cx="7983276" cy="825500"/>
            <a:chOff x="1688384" y="4682689"/>
            <a:chExt cx="7983276" cy="825500"/>
          </a:xfrm>
        </p:grpSpPr>
        <p:sp>
          <p:nvSpPr>
            <p:cNvPr id="17" name="TextBox 16"/>
            <p:cNvSpPr txBox="1"/>
            <p:nvPr/>
          </p:nvSpPr>
          <p:spPr>
            <a:xfrm>
              <a:off x="1688384" y="4812386"/>
              <a:ext cx="79832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）将公式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中的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α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β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分别替换为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，得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3081" name="Object 9"/>
            <p:cNvGraphicFramePr>
              <a:graphicFrameLocks noChangeAspect="1"/>
            </p:cNvGraphicFramePr>
            <p:nvPr/>
          </p:nvGraphicFramePr>
          <p:xfrm>
            <a:off x="3789483" y="4905671"/>
            <a:ext cx="8255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9" imgW="19812000" imgH="11277600" progId="Equation.DSMT4">
                    <p:embed/>
                  </p:oleObj>
                </mc:Choice>
                <mc:Fallback>
                  <p:oleObj name="Equation" r:id="rId9" imgW="19812000" imgH="11277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789483" y="4905671"/>
                          <a:ext cx="825500" cy="469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2" name="Object 10"/>
            <p:cNvGraphicFramePr>
              <a:graphicFrameLocks noChangeAspect="1"/>
            </p:cNvGraphicFramePr>
            <p:nvPr/>
          </p:nvGraphicFramePr>
          <p:xfrm>
            <a:off x="7885584" y="4682689"/>
            <a:ext cx="2794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Equation" r:id="rId10" imgW="6705600" imgH="19812000" progId="Equation.DSMT4">
                    <p:embed/>
                  </p:oleObj>
                </mc:Choice>
                <mc:Fallback>
                  <p:oleObj name="Equation" r:id="rId10" imgW="6705600" imgH="1981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885584" y="4682689"/>
                          <a:ext cx="2794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2781816" y="5042881"/>
          <a:ext cx="64516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2" imgW="154838400" imgH="22555200" progId="Equation.DSMT4">
                  <p:embed/>
                </p:oleObj>
              </mc:Choice>
              <mc:Fallback>
                <p:oleObj name="Equation" r:id="rId12" imgW="154838400" imgH="22555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81816" y="5042881"/>
                        <a:ext cx="64516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TextBox 19"/>
          <p:cNvSpPr txBox="1"/>
          <p:nvPr/>
        </p:nvSpPr>
        <p:spPr>
          <a:xfrm>
            <a:off x="1179407" y="841433"/>
            <a:ext cx="10973035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证明：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55" name="文本框 9238"/>
          <p:cNvSpPr txBox="1">
            <a:spLocks noChangeArrowheads="1"/>
          </p:cNvSpPr>
          <p:nvPr/>
        </p:nvSpPr>
        <p:spPr bwMode="auto">
          <a:xfrm>
            <a:off x="0" y="1587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/>
          <p:nvPr>
            <p:custDataLst>
              <p:tags r:id="rId14"/>
            </p:custDataLst>
          </p:nvPr>
        </p:nvSpPr>
        <p:spPr>
          <a:xfrm>
            <a:off x="6969760" y="620395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P217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9" name="组合 11268"/>
          <p:cNvGrpSpPr/>
          <p:nvPr/>
        </p:nvGrpSpPr>
        <p:grpSpPr bwMode="auto">
          <a:xfrm>
            <a:off x="2386330" y="55880"/>
            <a:ext cx="6477000" cy="762000"/>
            <a:chOff x="768" y="3120"/>
            <a:chExt cx="4608" cy="480"/>
          </a:xfrm>
        </p:grpSpPr>
        <p:sp>
          <p:nvSpPr>
            <p:cNvPr id="12290" name="矩形 11269"/>
            <p:cNvSpPr>
              <a:spLocks noChangeArrowheads="1"/>
            </p:cNvSpPr>
            <p:nvPr/>
          </p:nvSpPr>
          <p:spPr bwMode="auto">
            <a:xfrm>
              <a:off x="768" y="3120"/>
              <a:ext cx="4608" cy="432"/>
            </a:xfrm>
            <a:prstGeom prst="rect">
              <a:avLst/>
            </a:prstGeom>
            <a:noFill/>
            <a:ln w="63500" cap="rnd">
              <a:solidFill>
                <a:srgbClr val="0000FF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2291" name="对象 11270"/>
            <p:cNvGraphicFramePr/>
            <p:nvPr/>
          </p:nvGraphicFramePr>
          <p:xfrm>
            <a:off x="768" y="3120"/>
            <a:ext cx="4368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" name="" r:id="rId1" imgW="1598295" imgH="165100" progId="Equation.DSMT4">
                    <p:embed/>
                  </p:oleObj>
                </mc:Choice>
                <mc:Fallback>
                  <p:oleObj name="" r:id="rId1" imgW="1598295" imgH="165100" progId="Equation.DSMT4">
                    <p:embed/>
                    <p:pic>
                      <p:nvPicPr>
                        <p:cNvPr id="0" name="图片 204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3120"/>
                          <a:ext cx="4368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2" name="文本框 11273"/>
          <p:cNvSpPr txBox="1">
            <a:spLocks noChangeArrowheads="1"/>
          </p:cNvSpPr>
          <p:nvPr/>
        </p:nvSpPr>
        <p:spPr bwMode="auto">
          <a:xfrm>
            <a:off x="2386171" y="912813"/>
            <a:ext cx="1712595" cy="1322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例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3.</a:t>
            </a:r>
            <a:r>
              <a:rPr lang="zh-CN" altLang="en-US" sz="3200" b="1">
                <a:latin typeface="Times New Roman" panose="02020603050405020304" pitchFamily="18" charset="0"/>
              </a:rPr>
              <a:t>已知                         </a:t>
            </a:r>
            <a:endParaRPr lang="zh-CN" altLang="en-US" sz="3200" b="1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  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graphicFrame>
        <p:nvGraphicFramePr>
          <p:cNvPr id="12293" name="对象 11274"/>
          <p:cNvGraphicFramePr/>
          <p:nvPr/>
        </p:nvGraphicFramePr>
        <p:xfrm>
          <a:off x="4171950" y="817563"/>
          <a:ext cx="29464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1028065" imgH="342900" progId="Equation.DSMT4">
                  <p:embed/>
                </p:oleObj>
              </mc:Choice>
              <mc:Fallback>
                <p:oleObj name="" r:id="rId3" imgW="1028065" imgH="342900" progId="Equation.DSMT4">
                  <p:embed/>
                  <p:pic>
                    <p:nvPicPr>
                      <p:cNvPr id="0" name="图片 204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0" y="817563"/>
                        <a:ext cx="2946400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4" name="组合 11275"/>
          <p:cNvGrpSpPr/>
          <p:nvPr/>
        </p:nvGrpSpPr>
        <p:grpSpPr bwMode="auto">
          <a:xfrm>
            <a:off x="3071813" y="765175"/>
            <a:ext cx="6230937" cy="1546225"/>
            <a:chOff x="875" y="575"/>
            <a:chExt cx="3925" cy="974"/>
          </a:xfrm>
        </p:grpSpPr>
        <p:graphicFrame>
          <p:nvGraphicFramePr>
            <p:cNvPr id="12295" name="对象 11276"/>
            <p:cNvGraphicFramePr/>
            <p:nvPr/>
          </p:nvGraphicFramePr>
          <p:xfrm>
            <a:off x="3456" y="575"/>
            <a:ext cx="1344" cy="5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" r:id="rId5" imgW="659765" imgH="317500" progId="Equation.DSMT4">
                    <p:embed/>
                  </p:oleObj>
                </mc:Choice>
                <mc:Fallback>
                  <p:oleObj name="" r:id="rId5" imgW="659765" imgH="317500" progId="Equation.DSMT4">
                    <p:embed/>
                    <p:pic>
                      <p:nvPicPr>
                        <p:cNvPr id="0" name="图片 205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575"/>
                          <a:ext cx="1344" cy="5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6" name="对象 11277"/>
            <p:cNvGraphicFramePr/>
            <p:nvPr/>
          </p:nvGraphicFramePr>
          <p:xfrm>
            <a:off x="875" y="1187"/>
            <a:ext cx="1658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name="" r:id="rId7" imgW="849630" imgH="177800" progId="Equation.DSMT4">
                    <p:embed/>
                  </p:oleObj>
                </mc:Choice>
                <mc:Fallback>
                  <p:oleObj name="" r:id="rId7" imgW="849630" imgH="177800" progId="Equation.DSMT4">
                    <p:embed/>
                    <p:pic>
                      <p:nvPicPr>
                        <p:cNvPr id="0" name="图片 205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5" y="1187"/>
                          <a:ext cx="1658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297" name="文本框 11282"/>
          <p:cNvSpPr txBox="1">
            <a:spLocks noChangeArrowheads="1"/>
          </p:cNvSpPr>
          <p:nvPr/>
        </p:nvSpPr>
        <p:spPr bwMode="auto">
          <a:xfrm>
            <a:off x="5808663" y="1773238"/>
            <a:ext cx="35052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求</a:t>
            </a:r>
            <a:r>
              <a:rPr lang="en-US" altLang="zh-CN" sz="3200" b="1">
                <a:latin typeface="Times New Roman" panose="02020603050405020304" pitchFamily="18" charset="0"/>
              </a:rPr>
              <a:t>cos(</a:t>
            </a:r>
            <a:r>
              <a:rPr lang="en-US" altLang="zh-CN" sz="3200" b="1">
                <a:latin typeface="宋体" panose="02010600030101010101" pitchFamily="2" charset="-122"/>
              </a:rPr>
              <a:t>α-β)</a:t>
            </a:r>
            <a:r>
              <a:rPr lang="zh-CN" altLang="en-US" sz="3200" b="1">
                <a:latin typeface="宋体" panose="02010600030101010101" pitchFamily="2" charset="-122"/>
              </a:rPr>
              <a:t>的值</a:t>
            </a:r>
            <a:endParaRPr lang="zh-CN" altLang="en-US" sz="3200" b="1">
              <a:latin typeface="宋体" panose="02010600030101010101" pitchFamily="2" charset="-122"/>
            </a:endParaRPr>
          </a:p>
        </p:txBody>
      </p:sp>
      <p:sp>
        <p:nvSpPr>
          <p:cNvPr id="12298" name="文本框 11285"/>
          <p:cNvSpPr txBox="1">
            <a:spLocks noChangeArrowheads="1"/>
          </p:cNvSpPr>
          <p:nvPr/>
        </p:nvSpPr>
        <p:spPr bwMode="auto">
          <a:xfrm>
            <a:off x="207010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29027" y="3075541"/>
            <a:ext cx="11262465" cy="2771479"/>
            <a:chOff x="483332" y="3817856"/>
            <a:chExt cx="11262465" cy="2771479"/>
          </a:xfrm>
        </p:grpSpPr>
        <p:sp>
          <p:nvSpPr>
            <p:cNvPr id="3" name="圆角矩形 2"/>
            <p:cNvSpPr/>
            <p:nvPr/>
          </p:nvSpPr>
          <p:spPr>
            <a:xfrm>
              <a:off x="483332" y="3817856"/>
              <a:ext cx="11262465" cy="2771479"/>
            </a:xfrm>
            <a:prstGeom prst="roundRect">
              <a:avLst>
                <a:gd name="adj" fmla="val 625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593152" y="3851817"/>
              <a:ext cx="9610323" cy="939800"/>
              <a:chOff x="593152" y="3851817"/>
              <a:chExt cx="9610323" cy="939800"/>
            </a:xfrm>
          </p:grpSpPr>
          <p:sp>
            <p:nvSpPr>
              <p:cNvPr id="5" name="TextBox 15"/>
              <p:cNvSpPr txBox="1"/>
              <p:nvPr/>
            </p:nvSpPr>
            <p:spPr>
              <a:xfrm>
                <a:off x="593152" y="4031112"/>
                <a:ext cx="96103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r>
                  <a:rPr lang="zh-CN" altLang="en-US" sz="2800">
                    <a:solidFill>
                      <a:srgbClr val="0000CC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解：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 （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2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）因为                     ，故</a:t>
                </a:r>
                <a:r>
                  <a:rPr 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                                           </a:t>
                </a:r>
                <a:r>
                  <a:rPr lang="zh-CN" altLang="en-US" sz="2800">
                    <a:latin typeface="Times New Roman" panose="02020603050405020304" pitchFamily="18" charset="0"/>
                    <a:ea typeface="黑体" panose="02010609060101010101" pitchFamily="49" charset="-122"/>
                  </a:rPr>
                  <a:t>，</a:t>
                </a:r>
                <a:endParaRPr lang="zh-CN" altLang="en-US" sz="280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aphicFrame>
            <p:nvGraphicFramePr>
              <p:cNvPr id="6" name="Object 9"/>
              <p:cNvGraphicFramePr>
                <a:graphicFrameLocks noChangeAspect="1"/>
              </p:cNvGraphicFramePr>
              <p:nvPr/>
            </p:nvGraphicFramePr>
            <p:xfrm>
              <a:off x="3122246" y="3851817"/>
              <a:ext cx="1727200" cy="939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" name="Equation" r:id="rId9" imgW="41452800" imgH="22555200" progId="Equation.DSMT4">
                      <p:embed/>
                    </p:oleObj>
                  </mc:Choice>
                  <mc:Fallback>
                    <p:oleObj name="Equation" r:id="rId9" imgW="41452800" imgH="225552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122246" y="3851817"/>
                            <a:ext cx="1727200" cy="939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" name="Object 10"/>
              <p:cNvGraphicFramePr>
                <a:graphicFrameLocks noChangeAspect="1"/>
              </p:cNvGraphicFramePr>
              <p:nvPr/>
            </p:nvGraphicFramePr>
            <p:xfrm>
              <a:off x="5715210" y="3892569"/>
              <a:ext cx="3695700" cy="838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" name="Equation" r:id="rId11" imgW="88696800" imgH="20116800" progId="Equation.DSMT4">
                      <p:embed/>
                    </p:oleObj>
                  </mc:Choice>
                  <mc:Fallback>
                    <p:oleObj name="Equation" r:id="rId11" imgW="88696800" imgH="20116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5715210" y="3892569"/>
                            <a:ext cx="3695700" cy="838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6" name="组合 25"/>
          <p:cNvGrpSpPr/>
          <p:nvPr/>
        </p:nvGrpSpPr>
        <p:grpSpPr>
          <a:xfrm>
            <a:off x="438847" y="4049265"/>
            <a:ext cx="8353569" cy="838200"/>
            <a:chOff x="593152" y="4706490"/>
            <a:chExt cx="8353569" cy="838200"/>
          </a:xfrm>
        </p:grpSpPr>
        <p:sp>
          <p:nvSpPr>
            <p:cNvPr id="21" name="TextBox 20"/>
            <p:cNvSpPr txBox="1"/>
            <p:nvPr/>
          </p:nvSpPr>
          <p:spPr>
            <a:xfrm>
              <a:off x="593152" y="4837570"/>
              <a:ext cx="83535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因为</a:t>
              </a:r>
              <a:r>
                <a:rPr lang="en-US" sz="2800" i="1">
                  <a:latin typeface="Times New Roman" panose="02020603050405020304" pitchFamily="18" charset="0"/>
                  <a:ea typeface="黑体" panose="02010609060101010101" pitchFamily="49" charset="-122"/>
                </a:rPr>
                <a:t>β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是第三象限角，故   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                        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，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9228" name="Object 12"/>
            <p:cNvGraphicFramePr>
              <a:graphicFrameLocks noChangeAspect="1"/>
            </p:cNvGraphicFramePr>
            <p:nvPr/>
          </p:nvGraphicFramePr>
          <p:xfrm>
            <a:off x="4485542" y="4706490"/>
            <a:ext cx="3924300" cy="838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3" name="Equation" r:id="rId13" imgW="94183200" imgH="20116800" progId="Equation.DSMT4">
                    <p:embed/>
                  </p:oleObj>
                </mc:Choice>
                <mc:Fallback>
                  <p:oleObj name="Equation" r:id="rId13" imgW="94183200" imgH="201168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4485542" y="4706490"/>
                          <a:ext cx="3924300" cy="838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组合 24"/>
          <p:cNvGrpSpPr/>
          <p:nvPr/>
        </p:nvGrpSpPr>
        <p:grpSpPr>
          <a:xfrm>
            <a:off x="438847" y="4887428"/>
            <a:ext cx="11001911" cy="939800"/>
            <a:chOff x="593152" y="5629743"/>
            <a:chExt cx="11001911" cy="939800"/>
          </a:xfrm>
        </p:grpSpPr>
        <p:sp>
          <p:nvSpPr>
            <p:cNvPr id="22" name="TextBox 21"/>
            <p:cNvSpPr txBox="1"/>
            <p:nvPr/>
          </p:nvSpPr>
          <p:spPr>
            <a:xfrm>
              <a:off x="593152" y="5813118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因此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9229" name="Object 13"/>
            <p:cNvGraphicFramePr>
              <a:graphicFrameLocks noChangeAspect="1"/>
            </p:cNvGraphicFramePr>
            <p:nvPr/>
          </p:nvGraphicFramePr>
          <p:xfrm>
            <a:off x="1422363" y="5629743"/>
            <a:ext cx="10172700" cy="939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Equation" r:id="rId15" imgW="244144800" imgH="22555200" progId="Equation.DSMT4">
                    <p:embed/>
                  </p:oleObj>
                </mc:Choice>
                <mc:Fallback>
                  <p:oleObj name="Equation" r:id="rId15" imgW="244144800" imgH="22555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422363" y="5629743"/>
                          <a:ext cx="10172700" cy="939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文本框 2"/>
          <p:cNvSpPr/>
          <p:nvPr>
            <p:custDataLst>
              <p:tags r:id="rId17"/>
            </p:custDataLst>
          </p:nvPr>
        </p:nvSpPr>
        <p:spPr>
          <a:xfrm>
            <a:off x="6702425" y="609346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P217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5613" y="1637729"/>
            <a:ext cx="10241916" cy="177279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　　在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这节课中，我们研究了两个角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的和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与差的正弦、余弦和正切公式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，这些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公式在今后有大量的应用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，应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熟练地、灵活地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掌握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例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就是反过来用公式的例子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).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algn="ctr"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rgbClr val="FF0000"/>
                </a:solidFill>
                <a:sym typeface="+mn-ea"/>
              </a:rPr>
              <a:t>课堂小结</a:t>
            </a:r>
            <a:endParaRPr lang="zh-CN" altLang="en-US" sz="20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671867" y="4340307"/>
            <a:ext cx="10762845" cy="1523166"/>
            <a:chOff x="671867" y="4340307"/>
            <a:chExt cx="10762845" cy="1523166"/>
          </a:xfrm>
        </p:grpSpPr>
        <p:sp>
          <p:nvSpPr>
            <p:cNvPr id="31" name="圆角矩形 30"/>
            <p:cNvSpPr/>
            <p:nvPr/>
          </p:nvSpPr>
          <p:spPr>
            <a:xfrm>
              <a:off x="671867" y="4340307"/>
              <a:ext cx="10762845" cy="1523166"/>
            </a:xfrm>
            <a:prstGeom prst="roundRect">
              <a:avLst>
                <a:gd name="adj" fmla="val 1552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aphicFrame>
          <p:nvGraphicFramePr>
            <p:cNvPr id="10243" name="Object 3"/>
            <p:cNvGraphicFramePr>
              <a:graphicFrameLocks noChangeAspect="1"/>
            </p:cNvGraphicFramePr>
            <p:nvPr/>
          </p:nvGraphicFramePr>
          <p:xfrm>
            <a:off x="1905558" y="4616389"/>
            <a:ext cx="8280400" cy="104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7" name="Equation" r:id="rId1" imgW="198729600" imgH="24993600" progId="Equation.DSMT4">
                    <p:embed/>
                  </p:oleObj>
                </mc:Choice>
                <mc:Fallback>
                  <p:oleObj name="Equation" r:id="rId1" imgW="198729600" imgH="24993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905558" y="4616389"/>
                          <a:ext cx="8280400" cy="1041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" name="Shape 4702"/>
            <p:cNvSpPr/>
            <p:nvPr/>
          </p:nvSpPr>
          <p:spPr>
            <a:xfrm>
              <a:off x="878661" y="4513266"/>
              <a:ext cx="896484" cy="895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0608" extrusionOk="0">
                  <a:moveTo>
                    <a:pt x="20295" y="13017"/>
                  </a:moveTo>
                  <a:cubicBezTo>
                    <a:pt x="16427" y="15596"/>
                    <a:pt x="16427" y="15596"/>
                    <a:pt x="16427" y="15596"/>
                  </a:cubicBezTo>
                  <a:cubicBezTo>
                    <a:pt x="15943" y="15918"/>
                    <a:pt x="14976" y="15596"/>
                    <a:pt x="15137" y="14790"/>
                  </a:cubicBezTo>
                  <a:cubicBezTo>
                    <a:pt x="15460" y="13178"/>
                    <a:pt x="13848" y="11405"/>
                    <a:pt x="11913" y="12694"/>
                  </a:cubicBezTo>
                  <a:cubicBezTo>
                    <a:pt x="9818" y="14145"/>
                    <a:pt x="11269" y="16402"/>
                    <a:pt x="12397" y="16402"/>
                  </a:cubicBezTo>
                  <a:cubicBezTo>
                    <a:pt x="13848" y="16402"/>
                    <a:pt x="13042" y="17853"/>
                    <a:pt x="13042" y="17853"/>
                  </a:cubicBezTo>
                  <a:cubicBezTo>
                    <a:pt x="9173" y="20432"/>
                    <a:pt x="9173" y="20432"/>
                    <a:pt x="9173" y="20432"/>
                  </a:cubicBezTo>
                  <a:cubicBezTo>
                    <a:pt x="8851" y="20754"/>
                    <a:pt x="8206" y="20593"/>
                    <a:pt x="8045" y="20270"/>
                  </a:cubicBezTo>
                  <a:cubicBezTo>
                    <a:pt x="5143" y="16079"/>
                    <a:pt x="5143" y="16079"/>
                    <a:pt x="5143" y="16079"/>
                  </a:cubicBezTo>
                  <a:cubicBezTo>
                    <a:pt x="4660" y="15918"/>
                    <a:pt x="4176" y="15918"/>
                    <a:pt x="4176" y="16885"/>
                  </a:cubicBezTo>
                  <a:cubicBezTo>
                    <a:pt x="4015" y="18014"/>
                    <a:pt x="1758" y="19464"/>
                    <a:pt x="469" y="17369"/>
                  </a:cubicBezTo>
                  <a:cubicBezTo>
                    <a:pt x="-821" y="15435"/>
                    <a:pt x="791" y="13823"/>
                    <a:pt x="2403" y="14145"/>
                  </a:cubicBezTo>
                  <a:cubicBezTo>
                    <a:pt x="3048" y="14306"/>
                    <a:pt x="3370" y="13984"/>
                    <a:pt x="3531" y="13500"/>
                  </a:cubicBezTo>
                  <a:cubicBezTo>
                    <a:pt x="469" y="9148"/>
                    <a:pt x="469" y="9148"/>
                    <a:pt x="469" y="9148"/>
                  </a:cubicBezTo>
                  <a:cubicBezTo>
                    <a:pt x="307" y="8826"/>
                    <a:pt x="307" y="8342"/>
                    <a:pt x="630" y="8020"/>
                  </a:cubicBezTo>
                  <a:cubicBezTo>
                    <a:pt x="4982" y="5118"/>
                    <a:pt x="4982" y="5118"/>
                    <a:pt x="4982" y="5118"/>
                  </a:cubicBezTo>
                  <a:cubicBezTo>
                    <a:pt x="5143" y="4796"/>
                    <a:pt x="4982" y="4151"/>
                    <a:pt x="4176" y="4151"/>
                  </a:cubicBezTo>
                  <a:cubicBezTo>
                    <a:pt x="3048" y="4151"/>
                    <a:pt x="1597" y="1894"/>
                    <a:pt x="3692" y="444"/>
                  </a:cubicBezTo>
                  <a:cubicBezTo>
                    <a:pt x="5466" y="-846"/>
                    <a:pt x="7239" y="927"/>
                    <a:pt x="6916" y="2539"/>
                  </a:cubicBezTo>
                  <a:cubicBezTo>
                    <a:pt x="6755" y="3023"/>
                    <a:pt x="7078" y="3345"/>
                    <a:pt x="7400" y="3506"/>
                  </a:cubicBezTo>
                  <a:cubicBezTo>
                    <a:pt x="11752" y="605"/>
                    <a:pt x="11752" y="605"/>
                    <a:pt x="11752" y="605"/>
                  </a:cubicBezTo>
                  <a:cubicBezTo>
                    <a:pt x="12236" y="282"/>
                    <a:pt x="12719" y="444"/>
                    <a:pt x="12880" y="766"/>
                  </a:cubicBezTo>
                  <a:cubicBezTo>
                    <a:pt x="15621" y="4635"/>
                    <a:pt x="15621" y="4635"/>
                    <a:pt x="15621" y="4635"/>
                  </a:cubicBezTo>
                  <a:cubicBezTo>
                    <a:pt x="15943" y="5118"/>
                    <a:pt x="15621" y="6085"/>
                    <a:pt x="14654" y="5924"/>
                  </a:cubicBezTo>
                  <a:cubicBezTo>
                    <a:pt x="13042" y="5441"/>
                    <a:pt x="11430" y="7214"/>
                    <a:pt x="12558" y="8987"/>
                  </a:cubicBezTo>
                  <a:cubicBezTo>
                    <a:pt x="14009" y="11082"/>
                    <a:pt x="16266" y="9632"/>
                    <a:pt x="16266" y="8503"/>
                  </a:cubicBezTo>
                  <a:cubicBezTo>
                    <a:pt x="16427" y="7053"/>
                    <a:pt x="17878" y="8020"/>
                    <a:pt x="17878" y="8020"/>
                  </a:cubicBezTo>
                  <a:cubicBezTo>
                    <a:pt x="20457" y="11888"/>
                    <a:pt x="20457" y="11888"/>
                    <a:pt x="20457" y="11888"/>
                  </a:cubicBezTo>
                  <a:cubicBezTo>
                    <a:pt x="20779" y="12211"/>
                    <a:pt x="20618" y="12694"/>
                    <a:pt x="20295" y="13017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0" tIns="0" rIns="0" bIns="0"/>
            <a:p>
              <a:pPr lvl="0"/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作业布置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7990" y="1157020"/>
            <a:ext cx="11544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作业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2"/>
          <p:cNvSpPr txBox="1"/>
          <p:nvPr/>
        </p:nvSpPr>
        <p:spPr>
          <a:xfrm>
            <a:off x="0" y="0"/>
            <a:ext cx="1763395" cy="521970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r>
              <a:rPr lang="zh-CN" altLang="en-US" sz="2800" b="1" kern="0" dirty="0">
                <a:solidFill>
                  <a:srgbClr val="37600F"/>
                </a:solidFill>
                <a:ea typeface="隶书" panose="02010509060101010101" pitchFamily="49" charset="-122"/>
              </a:rPr>
              <a:t>课后作业</a:t>
            </a:r>
            <a:endParaRPr lang="zh-CN" altLang="en-US" sz="2800" b="1" kern="0" dirty="0">
              <a:solidFill>
                <a:srgbClr val="37600F"/>
              </a:solidFill>
              <a:ea typeface="隶书" panose="02010509060101010101" pitchFamily="49" charset="-122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2207396" y="2018058"/>
            <a:ext cx="6635835" cy="32111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课本：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P228</a:t>
            </a:r>
            <a:r>
              <a:rPr lang="en-US" altLang="zh-CN" sz="3375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习题5.5 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第</a:t>
            </a:r>
            <a:r>
              <a:rPr 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题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预习</a:t>
            </a:r>
            <a:r>
              <a:rPr lang="en-US" altLang="zh-CN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en-US" sz="3380" b="1" dirty="0">
                <a:latin typeface="黑体" panose="02010609060101010101" pitchFamily="49" charset="-122"/>
                <a:ea typeface="黑体" panose="02010609060101010101" pitchFamily="49" charset="-122"/>
              </a:rPr>
              <a:t>书本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P217--220</a:t>
            </a:r>
            <a:endParaRPr lang="en-US" altLang="zh-CN" sz="3380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338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3380" b="1" dirty="0">
                <a:latin typeface="宋体" panose="02010600030101010101" pitchFamily="2" charset="-122"/>
                <a:ea typeface="宋体" panose="02010600030101010101" pitchFamily="2" charset="-122"/>
              </a:rPr>
              <a:t>:P105--106</a:t>
            </a:r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0" hangingPunct="0"/>
            <a:endParaRPr lang="zh-CN" altLang="en-US" sz="338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>
              <a:defRPr/>
            </a:pPr>
            <a:r>
              <a:rPr lang="zh-CN" altLang="zh-CN" sz="4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练习</a:t>
            </a:r>
            <a:endParaRPr lang="zh-CN" altLang="zh-CN" sz="440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017193" y="1042676"/>
          <a:ext cx="1447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1" imgW="34747200" imgH="20116800" progId="Equation.DSMT4">
                  <p:embed/>
                </p:oleObj>
              </mc:Choice>
              <mc:Fallback>
                <p:oleObj name="Equation" r:id="rId1" imgW="347472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17193" y="1042676"/>
                        <a:ext cx="1447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6947165" y="991873"/>
          <a:ext cx="1676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3" imgW="40233600" imgH="22555200" progId="Equation.DSMT4">
                  <p:embed/>
                </p:oleObj>
              </mc:Choice>
              <mc:Fallback>
                <p:oleObj name="Equation" r:id="rId3" imgW="40233600" imgH="22555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47165" y="991873"/>
                        <a:ext cx="16764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027185" y="3253570"/>
          <a:ext cx="2832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5" imgW="67970400" imgH="19812000" progId="Equation.DSMT4">
                  <p:embed/>
                </p:oleObj>
              </mc:Choice>
              <mc:Fallback>
                <p:oleObj name="Equation" r:id="rId5" imgW="67970400" imgH="1981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27185" y="3253570"/>
                        <a:ext cx="28321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5592674" y="3267317"/>
          <a:ext cx="1308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7" imgW="31394400" imgH="20116800" progId="Equation.DSMT4">
                  <p:embed/>
                </p:oleObj>
              </mc:Choice>
              <mc:Fallback>
                <p:oleObj name="Equation" r:id="rId7" imgW="31394400" imgH="2011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592674" y="3267317"/>
                        <a:ext cx="13081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7202435" y="3267317"/>
          <a:ext cx="1625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9" imgW="39014400" imgH="19812000" progId="Equation.DSMT4">
                  <p:embed/>
                </p:oleObj>
              </mc:Choice>
              <mc:Fallback>
                <p:oleObj name="Equation" r:id="rId9" imgW="39014400" imgH="1981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202435" y="3267317"/>
                        <a:ext cx="16256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1667400" y="4203000"/>
          <a:ext cx="1524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11" imgW="36576000" imgH="9448800" progId="Equation.DSMT4">
                  <p:embed/>
                </p:oleObj>
              </mc:Choice>
              <mc:Fallback>
                <p:oleObj name="Equation" r:id="rId11" imgW="365760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667400" y="4203000"/>
                        <a:ext cx="1524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179407" y="1047096"/>
            <a:ext cx="10826510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已知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l-GR" sz="2800" i="1">
                <a:latin typeface="Times New Roman" panose="02020603050405020304" pitchFamily="18" charset="0"/>
                <a:ea typeface="黑体" panose="02010609060101010101" pitchFamily="49" charset="-122"/>
              </a:rPr>
              <a:t>θ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是第二象限角，求  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99832" y="3405370"/>
            <a:ext cx="10826510" cy="124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已知              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，且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en-US" altLang="zh-CN" sz="280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求                 </a:t>
            </a:r>
            <a:r>
              <a:rPr 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的值．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1259919" y="2094330"/>
            <a:ext cx="2877711" cy="927100"/>
            <a:chOff x="593152" y="3606960"/>
            <a:chExt cx="2877711" cy="927100"/>
          </a:xfrm>
        </p:grpSpPr>
        <p:sp>
          <p:nvSpPr>
            <p:cNvPr id="16" name="TextBox 15"/>
            <p:cNvSpPr txBox="1"/>
            <p:nvPr/>
          </p:nvSpPr>
          <p:spPr>
            <a:xfrm>
              <a:off x="593152" y="3841054"/>
              <a:ext cx="28777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答案：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12296" name="Object 8"/>
            <p:cNvGraphicFramePr>
              <a:graphicFrameLocks noChangeAspect="1"/>
            </p:cNvGraphicFramePr>
            <p:nvPr/>
          </p:nvGraphicFramePr>
          <p:xfrm>
            <a:off x="1655466" y="3606960"/>
            <a:ext cx="133350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6" name="Equation" r:id="rId13" imgW="32004000" imgH="22250400" progId="Equation.DSMT4">
                    <p:embed/>
                  </p:oleObj>
                </mc:Choice>
                <mc:Fallback>
                  <p:oleObj name="Equation" r:id="rId13" imgW="32004000" imgH="22250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655466" y="3606960"/>
                          <a:ext cx="1333500" cy="927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组合 1"/>
          <p:cNvGrpSpPr/>
          <p:nvPr/>
        </p:nvGrpSpPr>
        <p:grpSpPr>
          <a:xfrm>
            <a:off x="1259919" y="4919363"/>
            <a:ext cx="3236784" cy="914400"/>
            <a:chOff x="1259919" y="4919363"/>
            <a:chExt cx="3236784" cy="914400"/>
          </a:xfrm>
        </p:grpSpPr>
        <p:sp>
          <p:nvSpPr>
            <p:cNvPr id="36" name="TextBox 15"/>
            <p:cNvSpPr txBox="1"/>
            <p:nvPr/>
          </p:nvSpPr>
          <p:spPr>
            <a:xfrm>
              <a:off x="1259919" y="5144632"/>
              <a:ext cx="32367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答案：    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              ．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graphicFrame>
          <p:nvGraphicFramePr>
            <p:cNvPr id="38" name="Object 9"/>
            <p:cNvGraphicFramePr>
              <a:graphicFrameLocks noChangeAspect="1"/>
            </p:cNvGraphicFramePr>
            <p:nvPr/>
          </p:nvGraphicFramePr>
          <p:xfrm>
            <a:off x="2340500" y="4919363"/>
            <a:ext cx="1663700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7" name="Equation" r:id="rId15" imgW="39928800" imgH="21945600" progId="Equation.DSMT4">
                    <p:embed/>
                  </p:oleObj>
                </mc:Choice>
                <mc:Fallback>
                  <p:oleObj name="Equation" r:id="rId15" imgW="39928800" imgH="2194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340500" y="4919363"/>
                          <a:ext cx="1663700" cy="914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矩形 24578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8434" name="对象 24579"/>
          <p:cNvGraphicFramePr/>
          <p:nvPr/>
        </p:nvGraphicFramePr>
        <p:xfrm>
          <a:off x="1565275" y="2060575"/>
          <a:ext cx="76342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2307590" imgH="177800" progId="Equation.DSMT4">
                  <p:embed/>
                </p:oleObj>
              </mc:Choice>
              <mc:Fallback>
                <p:oleObj name="" r:id="rId1" imgW="2307590" imgH="177800" progId="Equation.DSMT4">
                  <p:embed/>
                  <p:pic>
                    <p:nvPicPr>
                      <p:cNvPr id="0" name="图片 2048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2060575"/>
                        <a:ext cx="76342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矩形 24580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8436" name="对象 24581"/>
          <p:cNvGraphicFramePr/>
          <p:nvPr/>
        </p:nvGraphicFramePr>
        <p:xfrm>
          <a:off x="1524000" y="3108325"/>
          <a:ext cx="82438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3438525" imgH="203200" progId="Equation.DSMT4">
                  <p:embed/>
                </p:oleObj>
              </mc:Choice>
              <mc:Fallback>
                <p:oleObj name="" r:id="rId3" imgW="3438525" imgH="203200" progId="Equation.DSMT4">
                  <p:embed/>
                  <p:pic>
                    <p:nvPicPr>
                      <p:cNvPr id="0" name="图片 204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08325"/>
                        <a:ext cx="824388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矩形 24582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8438" name="对象 24583"/>
          <p:cNvGraphicFramePr/>
          <p:nvPr/>
        </p:nvGraphicFramePr>
        <p:xfrm>
          <a:off x="1524000" y="3789363"/>
          <a:ext cx="7058025" cy="247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5" imgW="2780030" imgH="812165" progId="Equation.DSMT4">
                  <p:embed/>
                </p:oleObj>
              </mc:Choice>
              <mc:Fallback>
                <p:oleObj name="" r:id="rId5" imgW="2780030" imgH="812165" progId="Equation.DSMT4">
                  <p:embed/>
                  <p:pic>
                    <p:nvPicPr>
                      <p:cNvPr id="0" name="图片 2050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89363"/>
                        <a:ext cx="7058025" cy="2474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矩形 24584"/>
          <p:cNvSpPr>
            <a:spLocks noChangeArrowheads="1"/>
          </p:cNvSpPr>
          <p:nvPr/>
        </p:nvSpPr>
        <p:spPr bwMode="auto">
          <a:xfrm>
            <a:off x="1524000" y="-1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8440" name="对象 24585"/>
          <p:cNvGraphicFramePr/>
          <p:nvPr/>
        </p:nvGraphicFramePr>
        <p:xfrm>
          <a:off x="5664200" y="5516563"/>
          <a:ext cx="3600450" cy="101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7" imgW="862330" imgH="215900" progId="Equation.DSMT4">
                  <p:embed/>
                </p:oleObj>
              </mc:Choice>
              <mc:Fallback>
                <p:oleObj name="" r:id="rId7" imgW="862330" imgH="215900" progId="Equation.DSMT4">
                  <p:embed/>
                  <p:pic>
                    <p:nvPicPr>
                      <p:cNvPr id="0" name="图片 2051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5516563"/>
                        <a:ext cx="3600450" cy="1017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对象 24586"/>
          <p:cNvGraphicFramePr/>
          <p:nvPr/>
        </p:nvGraphicFramePr>
        <p:xfrm>
          <a:off x="9336088" y="1989138"/>
          <a:ext cx="7810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" r:id="rId9" imgW="257175" imgH="390525" progId="Equation.3">
                  <p:embed/>
                </p:oleObj>
              </mc:Choice>
              <mc:Fallback>
                <p:oleObj name="" r:id="rId9" imgW="257175" imgH="390525" progId="Equation.3">
                  <p:embed/>
                  <p:pic>
                    <p:nvPicPr>
                      <p:cNvPr id="0" name="图片 2052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6088" y="1989138"/>
                        <a:ext cx="78105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8" name="对象 24587"/>
          <p:cNvGraphicFramePr/>
          <p:nvPr/>
        </p:nvGraphicFramePr>
        <p:xfrm>
          <a:off x="9767888" y="2997200"/>
          <a:ext cx="5699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" r:id="rId11" imgW="266700" imgH="428625" progId="Equation.3">
                  <p:embed/>
                </p:oleObj>
              </mc:Choice>
              <mc:Fallback>
                <p:oleObj name="" r:id="rId11" imgW="266700" imgH="428625" progId="Equation.3">
                  <p:embed/>
                  <p:pic>
                    <p:nvPicPr>
                      <p:cNvPr id="0" name="图片 2053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7888" y="2997200"/>
                        <a:ext cx="56991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3" name="组合 24588"/>
          <p:cNvGrpSpPr/>
          <p:nvPr/>
        </p:nvGrpSpPr>
        <p:grpSpPr bwMode="auto">
          <a:xfrm>
            <a:off x="3287713" y="0"/>
            <a:ext cx="6805612" cy="762000"/>
            <a:chOff x="768" y="3120"/>
            <a:chExt cx="4608" cy="480"/>
          </a:xfrm>
        </p:grpSpPr>
        <p:sp>
          <p:nvSpPr>
            <p:cNvPr id="18444" name="矩形 24589"/>
            <p:cNvSpPr>
              <a:spLocks noChangeArrowheads="1"/>
            </p:cNvSpPr>
            <p:nvPr/>
          </p:nvSpPr>
          <p:spPr bwMode="auto">
            <a:xfrm>
              <a:off x="768" y="3120"/>
              <a:ext cx="4608" cy="432"/>
            </a:xfrm>
            <a:prstGeom prst="rect">
              <a:avLst/>
            </a:prstGeom>
            <a:noFill/>
            <a:ln w="63500" cap="rnd">
              <a:solidFill>
                <a:srgbClr val="0000FF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8445" name="对象 24590"/>
            <p:cNvGraphicFramePr/>
            <p:nvPr/>
          </p:nvGraphicFramePr>
          <p:xfrm>
            <a:off x="768" y="3120"/>
            <a:ext cx="4368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" r:id="rId13" imgW="1598295" imgH="165100" progId="Equation.DSMT4">
                    <p:embed/>
                  </p:oleObj>
                </mc:Choice>
                <mc:Fallback>
                  <p:oleObj name="" r:id="rId13" imgW="1598295" imgH="165100" progId="Equation.DSMT4">
                    <p:embed/>
                    <p:pic>
                      <p:nvPicPr>
                        <p:cNvPr id="0" name="图片 205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3120"/>
                          <a:ext cx="4368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46" name="文本框 24592"/>
          <p:cNvSpPr txBox="1">
            <a:spLocks noChangeArrowheads="1"/>
          </p:cNvSpPr>
          <p:nvPr/>
        </p:nvSpPr>
        <p:spPr bwMode="auto">
          <a:xfrm>
            <a:off x="1703388" y="1196975"/>
            <a:ext cx="615632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/>
              <a:t>1.</a:t>
            </a:r>
            <a:r>
              <a:rPr lang="zh-CN" altLang="en-US" sz="3600"/>
              <a:t>计算下列各式的值</a:t>
            </a:r>
            <a:r>
              <a:rPr lang="en-US" altLang="zh-CN" sz="3600"/>
              <a:t>.</a:t>
            </a:r>
            <a:endParaRPr lang="en-US" altLang="zh-CN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对象 26625"/>
          <p:cNvGraphicFramePr/>
          <p:nvPr/>
        </p:nvGraphicFramePr>
        <p:xfrm>
          <a:off x="1703388" y="620713"/>
          <a:ext cx="816610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2197100" imgH="889000" progId="Equation.DSMT4">
                  <p:embed/>
                </p:oleObj>
              </mc:Choice>
              <mc:Fallback>
                <p:oleObj name="" r:id="rId1" imgW="2197100" imgH="889000" progId="Equation.DSMT4">
                  <p:embed/>
                  <p:pic>
                    <p:nvPicPr>
                      <p:cNvPr id="0" name="图片 3072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620713"/>
                        <a:ext cx="816610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8" name="矩形 26627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59" name="矩形 26628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0" name="矩形 26629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9461" name="对象 26630"/>
          <p:cNvGraphicFramePr/>
          <p:nvPr/>
        </p:nvGraphicFramePr>
        <p:xfrm>
          <a:off x="1463675" y="3500438"/>
          <a:ext cx="9266238" cy="288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3" imgW="2881630" imgH="812165" progId="Equation.DSMT4">
                  <p:embed/>
                </p:oleObj>
              </mc:Choice>
              <mc:Fallback>
                <p:oleObj name="" r:id="rId3" imgW="2881630" imgH="812165" progId="Equation.DSMT4">
                  <p:embed/>
                  <p:pic>
                    <p:nvPicPr>
                      <p:cNvPr id="0" name="图片 307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3500438"/>
                        <a:ext cx="9266238" cy="288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矩形 26631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3" name="矩形 26632"/>
          <p:cNvSpPr>
            <a:spLocks noChangeArrowheads="1"/>
          </p:cNvSpPr>
          <p:nvPr/>
        </p:nvSpPr>
        <p:spPr bwMode="auto">
          <a:xfrm>
            <a:off x="152400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对象 6203"/>
          <p:cNvGraphicFramePr/>
          <p:nvPr/>
        </p:nvGraphicFramePr>
        <p:xfrm>
          <a:off x="1647825" y="620713"/>
          <a:ext cx="90201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2754630" imgH="431800" progId="Equation.DSMT4">
                  <p:embed/>
                </p:oleObj>
              </mc:Choice>
              <mc:Fallback>
                <p:oleObj name="" r:id="rId1" imgW="2754630" imgH="431800" progId="Equation.DSMT4">
                  <p:embed/>
                  <p:pic>
                    <p:nvPicPr>
                      <p:cNvPr id="0" name="图片 4096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620713"/>
                        <a:ext cx="902017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5" name="对象 6206"/>
          <p:cNvGraphicFramePr/>
          <p:nvPr/>
        </p:nvGraphicFramePr>
        <p:xfrm>
          <a:off x="2424113" y="1989138"/>
          <a:ext cx="7145337" cy="338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" r:id="rId3" imgW="2222500" imgH="1054100" progId="Equation.3">
                  <p:embed/>
                </p:oleObj>
              </mc:Choice>
              <mc:Fallback>
                <p:oleObj name="" r:id="rId3" imgW="2222500" imgH="1054100" progId="Equation.3">
                  <p:embed/>
                  <p:pic>
                    <p:nvPicPr>
                      <p:cNvPr id="0" name="图片 409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1989138"/>
                        <a:ext cx="7145337" cy="338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组合 17433"/>
          <p:cNvGrpSpPr/>
          <p:nvPr/>
        </p:nvGrpSpPr>
        <p:grpSpPr bwMode="auto">
          <a:xfrm>
            <a:off x="3000375" y="188913"/>
            <a:ext cx="7162800" cy="2554287"/>
            <a:chOff x="624" y="288"/>
            <a:chExt cx="4512" cy="1609"/>
          </a:xfrm>
        </p:grpSpPr>
        <p:grpSp>
          <p:nvGrpSpPr>
            <p:cNvPr id="21506" name="组合 17409"/>
            <p:cNvGrpSpPr/>
            <p:nvPr/>
          </p:nvGrpSpPr>
          <p:grpSpPr bwMode="auto">
            <a:xfrm>
              <a:off x="624" y="288"/>
              <a:ext cx="4080" cy="480"/>
              <a:chOff x="768" y="3120"/>
              <a:chExt cx="4608" cy="480"/>
            </a:xfrm>
          </p:grpSpPr>
          <p:sp>
            <p:nvSpPr>
              <p:cNvPr id="21507" name="矩形 17410"/>
              <p:cNvSpPr>
                <a:spLocks noChangeArrowheads="1"/>
              </p:cNvSpPr>
              <p:nvPr/>
            </p:nvSpPr>
            <p:spPr bwMode="auto">
              <a:xfrm>
                <a:off x="768" y="3120"/>
                <a:ext cx="4608" cy="432"/>
              </a:xfrm>
              <a:prstGeom prst="rect">
                <a:avLst/>
              </a:prstGeom>
              <a:noFill/>
              <a:ln w="63500" cap="rnd">
                <a:solidFill>
                  <a:srgbClr val="0000FF"/>
                </a:solidFill>
                <a:prstDash val="sysDot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1508" name="对象 17411"/>
              <p:cNvGraphicFramePr/>
              <p:nvPr/>
            </p:nvGraphicFramePr>
            <p:xfrm>
              <a:off x="768" y="3120"/>
              <a:ext cx="4368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1" name="" r:id="rId1" imgW="1598295" imgH="165100" progId="Equation.DSMT4">
                      <p:embed/>
                    </p:oleObj>
                  </mc:Choice>
                  <mc:Fallback>
                    <p:oleObj name="" r:id="rId1" imgW="1598295" imgH="165100" progId="Equation.DSMT4">
                      <p:embed/>
                      <p:pic>
                        <p:nvPicPr>
                          <p:cNvPr id="0" name="图片 5120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68" y="3120"/>
                            <a:ext cx="4368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1509" name="文本框 17424"/>
            <p:cNvSpPr txBox="1">
              <a:spLocks noChangeArrowheads="1"/>
            </p:cNvSpPr>
            <p:nvPr/>
          </p:nvSpPr>
          <p:spPr bwMode="auto">
            <a:xfrm>
              <a:off x="624" y="912"/>
              <a:ext cx="355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CN" altLang="en-US" sz="32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思考题：</a:t>
              </a:r>
              <a:r>
                <a:rPr lang="zh-CN" altLang="en-US" sz="3200" b="1">
                  <a:latin typeface="Times New Roman" panose="02020603050405020304" pitchFamily="18" charset="0"/>
                </a:rPr>
                <a:t>已知         都是锐角</a:t>
              </a:r>
              <a:r>
                <a:rPr lang="en-US" altLang="zh-CN" sz="3200" b="1">
                  <a:latin typeface="Times New Roman" panose="02020603050405020304" pitchFamily="18" charset="0"/>
                </a:rPr>
                <a:t>,</a:t>
              </a:r>
              <a:endParaRPr lang="en-US" altLang="zh-CN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10" name="对象 17425"/>
            <p:cNvGraphicFramePr/>
            <p:nvPr/>
          </p:nvGraphicFramePr>
          <p:xfrm>
            <a:off x="2265" y="912"/>
            <a:ext cx="615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" r:id="rId3" imgW="342900" imgH="152400" progId="Equation.DSMT4">
                    <p:embed/>
                  </p:oleObj>
                </mc:Choice>
                <mc:Fallback>
                  <p:oleObj name="" r:id="rId3" imgW="342900" imgH="152400" progId="Equation.DSMT4">
                    <p:embed/>
                    <p:pic>
                      <p:nvPicPr>
                        <p:cNvPr id="0" name="图片 512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5" y="912"/>
                          <a:ext cx="615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1" name="对象 17426"/>
            <p:cNvGraphicFramePr/>
            <p:nvPr/>
          </p:nvGraphicFramePr>
          <p:xfrm>
            <a:off x="3984" y="795"/>
            <a:ext cx="1152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" r:id="rId5" imgW="494665" imgH="317500" progId="Equation.DSMT4">
                    <p:embed/>
                  </p:oleObj>
                </mc:Choice>
                <mc:Fallback>
                  <p:oleObj name="" r:id="rId5" imgW="494665" imgH="317500" progId="Equation.DSMT4">
                    <p:embed/>
                    <p:pic>
                      <p:nvPicPr>
                        <p:cNvPr id="0" name="图片 512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84" y="795"/>
                          <a:ext cx="1152" cy="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2" name="对象 17427"/>
            <p:cNvGraphicFramePr/>
            <p:nvPr/>
          </p:nvGraphicFramePr>
          <p:xfrm>
            <a:off x="816" y="1296"/>
            <a:ext cx="1560" cy="6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" r:id="rId7" imgW="824865" imgH="317500" progId="Equation.DSMT4">
                    <p:embed/>
                  </p:oleObj>
                </mc:Choice>
                <mc:Fallback>
                  <p:oleObj name="" r:id="rId7" imgW="824865" imgH="317500" progId="Equation.DSMT4">
                    <p:embed/>
                    <p:pic>
                      <p:nvPicPr>
                        <p:cNvPr id="0" name="图片 512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1296"/>
                          <a:ext cx="1560" cy="6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3" name="对象 17428"/>
            <p:cNvGraphicFramePr/>
            <p:nvPr/>
          </p:nvGraphicFramePr>
          <p:xfrm>
            <a:off x="2496" y="1313"/>
            <a:ext cx="1852" cy="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" r:id="rId9" imgW="659765" imgH="165100" progId="Equation.DSMT4">
                    <p:embed/>
                  </p:oleObj>
                </mc:Choice>
                <mc:Fallback>
                  <p:oleObj name="" r:id="rId9" imgW="659765" imgH="165100" progId="Equation.DSMT4">
                    <p:embed/>
                    <p:pic>
                      <p:nvPicPr>
                        <p:cNvPr id="0" name="图片 512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1313"/>
                          <a:ext cx="1852" cy="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430" name="对象 17429"/>
          <p:cNvGraphicFramePr/>
          <p:nvPr/>
        </p:nvGraphicFramePr>
        <p:xfrm>
          <a:off x="4800600" y="2638425"/>
          <a:ext cx="365760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" r:id="rId11" imgW="697865" imgH="203200" progId="Equation.DSMT4">
                  <p:embed/>
                </p:oleObj>
              </mc:Choice>
              <mc:Fallback>
                <p:oleObj name="" r:id="rId11" imgW="697865" imgH="203200" progId="Equation.DSMT4">
                  <p:embed/>
                  <p:pic>
                    <p:nvPicPr>
                      <p:cNvPr id="0" name="图片 5125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638425"/>
                        <a:ext cx="365760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1" name="文本框 17430"/>
          <p:cNvSpPr txBox="1">
            <a:spLocks noChangeArrowheads="1"/>
          </p:cNvSpPr>
          <p:nvPr/>
        </p:nvSpPr>
        <p:spPr bwMode="auto">
          <a:xfrm>
            <a:off x="3505200" y="2743200"/>
            <a:ext cx="12954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变角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1516" name="组合 17445"/>
          <p:cNvGrpSpPr/>
          <p:nvPr/>
        </p:nvGrpSpPr>
        <p:grpSpPr bwMode="auto">
          <a:xfrm>
            <a:off x="2208213" y="3357563"/>
            <a:ext cx="5070475" cy="685800"/>
            <a:chOff x="720" y="2112"/>
            <a:chExt cx="3194" cy="432"/>
          </a:xfrm>
        </p:grpSpPr>
        <p:sp>
          <p:nvSpPr>
            <p:cNvPr id="21517" name="文本框 17435"/>
            <p:cNvSpPr txBox="1">
              <a:spLocks noChangeArrowheads="1"/>
            </p:cNvSpPr>
            <p:nvPr/>
          </p:nvSpPr>
          <p:spPr bwMode="auto">
            <a:xfrm>
              <a:off x="720" y="2112"/>
              <a:ext cx="1026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分析：</a:t>
              </a:r>
              <a:endPara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1518" name="对象 17436"/>
            <p:cNvGraphicFramePr/>
            <p:nvPr/>
          </p:nvGraphicFramePr>
          <p:xfrm>
            <a:off x="1366" y="2160"/>
            <a:ext cx="254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" r:id="rId13" imgW="1471295" imgH="215900" progId="Equation.3">
                    <p:embed/>
                  </p:oleObj>
                </mc:Choice>
                <mc:Fallback>
                  <p:oleObj name="" r:id="rId13" imgW="1471295" imgH="215900" progId="Equation.3">
                    <p:embed/>
                    <p:pic>
                      <p:nvPicPr>
                        <p:cNvPr id="0" name="图片 512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66" y="2160"/>
                          <a:ext cx="254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7439" name="对象 17438"/>
          <p:cNvGraphicFramePr/>
          <p:nvPr/>
        </p:nvGraphicFramePr>
        <p:xfrm>
          <a:off x="3287713" y="4149725"/>
          <a:ext cx="72009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" r:id="rId15" imgW="2232025" imgH="215900" progId="Equation.3">
                  <p:embed/>
                </p:oleObj>
              </mc:Choice>
              <mc:Fallback>
                <p:oleObj name="" r:id="rId15" imgW="2232025" imgH="215900" progId="Equation.3">
                  <p:embed/>
                  <p:pic>
                    <p:nvPicPr>
                      <p:cNvPr id="0" name="图片 5127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4149725"/>
                        <a:ext cx="72009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1" name="对象 17440"/>
          <p:cNvGraphicFramePr/>
          <p:nvPr/>
        </p:nvGraphicFramePr>
        <p:xfrm>
          <a:off x="3216275" y="5013325"/>
          <a:ext cx="3671888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" r:id="rId17" imgW="1180465" imgH="393700" progId="Equation.3">
                  <p:embed/>
                </p:oleObj>
              </mc:Choice>
              <mc:Fallback>
                <p:oleObj name="" r:id="rId17" imgW="1180465" imgH="393700" progId="Equation.3">
                  <p:embed/>
                  <p:pic>
                    <p:nvPicPr>
                      <p:cNvPr id="0" name="图片 5128"/>
                      <p:cNvPicPr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5013325"/>
                        <a:ext cx="3671888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3" name="对象 17442"/>
          <p:cNvGraphicFramePr/>
          <p:nvPr/>
        </p:nvGraphicFramePr>
        <p:xfrm>
          <a:off x="7032625" y="5013325"/>
          <a:ext cx="1438275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" r:id="rId19" imgW="342900" imgH="393700" progId="Equation.3">
                  <p:embed/>
                </p:oleObj>
              </mc:Choice>
              <mc:Fallback>
                <p:oleObj name="" r:id="rId19" imgW="342900" imgH="393700" progId="Equation.3">
                  <p:embed/>
                  <p:pic>
                    <p:nvPicPr>
                      <p:cNvPr id="0" name="图片 5129"/>
                      <p:cNvPicPr>
                        <a:picLocks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25" y="5013325"/>
                        <a:ext cx="1438275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2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11860" y="1096899"/>
            <a:ext cx="10067544" cy="2677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在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研究三角函数时，我们还常常遇到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这样的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问题：已知任意角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的三角函数值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，如何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求</a:t>
            </a:r>
            <a:r>
              <a:rPr lang="en-US" altLang="zh-CN" sz="2800" b="1" i="1" err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en-US" altLang="zh-CN" sz="2800" b="1" err="1"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sz="2800" b="1" i="1" err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、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β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或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α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的三角函数值？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下面我们先引出平面内两点间的距离公式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，并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从两角和的余弦公式谈起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50925" y="981456"/>
            <a:ext cx="7098418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在坐标平面内的任意两点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),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7373176" y="2502408"/>
            <a:ext cx="4063999" cy="3921125"/>
            <a:chOff x="0" y="0"/>
            <a:chExt cx="2560" cy="2470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0" y="1431"/>
              <a:ext cx="2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arrow" w="med" len="med"/>
            </a:ln>
            <a:effectLst/>
          </p:spPr>
          <p:txBody>
            <a:bodyPr/>
            <a:lstStyle/>
            <a:p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 rot="16200000">
              <a:off x="-122" y="1259"/>
              <a:ext cx="2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arrow" w="med" len="med"/>
            </a:ln>
            <a:effectLst/>
          </p:spPr>
          <p:txBody>
            <a:bodyPr/>
            <a:lstStyle/>
            <a:p>
              <a:endPara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331" y="1444"/>
              <a:ext cx="229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x</a:t>
              </a:r>
              <a:endPara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910" y="0"/>
              <a:ext cx="216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y</a:t>
              </a:r>
              <a:endPara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068" y="1367"/>
              <a:ext cx="280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 i="1">
                  <a:latin typeface="Times New Roman" panose="02020603050405020304" pitchFamily="18" charset="0"/>
                  <a:ea typeface="黑体" panose="02010609060101010101" pitchFamily="49" charset="-122"/>
                </a:rPr>
                <a:t>O</a:t>
              </a:r>
              <a:endPara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9" name="Text Box 9"/>
          <p:cNvSpPr txBox="1">
            <a:spLocks noChangeArrowheads="1"/>
          </p:cNvSpPr>
          <p:nvPr/>
        </p:nvSpPr>
        <p:spPr bwMode="auto">
          <a:xfrm rot="16200000">
            <a:off x="9528309" y="3075822"/>
            <a:ext cx="27443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439851" y="4483608"/>
            <a:ext cx="27443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373176" y="5563108"/>
            <a:ext cx="152317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002076" y="2934208"/>
            <a:ext cx="152317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 baseline="-25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V="1">
            <a:off x="7630351" y="3299333"/>
            <a:ext cx="2371725" cy="21812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</a:ln>
          <a:effectLst/>
        </p:spPr>
        <p:txBody>
          <a:bodyPr/>
          <a:lstStyle/>
          <a:p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7630351" y="4774121"/>
            <a:ext cx="0" cy="706437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</a:ln>
          <a:effectLst/>
        </p:spPr>
        <p:txBody>
          <a:bodyPr/>
          <a:lstStyle/>
          <a:p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282688" y="4253421"/>
            <a:ext cx="154241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0)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0052876" y="4318508"/>
            <a:ext cx="154241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0)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9040051" y="5563108"/>
            <a:ext cx="143351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(0,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681151" y="3099308"/>
            <a:ext cx="143351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(0,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V="1">
            <a:off x="9989376" y="3364421"/>
            <a:ext cx="12700" cy="215265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</a:ln>
          <a:effectLst/>
        </p:spPr>
        <p:txBody>
          <a:bodyPr/>
          <a:lstStyle/>
          <a:p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7630351" y="5480558"/>
            <a:ext cx="2359025" cy="36513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</a:ln>
          <a:effectLst/>
        </p:spPr>
        <p:txBody>
          <a:bodyPr/>
          <a:lstStyle/>
          <a:p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 flipV="1">
            <a:off x="9121013" y="3337433"/>
            <a:ext cx="833438" cy="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</a:ln>
          <a:effectLst/>
        </p:spPr>
        <p:txBody>
          <a:bodyPr/>
          <a:lstStyle/>
          <a:p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9970326" y="5177346"/>
            <a:ext cx="444352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endParaRPr lang="en-US" altLang="zh-CN" sz="2800" b="1" i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1050925" y="1655335"/>
            <a:ext cx="759374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=┃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┃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QP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=┃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┃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1050925" y="2329214"/>
            <a:ext cx="3070071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由勾股定理，可得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1387710" y="2915630"/>
            <a:ext cx="2872902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Q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+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QP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endParaRPr lang="en-US" altLang="zh-CN" sz="2800" b="1" baseline="300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050925" y="4134184"/>
            <a:ext cx="2922595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1050925" y="3460305"/>
            <a:ext cx="386676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┃</a:t>
            </a:r>
            <a:r>
              <a:rPr lang="en-US" altLang="zh-CN" sz="2800" b="1" i="1" smtClean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 smtClean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="1" baseline="-2500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┃</a:t>
            </a:r>
            <a:r>
              <a:rPr lang="en-US" altLang="zh-CN" sz="2800" b="1" baseline="30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┃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–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┃</a:t>
            </a:r>
            <a:r>
              <a:rPr lang="en-US" altLang="zh-CN" sz="2800" b="1" baseline="3000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1050925" y="4808063"/>
            <a:ext cx="5419344" cy="116955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由此得到平面</a:t>
            </a:r>
            <a:r>
              <a:rPr lang="zh-CN" altLang="en-US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内</a:t>
            </a:r>
            <a:r>
              <a:rPr lang="en-US" altLang="zh-CN" sz="2800" b="1" i="1" smtClean="0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 smtClean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smtClean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 smtClean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 smtClean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y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两点间距离公式：</a:t>
            </a:r>
            <a:endParaRPr lang="zh-CN" altLang="en-US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050925" y="6128270"/>
            <a:ext cx="106952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lang="en-US" altLang="zh-CN" sz="28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7333488" y="4655058"/>
            <a:ext cx="53572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∟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 rot="5400000">
            <a:off x="9625470" y="4434723"/>
            <a:ext cx="53572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∟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 rot="5400000">
            <a:off x="8787270" y="5158623"/>
            <a:ext cx="53572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∟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 rot="10800000">
            <a:off x="8929351" y="2990892"/>
            <a:ext cx="53572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∟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 rot="5400000">
            <a:off x="9649283" y="5158623"/>
            <a:ext cx="535724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∟</a:t>
            </a:r>
            <a:endParaRPr lang="en-US" altLang="zh-CN" sz="2800" b="1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18106" y="6142177"/>
          <a:ext cx="35179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公式" r:id="rId1" imgW="84429600" imgH="12192000" progId="Equation.3">
                  <p:embed/>
                </p:oleObj>
              </mc:Choice>
              <mc:Fallback>
                <p:oleObj name="公式" r:id="rId1" imgW="84429600" imgH="12192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18106" y="6142177"/>
                        <a:ext cx="3517900" cy="508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 smtClean="0">
                <a:solidFill>
                  <a:schemeClr val="bg1"/>
                </a:solidFill>
                <a:sym typeface="+mn-ea"/>
              </a:rPr>
              <a:t>、</a:t>
            </a: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两点间距离公式</a:t>
            </a:r>
            <a:r>
              <a:rPr lang="zh-CN" altLang="en-US" smtClean="0">
                <a:solidFill>
                  <a:schemeClr val="bg1"/>
                </a:solidFill>
                <a:sym typeface="+mn-ea"/>
              </a:rPr>
              <a:t>知识梳理</a:t>
            </a:r>
            <a:endParaRPr lang="zh-CN" altLang="en-US" sz="200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3" nodeType="after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3" nodeType="after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4" nodeType="afterEffect"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4" nodeType="after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grpId="5" nodeType="afterEffect"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22" nodeType="afterEffect"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22" nodeType="afterEffect"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grpId="7" nodeType="afterEffect"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7" nodeType="afterEffect"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23" nodeType="afterEffect"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23" nodeType="afterEffect"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grpId="8" nodeType="afterEffect"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6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8" nodeType="afterEffect"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grpId="24" nodeType="afterEffect"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1" presetClass="entr" presetSubtype="0" fill="hold" grpId="24" nodeType="afterEffect"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1" presetClass="entr" presetSubtype="0" fill="hold" grpId="26" nodeType="afterEffect"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grpId="26" nodeType="afterEffect"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22" presetClass="entr" presetSubtype="8" fill="hold" grpId="9" nodeType="afterEffect"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7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22" presetClass="entr" presetSubtype="8" fill="hold" grpId="9" nodeType="afterEffect"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" presetClass="entr" presetSubtype="0" fill="hold" grpId="14" nodeType="afterEffect"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1" presetClass="entr" presetSubtype="0" fill="hold" grpId="14" nodeType="afterEffect"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25" nodeType="afterEffect"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25" nodeType="afterEffect"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22" presetClass="entr" presetSubtype="8" fill="hold" grpId="10" nodeType="afterEffect"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8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22" presetClass="entr" presetSubtype="8" fill="hold" grpId="10" nodeType="afterEffect"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24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1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2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1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8" fill="hold" grpId="1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27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1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1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26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1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grpId="2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8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grpId="2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8" fill="hold" grpId="2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grpId="2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2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grpId="2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1" build="p"/>
      <p:bldP spid="10" grpId="2" build="p"/>
      <p:bldP spid="11" grpId="3" build="p"/>
      <p:bldP spid="12" grpId="4" build="p"/>
      <p:bldP spid="13" grpId="5" bldLvl="0" animBg="1"/>
      <p:bldP spid="14" grpId="6" bldLvl="0" animBg="1"/>
      <p:bldP spid="15" grpId="7" build="p"/>
      <p:bldP spid="16" grpId="8" build="p"/>
      <p:bldP spid="17" grpId="9" build="p"/>
      <p:bldP spid="18" grpId="10" build="p"/>
      <p:bldP spid="19" grpId="11" bldLvl="0" animBg="1"/>
      <p:bldP spid="20" grpId="12" bldLvl="0" animBg="1"/>
      <p:bldP spid="21" grpId="13" bldLvl="0" animBg="1"/>
      <p:bldP spid="22" grpId="14" build="p"/>
      <p:bldP spid="23" grpId="15" build="p"/>
      <p:bldP spid="24" grpId="16" build="p"/>
      <p:bldP spid="25" grpId="17" build="p"/>
      <p:bldP spid="26" grpId="18" build="p"/>
      <p:bldP spid="27" grpId="19" build="p"/>
      <p:bldP spid="28" grpId="20" uiExpand="1" build="p"/>
      <p:bldP spid="29" grpId="21" build="p"/>
      <p:bldP spid="31" grpId="22" build="p"/>
      <p:bldP spid="32" grpId="23" build="p"/>
      <p:bldP spid="33" grpId="24" build="p"/>
      <p:bldP spid="34" grpId="25" build="p"/>
      <p:bldP spid="35" grpId="26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3152" y="836025"/>
            <a:ext cx="10973035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398490" y="2879620"/>
            <a:ext cx="11300173" cy="2936718"/>
            <a:chOff x="398490" y="2879620"/>
            <a:chExt cx="11300173" cy="2936718"/>
          </a:xfrm>
        </p:grpSpPr>
        <p:sp>
          <p:nvSpPr>
            <p:cNvPr id="32" name="圆角矩形 31"/>
            <p:cNvSpPr/>
            <p:nvPr/>
          </p:nvSpPr>
          <p:spPr>
            <a:xfrm>
              <a:off x="398490" y="2879620"/>
              <a:ext cx="11300173" cy="2936718"/>
            </a:xfrm>
            <a:prstGeom prst="roundRect">
              <a:avLst>
                <a:gd name="adj" fmla="val 5890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2862" y="3028038"/>
              <a:ext cx="1094235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第一步，从“形”的角度出发，找到相互对称的两个角的终边关系；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2862" y="4131912"/>
            <a:ext cx="11315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第二步，从“数”的角度考虑，写出单位圆上相互对称的的点的坐标；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2862" y="5020341"/>
            <a:ext cx="9520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第三步，“数形”融合，将前两步的结果整合，得出结论．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整体感知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33" y="940067"/>
            <a:ext cx="9416087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问题　</a:t>
            </a:r>
            <a:r>
              <a:rPr lang="zh-CN" altLang="en-US" sz="2800">
                <a:latin typeface="Times New Roman" panose="02020603050405020304" pitchFamily="18" charset="0"/>
                <a:ea typeface="黑体" panose="02010609060101010101" pitchFamily="49" charset="-122"/>
              </a:rPr>
              <a:t>之前我们利用圆的对称性证明了诱导公式，你还记得当时我们证明诱导公式的思路和步骤吗？</a:t>
            </a:r>
            <a:endParaRPr lang="zh-CN" altLang="en-US" sz="280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文本框 53250"/>
          <p:cNvSpPr txBox="1">
            <a:spLocks noChangeArrowheads="1"/>
          </p:cNvSpPr>
          <p:nvPr/>
        </p:nvSpPr>
        <p:spPr bwMode="auto">
          <a:xfrm>
            <a:off x="180975" y="0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新课引入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170" name="组合 53285"/>
          <p:cNvGrpSpPr/>
          <p:nvPr/>
        </p:nvGrpSpPr>
        <p:grpSpPr bwMode="auto">
          <a:xfrm>
            <a:off x="1364933" y="460058"/>
            <a:ext cx="7724775" cy="1223962"/>
            <a:chOff x="113" y="255"/>
            <a:chExt cx="4866" cy="771"/>
          </a:xfrm>
        </p:grpSpPr>
        <p:sp>
          <p:nvSpPr>
            <p:cNvPr id="7171" name="TextBox 2"/>
            <p:cNvSpPr txBox="1">
              <a:spLocks noChangeArrowheads="1"/>
            </p:cNvSpPr>
            <p:nvPr/>
          </p:nvSpPr>
          <p:spPr bwMode="auto">
            <a:xfrm>
              <a:off x="113" y="255"/>
              <a:ext cx="4866" cy="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lnSpc>
                  <a:spcPct val="150000"/>
                </a:lnSpc>
              </a:pPr>
              <a:r>
                <a:rPr lang="zh-CN" altLang="en-US" sz="2400" b="1">
                  <a:latin typeface="宋体" panose="02010600030101010101" pitchFamily="2" charset="-122"/>
                </a:rPr>
                <a:t>探究：已知任意角    的正弦和余弦，能否由</a:t>
              </a:r>
              <a:r>
                <a:rPr lang="zh-CN" altLang="zh-CN" sz="2400" b="1">
                  <a:latin typeface="宋体" panose="02010600030101010101" pitchFamily="2" charset="-122"/>
                </a:rPr>
                <a:t>此推</a:t>
              </a:r>
              <a:endParaRPr lang="zh-CN" altLang="en-US" sz="2400" b="1">
                <a:latin typeface="宋体" panose="02010600030101010101" pitchFamily="2" charset="-122"/>
              </a:endParaRPr>
            </a:p>
            <a:p>
              <a:pPr eaLnBrk="0" hangingPunct="0">
                <a:lnSpc>
                  <a:spcPct val="150000"/>
                </a:lnSpc>
              </a:pPr>
              <a:r>
                <a:rPr lang="zh-CN" altLang="zh-CN" sz="2400" b="1">
                  <a:latin typeface="宋体" panose="02010600030101010101" pitchFamily="2" charset="-122"/>
                </a:rPr>
                <a:t>出         </a:t>
              </a:r>
              <a:r>
                <a:rPr lang="zh-CN" altLang="en-US" sz="2400" b="1">
                  <a:latin typeface="宋体" panose="02010600030101010101" pitchFamily="2" charset="-122"/>
                </a:rPr>
                <a:t>   </a:t>
              </a:r>
              <a:r>
                <a:rPr lang="zh-CN" altLang="zh-CN" sz="2400" b="1">
                  <a:latin typeface="宋体" panose="02010600030101010101" pitchFamily="2" charset="-122"/>
                </a:rPr>
                <a:t>的余弦吗？                                        </a:t>
              </a:r>
              <a:endParaRPr lang="zh-CN" altLang="en-US" sz="2400" b="1">
                <a:latin typeface="宋体" panose="02010600030101010101" pitchFamily="2" charset="-122"/>
              </a:endParaRPr>
            </a:p>
          </p:txBody>
        </p:sp>
        <p:graphicFrame>
          <p:nvGraphicFramePr>
            <p:cNvPr id="7172" name="Object 45"/>
            <p:cNvGraphicFramePr/>
            <p:nvPr/>
          </p:nvGraphicFramePr>
          <p:xfrm>
            <a:off x="1701" y="391"/>
            <a:ext cx="409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" name="" r:id="rId1" imgW="316865" imgH="203200" progId="Equation.DSMT4">
                    <p:embed/>
                  </p:oleObj>
                </mc:Choice>
                <mc:Fallback>
                  <p:oleObj name="" r:id="rId1" imgW="316865" imgH="203200" progId="Equation.DSMT4">
                    <p:embed/>
                    <p:pic>
                      <p:nvPicPr>
                        <p:cNvPr id="0" name="图片 204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391"/>
                          <a:ext cx="409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45"/>
            <p:cNvGraphicFramePr/>
            <p:nvPr/>
          </p:nvGraphicFramePr>
          <p:xfrm>
            <a:off x="385" y="754"/>
            <a:ext cx="108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" r:id="rId3" imgW="787400" imgH="203200" progId="Equation.DSMT4">
                    <p:embed/>
                  </p:oleObj>
                </mc:Choice>
                <mc:Fallback>
                  <p:oleObj name="" r:id="rId3" imgW="787400" imgH="203200" progId="Equation.DSMT4">
                    <p:embed/>
                    <p:pic>
                      <p:nvPicPr>
                        <p:cNvPr id="0" name="图片 204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" y="754"/>
                          <a:ext cx="1088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74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2422525" y="1851025"/>
          <a:ext cx="731838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" r:id="rId5" imgW="203200" imgH="393700" progId="Equation.KSEE3">
                  <p:embed/>
                </p:oleObj>
              </mc:Choice>
              <mc:Fallback>
                <p:oleObj name="" r:id="rId5" imgW="203200" imgH="393700" progId="Equation.KSEE3">
                  <p:embed/>
                  <p:pic>
                    <p:nvPicPr>
                      <p:cNvPr id="0" name="图片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525" y="1851025"/>
                        <a:ext cx="731838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0" name="对象 9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4468813" y="4341813"/>
          <a:ext cx="5778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" r:id="rId7" imgW="165100" imgH="203200" progId="Equation.KSEE3">
                  <p:embed/>
                </p:oleObj>
              </mc:Choice>
              <mc:Fallback>
                <p:oleObj name="" r:id="rId7" imgW="165100" imgH="203200" progId="Equation.KSEE3">
                  <p:embed/>
                  <p:pic>
                    <p:nvPicPr>
                      <p:cNvPr id="0" name="图片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8813" y="4341813"/>
                        <a:ext cx="57785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1" name="对象 1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3568700" y="4411663"/>
          <a:ext cx="5334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" r:id="rId9" imgW="152400" imgH="139700" progId="Equation.KSEE3">
                  <p:embed/>
                </p:oleObj>
              </mc:Choice>
              <mc:Fallback>
                <p:oleObj name="" r:id="rId9" imgW="152400" imgH="139700" progId="Equation.KSEE3">
                  <p:embed/>
                  <p:pic>
                    <p:nvPicPr>
                      <p:cNvPr id="0" name="图片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4411663"/>
                        <a:ext cx="5334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2" name="对象 13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1790700" y="4341813"/>
          <a:ext cx="13779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" r:id="rId11" imgW="393700" imgH="203200" progId="Equation.KSEE3">
                  <p:embed/>
                </p:oleObj>
              </mc:Choice>
              <mc:Fallback>
                <p:oleObj name="" r:id="rId11" imgW="393700" imgH="203200" progId="Equation.KSEE3">
                  <p:embed/>
                  <p:pic>
                    <p:nvPicPr>
                      <p:cNvPr id="0" name="图片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4341813"/>
                        <a:ext cx="137795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下箭头 16"/>
          <p:cNvSpPr>
            <a:spLocks noChangeArrowheads="1"/>
          </p:cNvSpPr>
          <p:nvPr/>
        </p:nvSpPr>
        <p:spPr bwMode="auto">
          <a:xfrm>
            <a:off x="2651125" y="3390900"/>
            <a:ext cx="239713" cy="865188"/>
          </a:xfrm>
          <a:prstGeom prst="downArrow">
            <a:avLst>
              <a:gd name="adj1" fmla="val 50000"/>
              <a:gd name="adj2" fmla="val 49728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</a:ln>
        </p:spPr>
        <p:txBody>
          <a:bodyPr anchor="ctr"/>
          <a:lstStyle/>
          <a:p>
            <a:pPr algn="ctr"/>
            <a:endParaRPr lang="zh-CN" sz="4000" b="1">
              <a:ea typeface="黑体" panose="02010609060101010101" pitchFamily="49" charset="-122"/>
            </a:endParaRPr>
          </a:p>
        </p:txBody>
      </p:sp>
      <p:sp>
        <p:nvSpPr>
          <p:cNvPr id="8210" name="下箭头 16"/>
          <p:cNvSpPr>
            <a:spLocks noChangeArrowheads="1"/>
          </p:cNvSpPr>
          <p:nvPr/>
        </p:nvSpPr>
        <p:spPr bwMode="auto">
          <a:xfrm>
            <a:off x="4708525" y="3390900"/>
            <a:ext cx="239713" cy="863600"/>
          </a:xfrm>
          <a:prstGeom prst="downArrow">
            <a:avLst>
              <a:gd name="adj1" fmla="val 50000"/>
              <a:gd name="adj2" fmla="val 49636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</a:ln>
        </p:spPr>
        <p:txBody>
          <a:bodyPr anchor="ctr"/>
          <a:lstStyle/>
          <a:p>
            <a:pPr algn="ctr"/>
            <a:endParaRPr lang="zh-CN" sz="4000" b="1">
              <a:ea typeface="黑体" panose="02010609060101010101" pitchFamily="49" charset="-122"/>
            </a:endParaRPr>
          </a:p>
        </p:txBody>
      </p:sp>
      <p:sp>
        <p:nvSpPr>
          <p:cNvPr id="8211" name="下箭头 16"/>
          <p:cNvSpPr>
            <a:spLocks noChangeArrowheads="1"/>
          </p:cNvSpPr>
          <p:nvPr/>
        </p:nvSpPr>
        <p:spPr bwMode="auto">
          <a:xfrm>
            <a:off x="3775075" y="3390900"/>
            <a:ext cx="239713" cy="865188"/>
          </a:xfrm>
          <a:prstGeom prst="downArrow">
            <a:avLst>
              <a:gd name="adj1" fmla="val 50000"/>
              <a:gd name="adj2" fmla="val 49728"/>
            </a:avLst>
          </a:prstGeom>
          <a:solidFill>
            <a:schemeClr val="bg1"/>
          </a:solidFill>
          <a:ln w="38100">
            <a:solidFill>
              <a:schemeClr val="tx1"/>
            </a:solidFill>
            <a:round/>
          </a:ln>
        </p:spPr>
        <p:txBody>
          <a:bodyPr anchor="ctr"/>
          <a:lstStyle/>
          <a:p>
            <a:pPr algn="ctr"/>
            <a:endParaRPr lang="zh-CN" sz="4000" b="1">
              <a:ea typeface="黑体" panose="02010609060101010101" pitchFamily="49" charset="-122"/>
            </a:endParaRPr>
          </a:p>
        </p:txBody>
      </p:sp>
      <p:graphicFrame>
        <p:nvGraphicFramePr>
          <p:cNvPr id="53266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3170238" y="1851025"/>
          <a:ext cx="1989137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" r:id="rId13" imgW="545465" imgH="393700" progId="Equation.KSEE3">
                  <p:embed/>
                </p:oleObj>
              </mc:Choice>
              <mc:Fallback>
                <p:oleObj name="" r:id="rId13" imgW="545465" imgH="393700" progId="Equation.KSEE3">
                  <p:embed/>
                  <p:pic>
                    <p:nvPicPr>
                      <p:cNvPr id="0" name="图片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0238" y="1851025"/>
                        <a:ext cx="1989137" cy="143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5" name="Object 27"/>
          <p:cNvGraphicFramePr/>
          <p:nvPr/>
        </p:nvGraphicFramePr>
        <p:xfrm>
          <a:off x="9264650" y="1558925"/>
          <a:ext cx="9350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" r:id="rId15" imgW="456565" imgH="215900" progId="Equation.DSMT4">
                  <p:embed/>
                </p:oleObj>
              </mc:Choice>
              <mc:Fallback>
                <p:oleObj name="" r:id="rId15" imgW="456565" imgH="215900" progId="Equation.DSMT4">
                  <p:embed/>
                  <p:pic>
                    <p:nvPicPr>
                      <p:cNvPr id="0" name="图片 2055"/>
                      <p:cNvPicPr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4650" y="1558925"/>
                        <a:ext cx="93503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8" name="Object 27"/>
          <p:cNvGraphicFramePr/>
          <p:nvPr/>
        </p:nvGraphicFramePr>
        <p:xfrm>
          <a:off x="9371013" y="2278063"/>
          <a:ext cx="129698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" r:id="rId17" imgW="685165" imgH="215900" progId="Equation.DSMT4">
                  <p:embed/>
                </p:oleObj>
              </mc:Choice>
              <mc:Fallback>
                <p:oleObj name="" r:id="rId17" imgW="685165" imgH="215900" progId="Equation.DSMT4">
                  <p:embed/>
                  <p:pic>
                    <p:nvPicPr>
                      <p:cNvPr id="0" name="图片 2056"/>
                      <p:cNvPicPr>
                        <a:picLocks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1013" y="2278063"/>
                        <a:ext cx="1296987" cy="417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9" name="对象 10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7967663" y="1127125"/>
          <a:ext cx="10080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" r:id="rId19" imgW="444500" imgH="190500" progId="Equation.DSMT4">
                  <p:embed/>
                </p:oleObj>
              </mc:Choice>
              <mc:Fallback>
                <p:oleObj name="" r:id="rId19" imgW="444500" imgH="190500" progId="Equation.DSMT4">
                  <p:embed/>
                  <p:pic>
                    <p:nvPicPr>
                      <p:cNvPr id="0" name="图片 20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7663" y="1127125"/>
                        <a:ext cx="1008062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85" name="组合 53286"/>
          <p:cNvGrpSpPr/>
          <p:nvPr/>
        </p:nvGrpSpPr>
        <p:grpSpPr bwMode="auto">
          <a:xfrm>
            <a:off x="5448300" y="1484313"/>
            <a:ext cx="5219700" cy="4178300"/>
            <a:chOff x="2472" y="935"/>
            <a:chExt cx="3288" cy="2632"/>
          </a:xfrm>
        </p:grpSpPr>
        <p:grpSp>
          <p:nvGrpSpPr>
            <p:cNvPr id="7186" name="组合 7"/>
            <p:cNvGrpSpPr/>
            <p:nvPr/>
          </p:nvGrpSpPr>
          <p:grpSpPr bwMode="auto">
            <a:xfrm>
              <a:off x="2472" y="981"/>
              <a:ext cx="3083" cy="2586"/>
              <a:chOff x="-1428" y="228"/>
              <a:chExt cx="11315" cy="9439"/>
            </a:xfrm>
          </p:grpSpPr>
          <p:sp>
            <p:nvSpPr>
              <p:cNvPr id="7187" name="椭圆 2"/>
              <p:cNvSpPr>
                <a:spLocks noChangeArrowheads="1"/>
              </p:cNvSpPr>
              <p:nvPr/>
            </p:nvSpPr>
            <p:spPr bwMode="auto">
              <a:xfrm>
                <a:off x="301" y="1896"/>
                <a:ext cx="6690" cy="6237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 lang="zh-CN" sz="4000" b="1">
                  <a:ea typeface="黑体" panose="02010609060101010101" pitchFamily="49" charset="-122"/>
                </a:endParaRPr>
              </a:p>
            </p:txBody>
          </p:sp>
          <p:cxnSp>
            <p:nvCxnSpPr>
              <p:cNvPr id="7188" name="直接箭头连接符 3"/>
              <p:cNvCxnSpPr>
                <a:cxnSpLocks noChangeShapeType="1"/>
              </p:cNvCxnSpPr>
              <p:nvPr/>
            </p:nvCxnSpPr>
            <p:spPr bwMode="auto">
              <a:xfrm flipV="1">
                <a:off x="-1428" y="4868"/>
                <a:ext cx="11315" cy="161"/>
              </a:xfrm>
              <a:prstGeom prst="straightConnector1">
                <a:avLst/>
              </a:prstGeom>
              <a:noFill/>
              <a:ln w="38100">
                <a:solidFill>
                  <a:srgbClr val="FF0000"/>
                </a:solidFill>
                <a:rou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89" name="直接箭头连接符 4"/>
              <p:cNvCxnSpPr>
                <a:cxnSpLocks noChangeShapeType="1"/>
              </p:cNvCxnSpPr>
              <p:nvPr/>
            </p:nvCxnSpPr>
            <p:spPr bwMode="auto">
              <a:xfrm flipH="1" flipV="1">
                <a:off x="3583" y="228"/>
                <a:ext cx="161" cy="9439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round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7190" name="直接连接符 2"/>
            <p:cNvCxnSpPr>
              <a:cxnSpLocks noChangeShapeType="1"/>
            </p:cNvCxnSpPr>
            <p:nvPr/>
          </p:nvCxnSpPr>
          <p:spPr bwMode="auto">
            <a:xfrm flipV="1">
              <a:off x="3900" y="1235"/>
              <a:ext cx="1244" cy="1015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1" name="直接连接符 1"/>
            <p:cNvCxnSpPr>
              <a:cxnSpLocks noChangeShapeType="1"/>
            </p:cNvCxnSpPr>
            <p:nvPr/>
          </p:nvCxnSpPr>
          <p:spPr bwMode="auto">
            <a:xfrm flipV="1">
              <a:off x="3861" y="935"/>
              <a:ext cx="658" cy="131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2" name="直接连接符 3"/>
            <p:cNvCxnSpPr>
              <a:cxnSpLocks noChangeShapeType="1"/>
            </p:cNvCxnSpPr>
            <p:nvPr/>
          </p:nvCxnSpPr>
          <p:spPr bwMode="auto">
            <a:xfrm flipV="1">
              <a:off x="3869" y="1661"/>
              <a:ext cx="1891" cy="588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7193" name="Object 27"/>
            <p:cNvGraphicFramePr/>
            <p:nvPr/>
          </p:nvGraphicFramePr>
          <p:xfrm>
            <a:off x="4421" y="1417"/>
            <a:ext cx="259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" r:id="rId21" imgW="165100" imgH="228600" progId="Equation.DSMT4">
                    <p:embed/>
                  </p:oleObj>
                </mc:Choice>
                <mc:Fallback>
                  <p:oleObj name="" r:id="rId21" imgW="165100" imgH="228600" progId="Equation.DSMT4">
                    <p:embed/>
                    <p:pic>
                      <p:nvPicPr>
                        <p:cNvPr id="0" name="图片 2058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1" y="1417"/>
                          <a:ext cx="259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4" name="Object 27"/>
            <p:cNvGraphicFramePr/>
            <p:nvPr/>
          </p:nvGraphicFramePr>
          <p:xfrm>
            <a:off x="4028" y="1240"/>
            <a:ext cx="219" cy="2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" r:id="rId23" imgW="152400" imgH="228600" progId="Equation.DSMT4">
                    <p:embed/>
                  </p:oleObj>
                </mc:Choice>
                <mc:Fallback>
                  <p:oleObj name="" r:id="rId23" imgW="152400" imgH="228600" progId="Equation.DSMT4">
                    <p:embed/>
                    <p:pic>
                      <p:nvPicPr>
                        <p:cNvPr id="0" name="图片 2059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8" y="1240"/>
                          <a:ext cx="219" cy="2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5" name="Object 27"/>
            <p:cNvGraphicFramePr/>
            <p:nvPr/>
          </p:nvGraphicFramePr>
          <p:xfrm>
            <a:off x="4680" y="1747"/>
            <a:ext cx="258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" r:id="rId25" imgW="152400" imgH="165100" progId="Equation.DSMT4">
                    <p:embed/>
                  </p:oleObj>
                </mc:Choice>
                <mc:Fallback>
                  <p:oleObj name="" r:id="rId25" imgW="152400" imgH="165100" progId="Equation.DSMT4">
                    <p:embed/>
                    <p:pic>
                      <p:nvPicPr>
                        <p:cNvPr id="0" name="图片 2060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0" y="1747"/>
                          <a:ext cx="258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6" name="Object 27"/>
            <p:cNvGraphicFramePr/>
            <p:nvPr/>
          </p:nvGraphicFramePr>
          <p:xfrm>
            <a:off x="4766" y="2273"/>
            <a:ext cx="509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" r:id="rId27" imgW="431800" imgH="203200" progId="Equation.DSMT4">
                    <p:embed/>
                  </p:oleObj>
                </mc:Choice>
                <mc:Fallback>
                  <p:oleObj name="" r:id="rId27" imgW="431800" imgH="203200" progId="Equation.DSMT4">
                    <p:embed/>
                    <p:pic>
                      <p:nvPicPr>
                        <p:cNvPr id="0" name="图片 2061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6" y="2273"/>
                          <a:ext cx="509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7" name="Object 27"/>
            <p:cNvGraphicFramePr/>
            <p:nvPr/>
          </p:nvGraphicFramePr>
          <p:xfrm>
            <a:off x="3662" y="1003"/>
            <a:ext cx="243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" name="" r:id="rId29" imgW="139700" imgH="165100" progId="Equation.DSMT4">
                    <p:embed/>
                  </p:oleObj>
                </mc:Choice>
                <mc:Fallback>
                  <p:oleObj name="" r:id="rId29" imgW="139700" imgH="165100" progId="Equation.DSMT4">
                    <p:embed/>
                    <p:pic>
                      <p:nvPicPr>
                        <p:cNvPr id="0" name="图片 206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2" y="1003"/>
                          <a:ext cx="243" cy="2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8" name="Object 27"/>
            <p:cNvGraphicFramePr/>
            <p:nvPr/>
          </p:nvGraphicFramePr>
          <p:xfrm>
            <a:off x="5401" y="2265"/>
            <a:ext cx="221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" r:id="rId31" imgW="127000" imgH="139700" progId="Equation.DSMT4">
                    <p:embed/>
                  </p:oleObj>
                </mc:Choice>
                <mc:Fallback>
                  <p:oleObj name="" r:id="rId31" imgW="127000" imgH="139700" progId="Equation.DSMT4">
                    <p:embed/>
                    <p:pic>
                      <p:nvPicPr>
                        <p:cNvPr id="0" name="图片 206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1" y="2265"/>
                          <a:ext cx="221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9" name="Object 45"/>
            <p:cNvGraphicFramePr/>
            <p:nvPr/>
          </p:nvGraphicFramePr>
          <p:xfrm>
            <a:off x="3560" y="22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" r:id="rId33" imgW="127000" imgH="139700" progId="Equation.DSMT4">
                    <p:embed/>
                  </p:oleObj>
                </mc:Choice>
                <mc:Fallback>
                  <p:oleObj name="" r:id="rId33" imgW="127000" imgH="139700" progId="Equation.DSMT4">
                    <p:embed/>
                    <p:pic>
                      <p:nvPicPr>
                        <p:cNvPr id="0" name="图片 206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" y="22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3285" name="Object 45"/>
          <p:cNvGraphicFramePr/>
          <p:nvPr/>
        </p:nvGraphicFramePr>
        <p:xfrm>
          <a:off x="1720850" y="5157788"/>
          <a:ext cx="332581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" r:id="rId35" imgW="1193800" imgH="203200" progId="Equation.DSMT4">
                  <p:embed/>
                </p:oleObj>
              </mc:Choice>
              <mc:Fallback>
                <p:oleObj name="" r:id="rId35" imgW="1193800" imgH="203200" progId="Equation.DSMT4">
                  <p:embed/>
                  <p:pic>
                    <p:nvPicPr>
                      <p:cNvPr id="0" name="图片 2065"/>
                      <p:cNvPicPr>
                        <a:picLocks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5157788"/>
                        <a:ext cx="3325813" cy="70961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ECF40"/>
                          </a:gs>
                          <a:gs pos="100000">
                            <a:srgbClr val="846C21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bldLvl="0" animBg="1"/>
      <p:bldP spid="8210" grpId="0" bldLvl="0" animBg="1"/>
      <p:bldP spid="8210" grpId="1" bldLvl="0" animBg="1"/>
      <p:bldP spid="8211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55297"/>
          <p:cNvSpPr txBox="1">
            <a:spLocks noChangeArrowheads="1"/>
          </p:cNvSpPr>
          <p:nvPr/>
        </p:nvSpPr>
        <p:spPr bwMode="auto">
          <a:xfrm>
            <a:off x="158750" y="1841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学习新知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194" name="对象 1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5591175" y="0"/>
          <a:ext cx="1727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698500" imgH="203200" progId="Equation.KSEE3">
                  <p:embed/>
                </p:oleObj>
              </mc:Choice>
              <mc:Fallback>
                <p:oleObj name="" r:id="rId1" imgW="698500" imgH="203200" progId="Equation.KSEE3">
                  <p:embed/>
                  <p:pic>
                    <p:nvPicPr>
                      <p:cNvPr id="0" name="图片 30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0"/>
                        <a:ext cx="17272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矩形 55345"/>
          <p:cNvSpPr>
            <a:spLocks noChangeArrowheads="1"/>
          </p:cNvSpPr>
          <p:nvPr/>
        </p:nvSpPr>
        <p:spPr bwMode="auto">
          <a:xfrm>
            <a:off x="3287713" y="-42863"/>
            <a:ext cx="232791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/>
              <a:t>差角余弦公式</a:t>
            </a:r>
            <a:endParaRPr lang="zh-CN" altLang="en-US" sz="2800" b="1"/>
          </a:p>
        </p:txBody>
      </p:sp>
      <p:sp>
        <p:nvSpPr>
          <p:cNvPr id="8196" name="矩形 55346"/>
          <p:cNvSpPr>
            <a:spLocks noChangeArrowheads="1"/>
          </p:cNvSpPr>
          <p:nvPr/>
        </p:nvSpPr>
        <p:spPr bwMode="auto">
          <a:xfrm>
            <a:off x="1847850" y="620713"/>
            <a:ext cx="715581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/>
              <a:t>问题</a:t>
            </a:r>
            <a:r>
              <a:rPr lang="en-US" altLang="zh-CN" sz="2800" b="1"/>
              <a:t>1</a:t>
            </a:r>
            <a:r>
              <a:rPr lang="zh-CN" altLang="en-US" sz="2800" b="1"/>
              <a:t>：如下图所示，能否求解各点坐标呢？</a:t>
            </a:r>
            <a:endParaRPr lang="zh-CN" altLang="en-US" sz="2800" b="1"/>
          </a:p>
        </p:txBody>
      </p:sp>
      <p:graphicFrame>
        <p:nvGraphicFramePr>
          <p:cNvPr id="55348" name="对象 55347"/>
          <p:cNvGraphicFramePr/>
          <p:nvPr/>
        </p:nvGraphicFramePr>
        <p:xfrm>
          <a:off x="2135188" y="1125538"/>
          <a:ext cx="7993062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" r:id="rId3" imgW="3568700" imgH="228600" progId="Equation.DSMT4">
                  <p:embed/>
                </p:oleObj>
              </mc:Choice>
              <mc:Fallback>
                <p:oleObj name="" r:id="rId3" imgW="3568700" imgH="228600" progId="Equation.DSMT4">
                  <p:embed/>
                  <p:pic>
                    <p:nvPicPr>
                      <p:cNvPr id="0" name="图片 307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125538"/>
                        <a:ext cx="7993062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350" name="组合 55349"/>
          <p:cNvGrpSpPr/>
          <p:nvPr/>
        </p:nvGrpSpPr>
        <p:grpSpPr bwMode="auto">
          <a:xfrm>
            <a:off x="1919605" y="1700530"/>
            <a:ext cx="4590415" cy="591820"/>
            <a:chOff x="249" y="1071"/>
            <a:chExt cx="2997" cy="373"/>
          </a:xfrm>
        </p:grpSpPr>
        <p:graphicFrame>
          <p:nvGraphicFramePr>
            <p:cNvPr id="8199" name="对象 4">
              <a:hlinkClick r:id="" action="ppaction://ole?verb=1"/>
            </p:cNvPr>
            <p:cNvGraphicFramePr>
              <a:graphicFrameLocks noChangeAspect="1"/>
            </p:cNvGraphicFramePr>
            <p:nvPr/>
          </p:nvGraphicFramePr>
          <p:xfrm>
            <a:off x="975" y="1071"/>
            <a:ext cx="862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" r:id="rId5" imgW="609600" imgH="228600" progId="Equation.DSMT4">
                    <p:embed/>
                  </p:oleObj>
                </mc:Choice>
                <mc:Fallback>
                  <p:oleObj name="" r:id="rId5" imgW="609600" imgH="228600" progId="Equation.DSMT4">
                    <p:embed/>
                    <p:pic>
                      <p:nvPicPr>
                        <p:cNvPr id="0" name="图片 30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1071"/>
                          <a:ext cx="862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0" name="矩形 55348"/>
            <p:cNvSpPr>
              <a:spLocks noChangeArrowheads="1"/>
            </p:cNvSpPr>
            <p:nvPr/>
          </p:nvSpPr>
          <p:spPr bwMode="auto">
            <a:xfrm>
              <a:off x="249" y="1071"/>
              <a:ext cx="2997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zh-CN" altLang="en-US" sz="2800" b="1"/>
                <a:t>问题</a:t>
              </a:r>
              <a:r>
                <a:rPr lang="en-US" altLang="zh-CN" sz="2800" b="1"/>
                <a:t>2</a:t>
              </a:r>
              <a:r>
                <a:rPr lang="zh-CN" altLang="en-US" sz="2800" b="1"/>
                <a:t>：             有什么关系？</a:t>
              </a:r>
              <a:endParaRPr lang="zh-CN" altLang="en-US" sz="2800" b="1"/>
            </a:p>
          </p:txBody>
        </p:sp>
      </p:grpSp>
      <p:sp>
        <p:nvSpPr>
          <p:cNvPr id="55351" name="矩形 55350"/>
          <p:cNvSpPr>
            <a:spLocks noChangeArrowheads="1"/>
          </p:cNvSpPr>
          <p:nvPr/>
        </p:nvSpPr>
        <p:spPr bwMode="auto">
          <a:xfrm>
            <a:off x="1847850" y="3644900"/>
            <a:ext cx="4010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/>
              <a:t>问题</a:t>
            </a:r>
            <a:r>
              <a:rPr lang="en-US" altLang="zh-CN" sz="2400" b="1"/>
              <a:t>3</a:t>
            </a:r>
            <a:r>
              <a:rPr lang="zh-CN" altLang="en-US" sz="2400" b="1"/>
              <a:t>：如何计算两点距离？</a:t>
            </a:r>
            <a:endParaRPr lang="zh-CN" altLang="en-US" sz="2400" b="1"/>
          </a:p>
        </p:txBody>
      </p:sp>
      <p:grpSp>
        <p:nvGrpSpPr>
          <p:cNvPr id="55353" name="组合 55352"/>
          <p:cNvGrpSpPr/>
          <p:nvPr/>
        </p:nvGrpSpPr>
        <p:grpSpPr bwMode="auto">
          <a:xfrm>
            <a:off x="6024563" y="4941888"/>
            <a:ext cx="3717925" cy="611187"/>
            <a:chOff x="2744" y="2341"/>
            <a:chExt cx="2342" cy="385"/>
          </a:xfrm>
        </p:grpSpPr>
        <p:graphicFrame>
          <p:nvGraphicFramePr>
            <p:cNvPr id="8203" name="对象 4">
              <a:hlinkClick r:id="" action="ppaction://ole?verb=1"/>
            </p:cNvPr>
            <p:cNvGraphicFramePr>
              <a:graphicFrameLocks noChangeAspect="1"/>
            </p:cNvGraphicFramePr>
            <p:nvPr/>
          </p:nvGraphicFramePr>
          <p:xfrm>
            <a:off x="4059" y="2341"/>
            <a:ext cx="88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7" imgW="609600" imgH="228600" progId="Equation.KSEE3">
                    <p:embed/>
                  </p:oleObj>
                </mc:Choice>
                <mc:Fallback>
                  <p:oleObj name="" r:id="rId7" imgW="609600" imgH="228600" progId="Equation.KSEE3">
                    <p:embed/>
                    <p:pic>
                      <p:nvPicPr>
                        <p:cNvPr id="0" name="图片 30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59" y="2341"/>
                          <a:ext cx="887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4" name="矩形 55351"/>
            <p:cNvSpPr>
              <a:spLocks noChangeArrowheads="1"/>
            </p:cNvSpPr>
            <p:nvPr/>
          </p:nvSpPr>
          <p:spPr bwMode="auto">
            <a:xfrm>
              <a:off x="2744" y="2341"/>
              <a:ext cx="2342" cy="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b="1"/>
                <a:t>问题</a:t>
              </a:r>
              <a:r>
                <a:rPr lang="en-US" altLang="zh-CN" sz="2800" b="1"/>
                <a:t>4</a:t>
              </a:r>
              <a:r>
                <a:rPr lang="zh-CN" altLang="en-US" sz="2800" b="1"/>
                <a:t>：求解               ？</a:t>
              </a:r>
              <a:endParaRPr lang="zh-CN" altLang="en-US" sz="2800" b="1"/>
            </a:p>
          </p:txBody>
        </p:sp>
      </p:grpSp>
      <p:pic>
        <p:nvPicPr>
          <p:cNvPr id="8205" name="图片 5535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1844675"/>
            <a:ext cx="3527425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56" name="图片 5535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2205038"/>
            <a:ext cx="526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57" name="图片 5535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4149725"/>
            <a:ext cx="331152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4" name="Object 14"/>
          <p:cNvGraphicFramePr/>
          <p:nvPr/>
        </p:nvGraphicFramePr>
        <p:xfrm>
          <a:off x="1774825" y="3933825"/>
          <a:ext cx="70199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2286000" imgH="203200" progId="Equation.3">
                  <p:embed/>
                </p:oleObj>
              </mc:Choice>
              <mc:Fallback>
                <p:oleObj name="" r:id="rId1" imgW="2286000" imgH="203200" progId="Equation.3">
                  <p:embed/>
                  <p:pic>
                    <p:nvPicPr>
                      <p:cNvPr id="0" name="图片 4096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933825"/>
                        <a:ext cx="701992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6" name="文本框 7"/>
          <p:cNvSpPr txBox="1">
            <a:spLocks noChangeArrowheads="1"/>
          </p:cNvSpPr>
          <p:nvPr/>
        </p:nvSpPr>
        <p:spPr bwMode="auto">
          <a:xfrm>
            <a:off x="6167438" y="4221163"/>
            <a:ext cx="3384550" cy="475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500" b="1">
                <a:latin typeface="Century Gothic" panose="020B0502020202020204" pitchFamily="34" charset="0"/>
                <a:ea typeface="黑体" panose="02010609060101010101" pitchFamily="49" charset="-122"/>
              </a:rPr>
              <a:t>（</a:t>
            </a: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</a:rPr>
              <a:t>其中，</a:t>
            </a:r>
            <a:r>
              <a:rPr lang="en-US" altLang="zh-CN" sz="2200" b="1" i="1">
                <a:latin typeface="华文中宋" panose="02010600040101010101" pitchFamily="2" charset="-122"/>
                <a:ea typeface="华文中宋" panose="02010600040101010101" pitchFamily="2" charset="-122"/>
              </a:rPr>
              <a:t>α,β</a:t>
            </a: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</a:rPr>
              <a:t>为任意角</a:t>
            </a:r>
            <a:r>
              <a:rPr lang="zh-CN" altLang="en-US" sz="2500" b="1">
                <a:latin typeface="华文中宋" panose="02010600040101010101" pitchFamily="2" charset="-122"/>
                <a:ea typeface="华文中宋" panose="02010600040101010101" pitchFamily="2" charset="-122"/>
              </a:rPr>
              <a:t>）</a:t>
            </a:r>
            <a:endParaRPr lang="zh-CN" altLang="en-US" sz="25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4824" name="文本框 11"/>
          <p:cNvSpPr txBox="1">
            <a:spLocks noChangeArrowheads="1"/>
          </p:cNvSpPr>
          <p:nvPr/>
        </p:nvSpPr>
        <p:spPr bwMode="auto">
          <a:xfrm>
            <a:off x="1703388" y="4741863"/>
            <a:ext cx="38322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zh-CN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公式的结构特征</a:t>
            </a:r>
            <a:r>
              <a:rPr lang="en-US" altLang="zh-CN" sz="2800" b="1">
                <a:latin typeface="华文中宋" panose="02010600040101010101" pitchFamily="2" charset="-122"/>
                <a:ea typeface="华文中宋" panose="02010600040101010101" pitchFamily="2" charset="-122"/>
              </a:rPr>
              <a:t>:</a:t>
            </a:r>
            <a:endParaRPr lang="en-US" altLang="zh-CN" sz="28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4825" name="文本框 12"/>
          <p:cNvSpPr txBox="1">
            <a:spLocks noChangeArrowheads="1"/>
          </p:cNvSpPr>
          <p:nvPr/>
        </p:nvSpPr>
        <p:spPr bwMode="auto">
          <a:xfrm>
            <a:off x="4511675" y="4581525"/>
            <a:ext cx="57832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左边：</a:t>
            </a:r>
            <a:r>
              <a:rPr lang="zh-CN" altLang="en-US" sz="32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两角差的余弦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右边：</a:t>
            </a:r>
            <a:r>
              <a:rPr lang="zh-CN" altLang="en-US" sz="32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同名三角函数乘积的和</a:t>
            </a:r>
            <a:endParaRPr lang="zh-CN" altLang="en-US" sz="3200" b="1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aphicFrame>
        <p:nvGraphicFramePr>
          <p:cNvPr id="9223" name="对象 6203"/>
          <p:cNvGraphicFramePr/>
          <p:nvPr/>
        </p:nvGraphicFramePr>
        <p:xfrm>
          <a:off x="2782888" y="260350"/>
          <a:ext cx="7699375" cy="279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" r:id="rId3" imgW="2805430" imgH="812165" progId="Equation.DSMT4">
                  <p:embed/>
                </p:oleObj>
              </mc:Choice>
              <mc:Fallback>
                <p:oleObj name="" r:id="rId3" imgW="2805430" imgH="812165" progId="Equation.DSMT4">
                  <p:embed/>
                  <p:pic>
                    <p:nvPicPr>
                      <p:cNvPr id="0" name="图片 409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260350"/>
                        <a:ext cx="7699375" cy="279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382" name="图片 5838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3068638"/>
            <a:ext cx="72009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3" name="文本框 55297"/>
          <p:cNvSpPr txBox="1">
            <a:spLocks noChangeArrowheads="1"/>
          </p:cNvSpPr>
          <p:nvPr/>
        </p:nvSpPr>
        <p:spPr bwMode="auto">
          <a:xfrm>
            <a:off x="158750" y="1841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学习新知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/>
      <p:bldP spid="34824" grpId="0"/>
      <p:bldP spid="348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1397731" y="1908191"/>
            <a:ext cx="8717229" cy="2305590"/>
            <a:chOff x="1397731" y="1908191"/>
            <a:chExt cx="8717229" cy="2305590"/>
          </a:xfrm>
        </p:grpSpPr>
        <p:sp>
          <p:nvSpPr>
            <p:cNvPr id="16" name="圆角矩形 15"/>
            <p:cNvSpPr/>
            <p:nvPr/>
          </p:nvSpPr>
          <p:spPr>
            <a:xfrm>
              <a:off x="1397731" y="1908191"/>
              <a:ext cx="8717229" cy="2305590"/>
            </a:xfrm>
            <a:prstGeom prst="roundRect">
              <a:avLst>
                <a:gd name="adj" fmla="val 1552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1743587" y="2062297"/>
              <a:ext cx="3672398" cy="895405"/>
              <a:chOff x="1743587" y="2062297"/>
              <a:chExt cx="3672398" cy="895405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2717810" y="2276096"/>
                <a:ext cx="26981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黑体" panose="02010609060101010101" pitchFamily="49" charset="-122"/>
                  </a:rPr>
                  <a:t>差角的余弦公式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3" name="Shape 4702"/>
              <p:cNvSpPr/>
              <p:nvPr/>
            </p:nvSpPr>
            <p:spPr>
              <a:xfrm>
                <a:off x="1743587" y="2062297"/>
                <a:ext cx="896484" cy="8954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2" h="20608" extrusionOk="0">
                    <a:moveTo>
                      <a:pt x="20295" y="13017"/>
                    </a:moveTo>
                    <a:cubicBezTo>
                      <a:pt x="16427" y="15596"/>
                      <a:pt x="16427" y="15596"/>
                      <a:pt x="16427" y="15596"/>
                    </a:cubicBezTo>
                    <a:cubicBezTo>
                      <a:pt x="15943" y="15918"/>
                      <a:pt x="14976" y="15596"/>
                      <a:pt x="15137" y="14790"/>
                    </a:cubicBezTo>
                    <a:cubicBezTo>
                      <a:pt x="15460" y="13178"/>
                      <a:pt x="13848" y="11405"/>
                      <a:pt x="11913" y="12694"/>
                    </a:cubicBezTo>
                    <a:cubicBezTo>
                      <a:pt x="9818" y="14145"/>
                      <a:pt x="11269" y="16402"/>
                      <a:pt x="12397" y="16402"/>
                    </a:cubicBezTo>
                    <a:cubicBezTo>
                      <a:pt x="13848" y="16402"/>
                      <a:pt x="13042" y="17853"/>
                      <a:pt x="13042" y="17853"/>
                    </a:cubicBezTo>
                    <a:cubicBezTo>
                      <a:pt x="9173" y="20432"/>
                      <a:pt x="9173" y="20432"/>
                      <a:pt x="9173" y="20432"/>
                    </a:cubicBezTo>
                    <a:cubicBezTo>
                      <a:pt x="8851" y="20754"/>
                      <a:pt x="8206" y="20593"/>
                      <a:pt x="8045" y="20270"/>
                    </a:cubicBezTo>
                    <a:cubicBezTo>
                      <a:pt x="5143" y="16079"/>
                      <a:pt x="5143" y="16079"/>
                      <a:pt x="5143" y="16079"/>
                    </a:cubicBezTo>
                    <a:cubicBezTo>
                      <a:pt x="4660" y="15918"/>
                      <a:pt x="4176" y="15918"/>
                      <a:pt x="4176" y="16885"/>
                    </a:cubicBezTo>
                    <a:cubicBezTo>
                      <a:pt x="4015" y="18014"/>
                      <a:pt x="1758" y="19464"/>
                      <a:pt x="469" y="17369"/>
                    </a:cubicBezTo>
                    <a:cubicBezTo>
                      <a:pt x="-821" y="15435"/>
                      <a:pt x="791" y="13823"/>
                      <a:pt x="2403" y="14145"/>
                    </a:cubicBezTo>
                    <a:cubicBezTo>
                      <a:pt x="3048" y="14306"/>
                      <a:pt x="3370" y="13984"/>
                      <a:pt x="3531" y="13500"/>
                    </a:cubicBezTo>
                    <a:cubicBezTo>
                      <a:pt x="469" y="9148"/>
                      <a:pt x="469" y="9148"/>
                      <a:pt x="469" y="9148"/>
                    </a:cubicBezTo>
                    <a:cubicBezTo>
                      <a:pt x="307" y="8826"/>
                      <a:pt x="307" y="8342"/>
                      <a:pt x="630" y="8020"/>
                    </a:cubicBezTo>
                    <a:cubicBezTo>
                      <a:pt x="4982" y="5118"/>
                      <a:pt x="4982" y="5118"/>
                      <a:pt x="4982" y="5118"/>
                    </a:cubicBezTo>
                    <a:cubicBezTo>
                      <a:pt x="5143" y="4796"/>
                      <a:pt x="4982" y="4151"/>
                      <a:pt x="4176" y="4151"/>
                    </a:cubicBezTo>
                    <a:cubicBezTo>
                      <a:pt x="3048" y="4151"/>
                      <a:pt x="1597" y="1894"/>
                      <a:pt x="3692" y="444"/>
                    </a:cubicBezTo>
                    <a:cubicBezTo>
                      <a:pt x="5466" y="-846"/>
                      <a:pt x="7239" y="927"/>
                      <a:pt x="6916" y="2539"/>
                    </a:cubicBezTo>
                    <a:cubicBezTo>
                      <a:pt x="6755" y="3023"/>
                      <a:pt x="7078" y="3345"/>
                      <a:pt x="7400" y="3506"/>
                    </a:cubicBezTo>
                    <a:cubicBezTo>
                      <a:pt x="11752" y="605"/>
                      <a:pt x="11752" y="605"/>
                      <a:pt x="11752" y="605"/>
                    </a:cubicBezTo>
                    <a:cubicBezTo>
                      <a:pt x="12236" y="282"/>
                      <a:pt x="12719" y="444"/>
                      <a:pt x="12880" y="766"/>
                    </a:cubicBezTo>
                    <a:cubicBezTo>
                      <a:pt x="15621" y="4635"/>
                      <a:pt x="15621" y="4635"/>
                      <a:pt x="15621" y="4635"/>
                    </a:cubicBezTo>
                    <a:cubicBezTo>
                      <a:pt x="15943" y="5118"/>
                      <a:pt x="15621" y="6085"/>
                      <a:pt x="14654" y="5924"/>
                    </a:cubicBezTo>
                    <a:cubicBezTo>
                      <a:pt x="13042" y="5441"/>
                      <a:pt x="11430" y="7214"/>
                      <a:pt x="12558" y="8987"/>
                    </a:cubicBezTo>
                    <a:cubicBezTo>
                      <a:pt x="14009" y="11082"/>
                      <a:pt x="16266" y="9632"/>
                      <a:pt x="16266" y="8503"/>
                    </a:cubicBezTo>
                    <a:cubicBezTo>
                      <a:pt x="16427" y="7053"/>
                      <a:pt x="17878" y="8020"/>
                      <a:pt x="17878" y="8020"/>
                    </a:cubicBezTo>
                    <a:cubicBezTo>
                      <a:pt x="20457" y="11888"/>
                      <a:pt x="20457" y="11888"/>
                      <a:pt x="20457" y="11888"/>
                    </a:cubicBezTo>
                    <a:cubicBezTo>
                      <a:pt x="20779" y="12211"/>
                      <a:pt x="20618" y="12694"/>
                      <a:pt x="20295" y="13017"/>
                    </a:cubicBezTo>
                    <a:close/>
                  </a:path>
                </a:pathLst>
              </a:custGeom>
              <a:solidFill>
                <a:srgbClr val="FFC000"/>
              </a:solidFill>
              <a:ln w="12700">
                <a:miter lim="400000"/>
              </a:ln>
            </p:spPr>
            <p:txBody>
              <a:bodyPr lIns="0" tIns="0" rIns="0" bIns="0"/>
              <a:lstStyle/>
              <a:p>
                <a:pPr lvl="0"/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3495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855177" y="3290853"/>
          <a:ext cx="5105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" imgW="122529600" imgH="9448800" progId="Equation.DSMT4">
                  <p:embed/>
                </p:oleObj>
              </mc:Choice>
              <mc:Fallback>
                <p:oleObj name="Equation" r:id="rId1" imgW="1225296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855177" y="3290853"/>
                        <a:ext cx="5105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组合 13"/>
          <p:cNvGrpSpPr/>
          <p:nvPr/>
        </p:nvGrpSpPr>
        <p:grpSpPr>
          <a:xfrm>
            <a:off x="7240201" y="3188241"/>
            <a:ext cx="2072040" cy="564556"/>
            <a:chOff x="7240201" y="3188241"/>
            <a:chExt cx="2072040" cy="564556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7240201" y="3188241"/>
              <a:ext cx="1266693" cy="52322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2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简记作</a:t>
              </a:r>
              <a:endParaRPr kumimoji="0" lang="zh-CN" altLang="en-US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endParaRPr>
            </a:p>
          </p:txBody>
        </p:sp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8486741" y="3282897"/>
            <a:ext cx="825500" cy="469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3" imgW="19812000" imgH="11277600" progId="Equation.DSMT4">
                    <p:embed/>
                  </p:oleObj>
                </mc:Choice>
                <mc:Fallback>
                  <p:oleObj name="Equation" r:id="rId3" imgW="19812000" imgH="11277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8486741" y="3282897"/>
                          <a:ext cx="825500" cy="469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10515600" cy="822325"/>
          </a:xfrm>
        </p:spPr>
        <p:txBody>
          <a:bodyPr rtlCol="0"/>
          <a:lstStyle/>
          <a:p>
            <a:pPr eaLnBrk="1" fontAlgn="auto" hangingPunct="1">
              <a:spcAft>
                <a:spcPct val="0"/>
              </a:spcAft>
              <a:defRPr/>
            </a:pPr>
            <a:r>
              <a:rPr lang="zh-CN" altLang="en-US">
                <a:solidFill>
                  <a:schemeClr val="bg1"/>
                </a:solidFill>
                <a:sym typeface="+mn-ea"/>
              </a:rPr>
              <a:t>新知探究</a:t>
            </a:r>
            <a:endParaRPr lang="zh-CN" altLang="en-US" sz="200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93" name="文本框 55297"/>
          <p:cNvSpPr txBox="1">
            <a:spLocks noChangeArrowheads="1"/>
          </p:cNvSpPr>
          <p:nvPr/>
        </p:nvSpPr>
        <p:spPr bwMode="auto">
          <a:xfrm>
            <a:off x="158750" y="1841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学习新知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对象 9220"/>
          <p:cNvGraphicFramePr/>
          <p:nvPr/>
        </p:nvGraphicFramePr>
        <p:xfrm>
          <a:off x="5618163" y="439738"/>
          <a:ext cx="3889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101600" imgH="139700" progId="Equation.DSMT4">
                  <p:embed/>
                </p:oleObj>
              </mc:Choice>
              <mc:Fallback>
                <p:oleObj name="" r:id="rId1" imgW="101600" imgH="139700" progId="Equation.DSMT4">
                  <p:embed/>
                  <p:pic>
                    <p:nvPicPr>
                      <p:cNvPr id="0" name="图片 5120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8163" y="439738"/>
                        <a:ext cx="38893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对象 9228"/>
          <p:cNvGraphicFramePr/>
          <p:nvPr/>
        </p:nvGraphicFramePr>
        <p:xfrm>
          <a:off x="1930400" y="15875"/>
          <a:ext cx="1016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" r:id="rId3" imgW="101600" imgH="139700" progId="Equation.DSMT4">
                  <p:embed/>
                </p:oleObj>
              </mc:Choice>
              <mc:Fallback>
                <p:oleObj name="" r:id="rId3" imgW="101600" imgH="139700" progId="Equation.DSMT4">
                  <p:embed/>
                  <p:pic>
                    <p:nvPicPr>
                      <p:cNvPr id="0" name="图片 5124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0400" y="15875"/>
                        <a:ext cx="101600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49" name="组合 9237"/>
          <p:cNvGrpSpPr/>
          <p:nvPr/>
        </p:nvGrpSpPr>
        <p:grpSpPr bwMode="auto">
          <a:xfrm>
            <a:off x="2135188" y="1268413"/>
            <a:ext cx="6299200" cy="685800"/>
            <a:chOff x="528" y="672"/>
            <a:chExt cx="3968" cy="432"/>
          </a:xfrm>
        </p:grpSpPr>
        <p:sp>
          <p:nvSpPr>
            <p:cNvPr id="10250" name="文本框 9230"/>
            <p:cNvSpPr txBox="1">
              <a:spLocks noChangeArrowheads="1"/>
            </p:cNvSpPr>
            <p:nvPr/>
          </p:nvSpPr>
          <p:spPr bwMode="auto">
            <a:xfrm>
              <a:off x="528" y="720"/>
              <a:ext cx="396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latin typeface="Times New Roman" panose="02020603050405020304" pitchFamily="18" charset="0"/>
                </a:rPr>
                <a:t>       </a:t>
              </a:r>
              <a:r>
                <a:rPr lang="zh-CN" altLang="en-US" sz="3200" b="1">
                  <a:latin typeface="Times New Roman" panose="02020603050405020304" pitchFamily="18" charset="0"/>
                </a:rPr>
                <a:t>利用差角余弦公式求         的值</a:t>
              </a:r>
              <a:endParaRPr lang="zh-CN" altLang="en-US" sz="3200" b="1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51" name="对象 9231"/>
            <p:cNvGraphicFramePr/>
            <p:nvPr/>
          </p:nvGraphicFramePr>
          <p:xfrm>
            <a:off x="3312" y="672"/>
            <a:ext cx="672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" r:id="rId4" imgW="342265" imgH="177800" progId="Equation.DSMT4">
                    <p:embed/>
                  </p:oleObj>
                </mc:Choice>
                <mc:Fallback>
                  <p:oleObj name="" r:id="rId4" imgW="342265" imgH="177800" progId="Equation.DSMT4">
                    <p:embed/>
                    <p:pic>
                      <p:nvPicPr>
                        <p:cNvPr id="0" name="图片 512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672"/>
                          <a:ext cx="672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2" name="组合 9234"/>
          <p:cNvGrpSpPr/>
          <p:nvPr/>
        </p:nvGrpSpPr>
        <p:grpSpPr bwMode="auto">
          <a:xfrm>
            <a:off x="2438400" y="457200"/>
            <a:ext cx="6477000" cy="762000"/>
            <a:chOff x="768" y="3120"/>
            <a:chExt cx="4608" cy="480"/>
          </a:xfrm>
        </p:grpSpPr>
        <p:sp>
          <p:nvSpPr>
            <p:cNvPr id="10253" name="矩形 9235"/>
            <p:cNvSpPr>
              <a:spLocks noChangeArrowheads="1"/>
            </p:cNvSpPr>
            <p:nvPr/>
          </p:nvSpPr>
          <p:spPr bwMode="auto">
            <a:xfrm>
              <a:off x="768" y="3120"/>
              <a:ext cx="4608" cy="432"/>
            </a:xfrm>
            <a:prstGeom prst="rect">
              <a:avLst/>
            </a:prstGeom>
            <a:noFill/>
            <a:ln w="63500" cap="rnd">
              <a:solidFill>
                <a:srgbClr val="0000FF"/>
              </a:solidFill>
              <a:prstDash val="sysDot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254" name="对象 9236"/>
            <p:cNvGraphicFramePr/>
            <p:nvPr/>
          </p:nvGraphicFramePr>
          <p:xfrm>
            <a:off x="768" y="3120"/>
            <a:ext cx="4368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" r:id="rId6" imgW="1598295" imgH="165100" progId="Equation.DSMT4">
                    <p:embed/>
                  </p:oleObj>
                </mc:Choice>
                <mc:Fallback>
                  <p:oleObj name="" r:id="rId6" imgW="1598295" imgH="165100" progId="Equation.DSMT4">
                    <p:embed/>
                    <p:pic>
                      <p:nvPicPr>
                        <p:cNvPr id="0" name="图片 512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3120"/>
                          <a:ext cx="4368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5" name="文本框 9238"/>
          <p:cNvSpPr txBox="1">
            <a:spLocks noChangeArrowheads="1"/>
          </p:cNvSpPr>
          <p:nvPr/>
        </p:nvSpPr>
        <p:spPr bwMode="auto">
          <a:xfrm>
            <a:off x="0" y="15875"/>
            <a:ext cx="1616075" cy="460375"/>
          </a:xfrm>
          <a:prstGeom prst="rect">
            <a:avLst/>
          </a:prstGeom>
          <a:gradFill rotWithShape="0">
            <a:gsLst>
              <a:gs pos="0">
                <a:srgbClr val="FEE7F2"/>
              </a:gs>
              <a:gs pos="17999">
                <a:srgbClr val="FBD49C"/>
              </a:gs>
              <a:gs pos="39000">
                <a:srgbClr val="FBA97D"/>
              </a:gs>
              <a:gs pos="64000">
                <a:srgbClr val="FAC77D"/>
              </a:gs>
              <a:gs pos="82001">
                <a:srgbClr val="FEE7F2"/>
              </a:gs>
              <a:gs pos="100000">
                <a:srgbClr val="FBEAC7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2400" b="1">
                <a:solidFill>
                  <a:srgbClr val="0C00F4"/>
                </a:solidFill>
                <a:latin typeface="Times New Roman" panose="02020603050405020304" pitchFamily="18" charset="0"/>
              </a:rPr>
              <a:t>典型例题</a:t>
            </a:r>
            <a:endParaRPr lang="zh-CN" altLang="en-US" sz="2400" b="1">
              <a:solidFill>
                <a:srgbClr val="0C00F4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588742" y="2288887"/>
            <a:ext cx="11262465" cy="2544681"/>
            <a:chOff x="483332" y="3922107"/>
            <a:chExt cx="11262465" cy="2544681"/>
          </a:xfrm>
        </p:grpSpPr>
        <p:sp>
          <p:nvSpPr>
            <p:cNvPr id="26" name="圆角矩形 25"/>
            <p:cNvSpPr/>
            <p:nvPr/>
          </p:nvSpPr>
          <p:spPr>
            <a:xfrm>
              <a:off x="483332" y="3922107"/>
              <a:ext cx="11262465" cy="2544681"/>
            </a:xfrm>
            <a:prstGeom prst="roundRect">
              <a:avLst>
                <a:gd name="adj" fmla="val 6259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3152" y="4031112"/>
              <a:ext cx="32367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（</a:t>
              </a:r>
              <a:r>
                <a:rPr 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1</a:t>
              </a:r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）</a:t>
              </a:r>
              <a:r>
                <a:rPr lang="zh-CN" altLang="en-US" sz="280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解法一：</a:t>
              </a:r>
              <a:endPara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2231708" y="3081020"/>
          <a:ext cx="797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8" imgW="191414400" imgH="10972800" progId="Equation.DSMT4">
                  <p:embed/>
                </p:oleObj>
              </mc:Choice>
              <mc:Fallback>
                <p:oleObj name="Equation" r:id="rId8" imgW="191414400" imgH="10972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231708" y="3081020"/>
                        <a:ext cx="7975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组合 1"/>
          <p:cNvGrpSpPr/>
          <p:nvPr/>
        </p:nvGrpSpPr>
        <p:grpSpPr>
          <a:xfrm>
            <a:off x="3268729" y="3726291"/>
            <a:ext cx="4953560" cy="914400"/>
            <a:chOff x="3184909" y="5331571"/>
            <a:chExt cx="4953560" cy="914400"/>
          </a:xfrm>
        </p:grpSpPr>
        <p:graphicFrame>
          <p:nvGraphicFramePr>
            <p:cNvPr id="8200" name="Object 8"/>
            <p:cNvGraphicFramePr>
              <a:graphicFrameLocks noChangeAspect="1"/>
            </p:cNvGraphicFramePr>
            <p:nvPr/>
          </p:nvGraphicFramePr>
          <p:xfrm>
            <a:off x="3184909" y="5331571"/>
            <a:ext cx="4495800" cy="914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Equation" r:id="rId10" imgW="107899200" imgH="21945600" progId="Equation.DSMT4">
                    <p:embed/>
                  </p:oleObj>
                </mc:Choice>
                <mc:Fallback>
                  <p:oleObj name="Equation" r:id="rId10" imgW="107899200" imgH="219456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184909" y="5331571"/>
                          <a:ext cx="4495800" cy="914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Box 19"/>
            <p:cNvSpPr txBox="1"/>
            <p:nvPr/>
          </p:nvSpPr>
          <p:spPr>
            <a:xfrm>
              <a:off x="7594730" y="5564796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>
                  <a:latin typeface="Times New Roman" panose="02020603050405020304" pitchFamily="18" charset="0"/>
                  <a:ea typeface="黑体" panose="02010609060101010101" pitchFamily="49" charset="-122"/>
                </a:rPr>
                <a:t>；</a:t>
              </a:r>
              <a:endParaRPr lang="zh-CN" altLang="en-US" sz="280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sp>
        <p:nvSpPr>
          <p:cNvPr id="3" name="文本框 2"/>
          <p:cNvSpPr/>
          <p:nvPr>
            <p:custDataLst>
              <p:tags r:id="rId12"/>
            </p:custDataLst>
          </p:nvPr>
        </p:nvSpPr>
        <p:spPr>
          <a:xfrm>
            <a:off x="6702425" y="609346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P217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ndAc>
      <p:stSnd>
        <p:snd r:embed="rId1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AS_UNIQUEID" val="58"/>
</p:tagLst>
</file>

<file path=ppt/tags/tag2.xml><?xml version="1.0" encoding="utf-8"?>
<p:tagLst xmlns:p="http://schemas.openxmlformats.org/presentationml/2006/main">
  <p:tag name="AS_UNIQUEID" val="58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58"/>
</p:tagLst>
</file>

<file path=ppt/tags/tag5.xml><?xml version="1.0" encoding="utf-8"?>
<p:tagLst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1634</Words>
  <Application>WPS 演示</Application>
  <PresentationFormat>宽屏</PresentationFormat>
  <Paragraphs>209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85</vt:i4>
      </vt:variant>
      <vt:variant>
        <vt:lpstr>幻灯片标题</vt:lpstr>
      </vt:variant>
      <vt:variant>
        <vt:i4>19</vt:i4>
      </vt:variant>
    </vt:vector>
  </HeadingPairs>
  <TitlesOfParts>
    <vt:vector size="116" baseType="lpstr">
      <vt:lpstr>Arial</vt:lpstr>
      <vt:lpstr>宋体</vt:lpstr>
      <vt:lpstr>Wingdings</vt:lpstr>
      <vt:lpstr>微软雅黑</vt:lpstr>
      <vt:lpstr>Times New Roman</vt:lpstr>
      <vt:lpstr>黑体</vt:lpstr>
      <vt:lpstr>Century Gothic</vt:lpstr>
      <vt:lpstr>华文中宋</vt:lpstr>
      <vt:lpstr>隶书</vt:lpstr>
      <vt:lpstr>Calibri</vt:lpstr>
      <vt:lpstr>Arial Unicode MS</vt:lpstr>
      <vt:lpstr>1_Office 主题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Equation.KSEE3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Equation.KSEE3</vt:lpstr>
      <vt:lpstr>Equation.3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Equation.3</vt:lpstr>
      <vt:lpstr>Equation.3</vt:lpstr>
      <vt:lpstr>Equation.3</vt:lpstr>
      <vt:lpstr>Equation.3</vt:lpstr>
      <vt:lpstr>Equation.DSMT4</vt:lpstr>
      <vt:lpstr>PowerPoint 演示文稿</vt:lpstr>
      <vt:lpstr>PowerPoint 演示文稿</vt:lpstr>
      <vt:lpstr>、两点间距离公式知识梳理</vt:lpstr>
      <vt:lpstr>整体感知</vt:lpstr>
      <vt:lpstr>PowerPoint 演示文稿</vt:lpstr>
      <vt:lpstr>PowerPoint 演示文稿</vt:lpstr>
      <vt:lpstr>PowerPoint 演示文稿</vt:lpstr>
      <vt:lpstr>新知探究</vt:lpstr>
      <vt:lpstr>PowerPoint 演示文稿</vt:lpstr>
      <vt:lpstr>PowerPoint 演示文稿</vt:lpstr>
      <vt:lpstr>新知探究</vt:lpstr>
      <vt:lpstr>PowerPoint 演示文稿</vt:lpstr>
      <vt:lpstr>课堂小结</vt:lpstr>
      <vt:lpstr>作业布置</vt:lpstr>
      <vt:lpstr>练习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东哥</cp:lastModifiedBy>
  <cp:revision>226</cp:revision>
  <dcterms:created xsi:type="dcterms:W3CDTF">2019-01-12T04:39:00Z</dcterms:created>
  <dcterms:modified xsi:type="dcterms:W3CDTF">2020-12-16T03:25:14Z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