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56" r:id="rId3"/>
    <p:sldId id="809" r:id="rId4"/>
    <p:sldId id="810" r:id="rId5"/>
    <p:sldId id="811" r:id="rId6"/>
    <p:sldId id="812" r:id="rId7"/>
    <p:sldId id="813" r:id="rId8"/>
    <p:sldId id="814" r:id="rId9"/>
    <p:sldId id="815" r:id="rId10"/>
    <p:sldId id="816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912"/>
      </p:cViewPr>
      <p:guideLst>
        <p:guide orient="horz" pos="2160"/>
        <p:guide pos="37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6486"/>
    </p:cViewPr>
  </p:sorter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39BF-8C62-4C99-84BD-D333FFDBD1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0C36-44E4-4438-8D35-7A278A4C9B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0"/>
            <a:r>
              <a:rPr lang="zh-CN" altLang="en-US" smtClean="0"/>
              <a:t>第二级</a:t>
            </a:r>
            <a:endParaRPr lang="zh-CN" altLang="en-US" smtClean="0"/>
          </a:p>
          <a:p>
            <a:pPr lvl="0"/>
            <a:r>
              <a:rPr lang="zh-CN" altLang="en-US" smtClean="0"/>
              <a:t>第三级</a:t>
            </a:r>
            <a:endParaRPr lang="zh-CN" altLang="en-US" smtClean="0"/>
          </a:p>
          <a:p>
            <a:pPr lvl="0"/>
            <a:r>
              <a:rPr lang="zh-CN" altLang="en-US" smtClean="0"/>
              <a:t>第四级</a:t>
            </a:r>
            <a:endParaRPr lang="zh-CN" altLang="en-US" smtClean="0"/>
          </a:p>
          <a:p>
            <a:pPr lvl="0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FC39-C34D-4A0F-B5CE-A7F211D23DBE}" type="datetimeFigureOut">
              <a:rPr lang="zh-CN" altLang="en-US" smtClean="0"/>
            </a:fld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2815-266C-461C-8502-0226BB1AE7FF}" type="slidenum">
              <a:rPr lang="zh-CN" altLang="en-US" smtClean="0"/>
            </a:fld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10043981" y="-1043044"/>
            <a:ext cx="2148019" cy="2981919"/>
            <a:chOff x="80666" y="2499742"/>
            <a:chExt cx="1611014" cy="2236439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-80243" y="2660651"/>
              <a:ext cx="1932831" cy="1611014"/>
            </a:xfrm>
            <a:prstGeom prst="triangle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80243" y="2964259"/>
              <a:ext cx="1932831" cy="1611014"/>
            </a:xfrm>
            <a:prstGeom prst="triangle">
              <a:avLst/>
            </a:prstGeom>
            <a:noFill/>
            <a:ln w="76200">
              <a:solidFill>
                <a:schemeClr val="bg1">
                  <a:lumMod val="9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3" name="矩形 2"/>
          <p:cNvSpPr/>
          <p:nvPr/>
        </p:nvSpPr>
        <p:spPr>
          <a:xfrm>
            <a:off x="2174240" y="2733040"/>
            <a:ext cx="8402320" cy="705485"/>
          </a:xfrm>
          <a:prstGeom prst="rect">
            <a:avLst/>
          </a:prstGeom>
        </p:spPr>
        <p:txBody>
          <a:bodyPr wrap="square" lIns="91430" tIns="45718" rIns="91430" bIns="45718">
            <a:spAutoFit/>
          </a:bodyPr>
          <a:lstStyle/>
          <a:p>
            <a:r>
              <a:rPr lang="en-US" altLang="zh-CN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Python  p</a:t>
            </a:r>
            <a:r>
              <a:rPr lang="en-US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andas</a:t>
            </a:r>
            <a:r>
              <a:rPr lang="zh-CN" altLang="en-US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处理</a:t>
            </a:r>
            <a:r>
              <a:rPr lang="en-US" altLang="zh-CN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 </a:t>
            </a:r>
            <a:r>
              <a:rPr lang="zh-CN" altLang="en-US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zh-CN" altLang="en-US" sz="4000" b="1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271464" y="3501008"/>
            <a:ext cx="993710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-2413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912026" y="1773198"/>
            <a:ext cx="10215697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24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4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：pandas依赖处理Excel的xlrd模块，所以我们需要提前安装这个，安装命令是：pip install xlrd</a:t>
            </a:r>
            <a:endParaRPr lang="zh-CN" altLang="en-US" sz="2400" b="1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2:安装pandas模块还需要一定的编码环境，所以我们自己在安装的时候，确保你的电脑有这些环境：Net.4 、VC-Compiler以及winsdk_web，如果大家没有这些软件~可以咨询我们的辅导员索要相关安装工具。</a:t>
            </a:r>
            <a:endParaRPr lang="zh-CN" altLang="en-US" sz="2400" b="1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3:步骤1和2 准备好了之后，我们就可以开始安装pandas了，安装命令是：pip install pandas</a:t>
            </a:r>
            <a:endParaRPr lang="zh-CN" altLang="en-US" sz="2400" b="1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27241" y="1267243"/>
            <a:ext cx="830560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4.1.3</a:t>
            </a:r>
            <a:endParaRPr lang="en-US" altLang="zh-CN" sz="21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78181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一、安装环境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4213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二、pandas操作Excel表</a:t>
            </a:r>
            <a:r>
              <a:rPr lang="zh-CN" altLang="en-US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</a:t>
            </a:r>
            <a:endParaRPr lang="zh-CN" altLang="en-US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425" y="2564765"/>
            <a:ext cx="1130617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1：在利用pandas模块进行操作前，可以先引入这个模块，如下：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import  pandas  as pd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2:读取Excel文件的两种方式：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#方法一：默认读取第一个表单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df=pd.read_excel('lemon.xlsx')#这个会直接默认读取到这个Excel的第一个表单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data=df.head()#默认读取前5行的数据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print("获取到所有的值:\n{0}".format(data))#格式化输出1  x 的 y 次方(xy) 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6880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三、pandas操作Excel的行列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1815" y="1917065"/>
            <a:ext cx="1108837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1：读取指定的单行，数据会存在列表里面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#1：读取指定行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df=pd.read_excel('lemon.xlsx')#这个会直接默认读取到这个Excel的第一个表单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data=df.ix[0].values#0表示第一行 这里读取数据并不包含表头，要注意哦！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print("读取指定行的数据：\n{0}".format(data))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得到的结果如下所示: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9425" y="2640330"/>
            <a:ext cx="115100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2：读取指定的多行，数据会存在嵌套的列表里面：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df=pd.read_excel('lemon.xlsx')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data=df.ix[[1,2]].values#读取指定多行的话，就要在ix[]里面嵌套列表指定行数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print("读取指定行的数据：\n{0}".format(data))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1813023" y="1267242"/>
            <a:ext cx="36880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三、pandas操作Excel的行列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9425" y="1988820"/>
            <a:ext cx="1147445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：读取指定的行列：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data=df.ix[1,2]#读取第一行第二列的值，这里不需要嵌套列表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print("读取指定行的数据：\n{0}".format(data))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4：读取指定的多行多列值：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data=df.ix[[1,2],['title','data']].values#读取第一行第二行的title以及data列的值，这里需要嵌套列表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print("读取指定行的数据：\n{0}".format(data))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13023" y="1267242"/>
            <a:ext cx="36880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三、pandas操作Excel的行列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13023" y="1267242"/>
            <a:ext cx="36880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三、pandas操作Excel的行列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5960" y="1772285"/>
            <a:ext cx="10743565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5：获取所有行的指定列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data=df.ix[:,['title','data']].values#读所有行的title以及data列的值，这里需要嵌套列表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print("读取指定行的数据：\n{0}".format(data))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6：获取行号并打印输出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print("输出行号列表",df.index.values)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输出结果是：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输出行号列表 [0 1 2 3]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27241" y="1267243"/>
            <a:ext cx="830560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4.1.4</a:t>
            </a:r>
            <a:endParaRPr lang="en-US" altLang="zh-CN" sz="21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13023" y="1267242"/>
            <a:ext cx="36880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三、pandas操作Excel的行列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3570" y="1988820"/>
            <a:ext cx="11182350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7：获取列名并打印输出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print("输出列标题",df.columns.values)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运行结果如下所示：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输出列标题 ['case_id' 'title' 'data']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8：获取指定行数的值：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print("输出值",df.sample(3).values)#这个方法类似于head()方法以及df.values方法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输出值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 [[2 '输入错误的密码' '{"mobilephone":"18688773467","pwd":"12345678"}']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 [3 '正常充值' '{"mobilephone":"18688773467","amount":"1000"}']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 [1 '正常登录' '{"mobilephone":"18688773467","pwd":"123456"}']]</a:t>
            </a:r>
            <a:endParaRPr lang="zh-CN" altLang="en-US" sz="2400" b="1">
              <a:solidFill>
                <a:srgbClr val="FF0000"/>
              </a:solidFill>
            </a:endParaRPr>
          </a:p>
          <a:p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4488180" cy="412750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/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四：pandas处理Excel数据成为字典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3570" y="2348865"/>
            <a:ext cx="1044448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df=pd.read_excel('lemon.xlsx')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test_data=[]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for i in df.index.values:#获取行号的索引，并对其进行遍历：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#根据i来获取每一行指定的数据 并利用to_dict转成字典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row_data=df.ix[i,['case_id','module','title','http_method','url','data','expected']].to_dict()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test_data.append(row_data)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print("最终获取到的数据是：{0}".format(test_data))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2320</Words>
  <Application>WPS 演示</Application>
  <PresentationFormat/>
  <Paragraphs>111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楷体</vt:lpstr>
      <vt:lpstr>Calibri</vt:lpstr>
      <vt:lpstr>Times New Roman</vt:lpstr>
      <vt:lpstr>Arial Unicode MS</vt:lpstr>
      <vt:lpstr>仿宋</vt:lpstr>
      <vt:lpstr>黑体</vt:lpstr>
      <vt:lpstr>等线 Light</vt:lpstr>
      <vt:lpstr>Calibri</vt:lpstr>
      <vt:lpstr>汉仪雅酷黑 65W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常见内置函数</vt:lpstr>
      <vt:lpstr>       函数能提高应用的模块性，和代码的重复利用率。我们已经知道Python提供了许多内建函数，比如print()。但你也可以自己创建函数,创建函数可以理解为创建某种用途的工具，这类函数叫做用户自定义函数。</vt:lpstr>
      <vt:lpstr>       函数参数的传递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方圆</cp:lastModifiedBy>
  <cp:revision>6</cp:revision>
  <cp:lastPrinted>2021-09-19T15:23:00Z</cp:lastPrinted>
  <dcterms:created xsi:type="dcterms:W3CDTF">2021-09-19T15:23:00Z</dcterms:created>
  <dcterms:modified xsi:type="dcterms:W3CDTF">2021-10-21T11:39:28Z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D4BB3A36CEDA4047A3CBE3B6166ED4D1</vt:lpwstr>
  </property>
  <property fmtid="{D5CDD505-2E9C-101B-9397-08002B2CF9AE}" pid="7" name="KSOProductBuildVer">
    <vt:lpwstr>2052-11.1.0.11045</vt:lpwstr>
  </property>
</Properties>
</file>