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7" r:id="rId2"/>
  </p:sldMasterIdLst>
  <p:notesMasterIdLst>
    <p:notesMasterId r:id="rId15"/>
  </p:notesMasterIdLst>
  <p:sldIdLst>
    <p:sldId id="448" r:id="rId3"/>
    <p:sldId id="422" r:id="rId4"/>
    <p:sldId id="423" r:id="rId5"/>
    <p:sldId id="440" r:id="rId6"/>
    <p:sldId id="426" r:id="rId7"/>
    <p:sldId id="425" r:id="rId8"/>
    <p:sldId id="424" r:id="rId9"/>
    <p:sldId id="427" r:id="rId10"/>
    <p:sldId id="428" r:id="rId11"/>
    <p:sldId id="437" r:id="rId12"/>
    <p:sldId id="442" r:id="rId13"/>
    <p:sldId id="449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1410" y="-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9A2E9-7A9F-416C-B33F-1DD89F7FB6E6}" type="datetimeFigureOut">
              <a:rPr lang="zh-CN" altLang="en-US" smtClean="0"/>
              <a:t>2021/11/12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99DE5-FA88-4DA1-A685-7773E623280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92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1001" y="321775"/>
            <a:ext cx="7630467" cy="4959804"/>
          </a:xfrm>
          <a:prstGeom prst="rect">
            <a:avLst/>
          </a:prstGeom>
        </p:spPr>
      </p:pic>
      <p:grpSp>
        <p:nvGrpSpPr>
          <p:cNvPr id="7" name="组合 6"/>
          <p:cNvGrpSpPr/>
          <p:nvPr userDrawn="1"/>
        </p:nvGrpSpPr>
        <p:grpSpPr>
          <a:xfrm>
            <a:off x="11413432" y="6231147"/>
            <a:ext cx="492649" cy="492649"/>
            <a:chOff x="9674578" y="2446144"/>
            <a:chExt cx="1556194" cy="1556194"/>
          </a:xfrm>
        </p:grpSpPr>
        <p:grpSp>
          <p:nvGrpSpPr>
            <p:cNvPr id="8" name="组合 7"/>
            <p:cNvGrpSpPr/>
            <p:nvPr/>
          </p:nvGrpSpPr>
          <p:grpSpPr>
            <a:xfrm>
              <a:off x="9674578" y="2446144"/>
              <a:ext cx="1556194" cy="1556194"/>
              <a:chOff x="3154508" y="1821271"/>
              <a:chExt cx="2785107" cy="2785102"/>
            </a:xfrm>
          </p:grpSpPr>
          <p:sp>
            <p:nvSpPr>
              <p:cNvPr id="10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/>
                  </a:gs>
                  <a:gs pos="100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100000">
                      <a:schemeClr val="accent4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" name="Freeform 5"/>
            <p:cNvSpPr>
              <a:spLocks noChangeAspect="1" noEditPoints="1"/>
            </p:cNvSpPr>
            <p:nvPr/>
          </p:nvSpPr>
          <p:spPr bwMode="auto">
            <a:xfrm>
              <a:off x="10262139" y="2880262"/>
              <a:ext cx="400923" cy="592899"/>
            </a:xfrm>
            <a:custGeom>
              <a:avLst/>
              <a:gdLst>
                <a:gd name="T0" fmla="*/ 189 w 316"/>
                <a:gd name="T1" fmla="*/ 16 h 467"/>
                <a:gd name="T2" fmla="*/ 225 w 316"/>
                <a:gd name="T3" fmla="*/ 7 h 467"/>
                <a:gd name="T4" fmla="*/ 300 w 316"/>
                <a:gd name="T5" fmla="*/ 52 h 467"/>
                <a:gd name="T6" fmla="*/ 309 w 316"/>
                <a:gd name="T7" fmla="*/ 89 h 467"/>
                <a:gd name="T8" fmla="*/ 298 w 316"/>
                <a:gd name="T9" fmla="*/ 105 h 467"/>
                <a:gd name="T10" fmla="*/ 179 w 316"/>
                <a:gd name="T11" fmla="*/ 33 h 467"/>
                <a:gd name="T12" fmla="*/ 189 w 316"/>
                <a:gd name="T13" fmla="*/ 16 h 467"/>
                <a:gd name="T14" fmla="*/ 164 w 316"/>
                <a:gd name="T15" fmla="*/ 58 h 467"/>
                <a:gd name="T16" fmla="*/ 147 w 316"/>
                <a:gd name="T17" fmla="*/ 85 h 467"/>
                <a:gd name="T18" fmla="*/ 266 w 316"/>
                <a:gd name="T19" fmla="*/ 157 h 467"/>
                <a:gd name="T20" fmla="*/ 283 w 316"/>
                <a:gd name="T21" fmla="*/ 130 h 467"/>
                <a:gd name="T22" fmla="*/ 164 w 316"/>
                <a:gd name="T23" fmla="*/ 58 h 467"/>
                <a:gd name="T24" fmla="*/ 2 w 316"/>
                <a:gd name="T25" fmla="*/ 446 h 467"/>
                <a:gd name="T26" fmla="*/ 13 w 316"/>
                <a:gd name="T27" fmla="*/ 354 h 467"/>
                <a:gd name="T28" fmla="*/ 90 w 316"/>
                <a:gd name="T29" fmla="*/ 401 h 467"/>
                <a:gd name="T30" fmla="*/ 13 w 316"/>
                <a:gd name="T31" fmla="*/ 453 h 467"/>
                <a:gd name="T32" fmla="*/ 2 w 316"/>
                <a:gd name="T33" fmla="*/ 446 h 467"/>
                <a:gd name="T34" fmla="*/ 20 w 316"/>
                <a:gd name="T35" fmla="*/ 296 h 467"/>
                <a:gd name="T36" fmla="*/ 133 w 316"/>
                <a:gd name="T37" fmla="*/ 109 h 467"/>
                <a:gd name="T38" fmla="*/ 172 w 316"/>
                <a:gd name="T39" fmla="*/ 133 h 467"/>
                <a:gd name="T40" fmla="*/ 59 w 316"/>
                <a:gd name="T41" fmla="*/ 320 h 467"/>
                <a:gd name="T42" fmla="*/ 20 w 316"/>
                <a:gd name="T43" fmla="*/ 296 h 467"/>
                <a:gd name="T44" fmla="*/ 99 w 316"/>
                <a:gd name="T45" fmla="*/ 344 h 467"/>
                <a:gd name="T46" fmla="*/ 212 w 316"/>
                <a:gd name="T47" fmla="*/ 158 h 467"/>
                <a:gd name="T48" fmla="*/ 252 w 316"/>
                <a:gd name="T49" fmla="*/ 182 h 467"/>
                <a:gd name="T50" fmla="*/ 139 w 316"/>
                <a:gd name="T51" fmla="*/ 368 h 467"/>
                <a:gd name="T52" fmla="*/ 99 w 316"/>
                <a:gd name="T53" fmla="*/ 344 h 467"/>
                <a:gd name="T54" fmla="*/ 95 w 316"/>
                <a:gd name="T55" fmla="*/ 446 h 467"/>
                <a:gd name="T56" fmla="*/ 301 w 316"/>
                <a:gd name="T57" fmla="*/ 446 h 467"/>
                <a:gd name="T58" fmla="*/ 311 w 316"/>
                <a:gd name="T59" fmla="*/ 456 h 467"/>
                <a:gd name="T60" fmla="*/ 301 w 316"/>
                <a:gd name="T61" fmla="*/ 467 h 467"/>
                <a:gd name="T62" fmla="*/ 95 w 316"/>
                <a:gd name="T63" fmla="*/ 467 h 467"/>
                <a:gd name="T64" fmla="*/ 84 w 316"/>
                <a:gd name="T65" fmla="*/ 456 h 467"/>
                <a:gd name="T66" fmla="*/ 95 w 316"/>
                <a:gd name="T67" fmla="*/ 446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6" h="467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10199363" y="6231147"/>
            <a:ext cx="492649" cy="492649"/>
            <a:chOff x="3843955" y="2446144"/>
            <a:chExt cx="1556194" cy="1556194"/>
          </a:xfrm>
        </p:grpSpPr>
        <p:grpSp>
          <p:nvGrpSpPr>
            <p:cNvPr id="13" name="组合 12"/>
            <p:cNvGrpSpPr/>
            <p:nvPr/>
          </p:nvGrpSpPr>
          <p:grpSpPr>
            <a:xfrm>
              <a:off x="3843955" y="2446144"/>
              <a:ext cx="1556194" cy="1556194"/>
              <a:chOff x="3154508" y="1821271"/>
              <a:chExt cx="2785107" cy="2785102"/>
            </a:xfrm>
          </p:grpSpPr>
          <p:sp>
            <p:nvSpPr>
              <p:cNvPr id="26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" name="组合 13"/>
            <p:cNvGrpSpPr>
              <a:grpSpLocks noChangeAspect="1"/>
            </p:cNvGrpSpPr>
            <p:nvPr/>
          </p:nvGrpSpPr>
          <p:grpSpPr>
            <a:xfrm>
              <a:off x="4305202" y="2997957"/>
              <a:ext cx="675251" cy="459226"/>
              <a:chOff x="3897313" y="2017126"/>
              <a:chExt cx="749300" cy="509588"/>
            </a:xfrm>
            <a:solidFill>
              <a:schemeClr val="bg1"/>
            </a:solidFill>
          </p:grpSpPr>
          <p:sp>
            <p:nvSpPr>
              <p:cNvPr id="15" name="Freeform 8"/>
              <p:cNvSpPr>
                <a:spLocks noEditPoints="1"/>
              </p:cNvSpPr>
              <p:nvPr/>
            </p:nvSpPr>
            <p:spPr bwMode="auto">
              <a:xfrm>
                <a:off x="3897313" y="2017126"/>
                <a:ext cx="749300" cy="509588"/>
              </a:xfrm>
              <a:custGeom>
                <a:avLst/>
                <a:gdLst>
                  <a:gd name="T0" fmla="*/ 627 w 631"/>
                  <a:gd name="T1" fmla="*/ 44 h 429"/>
                  <a:gd name="T2" fmla="*/ 469 w 631"/>
                  <a:gd name="T3" fmla="*/ 0 h 429"/>
                  <a:gd name="T4" fmla="*/ 315 w 631"/>
                  <a:gd name="T5" fmla="*/ 41 h 429"/>
                  <a:gd name="T6" fmla="*/ 168 w 631"/>
                  <a:gd name="T7" fmla="*/ 0 h 429"/>
                  <a:gd name="T8" fmla="*/ 3 w 631"/>
                  <a:gd name="T9" fmla="*/ 44 h 429"/>
                  <a:gd name="T10" fmla="*/ 0 w 631"/>
                  <a:gd name="T11" fmla="*/ 52 h 429"/>
                  <a:gd name="T12" fmla="*/ 0 w 631"/>
                  <a:gd name="T13" fmla="*/ 412 h 429"/>
                  <a:gd name="T14" fmla="*/ 23 w 631"/>
                  <a:gd name="T15" fmla="*/ 429 h 429"/>
                  <a:gd name="T16" fmla="*/ 313 w 631"/>
                  <a:gd name="T17" fmla="*/ 429 h 429"/>
                  <a:gd name="T18" fmla="*/ 608 w 631"/>
                  <a:gd name="T19" fmla="*/ 429 h 429"/>
                  <a:gd name="T20" fmla="*/ 631 w 631"/>
                  <a:gd name="T21" fmla="*/ 413 h 429"/>
                  <a:gd name="T22" fmla="*/ 631 w 631"/>
                  <a:gd name="T23" fmla="*/ 52 h 429"/>
                  <a:gd name="T24" fmla="*/ 627 w 631"/>
                  <a:gd name="T25" fmla="*/ 44 h 429"/>
                  <a:gd name="T26" fmla="*/ 304 w 631"/>
                  <a:gd name="T27" fmla="*/ 60 h 429"/>
                  <a:gd name="T28" fmla="*/ 304 w 631"/>
                  <a:gd name="T29" fmla="*/ 393 h 429"/>
                  <a:gd name="T30" fmla="*/ 167 w 631"/>
                  <a:gd name="T31" fmla="*/ 355 h 429"/>
                  <a:gd name="T32" fmla="*/ 40 w 631"/>
                  <a:gd name="T33" fmla="*/ 380 h 429"/>
                  <a:gd name="T34" fmla="*/ 40 w 631"/>
                  <a:gd name="T35" fmla="*/ 46 h 429"/>
                  <a:gd name="T36" fmla="*/ 169 w 631"/>
                  <a:gd name="T37" fmla="*/ 21 h 429"/>
                  <a:gd name="T38" fmla="*/ 304 w 631"/>
                  <a:gd name="T39" fmla="*/ 60 h 429"/>
                  <a:gd name="T40" fmla="*/ 590 w 631"/>
                  <a:gd name="T41" fmla="*/ 45 h 429"/>
                  <a:gd name="T42" fmla="*/ 590 w 631"/>
                  <a:gd name="T43" fmla="*/ 381 h 429"/>
                  <a:gd name="T44" fmla="*/ 462 w 631"/>
                  <a:gd name="T45" fmla="*/ 359 h 429"/>
                  <a:gd name="T46" fmla="*/ 323 w 631"/>
                  <a:gd name="T47" fmla="*/ 394 h 429"/>
                  <a:gd name="T48" fmla="*/ 323 w 631"/>
                  <a:gd name="T49" fmla="*/ 61 h 429"/>
                  <a:gd name="T50" fmla="*/ 469 w 631"/>
                  <a:gd name="T51" fmla="*/ 21 h 429"/>
                  <a:gd name="T52" fmla="*/ 590 w 631"/>
                  <a:gd name="T53" fmla="*/ 45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31" h="429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6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avLst/>
                <a:gdLst>
                  <a:gd name="T0" fmla="*/ 184 w 192"/>
                  <a:gd name="T1" fmla="*/ 44 h 44"/>
                  <a:gd name="T2" fmla="*/ 180 w 192"/>
                  <a:gd name="T3" fmla="*/ 43 h 44"/>
                  <a:gd name="T4" fmla="*/ 10 w 192"/>
                  <a:gd name="T5" fmla="*/ 32 h 44"/>
                  <a:gd name="T6" fmla="*/ 1 w 192"/>
                  <a:gd name="T7" fmla="*/ 27 h 44"/>
                  <a:gd name="T8" fmla="*/ 6 w 192"/>
                  <a:gd name="T9" fmla="*/ 19 h 44"/>
                  <a:gd name="T10" fmla="*/ 188 w 192"/>
                  <a:gd name="T11" fmla="*/ 31 h 44"/>
                  <a:gd name="T12" fmla="*/ 190 w 192"/>
                  <a:gd name="T13" fmla="*/ 41 h 44"/>
                  <a:gd name="T14" fmla="*/ 184 w 192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4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7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avLst/>
                <a:gdLst>
                  <a:gd name="T0" fmla="*/ 184 w 192"/>
                  <a:gd name="T1" fmla="*/ 43 h 43"/>
                  <a:gd name="T2" fmla="*/ 180 w 192"/>
                  <a:gd name="T3" fmla="*/ 42 h 43"/>
                  <a:gd name="T4" fmla="*/ 10 w 192"/>
                  <a:gd name="T5" fmla="*/ 32 h 43"/>
                  <a:gd name="T6" fmla="*/ 1 w 192"/>
                  <a:gd name="T7" fmla="*/ 27 h 43"/>
                  <a:gd name="T8" fmla="*/ 6 w 192"/>
                  <a:gd name="T9" fmla="*/ 19 h 43"/>
                  <a:gd name="T10" fmla="*/ 188 w 192"/>
                  <a:gd name="T11" fmla="*/ 30 h 43"/>
                  <a:gd name="T12" fmla="*/ 190 w 192"/>
                  <a:gd name="T13" fmla="*/ 40 h 43"/>
                  <a:gd name="T14" fmla="*/ 184 w 192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3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avLst/>
                <a:gdLst>
                  <a:gd name="T0" fmla="*/ 185 w 193"/>
                  <a:gd name="T1" fmla="*/ 43 h 43"/>
                  <a:gd name="T2" fmla="*/ 181 w 193"/>
                  <a:gd name="T3" fmla="*/ 42 h 43"/>
                  <a:gd name="T4" fmla="*/ 10 w 193"/>
                  <a:gd name="T5" fmla="*/ 32 h 43"/>
                  <a:gd name="T6" fmla="*/ 1 w 193"/>
                  <a:gd name="T7" fmla="*/ 27 h 43"/>
                  <a:gd name="T8" fmla="*/ 6 w 193"/>
                  <a:gd name="T9" fmla="*/ 18 h 43"/>
                  <a:gd name="T10" fmla="*/ 189 w 193"/>
                  <a:gd name="T11" fmla="*/ 30 h 43"/>
                  <a:gd name="T12" fmla="*/ 191 w 193"/>
                  <a:gd name="T13" fmla="*/ 40 h 43"/>
                  <a:gd name="T14" fmla="*/ 185 w 193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3" h="4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avLst/>
                <a:gdLst>
                  <a:gd name="T0" fmla="*/ 186 w 194"/>
                  <a:gd name="T1" fmla="*/ 44 h 44"/>
                  <a:gd name="T2" fmla="*/ 182 w 194"/>
                  <a:gd name="T3" fmla="*/ 43 h 44"/>
                  <a:gd name="T4" fmla="*/ 10 w 194"/>
                  <a:gd name="T5" fmla="*/ 34 h 44"/>
                  <a:gd name="T6" fmla="*/ 1 w 194"/>
                  <a:gd name="T7" fmla="*/ 30 h 44"/>
                  <a:gd name="T8" fmla="*/ 6 w 194"/>
                  <a:gd name="T9" fmla="*/ 21 h 44"/>
                  <a:gd name="T10" fmla="*/ 190 w 194"/>
                  <a:gd name="T11" fmla="*/ 31 h 44"/>
                  <a:gd name="T12" fmla="*/ 192 w 194"/>
                  <a:gd name="T13" fmla="*/ 41 h 44"/>
                  <a:gd name="T14" fmla="*/ 186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0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avLst/>
                <a:gdLst>
                  <a:gd name="T0" fmla="*/ 186 w 194"/>
                  <a:gd name="T1" fmla="*/ 47 h 47"/>
                  <a:gd name="T2" fmla="*/ 182 w 194"/>
                  <a:gd name="T3" fmla="*/ 46 h 47"/>
                  <a:gd name="T4" fmla="*/ 10 w 194"/>
                  <a:gd name="T5" fmla="*/ 38 h 47"/>
                  <a:gd name="T6" fmla="*/ 1 w 194"/>
                  <a:gd name="T7" fmla="*/ 34 h 47"/>
                  <a:gd name="T8" fmla="*/ 5 w 194"/>
                  <a:gd name="T9" fmla="*/ 25 h 47"/>
                  <a:gd name="T10" fmla="*/ 190 w 194"/>
                  <a:gd name="T11" fmla="*/ 34 h 47"/>
                  <a:gd name="T12" fmla="*/ 192 w 194"/>
                  <a:gd name="T13" fmla="*/ 44 h 47"/>
                  <a:gd name="T14" fmla="*/ 186 w 194"/>
                  <a:gd name="T1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7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1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avLst/>
                <a:gdLst>
                  <a:gd name="T0" fmla="*/ 8 w 194"/>
                  <a:gd name="T1" fmla="*/ 44 h 44"/>
                  <a:gd name="T2" fmla="*/ 2 w 194"/>
                  <a:gd name="T3" fmla="*/ 41 h 44"/>
                  <a:gd name="T4" fmla="*/ 4 w 194"/>
                  <a:gd name="T5" fmla="*/ 31 h 44"/>
                  <a:gd name="T6" fmla="*/ 188 w 194"/>
                  <a:gd name="T7" fmla="*/ 19 h 44"/>
                  <a:gd name="T8" fmla="*/ 193 w 194"/>
                  <a:gd name="T9" fmla="*/ 27 h 44"/>
                  <a:gd name="T10" fmla="*/ 185 w 194"/>
                  <a:gd name="T11" fmla="*/ 32 h 44"/>
                  <a:gd name="T12" fmla="*/ 12 w 194"/>
                  <a:gd name="T13" fmla="*/ 43 h 44"/>
                  <a:gd name="T14" fmla="*/ 8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2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5 w 194"/>
                  <a:gd name="T5" fmla="*/ 32 h 45"/>
                  <a:gd name="T6" fmla="*/ 189 w 194"/>
                  <a:gd name="T7" fmla="*/ 19 h 45"/>
                  <a:gd name="T8" fmla="*/ 193 w 194"/>
                  <a:gd name="T9" fmla="*/ 28 h 45"/>
                  <a:gd name="T10" fmla="*/ 185 w 194"/>
                  <a:gd name="T11" fmla="*/ 33 h 45"/>
                  <a:gd name="T12" fmla="*/ 12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3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1 h 45"/>
                  <a:gd name="T4" fmla="*/ 5 w 195"/>
                  <a:gd name="T5" fmla="*/ 32 h 45"/>
                  <a:gd name="T6" fmla="*/ 189 w 195"/>
                  <a:gd name="T7" fmla="*/ 19 h 45"/>
                  <a:gd name="T8" fmla="*/ 193 w 195"/>
                  <a:gd name="T9" fmla="*/ 28 h 45"/>
                  <a:gd name="T10" fmla="*/ 185 w 195"/>
                  <a:gd name="T11" fmla="*/ 32 h 45"/>
                  <a:gd name="T12" fmla="*/ 12 w 195"/>
                  <a:gd name="T13" fmla="*/ 43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4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2 h 45"/>
                  <a:gd name="T4" fmla="*/ 5 w 195"/>
                  <a:gd name="T5" fmla="*/ 32 h 45"/>
                  <a:gd name="T6" fmla="*/ 189 w 195"/>
                  <a:gd name="T7" fmla="*/ 20 h 45"/>
                  <a:gd name="T8" fmla="*/ 194 w 195"/>
                  <a:gd name="T9" fmla="*/ 28 h 45"/>
                  <a:gd name="T10" fmla="*/ 185 w 195"/>
                  <a:gd name="T11" fmla="*/ 33 h 45"/>
                  <a:gd name="T12" fmla="*/ 12 w 195"/>
                  <a:gd name="T13" fmla="*/ 44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5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4 w 194"/>
                  <a:gd name="T5" fmla="*/ 32 h 45"/>
                  <a:gd name="T6" fmla="*/ 188 w 194"/>
                  <a:gd name="T7" fmla="*/ 19 h 45"/>
                  <a:gd name="T8" fmla="*/ 193 w 194"/>
                  <a:gd name="T9" fmla="*/ 28 h 45"/>
                  <a:gd name="T10" fmla="*/ 184 w 194"/>
                  <a:gd name="T11" fmla="*/ 33 h 45"/>
                  <a:gd name="T12" fmla="*/ 11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28" name="组合 27"/>
          <p:cNvGrpSpPr/>
          <p:nvPr userDrawn="1"/>
        </p:nvGrpSpPr>
        <p:grpSpPr>
          <a:xfrm>
            <a:off x="10806397" y="6231147"/>
            <a:ext cx="492649" cy="492649"/>
            <a:chOff x="6839012" y="2446144"/>
            <a:chExt cx="1556194" cy="1556194"/>
          </a:xfrm>
        </p:grpSpPr>
        <p:grpSp>
          <p:nvGrpSpPr>
            <p:cNvPr id="29" name="组合 28"/>
            <p:cNvGrpSpPr/>
            <p:nvPr/>
          </p:nvGrpSpPr>
          <p:grpSpPr>
            <a:xfrm>
              <a:off x="6839012" y="2446144"/>
              <a:ext cx="1556194" cy="1556194"/>
              <a:chOff x="3154508" y="1821271"/>
              <a:chExt cx="2785107" cy="2785102"/>
            </a:xfrm>
          </p:grpSpPr>
          <p:sp>
            <p:nvSpPr>
              <p:cNvPr id="31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/>
                  </a:gs>
                  <a:gs pos="100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0" name="Freeform 18"/>
            <p:cNvSpPr>
              <a:spLocks noChangeAspect="1" noEditPoints="1"/>
            </p:cNvSpPr>
            <p:nvPr/>
          </p:nvSpPr>
          <p:spPr bwMode="auto">
            <a:xfrm>
              <a:off x="7356190" y="2831801"/>
              <a:ext cx="594186" cy="712675"/>
            </a:xfrm>
            <a:custGeom>
              <a:avLst/>
              <a:gdLst>
                <a:gd name="T0" fmla="*/ 456 w 456"/>
                <a:gd name="T1" fmla="*/ 528 h 548"/>
                <a:gd name="T2" fmla="*/ 436 w 456"/>
                <a:gd name="T3" fmla="*/ 548 h 548"/>
                <a:gd name="T4" fmla="*/ 84 w 456"/>
                <a:gd name="T5" fmla="*/ 548 h 548"/>
                <a:gd name="T6" fmla="*/ 0 w 456"/>
                <a:gd name="T7" fmla="*/ 464 h 548"/>
                <a:gd name="T8" fmla="*/ 84 w 456"/>
                <a:gd name="T9" fmla="*/ 380 h 548"/>
                <a:gd name="T10" fmla="*/ 436 w 456"/>
                <a:gd name="T11" fmla="*/ 380 h 548"/>
                <a:gd name="T12" fmla="*/ 456 w 456"/>
                <a:gd name="T13" fmla="*/ 399 h 548"/>
                <a:gd name="T14" fmla="*/ 436 w 456"/>
                <a:gd name="T15" fmla="*/ 419 h 548"/>
                <a:gd name="T16" fmla="*/ 90 w 456"/>
                <a:gd name="T17" fmla="*/ 419 h 548"/>
                <a:gd name="T18" fmla="*/ 45 w 456"/>
                <a:gd name="T19" fmla="*/ 464 h 548"/>
                <a:gd name="T20" fmla="*/ 90 w 456"/>
                <a:gd name="T21" fmla="*/ 509 h 548"/>
                <a:gd name="T22" fmla="*/ 436 w 456"/>
                <a:gd name="T23" fmla="*/ 509 h 548"/>
                <a:gd name="T24" fmla="*/ 456 w 456"/>
                <a:gd name="T25" fmla="*/ 528 h 548"/>
                <a:gd name="T26" fmla="*/ 235 w 456"/>
                <a:gd name="T27" fmla="*/ 78 h 548"/>
                <a:gd name="T28" fmla="*/ 309 w 456"/>
                <a:gd name="T29" fmla="*/ 6 h 548"/>
                <a:gd name="T30" fmla="*/ 309 w 456"/>
                <a:gd name="T31" fmla="*/ 0 h 548"/>
                <a:gd name="T32" fmla="*/ 303 w 456"/>
                <a:gd name="T33" fmla="*/ 0 h 548"/>
                <a:gd name="T34" fmla="*/ 228 w 456"/>
                <a:gd name="T35" fmla="*/ 72 h 548"/>
                <a:gd name="T36" fmla="*/ 229 w 456"/>
                <a:gd name="T37" fmla="*/ 77 h 548"/>
                <a:gd name="T38" fmla="*/ 235 w 456"/>
                <a:gd name="T39" fmla="*/ 78 h 548"/>
                <a:gd name="T40" fmla="*/ 372 w 456"/>
                <a:gd name="T41" fmla="*/ 137 h 548"/>
                <a:gd name="T42" fmla="*/ 295 w 456"/>
                <a:gd name="T43" fmla="*/ 85 h 548"/>
                <a:gd name="T44" fmla="*/ 232 w 456"/>
                <a:gd name="T45" fmla="*/ 98 h 548"/>
                <a:gd name="T46" fmla="*/ 170 w 456"/>
                <a:gd name="T47" fmla="*/ 85 h 548"/>
                <a:gd name="T48" fmla="*/ 93 w 456"/>
                <a:gd name="T49" fmla="*/ 137 h 548"/>
                <a:gd name="T50" fmla="*/ 175 w 456"/>
                <a:gd name="T51" fmla="*/ 341 h 548"/>
                <a:gd name="T52" fmla="*/ 232 w 456"/>
                <a:gd name="T53" fmla="*/ 328 h 548"/>
                <a:gd name="T54" fmla="*/ 290 w 456"/>
                <a:gd name="T55" fmla="*/ 341 h 548"/>
                <a:gd name="T56" fmla="*/ 372 w 456"/>
                <a:gd name="T57" fmla="*/ 137 h 548"/>
                <a:gd name="T58" fmla="*/ 172 w 456"/>
                <a:gd name="T59" fmla="*/ 126 h 548"/>
                <a:gd name="T60" fmla="*/ 168 w 456"/>
                <a:gd name="T61" fmla="*/ 126 h 548"/>
                <a:gd name="T62" fmla="*/ 128 w 456"/>
                <a:gd name="T63" fmla="*/ 161 h 548"/>
                <a:gd name="T64" fmla="*/ 119 w 456"/>
                <a:gd name="T65" fmla="*/ 169 h 548"/>
                <a:gd name="T66" fmla="*/ 118 w 456"/>
                <a:gd name="T67" fmla="*/ 169 h 548"/>
                <a:gd name="T68" fmla="*/ 116 w 456"/>
                <a:gd name="T69" fmla="*/ 168 h 548"/>
                <a:gd name="T70" fmla="*/ 109 w 456"/>
                <a:gd name="T71" fmla="*/ 157 h 548"/>
                <a:gd name="T72" fmla="*/ 168 w 456"/>
                <a:gd name="T73" fmla="*/ 106 h 548"/>
                <a:gd name="T74" fmla="*/ 173 w 456"/>
                <a:gd name="T75" fmla="*/ 106 h 548"/>
                <a:gd name="T76" fmla="*/ 181 w 456"/>
                <a:gd name="T77" fmla="*/ 117 h 548"/>
                <a:gd name="T78" fmla="*/ 172 w 456"/>
                <a:gd name="T79" fmla="*/ 12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6" h="548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3" name="组合 32"/>
          <p:cNvGrpSpPr/>
          <p:nvPr userDrawn="1"/>
        </p:nvGrpSpPr>
        <p:grpSpPr>
          <a:xfrm>
            <a:off x="9592329" y="6231147"/>
            <a:ext cx="492649" cy="492649"/>
            <a:chOff x="997758" y="2442742"/>
            <a:chExt cx="1556194" cy="1556194"/>
          </a:xfrm>
        </p:grpSpPr>
        <p:grpSp>
          <p:nvGrpSpPr>
            <p:cNvPr id="34" name="组合 33"/>
            <p:cNvGrpSpPr/>
            <p:nvPr/>
          </p:nvGrpSpPr>
          <p:grpSpPr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36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5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10 w 563"/>
                <a:gd name="T1" fmla="*/ 372 h 461"/>
                <a:gd name="T2" fmla="*/ 321 w 563"/>
                <a:gd name="T3" fmla="*/ 370 h 461"/>
                <a:gd name="T4" fmla="*/ 552 w 563"/>
                <a:gd name="T5" fmla="*/ 248 h 461"/>
                <a:gd name="T6" fmla="*/ 559 w 563"/>
                <a:gd name="T7" fmla="*/ 226 h 461"/>
                <a:gd name="T8" fmla="*/ 537 w 563"/>
                <a:gd name="T9" fmla="*/ 220 h 461"/>
                <a:gd name="T10" fmla="*/ 311 w 563"/>
                <a:gd name="T11" fmla="*/ 339 h 461"/>
                <a:gd name="T12" fmla="*/ 59 w 563"/>
                <a:gd name="T13" fmla="*/ 285 h 461"/>
                <a:gd name="T14" fmla="*/ 38 w 563"/>
                <a:gd name="T15" fmla="*/ 253 h 461"/>
                <a:gd name="T16" fmla="*/ 71 w 563"/>
                <a:gd name="T17" fmla="*/ 232 h 461"/>
                <a:gd name="T18" fmla="*/ 313 w 563"/>
                <a:gd name="T19" fmla="*/ 283 h 461"/>
                <a:gd name="T20" fmla="*/ 321 w 563"/>
                <a:gd name="T21" fmla="*/ 281 h 461"/>
                <a:gd name="T22" fmla="*/ 552 w 563"/>
                <a:gd name="T23" fmla="*/ 159 h 461"/>
                <a:gd name="T24" fmla="*/ 559 w 563"/>
                <a:gd name="T25" fmla="*/ 138 h 461"/>
                <a:gd name="T26" fmla="*/ 537 w 563"/>
                <a:gd name="T27" fmla="*/ 131 h 461"/>
                <a:gd name="T28" fmla="*/ 310 w 563"/>
                <a:gd name="T29" fmla="*/ 251 h 461"/>
                <a:gd name="T30" fmla="*/ 59 w 563"/>
                <a:gd name="T31" fmla="*/ 197 h 461"/>
                <a:gd name="T32" fmla="*/ 38 w 563"/>
                <a:gd name="T33" fmla="*/ 164 h 461"/>
                <a:gd name="T34" fmla="*/ 71 w 563"/>
                <a:gd name="T35" fmla="*/ 143 h 461"/>
                <a:gd name="T36" fmla="*/ 298 w 563"/>
                <a:gd name="T37" fmla="*/ 191 h 461"/>
                <a:gd name="T38" fmla="*/ 306 w 563"/>
                <a:gd name="T39" fmla="*/ 189 h 461"/>
                <a:gd name="T40" fmla="*/ 538 w 563"/>
                <a:gd name="T41" fmla="*/ 69 h 461"/>
                <a:gd name="T42" fmla="*/ 535 w 563"/>
                <a:gd name="T43" fmla="*/ 48 h 461"/>
                <a:gd name="T44" fmla="*/ 310 w 563"/>
                <a:gd name="T45" fmla="*/ 4 h 461"/>
                <a:gd name="T46" fmla="*/ 249 w 563"/>
                <a:gd name="T47" fmla="*/ 12 h 461"/>
                <a:gd name="T48" fmla="*/ 41 w 563"/>
                <a:gd name="T49" fmla="*/ 114 h 461"/>
                <a:gd name="T50" fmla="*/ 33 w 563"/>
                <a:gd name="T51" fmla="*/ 119 h 461"/>
                <a:gd name="T52" fmla="*/ 7 w 563"/>
                <a:gd name="T53" fmla="*/ 157 h 461"/>
                <a:gd name="T54" fmla="*/ 25 w 563"/>
                <a:gd name="T55" fmla="*/ 214 h 461"/>
                <a:gd name="T56" fmla="*/ 7 w 563"/>
                <a:gd name="T57" fmla="*/ 246 h 461"/>
                <a:gd name="T58" fmla="*/ 25 w 563"/>
                <a:gd name="T59" fmla="*/ 303 h 461"/>
                <a:gd name="T60" fmla="*/ 7 w 563"/>
                <a:gd name="T61" fmla="*/ 335 h 461"/>
                <a:gd name="T62" fmla="*/ 52 w 563"/>
                <a:gd name="T63" fmla="*/ 405 h 461"/>
                <a:gd name="T64" fmla="*/ 311 w 563"/>
                <a:gd name="T65" fmla="*/ 460 h 461"/>
                <a:gd name="T66" fmla="*/ 321 w 563"/>
                <a:gd name="T67" fmla="*/ 459 h 461"/>
                <a:gd name="T68" fmla="*/ 552 w 563"/>
                <a:gd name="T69" fmla="*/ 337 h 461"/>
                <a:gd name="T70" fmla="*/ 559 w 563"/>
                <a:gd name="T71" fmla="*/ 315 h 461"/>
                <a:gd name="T72" fmla="*/ 537 w 563"/>
                <a:gd name="T73" fmla="*/ 308 h 461"/>
                <a:gd name="T74" fmla="*/ 310 w 563"/>
                <a:gd name="T75" fmla="*/ 428 h 461"/>
                <a:gd name="T76" fmla="*/ 59 w 563"/>
                <a:gd name="T77" fmla="*/ 374 h 461"/>
                <a:gd name="T78" fmla="*/ 38 w 563"/>
                <a:gd name="T79" fmla="*/ 341 h 461"/>
                <a:gd name="T80" fmla="*/ 71 w 563"/>
                <a:gd name="T81" fmla="*/ 320 h 461"/>
                <a:gd name="T82" fmla="*/ 310 w 563"/>
                <a:gd name="T83" fmla="*/ 372 h 461"/>
                <a:gd name="T84" fmla="*/ 296 w 563"/>
                <a:gd name="T85" fmla="*/ 57 h 461"/>
                <a:gd name="T86" fmla="*/ 404 w 563"/>
                <a:gd name="T87" fmla="*/ 78 h 461"/>
                <a:gd name="T88" fmla="*/ 357 w 563"/>
                <a:gd name="T89" fmla="*/ 101 h 461"/>
                <a:gd name="T90" fmla="*/ 249 w 563"/>
                <a:gd name="T91" fmla="*/ 79 h 461"/>
                <a:gd name="T92" fmla="*/ 296 w 563"/>
                <a:gd name="T93" fmla="*/ 5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38" name="圆角矩形 37"/>
          <p:cNvSpPr/>
          <p:nvPr userDrawn="1"/>
        </p:nvSpPr>
        <p:spPr>
          <a:xfrm>
            <a:off x="5529534" y="2553384"/>
            <a:ext cx="6424469" cy="1088718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0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13910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1"/>
          <p:cNvGrpSpPr/>
          <p:nvPr userDrawn="1"/>
        </p:nvGrpSpPr>
        <p:grpSpPr>
          <a:xfrm>
            <a:off x="712290" y="759418"/>
            <a:ext cx="1042340" cy="1162096"/>
            <a:chOff x="997758" y="2442742"/>
            <a:chExt cx="1556194" cy="1556194"/>
          </a:xfrm>
        </p:grpSpPr>
        <p:grpSp>
          <p:nvGrpSpPr>
            <p:cNvPr id="6" name="组合 42"/>
            <p:cNvGrpSpPr/>
            <p:nvPr/>
          </p:nvGrpSpPr>
          <p:grpSpPr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8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10 w 563"/>
                <a:gd name="T1" fmla="*/ 372 h 461"/>
                <a:gd name="T2" fmla="*/ 321 w 563"/>
                <a:gd name="T3" fmla="*/ 370 h 461"/>
                <a:gd name="T4" fmla="*/ 552 w 563"/>
                <a:gd name="T5" fmla="*/ 248 h 461"/>
                <a:gd name="T6" fmla="*/ 559 w 563"/>
                <a:gd name="T7" fmla="*/ 226 h 461"/>
                <a:gd name="T8" fmla="*/ 537 w 563"/>
                <a:gd name="T9" fmla="*/ 220 h 461"/>
                <a:gd name="T10" fmla="*/ 311 w 563"/>
                <a:gd name="T11" fmla="*/ 339 h 461"/>
                <a:gd name="T12" fmla="*/ 59 w 563"/>
                <a:gd name="T13" fmla="*/ 285 h 461"/>
                <a:gd name="T14" fmla="*/ 38 w 563"/>
                <a:gd name="T15" fmla="*/ 253 h 461"/>
                <a:gd name="T16" fmla="*/ 71 w 563"/>
                <a:gd name="T17" fmla="*/ 232 h 461"/>
                <a:gd name="T18" fmla="*/ 313 w 563"/>
                <a:gd name="T19" fmla="*/ 283 h 461"/>
                <a:gd name="T20" fmla="*/ 321 w 563"/>
                <a:gd name="T21" fmla="*/ 281 h 461"/>
                <a:gd name="T22" fmla="*/ 552 w 563"/>
                <a:gd name="T23" fmla="*/ 159 h 461"/>
                <a:gd name="T24" fmla="*/ 559 w 563"/>
                <a:gd name="T25" fmla="*/ 138 h 461"/>
                <a:gd name="T26" fmla="*/ 537 w 563"/>
                <a:gd name="T27" fmla="*/ 131 h 461"/>
                <a:gd name="T28" fmla="*/ 310 w 563"/>
                <a:gd name="T29" fmla="*/ 251 h 461"/>
                <a:gd name="T30" fmla="*/ 59 w 563"/>
                <a:gd name="T31" fmla="*/ 197 h 461"/>
                <a:gd name="T32" fmla="*/ 38 w 563"/>
                <a:gd name="T33" fmla="*/ 164 h 461"/>
                <a:gd name="T34" fmla="*/ 71 w 563"/>
                <a:gd name="T35" fmla="*/ 143 h 461"/>
                <a:gd name="T36" fmla="*/ 298 w 563"/>
                <a:gd name="T37" fmla="*/ 191 h 461"/>
                <a:gd name="T38" fmla="*/ 306 w 563"/>
                <a:gd name="T39" fmla="*/ 189 h 461"/>
                <a:gd name="T40" fmla="*/ 538 w 563"/>
                <a:gd name="T41" fmla="*/ 69 h 461"/>
                <a:gd name="T42" fmla="*/ 535 w 563"/>
                <a:gd name="T43" fmla="*/ 48 h 461"/>
                <a:gd name="T44" fmla="*/ 310 w 563"/>
                <a:gd name="T45" fmla="*/ 4 h 461"/>
                <a:gd name="T46" fmla="*/ 249 w 563"/>
                <a:gd name="T47" fmla="*/ 12 h 461"/>
                <a:gd name="T48" fmla="*/ 41 w 563"/>
                <a:gd name="T49" fmla="*/ 114 h 461"/>
                <a:gd name="T50" fmla="*/ 33 w 563"/>
                <a:gd name="T51" fmla="*/ 119 h 461"/>
                <a:gd name="T52" fmla="*/ 7 w 563"/>
                <a:gd name="T53" fmla="*/ 157 h 461"/>
                <a:gd name="T54" fmla="*/ 25 w 563"/>
                <a:gd name="T55" fmla="*/ 214 h 461"/>
                <a:gd name="T56" fmla="*/ 7 w 563"/>
                <a:gd name="T57" fmla="*/ 246 h 461"/>
                <a:gd name="T58" fmla="*/ 25 w 563"/>
                <a:gd name="T59" fmla="*/ 303 h 461"/>
                <a:gd name="T60" fmla="*/ 7 w 563"/>
                <a:gd name="T61" fmla="*/ 335 h 461"/>
                <a:gd name="T62" fmla="*/ 52 w 563"/>
                <a:gd name="T63" fmla="*/ 405 h 461"/>
                <a:gd name="T64" fmla="*/ 311 w 563"/>
                <a:gd name="T65" fmla="*/ 460 h 461"/>
                <a:gd name="T66" fmla="*/ 321 w 563"/>
                <a:gd name="T67" fmla="*/ 459 h 461"/>
                <a:gd name="T68" fmla="*/ 552 w 563"/>
                <a:gd name="T69" fmla="*/ 337 h 461"/>
                <a:gd name="T70" fmla="*/ 559 w 563"/>
                <a:gd name="T71" fmla="*/ 315 h 461"/>
                <a:gd name="T72" fmla="*/ 537 w 563"/>
                <a:gd name="T73" fmla="*/ 308 h 461"/>
                <a:gd name="T74" fmla="*/ 310 w 563"/>
                <a:gd name="T75" fmla="*/ 428 h 461"/>
                <a:gd name="T76" fmla="*/ 59 w 563"/>
                <a:gd name="T77" fmla="*/ 374 h 461"/>
                <a:gd name="T78" fmla="*/ 38 w 563"/>
                <a:gd name="T79" fmla="*/ 341 h 461"/>
                <a:gd name="T80" fmla="*/ 71 w 563"/>
                <a:gd name="T81" fmla="*/ 320 h 461"/>
                <a:gd name="T82" fmla="*/ 310 w 563"/>
                <a:gd name="T83" fmla="*/ 372 h 461"/>
                <a:gd name="T84" fmla="*/ 296 w 563"/>
                <a:gd name="T85" fmla="*/ 57 h 461"/>
                <a:gd name="T86" fmla="*/ 404 w 563"/>
                <a:gd name="T87" fmla="*/ 78 h 461"/>
                <a:gd name="T88" fmla="*/ 357 w 563"/>
                <a:gd name="T89" fmla="*/ 101 h 461"/>
                <a:gd name="T90" fmla="*/ 249 w 563"/>
                <a:gd name="T91" fmla="*/ 79 h 461"/>
                <a:gd name="T92" fmla="*/ 296 w 563"/>
                <a:gd name="T93" fmla="*/ 5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cxnSp>
        <p:nvCxnSpPr>
          <p:cNvPr id="10" name="直接连接符 9"/>
          <p:cNvCxnSpPr/>
          <p:nvPr userDrawn="1"/>
        </p:nvCxnSpPr>
        <p:spPr>
          <a:xfrm>
            <a:off x="1774291" y="1691031"/>
            <a:ext cx="3677819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6178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152605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0938" y="322263"/>
            <a:ext cx="7631113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3"/>
          <p:cNvGrpSpPr>
            <a:grpSpLocks/>
          </p:cNvGrpSpPr>
          <p:nvPr userDrawn="1"/>
        </p:nvGrpSpPr>
        <p:grpSpPr bwMode="auto">
          <a:xfrm>
            <a:off x="11414125" y="6230938"/>
            <a:ext cx="492125" cy="492125"/>
            <a:chOff x="9674578" y="2446144"/>
            <a:chExt cx="1556194" cy="1556194"/>
          </a:xfrm>
        </p:grpSpPr>
        <p:grpSp>
          <p:nvGrpSpPr>
            <p:cNvPr id="4" name="组合 4"/>
            <p:cNvGrpSpPr>
              <a:grpSpLocks/>
            </p:cNvGrpSpPr>
            <p:nvPr/>
          </p:nvGrpSpPr>
          <p:grpSpPr bwMode="auto">
            <a:xfrm>
              <a:off x="9674578" y="2446144"/>
              <a:ext cx="1556194" cy="1556194"/>
              <a:chOff x="3154508" y="1821271"/>
              <a:chExt cx="2785107" cy="2785102"/>
            </a:xfrm>
          </p:grpSpPr>
          <p:sp>
            <p:nvSpPr>
              <p:cNvPr id="6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/>
                  </a:gs>
                  <a:gs pos="100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100000">
                      <a:schemeClr val="accent4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" name="Freeform 5"/>
            <p:cNvSpPr>
              <a:spLocks noChangeAspect="1" noEditPoints="1"/>
            </p:cNvSpPr>
            <p:nvPr/>
          </p:nvSpPr>
          <p:spPr bwMode="auto">
            <a:xfrm>
              <a:off x="10262139" y="2880262"/>
              <a:ext cx="400923" cy="592899"/>
            </a:xfrm>
            <a:custGeom>
              <a:avLst/>
              <a:gdLst>
                <a:gd name="T0" fmla="*/ 239793 w 316"/>
                <a:gd name="T1" fmla="*/ 20313 h 467"/>
                <a:gd name="T2" fmla="*/ 285467 w 316"/>
                <a:gd name="T3" fmla="*/ 8887 h 467"/>
                <a:gd name="T4" fmla="*/ 380623 w 316"/>
                <a:gd name="T5" fmla="*/ 66019 h 467"/>
                <a:gd name="T6" fmla="*/ 392042 w 316"/>
                <a:gd name="T7" fmla="*/ 112994 h 467"/>
                <a:gd name="T8" fmla="*/ 378086 w 316"/>
                <a:gd name="T9" fmla="*/ 133307 h 467"/>
                <a:gd name="T10" fmla="*/ 227105 w 316"/>
                <a:gd name="T11" fmla="*/ 41897 h 467"/>
                <a:gd name="T12" fmla="*/ 239793 w 316"/>
                <a:gd name="T13" fmla="*/ 20313 h 467"/>
                <a:gd name="T14" fmla="*/ 208074 w 316"/>
                <a:gd name="T15" fmla="*/ 73636 h 467"/>
                <a:gd name="T16" fmla="*/ 186505 w 316"/>
                <a:gd name="T17" fmla="*/ 107915 h 467"/>
                <a:gd name="T18" fmla="*/ 337486 w 316"/>
                <a:gd name="T19" fmla="*/ 199326 h 467"/>
                <a:gd name="T20" fmla="*/ 359054 w 316"/>
                <a:gd name="T21" fmla="*/ 165047 h 467"/>
                <a:gd name="T22" fmla="*/ 208074 w 316"/>
                <a:gd name="T23" fmla="*/ 73636 h 467"/>
                <a:gd name="T24" fmla="*/ 2537 w 316"/>
                <a:gd name="T25" fmla="*/ 566238 h 467"/>
                <a:gd name="T26" fmla="*/ 16494 w 316"/>
                <a:gd name="T27" fmla="*/ 449435 h 467"/>
                <a:gd name="T28" fmla="*/ 114187 w 316"/>
                <a:gd name="T29" fmla="*/ 509106 h 467"/>
                <a:gd name="T30" fmla="*/ 16494 w 316"/>
                <a:gd name="T31" fmla="*/ 575125 h 467"/>
                <a:gd name="T32" fmla="*/ 2537 w 316"/>
                <a:gd name="T33" fmla="*/ 566238 h 467"/>
                <a:gd name="T34" fmla="*/ 25375 w 316"/>
                <a:gd name="T35" fmla="*/ 375799 h 467"/>
                <a:gd name="T36" fmla="*/ 168743 w 316"/>
                <a:gd name="T37" fmla="*/ 138385 h 467"/>
                <a:gd name="T38" fmla="*/ 218224 w 316"/>
                <a:gd name="T39" fmla="*/ 168856 h 467"/>
                <a:gd name="T40" fmla="*/ 74856 w 316"/>
                <a:gd name="T41" fmla="*/ 406269 h 467"/>
                <a:gd name="T42" fmla="*/ 25375 w 316"/>
                <a:gd name="T43" fmla="*/ 375799 h 467"/>
                <a:gd name="T44" fmla="*/ 125606 w 316"/>
                <a:gd name="T45" fmla="*/ 436739 h 467"/>
                <a:gd name="T46" fmla="*/ 268974 w 316"/>
                <a:gd name="T47" fmla="*/ 200595 h 467"/>
                <a:gd name="T48" fmla="*/ 319723 w 316"/>
                <a:gd name="T49" fmla="*/ 231066 h 467"/>
                <a:gd name="T50" fmla="*/ 176355 w 316"/>
                <a:gd name="T51" fmla="*/ 467209 h 467"/>
                <a:gd name="T52" fmla="*/ 125606 w 316"/>
                <a:gd name="T53" fmla="*/ 436739 h 467"/>
                <a:gd name="T54" fmla="*/ 120531 w 316"/>
                <a:gd name="T55" fmla="*/ 566238 h 467"/>
                <a:gd name="T56" fmla="*/ 381892 w 316"/>
                <a:gd name="T57" fmla="*/ 566238 h 467"/>
                <a:gd name="T58" fmla="*/ 394579 w 316"/>
                <a:gd name="T59" fmla="*/ 578933 h 467"/>
                <a:gd name="T60" fmla="*/ 381892 w 316"/>
                <a:gd name="T61" fmla="*/ 592899 h 467"/>
                <a:gd name="T62" fmla="*/ 120531 w 316"/>
                <a:gd name="T63" fmla="*/ 592899 h 467"/>
                <a:gd name="T64" fmla="*/ 106574 w 316"/>
                <a:gd name="T65" fmla="*/ 578933 h 467"/>
                <a:gd name="T66" fmla="*/ 120531 w 316"/>
                <a:gd name="T67" fmla="*/ 566238 h 4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16" h="467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组合 9"/>
          <p:cNvGrpSpPr>
            <a:grpSpLocks/>
          </p:cNvGrpSpPr>
          <p:nvPr userDrawn="1"/>
        </p:nvGrpSpPr>
        <p:grpSpPr bwMode="auto">
          <a:xfrm>
            <a:off x="10199688" y="6230938"/>
            <a:ext cx="492125" cy="492125"/>
            <a:chOff x="3843955" y="2446144"/>
            <a:chExt cx="1556194" cy="1556194"/>
          </a:xfrm>
        </p:grpSpPr>
        <p:grpSp>
          <p:nvGrpSpPr>
            <p:cNvPr id="9" name="组合 10"/>
            <p:cNvGrpSpPr>
              <a:grpSpLocks/>
            </p:cNvGrpSpPr>
            <p:nvPr/>
          </p:nvGrpSpPr>
          <p:grpSpPr bwMode="auto">
            <a:xfrm>
              <a:off x="3843955" y="2446144"/>
              <a:ext cx="1556194" cy="1556194"/>
              <a:chOff x="3154508" y="1821271"/>
              <a:chExt cx="2785107" cy="2785102"/>
            </a:xfrm>
          </p:grpSpPr>
          <p:sp>
            <p:nvSpPr>
              <p:cNvPr id="22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0" name="组合 9"/>
            <p:cNvGrpSpPr>
              <a:grpSpLocks noChangeAspect="1"/>
            </p:cNvGrpSpPr>
            <p:nvPr/>
          </p:nvGrpSpPr>
          <p:grpSpPr>
            <a:xfrm>
              <a:off x="4305202" y="2997957"/>
              <a:ext cx="675251" cy="459226"/>
              <a:chOff x="3897313" y="2017126"/>
              <a:chExt cx="749300" cy="509588"/>
            </a:xfrm>
            <a:solidFill>
              <a:schemeClr val="bg1"/>
            </a:solidFill>
          </p:grpSpPr>
          <p:sp>
            <p:nvSpPr>
              <p:cNvPr id="11" name="Freeform 8"/>
              <p:cNvSpPr>
                <a:spLocks noEditPoints="1"/>
              </p:cNvSpPr>
              <p:nvPr/>
            </p:nvSpPr>
            <p:spPr bwMode="auto">
              <a:xfrm>
                <a:off x="3897313" y="2017126"/>
                <a:ext cx="749300" cy="509588"/>
              </a:xfrm>
              <a:custGeom>
                <a:avLst/>
                <a:gdLst>
                  <a:gd name="T0" fmla="*/ 627 w 631"/>
                  <a:gd name="T1" fmla="*/ 44 h 429"/>
                  <a:gd name="T2" fmla="*/ 469 w 631"/>
                  <a:gd name="T3" fmla="*/ 0 h 429"/>
                  <a:gd name="T4" fmla="*/ 315 w 631"/>
                  <a:gd name="T5" fmla="*/ 41 h 429"/>
                  <a:gd name="T6" fmla="*/ 168 w 631"/>
                  <a:gd name="T7" fmla="*/ 0 h 429"/>
                  <a:gd name="T8" fmla="*/ 3 w 631"/>
                  <a:gd name="T9" fmla="*/ 44 h 429"/>
                  <a:gd name="T10" fmla="*/ 0 w 631"/>
                  <a:gd name="T11" fmla="*/ 52 h 429"/>
                  <a:gd name="T12" fmla="*/ 0 w 631"/>
                  <a:gd name="T13" fmla="*/ 412 h 429"/>
                  <a:gd name="T14" fmla="*/ 23 w 631"/>
                  <a:gd name="T15" fmla="*/ 429 h 429"/>
                  <a:gd name="T16" fmla="*/ 313 w 631"/>
                  <a:gd name="T17" fmla="*/ 429 h 429"/>
                  <a:gd name="T18" fmla="*/ 608 w 631"/>
                  <a:gd name="T19" fmla="*/ 429 h 429"/>
                  <a:gd name="T20" fmla="*/ 631 w 631"/>
                  <a:gd name="T21" fmla="*/ 413 h 429"/>
                  <a:gd name="T22" fmla="*/ 631 w 631"/>
                  <a:gd name="T23" fmla="*/ 52 h 429"/>
                  <a:gd name="T24" fmla="*/ 627 w 631"/>
                  <a:gd name="T25" fmla="*/ 44 h 429"/>
                  <a:gd name="T26" fmla="*/ 304 w 631"/>
                  <a:gd name="T27" fmla="*/ 60 h 429"/>
                  <a:gd name="T28" fmla="*/ 304 w 631"/>
                  <a:gd name="T29" fmla="*/ 393 h 429"/>
                  <a:gd name="T30" fmla="*/ 167 w 631"/>
                  <a:gd name="T31" fmla="*/ 355 h 429"/>
                  <a:gd name="T32" fmla="*/ 40 w 631"/>
                  <a:gd name="T33" fmla="*/ 380 h 429"/>
                  <a:gd name="T34" fmla="*/ 40 w 631"/>
                  <a:gd name="T35" fmla="*/ 46 h 429"/>
                  <a:gd name="T36" fmla="*/ 169 w 631"/>
                  <a:gd name="T37" fmla="*/ 21 h 429"/>
                  <a:gd name="T38" fmla="*/ 304 w 631"/>
                  <a:gd name="T39" fmla="*/ 60 h 429"/>
                  <a:gd name="T40" fmla="*/ 590 w 631"/>
                  <a:gd name="T41" fmla="*/ 45 h 429"/>
                  <a:gd name="T42" fmla="*/ 590 w 631"/>
                  <a:gd name="T43" fmla="*/ 381 h 429"/>
                  <a:gd name="T44" fmla="*/ 462 w 631"/>
                  <a:gd name="T45" fmla="*/ 359 h 429"/>
                  <a:gd name="T46" fmla="*/ 323 w 631"/>
                  <a:gd name="T47" fmla="*/ 394 h 429"/>
                  <a:gd name="T48" fmla="*/ 323 w 631"/>
                  <a:gd name="T49" fmla="*/ 61 h 429"/>
                  <a:gd name="T50" fmla="*/ 469 w 631"/>
                  <a:gd name="T51" fmla="*/ 21 h 429"/>
                  <a:gd name="T52" fmla="*/ 590 w 631"/>
                  <a:gd name="T53" fmla="*/ 45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31" h="429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2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avLst/>
                <a:gdLst>
                  <a:gd name="T0" fmla="*/ 184 w 192"/>
                  <a:gd name="T1" fmla="*/ 44 h 44"/>
                  <a:gd name="T2" fmla="*/ 180 w 192"/>
                  <a:gd name="T3" fmla="*/ 43 h 44"/>
                  <a:gd name="T4" fmla="*/ 10 w 192"/>
                  <a:gd name="T5" fmla="*/ 32 h 44"/>
                  <a:gd name="T6" fmla="*/ 1 w 192"/>
                  <a:gd name="T7" fmla="*/ 27 h 44"/>
                  <a:gd name="T8" fmla="*/ 6 w 192"/>
                  <a:gd name="T9" fmla="*/ 19 h 44"/>
                  <a:gd name="T10" fmla="*/ 188 w 192"/>
                  <a:gd name="T11" fmla="*/ 31 h 44"/>
                  <a:gd name="T12" fmla="*/ 190 w 192"/>
                  <a:gd name="T13" fmla="*/ 41 h 44"/>
                  <a:gd name="T14" fmla="*/ 184 w 192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4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3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avLst/>
                <a:gdLst>
                  <a:gd name="T0" fmla="*/ 184 w 192"/>
                  <a:gd name="T1" fmla="*/ 43 h 43"/>
                  <a:gd name="T2" fmla="*/ 180 w 192"/>
                  <a:gd name="T3" fmla="*/ 42 h 43"/>
                  <a:gd name="T4" fmla="*/ 10 w 192"/>
                  <a:gd name="T5" fmla="*/ 32 h 43"/>
                  <a:gd name="T6" fmla="*/ 1 w 192"/>
                  <a:gd name="T7" fmla="*/ 27 h 43"/>
                  <a:gd name="T8" fmla="*/ 6 w 192"/>
                  <a:gd name="T9" fmla="*/ 19 h 43"/>
                  <a:gd name="T10" fmla="*/ 188 w 192"/>
                  <a:gd name="T11" fmla="*/ 30 h 43"/>
                  <a:gd name="T12" fmla="*/ 190 w 192"/>
                  <a:gd name="T13" fmla="*/ 40 h 43"/>
                  <a:gd name="T14" fmla="*/ 184 w 192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3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4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avLst/>
                <a:gdLst>
                  <a:gd name="T0" fmla="*/ 185 w 193"/>
                  <a:gd name="T1" fmla="*/ 43 h 43"/>
                  <a:gd name="T2" fmla="*/ 181 w 193"/>
                  <a:gd name="T3" fmla="*/ 42 h 43"/>
                  <a:gd name="T4" fmla="*/ 10 w 193"/>
                  <a:gd name="T5" fmla="*/ 32 h 43"/>
                  <a:gd name="T6" fmla="*/ 1 w 193"/>
                  <a:gd name="T7" fmla="*/ 27 h 43"/>
                  <a:gd name="T8" fmla="*/ 6 w 193"/>
                  <a:gd name="T9" fmla="*/ 18 h 43"/>
                  <a:gd name="T10" fmla="*/ 189 w 193"/>
                  <a:gd name="T11" fmla="*/ 30 h 43"/>
                  <a:gd name="T12" fmla="*/ 191 w 193"/>
                  <a:gd name="T13" fmla="*/ 40 h 43"/>
                  <a:gd name="T14" fmla="*/ 185 w 193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3" h="4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5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avLst/>
                <a:gdLst>
                  <a:gd name="T0" fmla="*/ 186 w 194"/>
                  <a:gd name="T1" fmla="*/ 44 h 44"/>
                  <a:gd name="T2" fmla="*/ 182 w 194"/>
                  <a:gd name="T3" fmla="*/ 43 h 44"/>
                  <a:gd name="T4" fmla="*/ 10 w 194"/>
                  <a:gd name="T5" fmla="*/ 34 h 44"/>
                  <a:gd name="T6" fmla="*/ 1 w 194"/>
                  <a:gd name="T7" fmla="*/ 30 h 44"/>
                  <a:gd name="T8" fmla="*/ 6 w 194"/>
                  <a:gd name="T9" fmla="*/ 21 h 44"/>
                  <a:gd name="T10" fmla="*/ 190 w 194"/>
                  <a:gd name="T11" fmla="*/ 31 h 44"/>
                  <a:gd name="T12" fmla="*/ 192 w 194"/>
                  <a:gd name="T13" fmla="*/ 41 h 44"/>
                  <a:gd name="T14" fmla="*/ 186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6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avLst/>
                <a:gdLst>
                  <a:gd name="T0" fmla="*/ 186 w 194"/>
                  <a:gd name="T1" fmla="*/ 47 h 47"/>
                  <a:gd name="T2" fmla="*/ 182 w 194"/>
                  <a:gd name="T3" fmla="*/ 46 h 47"/>
                  <a:gd name="T4" fmla="*/ 10 w 194"/>
                  <a:gd name="T5" fmla="*/ 38 h 47"/>
                  <a:gd name="T6" fmla="*/ 1 w 194"/>
                  <a:gd name="T7" fmla="*/ 34 h 47"/>
                  <a:gd name="T8" fmla="*/ 5 w 194"/>
                  <a:gd name="T9" fmla="*/ 25 h 47"/>
                  <a:gd name="T10" fmla="*/ 190 w 194"/>
                  <a:gd name="T11" fmla="*/ 34 h 47"/>
                  <a:gd name="T12" fmla="*/ 192 w 194"/>
                  <a:gd name="T13" fmla="*/ 44 h 47"/>
                  <a:gd name="T14" fmla="*/ 186 w 194"/>
                  <a:gd name="T1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7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7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avLst/>
                <a:gdLst>
                  <a:gd name="T0" fmla="*/ 8 w 194"/>
                  <a:gd name="T1" fmla="*/ 44 h 44"/>
                  <a:gd name="T2" fmla="*/ 2 w 194"/>
                  <a:gd name="T3" fmla="*/ 41 h 44"/>
                  <a:gd name="T4" fmla="*/ 4 w 194"/>
                  <a:gd name="T5" fmla="*/ 31 h 44"/>
                  <a:gd name="T6" fmla="*/ 188 w 194"/>
                  <a:gd name="T7" fmla="*/ 19 h 44"/>
                  <a:gd name="T8" fmla="*/ 193 w 194"/>
                  <a:gd name="T9" fmla="*/ 27 h 44"/>
                  <a:gd name="T10" fmla="*/ 185 w 194"/>
                  <a:gd name="T11" fmla="*/ 32 h 44"/>
                  <a:gd name="T12" fmla="*/ 12 w 194"/>
                  <a:gd name="T13" fmla="*/ 43 h 44"/>
                  <a:gd name="T14" fmla="*/ 8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8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5 w 194"/>
                  <a:gd name="T5" fmla="*/ 32 h 45"/>
                  <a:gd name="T6" fmla="*/ 189 w 194"/>
                  <a:gd name="T7" fmla="*/ 19 h 45"/>
                  <a:gd name="T8" fmla="*/ 193 w 194"/>
                  <a:gd name="T9" fmla="*/ 28 h 45"/>
                  <a:gd name="T10" fmla="*/ 185 w 194"/>
                  <a:gd name="T11" fmla="*/ 33 h 45"/>
                  <a:gd name="T12" fmla="*/ 12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19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1 h 45"/>
                  <a:gd name="T4" fmla="*/ 5 w 195"/>
                  <a:gd name="T5" fmla="*/ 32 h 45"/>
                  <a:gd name="T6" fmla="*/ 189 w 195"/>
                  <a:gd name="T7" fmla="*/ 19 h 45"/>
                  <a:gd name="T8" fmla="*/ 193 w 195"/>
                  <a:gd name="T9" fmla="*/ 28 h 45"/>
                  <a:gd name="T10" fmla="*/ 185 w 195"/>
                  <a:gd name="T11" fmla="*/ 32 h 45"/>
                  <a:gd name="T12" fmla="*/ 12 w 195"/>
                  <a:gd name="T13" fmla="*/ 43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20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2 h 45"/>
                  <a:gd name="T4" fmla="*/ 5 w 195"/>
                  <a:gd name="T5" fmla="*/ 32 h 45"/>
                  <a:gd name="T6" fmla="*/ 189 w 195"/>
                  <a:gd name="T7" fmla="*/ 20 h 45"/>
                  <a:gd name="T8" fmla="*/ 194 w 195"/>
                  <a:gd name="T9" fmla="*/ 28 h 45"/>
                  <a:gd name="T10" fmla="*/ 185 w 195"/>
                  <a:gd name="T11" fmla="*/ 33 h 45"/>
                  <a:gd name="T12" fmla="*/ 12 w 195"/>
                  <a:gd name="T13" fmla="*/ 44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  <p:sp>
            <p:nvSpPr>
              <p:cNvPr id="21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4 w 194"/>
                  <a:gd name="T5" fmla="*/ 32 h 45"/>
                  <a:gd name="T6" fmla="*/ 188 w 194"/>
                  <a:gd name="T7" fmla="*/ 19 h 45"/>
                  <a:gd name="T8" fmla="*/ 193 w 194"/>
                  <a:gd name="T9" fmla="*/ 28 h 45"/>
                  <a:gd name="T10" fmla="*/ 184 w 194"/>
                  <a:gd name="T11" fmla="*/ 33 h 45"/>
                  <a:gd name="T12" fmla="*/ 11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>
                  <a:solidFill>
                    <a:prstClr val="white"/>
                  </a:solidFill>
                  <a:latin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24" name="组合 25"/>
          <p:cNvGrpSpPr>
            <a:grpSpLocks/>
          </p:cNvGrpSpPr>
          <p:nvPr userDrawn="1"/>
        </p:nvGrpSpPr>
        <p:grpSpPr bwMode="auto">
          <a:xfrm>
            <a:off x="10806113" y="6230938"/>
            <a:ext cx="493712" cy="492125"/>
            <a:chOff x="6839012" y="2446144"/>
            <a:chExt cx="1556194" cy="1556194"/>
          </a:xfrm>
        </p:grpSpPr>
        <p:grpSp>
          <p:nvGrpSpPr>
            <p:cNvPr id="25" name="组合 26"/>
            <p:cNvGrpSpPr>
              <a:grpSpLocks/>
            </p:cNvGrpSpPr>
            <p:nvPr/>
          </p:nvGrpSpPr>
          <p:grpSpPr bwMode="auto">
            <a:xfrm>
              <a:off x="6839012" y="2446144"/>
              <a:ext cx="1556194" cy="1556194"/>
              <a:chOff x="3154508" y="1821271"/>
              <a:chExt cx="2785107" cy="2785102"/>
            </a:xfrm>
          </p:grpSpPr>
          <p:sp>
            <p:nvSpPr>
              <p:cNvPr id="27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/>
                  </a:gs>
                  <a:gs pos="100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6" name="Freeform 18"/>
            <p:cNvSpPr>
              <a:spLocks noChangeAspect="1" noEditPoints="1"/>
            </p:cNvSpPr>
            <p:nvPr/>
          </p:nvSpPr>
          <p:spPr bwMode="auto">
            <a:xfrm>
              <a:off x="7356190" y="2831801"/>
              <a:ext cx="594186" cy="712675"/>
            </a:xfrm>
            <a:custGeom>
              <a:avLst/>
              <a:gdLst>
                <a:gd name="T0" fmla="*/ 594186 w 456"/>
                <a:gd name="T1" fmla="*/ 686665 h 548"/>
                <a:gd name="T2" fmla="*/ 568125 w 456"/>
                <a:gd name="T3" fmla="*/ 712675 h 548"/>
                <a:gd name="T4" fmla="*/ 109455 w 456"/>
                <a:gd name="T5" fmla="*/ 712675 h 548"/>
                <a:gd name="T6" fmla="*/ 0 w 456"/>
                <a:gd name="T7" fmla="*/ 603433 h 548"/>
                <a:gd name="T8" fmla="*/ 109455 w 456"/>
                <a:gd name="T9" fmla="*/ 494191 h 548"/>
                <a:gd name="T10" fmla="*/ 568125 w 456"/>
                <a:gd name="T11" fmla="*/ 494191 h 548"/>
                <a:gd name="T12" fmla="*/ 594186 w 456"/>
                <a:gd name="T13" fmla="*/ 518900 h 548"/>
                <a:gd name="T14" fmla="*/ 568125 w 456"/>
                <a:gd name="T15" fmla="*/ 544910 h 548"/>
                <a:gd name="T16" fmla="*/ 117274 w 456"/>
                <a:gd name="T17" fmla="*/ 544910 h 548"/>
                <a:gd name="T18" fmla="*/ 58637 w 456"/>
                <a:gd name="T19" fmla="*/ 603433 h 548"/>
                <a:gd name="T20" fmla="*/ 117274 w 456"/>
                <a:gd name="T21" fmla="*/ 661955 h 548"/>
                <a:gd name="T22" fmla="*/ 568125 w 456"/>
                <a:gd name="T23" fmla="*/ 661955 h 548"/>
                <a:gd name="T24" fmla="*/ 594186 w 456"/>
                <a:gd name="T25" fmla="*/ 686665 h 548"/>
                <a:gd name="T26" fmla="*/ 306214 w 456"/>
                <a:gd name="T27" fmla="*/ 101439 h 548"/>
                <a:gd name="T28" fmla="*/ 402639 w 456"/>
                <a:gd name="T29" fmla="*/ 7803 h 548"/>
                <a:gd name="T30" fmla="*/ 402639 w 456"/>
                <a:gd name="T31" fmla="*/ 0 h 548"/>
                <a:gd name="T32" fmla="*/ 394821 w 456"/>
                <a:gd name="T33" fmla="*/ 0 h 548"/>
                <a:gd name="T34" fmla="*/ 297093 w 456"/>
                <a:gd name="T35" fmla="*/ 93636 h 548"/>
                <a:gd name="T36" fmla="*/ 298396 w 456"/>
                <a:gd name="T37" fmla="*/ 100139 h 548"/>
                <a:gd name="T38" fmla="*/ 306214 w 456"/>
                <a:gd name="T39" fmla="*/ 101439 h 548"/>
                <a:gd name="T40" fmla="*/ 484731 w 456"/>
                <a:gd name="T41" fmla="*/ 178169 h 548"/>
                <a:gd name="T42" fmla="*/ 384397 w 456"/>
                <a:gd name="T43" fmla="*/ 110543 h 548"/>
                <a:gd name="T44" fmla="*/ 302305 w 456"/>
                <a:gd name="T45" fmla="*/ 127449 h 548"/>
                <a:gd name="T46" fmla="*/ 221517 w 456"/>
                <a:gd name="T47" fmla="*/ 110543 h 548"/>
                <a:gd name="T48" fmla="*/ 121183 w 456"/>
                <a:gd name="T49" fmla="*/ 178169 h 548"/>
                <a:gd name="T50" fmla="*/ 228032 w 456"/>
                <a:gd name="T51" fmla="*/ 443471 h 548"/>
                <a:gd name="T52" fmla="*/ 302305 w 456"/>
                <a:gd name="T53" fmla="*/ 426565 h 548"/>
                <a:gd name="T54" fmla="*/ 377881 w 456"/>
                <a:gd name="T55" fmla="*/ 443471 h 548"/>
                <a:gd name="T56" fmla="*/ 484731 w 456"/>
                <a:gd name="T57" fmla="*/ 178169 h 548"/>
                <a:gd name="T58" fmla="*/ 224123 w 456"/>
                <a:gd name="T59" fmla="*/ 163863 h 548"/>
                <a:gd name="T60" fmla="*/ 218911 w 456"/>
                <a:gd name="T61" fmla="*/ 163863 h 548"/>
                <a:gd name="T62" fmla="*/ 166789 w 456"/>
                <a:gd name="T63" fmla="*/ 209381 h 548"/>
                <a:gd name="T64" fmla="*/ 155062 w 456"/>
                <a:gd name="T65" fmla="*/ 219785 h 548"/>
                <a:gd name="T66" fmla="*/ 153759 w 456"/>
                <a:gd name="T67" fmla="*/ 219785 h 548"/>
                <a:gd name="T68" fmla="*/ 151153 w 456"/>
                <a:gd name="T69" fmla="*/ 218484 h 548"/>
                <a:gd name="T70" fmla="*/ 142031 w 456"/>
                <a:gd name="T71" fmla="*/ 204179 h 548"/>
                <a:gd name="T72" fmla="*/ 218911 w 456"/>
                <a:gd name="T73" fmla="*/ 137853 h 548"/>
                <a:gd name="T74" fmla="*/ 225426 w 456"/>
                <a:gd name="T75" fmla="*/ 137853 h 548"/>
                <a:gd name="T76" fmla="*/ 235850 w 456"/>
                <a:gd name="T77" fmla="*/ 152159 h 548"/>
                <a:gd name="T78" fmla="*/ 224123 w 456"/>
                <a:gd name="T79" fmla="*/ 163863 h 54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56" h="548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组合 30"/>
          <p:cNvGrpSpPr>
            <a:grpSpLocks/>
          </p:cNvGrpSpPr>
          <p:nvPr userDrawn="1"/>
        </p:nvGrpSpPr>
        <p:grpSpPr bwMode="auto">
          <a:xfrm>
            <a:off x="9591675" y="6230938"/>
            <a:ext cx="493713" cy="492125"/>
            <a:chOff x="997758" y="2442742"/>
            <a:chExt cx="1556194" cy="1556194"/>
          </a:xfrm>
        </p:grpSpPr>
        <p:grpSp>
          <p:nvGrpSpPr>
            <p:cNvPr id="30" name="组合 31"/>
            <p:cNvGrpSpPr>
              <a:grpSpLocks/>
            </p:cNvGrpSpPr>
            <p:nvPr/>
          </p:nvGrpSpPr>
          <p:grpSpPr bwMode="auto"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32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1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72812 w 563"/>
                <a:gd name="T1" fmla="*/ 447729 h 461"/>
                <a:gd name="T2" fmla="*/ 386041 w 563"/>
                <a:gd name="T3" fmla="*/ 445322 h 461"/>
                <a:gd name="T4" fmla="*/ 663846 w 563"/>
                <a:gd name="T5" fmla="*/ 298486 h 461"/>
                <a:gd name="T6" fmla="*/ 672265 w 563"/>
                <a:gd name="T7" fmla="*/ 272007 h 461"/>
                <a:gd name="T8" fmla="*/ 645807 w 563"/>
                <a:gd name="T9" fmla="*/ 264786 h 461"/>
                <a:gd name="T10" fmla="*/ 374015 w 563"/>
                <a:gd name="T11" fmla="*/ 408011 h 461"/>
                <a:gd name="T12" fmla="*/ 70955 w 563"/>
                <a:gd name="T13" fmla="*/ 343018 h 461"/>
                <a:gd name="T14" fmla="*/ 45700 w 563"/>
                <a:gd name="T15" fmla="*/ 304504 h 461"/>
                <a:gd name="T16" fmla="*/ 85386 w 563"/>
                <a:gd name="T17" fmla="*/ 279229 h 461"/>
                <a:gd name="T18" fmla="*/ 376420 w 563"/>
                <a:gd name="T19" fmla="*/ 340611 h 461"/>
                <a:gd name="T20" fmla="*/ 386041 w 563"/>
                <a:gd name="T21" fmla="*/ 338204 h 461"/>
                <a:gd name="T22" fmla="*/ 663846 w 563"/>
                <a:gd name="T23" fmla="*/ 191368 h 461"/>
                <a:gd name="T24" fmla="*/ 672265 w 563"/>
                <a:gd name="T25" fmla="*/ 166093 h 461"/>
                <a:gd name="T26" fmla="*/ 645807 w 563"/>
                <a:gd name="T27" fmla="*/ 157668 h 461"/>
                <a:gd name="T28" fmla="*/ 372812 w 563"/>
                <a:gd name="T29" fmla="*/ 302097 h 461"/>
                <a:gd name="T30" fmla="*/ 70955 w 563"/>
                <a:gd name="T31" fmla="*/ 237104 h 461"/>
                <a:gd name="T32" fmla="*/ 45700 w 563"/>
                <a:gd name="T33" fmla="*/ 197386 h 461"/>
                <a:gd name="T34" fmla="*/ 85386 w 563"/>
                <a:gd name="T35" fmla="*/ 172111 h 461"/>
                <a:gd name="T36" fmla="*/ 358381 w 563"/>
                <a:gd name="T37" fmla="*/ 229882 h 461"/>
                <a:gd name="T38" fmla="*/ 368002 w 563"/>
                <a:gd name="T39" fmla="*/ 227475 h 461"/>
                <a:gd name="T40" fmla="*/ 647010 w 563"/>
                <a:gd name="T41" fmla="*/ 83047 h 461"/>
                <a:gd name="T42" fmla="*/ 643402 w 563"/>
                <a:gd name="T43" fmla="*/ 57771 h 461"/>
                <a:gd name="T44" fmla="*/ 372812 w 563"/>
                <a:gd name="T45" fmla="*/ 4814 h 461"/>
                <a:gd name="T46" fmla="*/ 299452 w 563"/>
                <a:gd name="T47" fmla="*/ 14443 h 461"/>
                <a:gd name="T48" fmla="*/ 49307 w 563"/>
                <a:gd name="T49" fmla="*/ 137207 h 461"/>
                <a:gd name="T50" fmla="*/ 39686 w 563"/>
                <a:gd name="T51" fmla="*/ 143225 h 461"/>
                <a:gd name="T52" fmla="*/ 8418 w 563"/>
                <a:gd name="T53" fmla="*/ 188961 h 461"/>
                <a:gd name="T54" fmla="*/ 30065 w 563"/>
                <a:gd name="T55" fmla="*/ 257565 h 461"/>
                <a:gd name="T56" fmla="*/ 8418 w 563"/>
                <a:gd name="T57" fmla="*/ 296079 h 461"/>
                <a:gd name="T58" fmla="*/ 30065 w 563"/>
                <a:gd name="T59" fmla="*/ 364683 h 461"/>
                <a:gd name="T60" fmla="*/ 8418 w 563"/>
                <a:gd name="T61" fmla="*/ 403197 h 461"/>
                <a:gd name="T62" fmla="*/ 62536 w 563"/>
                <a:gd name="T63" fmla="*/ 487447 h 461"/>
                <a:gd name="T64" fmla="*/ 374015 w 563"/>
                <a:gd name="T65" fmla="*/ 553643 h 461"/>
                <a:gd name="T66" fmla="*/ 386041 w 563"/>
                <a:gd name="T67" fmla="*/ 552440 h 461"/>
                <a:gd name="T68" fmla="*/ 663846 w 563"/>
                <a:gd name="T69" fmla="*/ 405604 h 461"/>
                <a:gd name="T70" fmla="*/ 672265 w 563"/>
                <a:gd name="T71" fmla="*/ 379125 h 461"/>
                <a:gd name="T72" fmla="*/ 645807 w 563"/>
                <a:gd name="T73" fmla="*/ 370700 h 461"/>
                <a:gd name="T74" fmla="*/ 372812 w 563"/>
                <a:gd name="T75" fmla="*/ 515129 h 461"/>
                <a:gd name="T76" fmla="*/ 70955 w 563"/>
                <a:gd name="T77" fmla="*/ 450136 h 461"/>
                <a:gd name="T78" fmla="*/ 45700 w 563"/>
                <a:gd name="T79" fmla="*/ 410418 h 461"/>
                <a:gd name="T80" fmla="*/ 85386 w 563"/>
                <a:gd name="T81" fmla="*/ 385143 h 461"/>
                <a:gd name="T82" fmla="*/ 372812 w 563"/>
                <a:gd name="T83" fmla="*/ 447729 h 461"/>
                <a:gd name="T84" fmla="*/ 355975 w 563"/>
                <a:gd name="T85" fmla="*/ 68604 h 461"/>
                <a:gd name="T86" fmla="*/ 485858 w 563"/>
                <a:gd name="T87" fmla="*/ 93879 h 461"/>
                <a:gd name="T88" fmla="*/ 429335 w 563"/>
                <a:gd name="T89" fmla="*/ 121561 h 461"/>
                <a:gd name="T90" fmla="*/ 299452 w 563"/>
                <a:gd name="T91" fmla="*/ 95082 h 461"/>
                <a:gd name="T92" fmla="*/ 355975 w 563"/>
                <a:gd name="T93" fmla="*/ 68604 h 4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4" name="圆角矩形 33"/>
          <p:cNvSpPr/>
          <p:nvPr userDrawn="1"/>
        </p:nvSpPr>
        <p:spPr>
          <a:xfrm>
            <a:off x="5529534" y="2553384"/>
            <a:ext cx="6424469" cy="1088718"/>
          </a:xfrm>
          <a:prstGeom prst="roundRect">
            <a:avLst>
              <a:gd name="adj" fmla="val 50000"/>
            </a:avLst>
          </a:prstGeom>
          <a:solidFill>
            <a:srgbClr val="F3F3F3"/>
          </a:solidFill>
          <a:ln w="22225"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0"/>
            </a:gradFill>
          </a:ln>
          <a:effectLst>
            <a:innerShdw blurRad="76200" dist="38100" dir="16200000">
              <a:prstClr val="black">
                <a:alpha val="3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138A40">
                  <a:lumMod val="7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8375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1"/>
          <p:cNvGrpSpPr>
            <a:grpSpLocks/>
          </p:cNvGrpSpPr>
          <p:nvPr userDrawn="1"/>
        </p:nvGrpSpPr>
        <p:grpSpPr bwMode="auto">
          <a:xfrm>
            <a:off x="712788" y="758825"/>
            <a:ext cx="1041400" cy="1162050"/>
            <a:chOff x="997758" y="2442742"/>
            <a:chExt cx="1556194" cy="1556194"/>
          </a:xfrm>
        </p:grpSpPr>
        <p:grpSp>
          <p:nvGrpSpPr>
            <p:cNvPr id="3" name="组合 42"/>
            <p:cNvGrpSpPr>
              <a:grpSpLocks/>
            </p:cNvGrpSpPr>
            <p:nvPr/>
          </p:nvGrpSpPr>
          <p:grpSpPr bwMode="auto"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5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72812 w 563"/>
                <a:gd name="T1" fmla="*/ 447729 h 461"/>
                <a:gd name="T2" fmla="*/ 386041 w 563"/>
                <a:gd name="T3" fmla="*/ 445322 h 461"/>
                <a:gd name="T4" fmla="*/ 663846 w 563"/>
                <a:gd name="T5" fmla="*/ 298486 h 461"/>
                <a:gd name="T6" fmla="*/ 672265 w 563"/>
                <a:gd name="T7" fmla="*/ 272007 h 461"/>
                <a:gd name="T8" fmla="*/ 645807 w 563"/>
                <a:gd name="T9" fmla="*/ 264786 h 461"/>
                <a:gd name="T10" fmla="*/ 374015 w 563"/>
                <a:gd name="T11" fmla="*/ 408011 h 461"/>
                <a:gd name="T12" fmla="*/ 70955 w 563"/>
                <a:gd name="T13" fmla="*/ 343018 h 461"/>
                <a:gd name="T14" fmla="*/ 45700 w 563"/>
                <a:gd name="T15" fmla="*/ 304504 h 461"/>
                <a:gd name="T16" fmla="*/ 85386 w 563"/>
                <a:gd name="T17" fmla="*/ 279229 h 461"/>
                <a:gd name="T18" fmla="*/ 376420 w 563"/>
                <a:gd name="T19" fmla="*/ 340611 h 461"/>
                <a:gd name="T20" fmla="*/ 386041 w 563"/>
                <a:gd name="T21" fmla="*/ 338204 h 461"/>
                <a:gd name="T22" fmla="*/ 663846 w 563"/>
                <a:gd name="T23" fmla="*/ 191368 h 461"/>
                <a:gd name="T24" fmla="*/ 672265 w 563"/>
                <a:gd name="T25" fmla="*/ 166093 h 461"/>
                <a:gd name="T26" fmla="*/ 645807 w 563"/>
                <a:gd name="T27" fmla="*/ 157668 h 461"/>
                <a:gd name="T28" fmla="*/ 372812 w 563"/>
                <a:gd name="T29" fmla="*/ 302097 h 461"/>
                <a:gd name="T30" fmla="*/ 70955 w 563"/>
                <a:gd name="T31" fmla="*/ 237104 h 461"/>
                <a:gd name="T32" fmla="*/ 45700 w 563"/>
                <a:gd name="T33" fmla="*/ 197386 h 461"/>
                <a:gd name="T34" fmla="*/ 85386 w 563"/>
                <a:gd name="T35" fmla="*/ 172111 h 461"/>
                <a:gd name="T36" fmla="*/ 358381 w 563"/>
                <a:gd name="T37" fmla="*/ 229882 h 461"/>
                <a:gd name="T38" fmla="*/ 368002 w 563"/>
                <a:gd name="T39" fmla="*/ 227475 h 461"/>
                <a:gd name="T40" fmla="*/ 647010 w 563"/>
                <a:gd name="T41" fmla="*/ 83047 h 461"/>
                <a:gd name="T42" fmla="*/ 643402 w 563"/>
                <a:gd name="T43" fmla="*/ 57771 h 461"/>
                <a:gd name="T44" fmla="*/ 372812 w 563"/>
                <a:gd name="T45" fmla="*/ 4814 h 461"/>
                <a:gd name="T46" fmla="*/ 299452 w 563"/>
                <a:gd name="T47" fmla="*/ 14443 h 461"/>
                <a:gd name="T48" fmla="*/ 49307 w 563"/>
                <a:gd name="T49" fmla="*/ 137207 h 461"/>
                <a:gd name="T50" fmla="*/ 39686 w 563"/>
                <a:gd name="T51" fmla="*/ 143225 h 461"/>
                <a:gd name="T52" fmla="*/ 8418 w 563"/>
                <a:gd name="T53" fmla="*/ 188961 h 461"/>
                <a:gd name="T54" fmla="*/ 30065 w 563"/>
                <a:gd name="T55" fmla="*/ 257565 h 461"/>
                <a:gd name="T56" fmla="*/ 8418 w 563"/>
                <a:gd name="T57" fmla="*/ 296079 h 461"/>
                <a:gd name="T58" fmla="*/ 30065 w 563"/>
                <a:gd name="T59" fmla="*/ 364683 h 461"/>
                <a:gd name="T60" fmla="*/ 8418 w 563"/>
                <a:gd name="T61" fmla="*/ 403197 h 461"/>
                <a:gd name="T62" fmla="*/ 62536 w 563"/>
                <a:gd name="T63" fmla="*/ 487447 h 461"/>
                <a:gd name="T64" fmla="*/ 374015 w 563"/>
                <a:gd name="T65" fmla="*/ 553643 h 461"/>
                <a:gd name="T66" fmla="*/ 386041 w 563"/>
                <a:gd name="T67" fmla="*/ 552440 h 461"/>
                <a:gd name="T68" fmla="*/ 663846 w 563"/>
                <a:gd name="T69" fmla="*/ 405604 h 461"/>
                <a:gd name="T70" fmla="*/ 672265 w 563"/>
                <a:gd name="T71" fmla="*/ 379125 h 461"/>
                <a:gd name="T72" fmla="*/ 645807 w 563"/>
                <a:gd name="T73" fmla="*/ 370700 h 461"/>
                <a:gd name="T74" fmla="*/ 372812 w 563"/>
                <a:gd name="T75" fmla="*/ 515129 h 461"/>
                <a:gd name="T76" fmla="*/ 70955 w 563"/>
                <a:gd name="T77" fmla="*/ 450136 h 461"/>
                <a:gd name="T78" fmla="*/ 45700 w 563"/>
                <a:gd name="T79" fmla="*/ 410418 h 461"/>
                <a:gd name="T80" fmla="*/ 85386 w 563"/>
                <a:gd name="T81" fmla="*/ 385143 h 461"/>
                <a:gd name="T82" fmla="*/ 372812 w 563"/>
                <a:gd name="T83" fmla="*/ 447729 h 461"/>
                <a:gd name="T84" fmla="*/ 355975 w 563"/>
                <a:gd name="T85" fmla="*/ 68604 h 461"/>
                <a:gd name="T86" fmla="*/ 485858 w 563"/>
                <a:gd name="T87" fmla="*/ 93879 h 461"/>
                <a:gd name="T88" fmla="*/ 429335 w 563"/>
                <a:gd name="T89" fmla="*/ 121561 h 461"/>
                <a:gd name="T90" fmla="*/ 299452 w 563"/>
                <a:gd name="T91" fmla="*/ 95082 h 461"/>
                <a:gd name="T92" fmla="*/ 355975 w 563"/>
                <a:gd name="T93" fmla="*/ 68604 h 46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</p:grpSp>
      <p:cxnSp>
        <p:nvCxnSpPr>
          <p:cNvPr id="7" name="直接连接符 6"/>
          <p:cNvCxnSpPr/>
          <p:nvPr userDrawn="1"/>
        </p:nvCxnSpPr>
        <p:spPr>
          <a:xfrm>
            <a:off x="1774825" y="1690688"/>
            <a:ext cx="3676650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8459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52446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2021/11/12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913308-F349-4B6D-A68A-DD1791B4A57B}" type="slidenum">
              <a:rPr lang="zh-CN" alt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1578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dministrator\Desktop\PPT整理\用途\asf.pn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6375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18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PPT整理\用途\asf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62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ransition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 Light" pitchFamily="34" charset="-122"/>
          <a:cs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10043981" y="-1043044"/>
            <a:ext cx="2148019" cy="2981919"/>
            <a:chOff x="80666" y="2499742"/>
            <a:chExt cx="1611014" cy="2236439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-80243" y="2660651"/>
              <a:ext cx="1932831" cy="1611014"/>
            </a:xfrm>
            <a:prstGeom prst="triangle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80243" y="2964259"/>
              <a:ext cx="1932831" cy="1611014"/>
            </a:xfrm>
            <a:prstGeom prst="triangle">
              <a:avLst/>
            </a:prstGeom>
            <a:noFill/>
            <a:ln w="76200">
              <a:solidFill>
                <a:schemeClr val="bg1">
                  <a:lumMod val="9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174240" y="2733040"/>
            <a:ext cx="8402320" cy="707882"/>
          </a:xfrm>
          <a:prstGeom prst="rect">
            <a:avLst/>
          </a:prstGeom>
        </p:spPr>
        <p:txBody>
          <a:bodyPr wrap="square" lIns="91430" tIns="45718" rIns="91430" bIns="45718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138A40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Python</a:t>
            </a:r>
            <a:r>
              <a:rPr lang="zh-CN" altLang="en-US" sz="4000" b="1" dirty="0">
                <a:solidFill>
                  <a:srgbClr val="138A40">
                    <a:lumMod val="7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循环语句</a:t>
            </a:r>
          </a:p>
        </p:txBody>
      </p:sp>
      <p:cxnSp>
        <p:nvCxnSpPr>
          <p:cNvPr id="37" name="直接连接符 36"/>
          <p:cNvCxnSpPr/>
          <p:nvPr/>
        </p:nvCxnSpPr>
        <p:spPr>
          <a:xfrm>
            <a:off x="1271464" y="3501008"/>
            <a:ext cx="993710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1413432" y="6231147"/>
            <a:ext cx="492649" cy="492649"/>
            <a:chOff x="9674578" y="2446144"/>
            <a:chExt cx="1556194" cy="1556194"/>
          </a:xfrm>
        </p:grpSpPr>
        <p:grpSp>
          <p:nvGrpSpPr>
            <p:cNvPr id="10" name="组合 9"/>
            <p:cNvGrpSpPr/>
            <p:nvPr/>
          </p:nvGrpSpPr>
          <p:grpSpPr>
            <a:xfrm>
              <a:off x="9674578" y="2446144"/>
              <a:ext cx="1556194" cy="1556194"/>
              <a:chOff x="3154508" y="1821271"/>
              <a:chExt cx="2785107" cy="2785102"/>
            </a:xfrm>
          </p:grpSpPr>
          <p:sp>
            <p:nvSpPr>
              <p:cNvPr id="12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/>
                  </a:gs>
                  <a:gs pos="100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100000">
                      <a:schemeClr val="accent4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1" name="Freeform 5"/>
            <p:cNvSpPr>
              <a:spLocks noChangeAspect="1" noEditPoints="1"/>
            </p:cNvSpPr>
            <p:nvPr/>
          </p:nvSpPr>
          <p:spPr bwMode="auto">
            <a:xfrm>
              <a:off x="10262139" y="2880262"/>
              <a:ext cx="400923" cy="592899"/>
            </a:xfrm>
            <a:custGeom>
              <a:avLst/>
              <a:gdLst>
                <a:gd name="T0" fmla="*/ 189 w 316"/>
                <a:gd name="T1" fmla="*/ 16 h 467"/>
                <a:gd name="T2" fmla="*/ 225 w 316"/>
                <a:gd name="T3" fmla="*/ 7 h 467"/>
                <a:gd name="T4" fmla="*/ 300 w 316"/>
                <a:gd name="T5" fmla="*/ 52 h 467"/>
                <a:gd name="T6" fmla="*/ 309 w 316"/>
                <a:gd name="T7" fmla="*/ 89 h 467"/>
                <a:gd name="T8" fmla="*/ 298 w 316"/>
                <a:gd name="T9" fmla="*/ 105 h 467"/>
                <a:gd name="T10" fmla="*/ 179 w 316"/>
                <a:gd name="T11" fmla="*/ 33 h 467"/>
                <a:gd name="T12" fmla="*/ 189 w 316"/>
                <a:gd name="T13" fmla="*/ 16 h 467"/>
                <a:gd name="T14" fmla="*/ 164 w 316"/>
                <a:gd name="T15" fmla="*/ 58 h 467"/>
                <a:gd name="T16" fmla="*/ 147 w 316"/>
                <a:gd name="T17" fmla="*/ 85 h 467"/>
                <a:gd name="T18" fmla="*/ 266 w 316"/>
                <a:gd name="T19" fmla="*/ 157 h 467"/>
                <a:gd name="T20" fmla="*/ 283 w 316"/>
                <a:gd name="T21" fmla="*/ 130 h 467"/>
                <a:gd name="T22" fmla="*/ 164 w 316"/>
                <a:gd name="T23" fmla="*/ 58 h 467"/>
                <a:gd name="T24" fmla="*/ 2 w 316"/>
                <a:gd name="T25" fmla="*/ 446 h 467"/>
                <a:gd name="T26" fmla="*/ 13 w 316"/>
                <a:gd name="T27" fmla="*/ 354 h 467"/>
                <a:gd name="T28" fmla="*/ 90 w 316"/>
                <a:gd name="T29" fmla="*/ 401 h 467"/>
                <a:gd name="T30" fmla="*/ 13 w 316"/>
                <a:gd name="T31" fmla="*/ 453 h 467"/>
                <a:gd name="T32" fmla="*/ 2 w 316"/>
                <a:gd name="T33" fmla="*/ 446 h 467"/>
                <a:gd name="T34" fmla="*/ 20 w 316"/>
                <a:gd name="T35" fmla="*/ 296 h 467"/>
                <a:gd name="T36" fmla="*/ 133 w 316"/>
                <a:gd name="T37" fmla="*/ 109 h 467"/>
                <a:gd name="T38" fmla="*/ 172 w 316"/>
                <a:gd name="T39" fmla="*/ 133 h 467"/>
                <a:gd name="T40" fmla="*/ 59 w 316"/>
                <a:gd name="T41" fmla="*/ 320 h 467"/>
                <a:gd name="T42" fmla="*/ 20 w 316"/>
                <a:gd name="T43" fmla="*/ 296 h 467"/>
                <a:gd name="T44" fmla="*/ 99 w 316"/>
                <a:gd name="T45" fmla="*/ 344 h 467"/>
                <a:gd name="T46" fmla="*/ 212 w 316"/>
                <a:gd name="T47" fmla="*/ 158 h 467"/>
                <a:gd name="T48" fmla="*/ 252 w 316"/>
                <a:gd name="T49" fmla="*/ 182 h 467"/>
                <a:gd name="T50" fmla="*/ 139 w 316"/>
                <a:gd name="T51" fmla="*/ 368 h 467"/>
                <a:gd name="T52" fmla="*/ 99 w 316"/>
                <a:gd name="T53" fmla="*/ 344 h 467"/>
                <a:gd name="T54" fmla="*/ 95 w 316"/>
                <a:gd name="T55" fmla="*/ 446 h 467"/>
                <a:gd name="T56" fmla="*/ 301 w 316"/>
                <a:gd name="T57" fmla="*/ 446 h 467"/>
                <a:gd name="T58" fmla="*/ 311 w 316"/>
                <a:gd name="T59" fmla="*/ 456 h 467"/>
                <a:gd name="T60" fmla="*/ 301 w 316"/>
                <a:gd name="T61" fmla="*/ 467 h 467"/>
                <a:gd name="T62" fmla="*/ 95 w 316"/>
                <a:gd name="T63" fmla="*/ 467 h 467"/>
                <a:gd name="T64" fmla="*/ 84 w 316"/>
                <a:gd name="T65" fmla="*/ 456 h 467"/>
                <a:gd name="T66" fmla="*/ 95 w 316"/>
                <a:gd name="T67" fmla="*/ 446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6" h="467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0199363" y="6231147"/>
            <a:ext cx="492649" cy="492649"/>
            <a:chOff x="3843955" y="2446144"/>
            <a:chExt cx="1556194" cy="1556194"/>
          </a:xfrm>
        </p:grpSpPr>
        <p:grpSp>
          <p:nvGrpSpPr>
            <p:cNvPr id="15" name="组合 14"/>
            <p:cNvGrpSpPr/>
            <p:nvPr/>
          </p:nvGrpSpPr>
          <p:grpSpPr>
            <a:xfrm>
              <a:off x="3843955" y="2446144"/>
              <a:ext cx="1556194" cy="1556194"/>
              <a:chOff x="3154508" y="1821271"/>
              <a:chExt cx="2785107" cy="2785102"/>
            </a:xfrm>
          </p:grpSpPr>
          <p:sp>
            <p:nvSpPr>
              <p:cNvPr id="28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6" name="组合 15"/>
            <p:cNvGrpSpPr>
              <a:grpSpLocks noChangeAspect="1"/>
            </p:cNvGrpSpPr>
            <p:nvPr/>
          </p:nvGrpSpPr>
          <p:grpSpPr>
            <a:xfrm>
              <a:off x="4305202" y="2997957"/>
              <a:ext cx="675251" cy="459226"/>
              <a:chOff x="3897313" y="2017126"/>
              <a:chExt cx="749300" cy="509588"/>
            </a:xfrm>
            <a:solidFill>
              <a:schemeClr val="bg1"/>
            </a:solidFill>
          </p:grpSpPr>
          <p:sp>
            <p:nvSpPr>
              <p:cNvPr id="17" name="Freeform 8"/>
              <p:cNvSpPr>
                <a:spLocks noEditPoints="1"/>
              </p:cNvSpPr>
              <p:nvPr/>
            </p:nvSpPr>
            <p:spPr bwMode="auto">
              <a:xfrm>
                <a:off x="3897313" y="2017126"/>
                <a:ext cx="749300" cy="509588"/>
              </a:xfrm>
              <a:custGeom>
                <a:avLst/>
                <a:gdLst>
                  <a:gd name="T0" fmla="*/ 627 w 631"/>
                  <a:gd name="T1" fmla="*/ 44 h 429"/>
                  <a:gd name="T2" fmla="*/ 469 w 631"/>
                  <a:gd name="T3" fmla="*/ 0 h 429"/>
                  <a:gd name="T4" fmla="*/ 315 w 631"/>
                  <a:gd name="T5" fmla="*/ 41 h 429"/>
                  <a:gd name="T6" fmla="*/ 168 w 631"/>
                  <a:gd name="T7" fmla="*/ 0 h 429"/>
                  <a:gd name="T8" fmla="*/ 3 w 631"/>
                  <a:gd name="T9" fmla="*/ 44 h 429"/>
                  <a:gd name="T10" fmla="*/ 0 w 631"/>
                  <a:gd name="T11" fmla="*/ 52 h 429"/>
                  <a:gd name="T12" fmla="*/ 0 w 631"/>
                  <a:gd name="T13" fmla="*/ 412 h 429"/>
                  <a:gd name="T14" fmla="*/ 23 w 631"/>
                  <a:gd name="T15" fmla="*/ 429 h 429"/>
                  <a:gd name="T16" fmla="*/ 313 w 631"/>
                  <a:gd name="T17" fmla="*/ 429 h 429"/>
                  <a:gd name="T18" fmla="*/ 608 w 631"/>
                  <a:gd name="T19" fmla="*/ 429 h 429"/>
                  <a:gd name="T20" fmla="*/ 631 w 631"/>
                  <a:gd name="T21" fmla="*/ 413 h 429"/>
                  <a:gd name="T22" fmla="*/ 631 w 631"/>
                  <a:gd name="T23" fmla="*/ 52 h 429"/>
                  <a:gd name="T24" fmla="*/ 627 w 631"/>
                  <a:gd name="T25" fmla="*/ 44 h 429"/>
                  <a:gd name="T26" fmla="*/ 304 w 631"/>
                  <a:gd name="T27" fmla="*/ 60 h 429"/>
                  <a:gd name="T28" fmla="*/ 304 w 631"/>
                  <a:gd name="T29" fmla="*/ 393 h 429"/>
                  <a:gd name="T30" fmla="*/ 167 w 631"/>
                  <a:gd name="T31" fmla="*/ 355 h 429"/>
                  <a:gd name="T32" fmla="*/ 40 w 631"/>
                  <a:gd name="T33" fmla="*/ 380 h 429"/>
                  <a:gd name="T34" fmla="*/ 40 w 631"/>
                  <a:gd name="T35" fmla="*/ 46 h 429"/>
                  <a:gd name="T36" fmla="*/ 169 w 631"/>
                  <a:gd name="T37" fmla="*/ 21 h 429"/>
                  <a:gd name="T38" fmla="*/ 304 w 631"/>
                  <a:gd name="T39" fmla="*/ 60 h 429"/>
                  <a:gd name="T40" fmla="*/ 590 w 631"/>
                  <a:gd name="T41" fmla="*/ 45 h 429"/>
                  <a:gd name="T42" fmla="*/ 590 w 631"/>
                  <a:gd name="T43" fmla="*/ 381 h 429"/>
                  <a:gd name="T44" fmla="*/ 462 w 631"/>
                  <a:gd name="T45" fmla="*/ 359 h 429"/>
                  <a:gd name="T46" fmla="*/ 323 w 631"/>
                  <a:gd name="T47" fmla="*/ 394 h 429"/>
                  <a:gd name="T48" fmla="*/ 323 w 631"/>
                  <a:gd name="T49" fmla="*/ 61 h 429"/>
                  <a:gd name="T50" fmla="*/ 469 w 631"/>
                  <a:gd name="T51" fmla="*/ 21 h 429"/>
                  <a:gd name="T52" fmla="*/ 590 w 631"/>
                  <a:gd name="T53" fmla="*/ 45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31" h="429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avLst/>
                <a:gdLst>
                  <a:gd name="T0" fmla="*/ 184 w 192"/>
                  <a:gd name="T1" fmla="*/ 44 h 44"/>
                  <a:gd name="T2" fmla="*/ 180 w 192"/>
                  <a:gd name="T3" fmla="*/ 43 h 44"/>
                  <a:gd name="T4" fmla="*/ 10 w 192"/>
                  <a:gd name="T5" fmla="*/ 32 h 44"/>
                  <a:gd name="T6" fmla="*/ 1 w 192"/>
                  <a:gd name="T7" fmla="*/ 27 h 44"/>
                  <a:gd name="T8" fmla="*/ 6 w 192"/>
                  <a:gd name="T9" fmla="*/ 19 h 44"/>
                  <a:gd name="T10" fmla="*/ 188 w 192"/>
                  <a:gd name="T11" fmla="*/ 31 h 44"/>
                  <a:gd name="T12" fmla="*/ 190 w 192"/>
                  <a:gd name="T13" fmla="*/ 41 h 44"/>
                  <a:gd name="T14" fmla="*/ 184 w 192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4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avLst/>
                <a:gdLst>
                  <a:gd name="T0" fmla="*/ 184 w 192"/>
                  <a:gd name="T1" fmla="*/ 43 h 43"/>
                  <a:gd name="T2" fmla="*/ 180 w 192"/>
                  <a:gd name="T3" fmla="*/ 42 h 43"/>
                  <a:gd name="T4" fmla="*/ 10 w 192"/>
                  <a:gd name="T5" fmla="*/ 32 h 43"/>
                  <a:gd name="T6" fmla="*/ 1 w 192"/>
                  <a:gd name="T7" fmla="*/ 27 h 43"/>
                  <a:gd name="T8" fmla="*/ 6 w 192"/>
                  <a:gd name="T9" fmla="*/ 19 h 43"/>
                  <a:gd name="T10" fmla="*/ 188 w 192"/>
                  <a:gd name="T11" fmla="*/ 30 h 43"/>
                  <a:gd name="T12" fmla="*/ 190 w 192"/>
                  <a:gd name="T13" fmla="*/ 40 h 43"/>
                  <a:gd name="T14" fmla="*/ 184 w 192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3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0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avLst/>
                <a:gdLst>
                  <a:gd name="T0" fmla="*/ 185 w 193"/>
                  <a:gd name="T1" fmla="*/ 43 h 43"/>
                  <a:gd name="T2" fmla="*/ 181 w 193"/>
                  <a:gd name="T3" fmla="*/ 42 h 43"/>
                  <a:gd name="T4" fmla="*/ 10 w 193"/>
                  <a:gd name="T5" fmla="*/ 32 h 43"/>
                  <a:gd name="T6" fmla="*/ 1 w 193"/>
                  <a:gd name="T7" fmla="*/ 27 h 43"/>
                  <a:gd name="T8" fmla="*/ 6 w 193"/>
                  <a:gd name="T9" fmla="*/ 18 h 43"/>
                  <a:gd name="T10" fmla="*/ 189 w 193"/>
                  <a:gd name="T11" fmla="*/ 30 h 43"/>
                  <a:gd name="T12" fmla="*/ 191 w 193"/>
                  <a:gd name="T13" fmla="*/ 40 h 43"/>
                  <a:gd name="T14" fmla="*/ 185 w 193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3" h="4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1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avLst/>
                <a:gdLst>
                  <a:gd name="T0" fmla="*/ 186 w 194"/>
                  <a:gd name="T1" fmla="*/ 44 h 44"/>
                  <a:gd name="T2" fmla="*/ 182 w 194"/>
                  <a:gd name="T3" fmla="*/ 43 h 44"/>
                  <a:gd name="T4" fmla="*/ 10 w 194"/>
                  <a:gd name="T5" fmla="*/ 34 h 44"/>
                  <a:gd name="T6" fmla="*/ 1 w 194"/>
                  <a:gd name="T7" fmla="*/ 30 h 44"/>
                  <a:gd name="T8" fmla="*/ 6 w 194"/>
                  <a:gd name="T9" fmla="*/ 21 h 44"/>
                  <a:gd name="T10" fmla="*/ 190 w 194"/>
                  <a:gd name="T11" fmla="*/ 31 h 44"/>
                  <a:gd name="T12" fmla="*/ 192 w 194"/>
                  <a:gd name="T13" fmla="*/ 41 h 44"/>
                  <a:gd name="T14" fmla="*/ 186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2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avLst/>
                <a:gdLst>
                  <a:gd name="T0" fmla="*/ 186 w 194"/>
                  <a:gd name="T1" fmla="*/ 47 h 47"/>
                  <a:gd name="T2" fmla="*/ 182 w 194"/>
                  <a:gd name="T3" fmla="*/ 46 h 47"/>
                  <a:gd name="T4" fmla="*/ 10 w 194"/>
                  <a:gd name="T5" fmla="*/ 38 h 47"/>
                  <a:gd name="T6" fmla="*/ 1 w 194"/>
                  <a:gd name="T7" fmla="*/ 34 h 47"/>
                  <a:gd name="T8" fmla="*/ 5 w 194"/>
                  <a:gd name="T9" fmla="*/ 25 h 47"/>
                  <a:gd name="T10" fmla="*/ 190 w 194"/>
                  <a:gd name="T11" fmla="*/ 34 h 47"/>
                  <a:gd name="T12" fmla="*/ 192 w 194"/>
                  <a:gd name="T13" fmla="*/ 44 h 47"/>
                  <a:gd name="T14" fmla="*/ 186 w 194"/>
                  <a:gd name="T1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7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3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avLst/>
                <a:gdLst>
                  <a:gd name="T0" fmla="*/ 8 w 194"/>
                  <a:gd name="T1" fmla="*/ 44 h 44"/>
                  <a:gd name="T2" fmla="*/ 2 w 194"/>
                  <a:gd name="T3" fmla="*/ 41 h 44"/>
                  <a:gd name="T4" fmla="*/ 4 w 194"/>
                  <a:gd name="T5" fmla="*/ 31 h 44"/>
                  <a:gd name="T6" fmla="*/ 188 w 194"/>
                  <a:gd name="T7" fmla="*/ 19 h 44"/>
                  <a:gd name="T8" fmla="*/ 193 w 194"/>
                  <a:gd name="T9" fmla="*/ 27 h 44"/>
                  <a:gd name="T10" fmla="*/ 185 w 194"/>
                  <a:gd name="T11" fmla="*/ 32 h 44"/>
                  <a:gd name="T12" fmla="*/ 12 w 194"/>
                  <a:gd name="T13" fmla="*/ 43 h 44"/>
                  <a:gd name="T14" fmla="*/ 8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4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5 w 194"/>
                  <a:gd name="T5" fmla="*/ 32 h 45"/>
                  <a:gd name="T6" fmla="*/ 189 w 194"/>
                  <a:gd name="T7" fmla="*/ 19 h 45"/>
                  <a:gd name="T8" fmla="*/ 193 w 194"/>
                  <a:gd name="T9" fmla="*/ 28 h 45"/>
                  <a:gd name="T10" fmla="*/ 185 w 194"/>
                  <a:gd name="T11" fmla="*/ 33 h 45"/>
                  <a:gd name="T12" fmla="*/ 12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5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1 h 45"/>
                  <a:gd name="T4" fmla="*/ 5 w 195"/>
                  <a:gd name="T5" fmla="*/ 32 h 45"/>
                  <a:gd name="T6" fmla="*/ 189 w 195"/>
                  <a:gd name="T7" fmla="*/ 19 h 45"/>
                  <a:gd name="T8" fmla="*/ 193 w 195"/>
                  <a:gd name="T9" fmla="*/ 28 h 45"/>
                  <a:gd name="T10" fmla="*/ 185 w 195"/>
                  <a:gd name="T11" fmla="*/ 32 h 45"/>
                  <a:gd name="T12" fmla="*/ 12 w 195"/>
                  <a:gd name="T13" fmla="*/ 43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6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2 h 45"/>
                  <a:gd name="T4" fmla="*/ 5 w 195"/>
                  <a:gd name="T5" fmla="*/ 32 h 45"/>
                  <a:gd name="T6" fmla="*/ 189 w 195"/>
                  <a:gd name="T7" fmla="*/ 20 h 45"/>
                  <a:gd name="T8" fmla="*/ 194 w 195"/>
                  <a:gd name="T9" fmla="*/ 28 h 45"/>
                  <a:gd name="T10" fmla="*/ 185 w 195"/>
                  <a:gd name="T11" fmla="*/ 33 h 45"/>
                  <a:gd name="T12" fmla="*/ 12 w 195"/>
                  <a:gd name="T13" fmla="*/ 44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7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4 w 194"/>
                  <a:gd name="T5" fmla="*/ 32 h 45"/>
                  <a:gd name="T6" fmla="*/ 188 w 194"/>
                  <a:gd name="T7" fmla="*/ 19 h 45"/>
                  <a:gd name="T8" fmla="*/ 193 w 194"/>
                  <a:gd name="T9" fmla="*/ 28 h 45"/>
                  <a:gd name="T10" fmla="*/ 184 w 194"/>
                  <a:gd name="T11" fmla="*/ 33 h 45"/>
                  <a:gd name="T12" fmla="*/ 11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10806397" y="6231147"/>
            <a:ext cx="492649" cy="492649"/>
            <a:chOff x="6839012" y="2446144"/>
            <a:chExt cx="1556194" cy="1556194"/>
          </a:xfrm>
        </p:grpSpPr>
        <p:grpSp>
          <p:nvGrpSpPr>
            <p:cNvPr id="33" name="组合 32"/>
            <p:cNvGrpSpPr/>
            <p:nvPr/>
          </p:nvGrpSpPr>
          <p:grpSpPr>
            <a:xfrm>
              <a:off x="6839012" y="2446144"/>
              <a:ext cx="1556194" cy="1556194"/>
              <a:chOff x="3154508" y="1821271"/>
              <a:chExt cx="2785107" cy="2785102"/>
            </a:xfrm>
          </p:grpSpPr>
          <p:sp>
            <p:nvSpPr>
              <p:cNvPr id="35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/>
                  </a:gs>
                  <a:gs pos="100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4" name="Freeform 18"/>
            <p:cNvSpPr>
              <a:spLocks noChangeAspect="1" noEditPoints="1"/>
            </p:cNvSpPr>
            <p:nvPr/>
          </p:nvSpPr>
          <p:spPr bwMode="auto">
            <a:xfrm>
              <a:off x="7356190" y="2831801"/>
              <a:ext cx="594186" cy="712675"/>
            </a:xfrm>
            <a:custGeom>
              <a:avLst/>
              <a:gdLst>
                <a:gd name="T0" fmla="*/ 456 w 456"/>
                <a:gd name="T1" fmla="*/ 528 h 548"/>
                <a:gd name="T2" fmla="*/ 436 w 456"/>
                <a:gd name="T3" fmla="*/ 548 h 548"/>
                <a:gd name="T4" fmla="*/ 84 w 456"/>
                <a:gd name="T5" fmla="*/ 548 h 548"/>
                <a:gd name="T6" fmla="*/ 0 w 456"/>
                <a:gd name="T7" fmla="*/ 464 h 548"/>
                <a:gd name="T8" fmla="*/ 84 w 456"/>
                <a:gd name="T9" fmla="*/ 380 h 548"/>
                <a:gd name="T10" fmla="*/ 436 w 456"/>
                <a:gd name="T11" fmla="*/ 380 h 548"/>
                <a:gd name="T12" fmla="*/ 456 w 456"/>
                <a:gd name="T13" fmla="*/ 399 h 548"/>
                <a:gd name="T14" fmla="*/ 436 w 456"/>
                <a:gd name="T15" fmla="*/ 419 h 548"/>
                <a:gd name="T16" fmla="*/ 90 w 456"/>
                <a:gd name="T17" fmla="*/ 419 h 548"/>
                <a:gd name="T18" fmla="*/ 45 w 456"/>
                <a:gd name="T19" fmla="*/ 464 h 548"/>
                <a:gd name="T20" fmla="*/ 90 w 456"/>
                <a:gd name="T21" fmla="*/ 509 h 548"/>
                <a:gd name="T22" fmla="*/ 436 w 456"/>
                <a:gd name="T23" fmla="*/ 509 h 548"/>
                <a:gd name="T24" fmla="*/ 456 w 456"/>
                <a:gd name="T25" fmla="*/ 528 h 548"/>
                <a:gd name="T26" fmla="*/ 235 w 456"/>
                <a:gd name="T27" fmla="*/ 78 h 548"/>
                <a:gd name="T28" fmla="*/ 309 w 456"/>
                <a:gd name="T29" fmla="*/ 6 h 548"/>
                <a:gd name="T30" fmla="*/ 309 w 456"/>
                <a:gd name="T31" fmla="*/ 0 h 548"/>
                <a:gd name="T32" fmla="*/ 303 w 456"/>
                <a:gd name="T33" fmla="*/ 0 h 548"/>
                <a:gd name="T34" fmla="*/ 228 w 456"/>
                <a:gd name="T35" fmla="*/ 72 h 548"/>
                <a:gd name="T36" fmla="*/ 229 w 456"/>
                <a:gd name="T37" fmla="*/ 77 h 548"/>
                <a:gd name="T38" fmla="*/ 235 w 456"/>
                <a:gd name="T39" fmla="*/ 78 h 548"/>
                <a:gd name="T40" fmla="*/ 372 w 456"/>
                <a:gd name="T41" fmla="*/ 137 h 548"/>
                <a:gd name="T42" fmla="*/ 295 w 456"/>
                <a:gd name="T43" fmla="*/ 85 h 548"/>
                <a:gd name="T44" fmla="*/ 232 w 456"/>
                <a:gd name="T45" fmla="*/ 98 h 548"/>
                <a:gd name="T46" fmla="*/ 170 w 456"/>
                <a:gd name="T47" fmla="*/ 85 h 548"/>
                <a:gd name="T48" fmla="*/ 93 w 456"/>
                <a:gd name="T49" fmla="*/ 137 h 548"/>
                <a:gd name="T50" fmla="*/ 175 w 456"/>
                <a:gd name="T51" fmla="*/ 341 h 548"/>
                <a:gd name="T52" fmla="*/ 232 w 456"/>
                <a:gd name="T53" fmla="*/ 328 h 548"/>
                <a:gd name="T54" fmla="*/ 290 w 456"/>
                <a:gd name="T55" fmla="*/ 341 h 548"/>
                <a:gd name="T56" fmla="*/ 372 w 456"/>
                <a:gd name="T57" fmla="*/ 137 h 548"/>
                <a:gd name="T58" fmla="*/ 172 w 456"/>
                <a:gd name="T59" fmla="*/ 126 h 548"/>
                <a:gd name="T60" fmla="*/ 168 w 456"/>
                <a:gd name="T61" fmla="*/ 126 h 548"/>
                <a:gd name="T62" fmla="*/ 128 w 456"/>
                <a:gd name="T63" fmla="*/ 161 h 548"/>
                <a:gd name="T64" fmla="*/ 119 w 456"/>
                <a:gd name="T65" fmla="*/ 169 h 548"/>
                <a:gd name="T66" fmla="*/ 118 w 456"/>
                <a:gd name="T67" fmla="*/ 169 h 548"/>
                <a:gd name="T68" fmla="*/ 116 w 456"/>
                <a:gd name="T69" fmla="*/ 168 h 548"/>
                <a:gd name="T70" fmla="*/ 109 w 456"/>
                <a:gd name="T71" fmla="*/ 157 h 548"/>
                <a:gd name="T72" fmla="*/ 168 w 456"/>
                <a:gd name="T73" fmla="*/ 106 h 548"/>
                <a:gd name="T74" fmla="*/ 173 w 456"/>
                <a:gd name="T75" fmla="*/ 106 h 548"/>
                <a:gd name="T76" fmla="*/ 181 w 456"/>
                <a:gd name="T77" fmla="*/ 117 h 548"/>
                <a:gd name="T78" fmla="*/ 172 w 456"/>
                <a:gd name="T79" fmla="*/ 12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6" h="548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9592329" y="6231147"/>
            <a:ext cx="492649" cy="492649"/>
            <a:chOff x="997758" y="2442742"/>
            <a:chExt cx="1556194" cy="1556194"/>
          </a:xfrm>
        </p:grpSpPr>
        <p:grpSp>
          <p:nvGrpSpPr>
            <p:cNvPr id="39" name="组合 38"/>
            <p:cNvGrpSpPr/>
            <p:nvPr/>
          </p:nvGrpSpPr>
          <p:grpSpPr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41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0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10 w 563"/>
                <a:gd name="T1" fmla="*/ 372 h 461"/>
                <a:gd name="T2" fmla="*/ 321 w 563"/>
                <a:gd name="T3" fmla="*/ 370 h 461"/>
                <a:gd name="T4" fmla="*/ 552 w 563"/>
                <a:gd name="T5" fmla="*/ 248 h 461"/>
                <a:gd name="T6" fmla="*/ 559 w 563"/>
                <a:gd name="T7" fmla="*/ 226 h 461"/>
                <a:gd name="T8" fmla="*/ 537 w 563"/>
                <a:gd name="T9" fmla="*/ 220 h 461"/>
                <a:gd name="T10" fmla="*/ 311 w 563"/>
                <a:gd name="T11" fmla="*/ 339 h 461"/>
                <a:gd name="T12" fmla="*/ 59 w 563"/>
                <a:gd name="T13" fmla="*/ 285 h 461"/>
                <a:gd name="T14" fmla="*/ 38 w 563"/>
                <a:gd name="T15" fmla="*/ 253 h 461"/>
                <a:gd name="T16" fmla="*/ 71 w 563"/>
                <a:gd name="T17" fmla="*/ 232 h 461"/>
                <a:gd name="T18" fmla="*/ 313 w 563"/>
                <a:gd name="T19" fmla="*/ 283 h 461"/>
                <a:gd name="T20" fmla="*/ 321 w 563"/>
                <a:gd name="T21" fmla="*/ 281 h 461"/>
                <a:gd name="T22" fmla="*/ 552 w 563"/>
                <a:gd name="T23" fmla="*/ 159 h 461"/>
                <a:gd name="T24" fmla="*/ 559 w 563"/>
                <a:gd name="T25" fmla="*/ 138 h 461"/>
                <a:gd name="T26" fmla="*/ 537 w 563"/>
                <a:gd name="T27" fmla="*/ 131 h 461"/>
                <a:gd name="T28" fmla="*/ 310 w 563"/>
                <a:gd name="T29" fmla="*/ 251 h 461"/>
                <a:gd name="T30" fmla="*/ 59 w 563"/>
                <a:gd name="T31" fmla="*/ 197 h 461"/>
                <a:gd name="T32" fmla="*/ 38 w 563"/>
                <a:gd name="T33" fmla="*/ 164 h 461"/>
                <a:gd name="T34" fmla="*/ 71 w 563"/>
                <a:gd name="T35" fmla="*/ 143 h 461"/>
                <a:gd name="T36" fmla="*/ 298 w 563"/>
                <a:gd name="T37" fmla="*/ 191 h 461"/>
                <a:gd name="T38" fmla="*/ 306 w 563"/>
                <a:gd name="T39" fmla="*/ 189 h 461"/>
                <a:gd name="T40" fmla="*/ 538 w 563"/>
                <a:gd name="T41" fmla="*/ 69 h 461"/>
                <a:gd name="T42" fmla="*/ 535 w 563"/>
                <a:gd name="T43" fmla="*/ 48 h 461"/>
                <a:gd name="T44" fmla="*/ 310 w 563"/>
                <a:gd name="T45" fmla="*/ 4 h 461"/>
                <a:gd name="T46" fmla="*/ 249 w 563"/>
                <a:gd name="T47" fmla="*/ 12 h 461"/>
                <a:gd name="T48" fmla="*/ 41 w 563"/>
                <a:gd name="T49" fmla="*/ 114 h 461"/>
                <a:gd name="T50" fmla="*/ 33 w 563"/>
                <a:gd name="T51" fmla="*/ 119 h 461"/>
                <a:gd name="T52" fmla="*/ 7 w 563"/>
                <a:gd name="T53" fmla="*/ 157 h 461"/>
                <a:gd name="T54" fmla="*/ 25 w 563"/>
                <a:gd name="T55" fmla="*/ 214 h 461"/>
                <a:gd name="T56" fmla="*/ 7 w 563"/>
                <a:gd name="T57" fmla="*/ 246 h 461"/>
                <a:gd name="T58" fmla="*/ 25 w 563"/>
                <a:gd name="T59" fmla="*/ 303 h 461"/>
                <a:gd name="T60" fmla="*/ 7 w 563"/>
                <a:gd name="T61" fmla="*/ 335 h 461"/>
                <a:gd name="T62" fmla="*/ 52 w 563"/>
                <a:gd name="T63" fmla="*/ 405 h 461"/>
                <a:gd name="T64" fmla="*/ 311 w 563"/>
                <a:gd name="T65" fmla="*/ 460 h 461"/>
                <a:gd name="T66" fmla="*/ 321 w 563"/>
                <a:gd name="T67" fmla="*/ 459 h 461"/>
                <a:gd name="T68" fmla="*/ 552 w 563"/>
                <a:gd name="T69" fmla="*/ 337 h 461"/>
                <a:gd name="T70" fmla="*/ 559 w 563"/>
                <a:gd name="T71" fmla="*/ 315 h 461"/>
                <a:gd name="T72" fmla="*/ 537 w 563"/>
                <a:gd name="T73" fmla="*/ 308 h 461"/>
                <a:gd name="T74" fmla="*/ 310 w 563"/>
                <a:gd name="T75" fmla="*/ 428 h 461"/>
                <a:gd name="T76" fmla="*/ 59 w 563"/>
                <a:gd name="T77" fmla="*/ 374 h 461"/>
                <a:gd name="T78" fmla="*/ 38 w 563"/>
                <a:gd name="T79" fmla="*/ 341 h 461"/>
                <a:gd name="T80" fmla="*/ 71 w 563"/>
                <a:gd name="T81" fmla="*/ 320 h 461"/>
                <a:gd name="T82" fmla="*/ 310 w 563"/>
                <a:gd name="T83" fmla="*/ 372 h 461"/>
                <a:gd name="T84" fmla="*/ 296 w 563"/>
                <a:gd name="T85" fmla="*/ 57 h 461"/>
                <a:gd name="T86" fmla="*/ 404 w 563"/>
                <a:gd name="T87" fmla="*/ 78 h 461"/>
                <a:gd name="T88" fmla="*/ 357 w 563"/>
                <a:gd name="T89" fmla="*/ 101 h 461"/>
                <a:gd name="T90" fmla="*/ 249 w 563"/>
                <a:gd name="T91" fmla="*/ 79 h 461"/>
                <a:gd name="T92" fmla="*/ 296 w 563"/>
                <a:gd name="T93" fmla="*/ 5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738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62119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/>
              <a:t>break </a:t>
            </a:r>
            <a:r>
              <a:rPr lang="zh-CN" altLang="en-US" sz="4400" b="1" smtClean="0"/>
              <a:t>和 </a:t>
            </a:r>
            <a:r>
              <a:rPr lang="en-US" altLang="zh-CN" sz="4400" b="1" smtClean="0"/>
              <a:t>continue </a:t>
            </a:r>
            <a:r>
              <a:rPr lang="zh-CN" altLang="en-US" sz="4400" b="1" smtClean="0"/>
              <a:t>语句</a:t>
            </a:r>
            <a:endParaRPr lang="zh-CN" altLang="en-US" sz="4400" b="1"/>
          </a:p>
        </p:txBody>
      </p:sp>
      <p:sp>
        <p:nvSpPr>
          <p:cNvPr id="3" name="矩形 2"/>
          <p:cNvSpPr/>
          <p:nvPr/>
        </p:nvSpPr>
        <p:spPr>
          <a:xfrm>
            <a:off x="1817769" y="1895594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break </a:t>
            </a:r>
            <a:r>
              <a:rPr lang="zh-CN" altLang="en-US"/>
              <a:t>执行流程图：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348" y="2411728"/>
            <a:ext cx="3743949" cy="3937753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212729" y="1754862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continue </a:t>
            </a:r>
            <a:r>
              <a:rPr lang="zh-CN" altLang="en-US"/>
              <a:t>执行流程图：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13" y="2411728"/>
            <a:ext cx="3886057" cy="41041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232624960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62119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/>
              <a:t>break </a:t>
            </a:r>
            <a:r>
              <a:rPr lang="zh-CN" altLang="en-US" sz="4400" b="1"/>
              <a:t>和 </a:t>
            </a:r>
            <a:r>
              <a:rPr lang="en-US" altLang="zh-CN" sz="4400" b="1"/>
              <a:t>continue </a:t>
            </a:r>
            <a:r>
              <a:rPr lang="zh-CN" altLang="en-US" sz="4400" b="1"/>
              <a:t>语句</a:t>
            </a:r>
          </a:p>
        </p:txBody>
      </p:sp>
      <p:sp>
        <p:nvSpPr>
          <p:cNvPr id="3" name="矩形 2"/>
          <p:cNvSpPr/>
          <p:nvPr/>
        </p:nvSpPr>
        <p:spPr>
          <a:xfrm>
            <a:off x="1817769" y="1704914"/>
            <a:ext cx="44115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实例</a:t>
            </a:r>
          </a:p>
          <a:p>
            <a:r>
              <a:rPr lang="en-US" altLang="zh-CN" smtClean="0"/>
              <a:t> </a:t>
            </a:r>
            <a:endParaRPr lang="en-US" altLang="zh-CN"/>
          </a:p>
          <a:p>
            <a:r>
              <a:rPr lang="en-US" altLang="zh-CN"/>
              <a:t>for letter in 'Runoob':     # </a:t>
            </a:r>
            <a:r>
              <a:rPr lang="zh-CN" altLang="en-US"/>
              <a:t>第一个实例</a:t>
            </a:r>
          </a:p>
          <a:p>
            <a:r>
              <a:rPr lang="zh-CN" altLang="en-US"/>
              <a:t>   </a:t>
            </a:r>
            <a:r>
              <a:rPr lang="en-US" altLang="zh-CN"/>
              <a:t>if letter == 'b':</a:t>
            </a:r>
          </a:p>
          <a:p>
            <a:r>
              <a:rPr lang="en-US" altLang="zh-CN"/>
              <a:t>      break</a:t>
            </a:r>
          </a:p>
          <a:p>
            <a:r>
              <a:rPr lang="en-US" altLang="zh-CN"/>
              <a:t>   print ('</a:t>
            </a:r>
            <a:r>
              <a:rPr lang="zh-CN" altLang="en-US"/>
              <a:t>当前字母为 </a:t>
            </a:r>
            <a:r>
              <a:rPr lang="en-US" altLang="zh-CN"/>
              <a:t>:', letter)</a:t>
            </a:r>
          </a:p>
          <a:p>
            <a:r>
              <a:rPr lang="en-US" altLang="zh-CN"/>
              <a:t>  </a:t>
            </a:r>
          </a:p>
          <a:p>
            <a:r>
              <a:rPr lang="en-US" altLang="zh-CN" err="1"/>
              <a:t>var = 10                    # </a:t>
            </a:r>
            <a:r>
              <a:rPr lang="zh-CN" altLang="en-US"/>
              <a:t>第二个实例</a:t>
            </a:r>
          </a:p>
          <a:p>
            <a:r>
              <a:rPr lang="en-US" altLang="zh-CN"/>
              <a:t>while var &gt; 0:              </a:t>
            </a:r>
          </a:p>
          <a:p>
            <a:r>
              <a:rPr lang="en-US" altLang="zh-CN"/>
              <a:t>   print ('</a:t>
            </a:r>
            <a:r>
              <a:rPr lang="zh-CN" altLang="en-US"/>
              <a:t>当前变量值为 </a:t>
            </a:r>
            <a:r>
              <a:rPr lang="en-US" altLang="zh-CN"/>
              <a:t>:', var)</a:t>
            </a:r>
          </a:p>
          <a:p>
            <a:r>
              <a:rPr lang="en-US" altLang="zh-CN"/>
              <a:t>   var = var -1</a:t>
            </a:r>
          </a:p>
          <a:p>
            <a:r>
              <a:rPr lang="en-US" altLang="zh-CN"/>
              <a:t>   if var == 5:</a:t>
            </a:r>
          </a:p>
          <a:p>
            <a:r>
              <a:rPr lang="en-US" altLang="zh-CN"/>
              <a:t>      break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print ("Good bye!")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341870" y="2121752"/>
            <a:ext cx="355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执行以上脚本输出结果为：</a:t>
            </a:r>
          </a:p>
          <a:p>
            <a:endParaRPr lang="zh-CN" altLang="en-US"/>
          </a:p>
          <a:p>
            <a:r>
              <a:rPr lang="zh-CN" altLang="en-US"/>
              <a:t>当前字母为 </a:t>
            </a:r>
            <a:r>
              <a:rPr lang="en-US" altLang="zh-CN"/>
              <a:t>: R</a:t>
            </a:r>
          </a:p>
          <a:p>
            <a:r>
              <a:rPr lang="zh-CN" altLang="en-US"/>
              <a:t>当前字母为 </a:t>
            </a:r>
            <a:r>
              <a:rPr lang="en-US" altLang="zh-CN"/>
              <a:t>: u</a:t>
            </a:r>
          </a:p>
          <a:p>
            <a:r>
              <a:rPr lang="zh-CN" altLang="en-US"/>
              <a:t>当前字母为 </a:t>
            </a:r>
            <a:r>
              <a:rPr lang="en-US" altLang="zh-CN"/>
              <a:t>: n</a:t>
            </a:r>
          </a:p>
          <a:p>
            <a:r>
              <a:rPr lang="zh-CN" altLang="en-US"/>
              <a:t>当前字母为 </a:t>
            </a:r>
            <a:r>
              <a:rPr lang="en-US" altLang="zh-CN"/>
              <a:t>: o</a:t>
            </a:r>
          </a:p>
          <a:p>
            <a:r>
              <a:rPr lang="zh-CN" altLang="en-US"/>
              <a:t>当前字母为 </a:t>
            </a:r>
            <a:r>
              <a:rPr lang="en-US" altLang="zh-CN"/>
              <a:t>: o</a:t>
            </a:r>
          </a:p>
          <a:p>
            <a:r>
              <a:rPr lang="zh-CN" altLang="en-US"/>
              <a:t>当前变量值为 </a:t>
            </a:r>
            <a:r>
              <a:rPr lang="en-US" altLang="zh-CN"/>
              <a:t>: 10</a:t>
            </a:r>
          </a:p>
          <a:p>
            <a:r>
              <a:rPr lang="zh-CN" altLang="en-US"/>
              <a:t>当前变量值为 </a:t>
            </a:r>
            <a:r>
              <a:rPr lang="en-US" altLang="zh-CN"/>
              <a:t>: 9</a:t>
            </a:r>
          </a:p>
          <a:p>
            <a:r>
              <a:rPr lang="zh-CN" altLang="en-US"/>
              <a:t>当前变量值为 </a:t>
            </a:r>
            <a:r>
              <a:rPr lang="en-US" altLang="zh-CN"/>
              <a:t>: 8</a:t>
            </a:r>
          </a:p>
          <a:p>
            <a:r>
              <a:rPr lang="zh-CN" altLang="en-US"/>
              <a:t>当前变量值为 </a:t>
            </a:r>
            <a:r>
              <a:rPr lang="en-US" altLang="zh-CN"/>
              <a:t>: 7</a:t>
            </a:r>
          </a:p>
          <a:p>
            <a:r>
              <a:rPr lang="zh-CN" altLang="en-US"/>
              <a:t>当前变量值为 </a:t>
            </a:r>
            <a:r>
              <a:rPr lang="en-US" altLang="zh-CN"/>
              <a:t>: 6</a:t>
            </a:r>
          </a:p>
          <a:p>
            <a:r>
              <a:rPr lang="en-US" altLang="zh-CN"/>
              <a:t>Good bye!</a:t>
            </a:r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424227042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4760" y="2674620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谢谢指导</a:t>
            </a:r>
            <a:endParaRPr lang="zh-CN" altLang="en-US" sz="6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110541440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2448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+mj-ea"/>
                <a:ea typeface="+mj-ea"/>
              </a:rPr>
              <a:t>循环语句</a:t>
            </a:r>
          </a:p>
        </p:txBody>
      </p:sp>
      <p:sp>
        <p:nvSpPr>
          <p:cNvPr id="3" name="矩形 2"/>
          <p:cNvSpPr/>
          <p:nvPr/>
        </p:nvSpPr>
        <p:spPr>
          <a:xfrm>
            <a:off x="1817769" y="1723309"/>
            <a:ext cx="42058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/>
              <a:t>Python </a:t>
            </a:r>
            <a:r>
              <a:rPr lang="zh-CN" altLang="en-US"/>
              <a:t>中的循环语句有 </a:t>
            </a:r>
            <a:r>
              <a:rPr lang="en-US" altLang="zh-CN"/>
              <a:t>for </a:t>
            </a:r>
            <a:r>
              <a:rPr lang="zh-CN" altLang="en-US"/>
              <a:t>和 </a:t>
            </a:r>
            <a:r>
              <a:rPr lang="en-US" altLang="zh-CN"/>
              <a:t>while</a:t>
            </a:r>
            <a:r>
              <a:rPr lang="zh-CN" altLang="en-US"/>
              <a:t>。</a:t>
            </a:r>
          </a:p>
          <a:p>
            <a:endParaRPr lang="zh-CN" altLang="en-US"/>
          </a:p>
          <a:p>
            <a:r>
              <a:rPr lang="en-US" altLang="zh-CN"/>
              <a:t>Python </a:t>
            </a:r>
            <a:r>
              <a:rPr lang="zh-CN" altLang="en-US"/>
              <a:t>循环语句的控制结构</a:t>
            </a:r>
            <a:r>
              <a:rPr lang="zh-CN" altLang="en-US" smtClean="0"/>
              <a:t>图：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50" y="2184974"/>
            <a:ext cx="3642744" cy="3885594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11413432" y="6231147"/>
            <a:ext cx="492649" cy="492649"/>
            <a:chOff x="9674578" y="2446144"/>
            <a:chExt cx="1556194" cy="1556194"/>
          </a:xfrm>
        </p:grpSpPr>
        <p:grpSp>
          <p:nvGrpSpPr>
            <p:cNvPr id="6" name="组合 5"/>
            <p:cNvGrpSpPr/>
            <p:nvPr/>
          </p:nvGrpSpPr>
          <p:grpSpPr>
            <a:xfrm>
              <a:off x="9674578" y="2446144"/>
              <a:ext cx="1556194" cy="1556194"/>
              <a:chOff x="3154508" y="1821271"/>
              <a:chExt cx="2785107" cy="2785102"/>
            </a:xfrm>
          </p:grpSpPr>
          <p:sp>
            <p:nvSpPr>
              <p:cNvPr id="8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/>
                  </a:gs>
                  <a:gs pos="100000">
                    <a:schemeClr val="accent4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4">
                        <a:lumMod val="75000"/>
                      </a:schemeClr>
                    </a:gs>
                    <a:gs pos="100000">
                      <a:schemeClr val="accent4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" name="Freeform 5"/>
            <p:cNvSpPr>
              <a:spLocks noChangeAspect="1" noEditPoints="1"/>
            </p:cNvSpPr>
            <p:nvPr/>
          </p:nvSpPr>
          <p:spPr bwMode="auto">
            <a:xfrm>
              <a:off x="10262139" y="2880262"/>
              <a:ext cx="400923" cy="592899"/>
            </a:xfrm>
            <a:custGeom>
              <a:avLst/>
              <a:gdLst>
                <a:gd name="T0" fmla="*/ 189 w 316"/>
                <a:gd name="T1" fmla="*/ 16 h 467"/>
                <a:gd name="T2" fmla="*/ 225 w 316"/>
                <a:gd name="T3" fmla="*/ 7 h 467"/>
                <a:gd name="T4" fmla="*/ 300 w 316"/>
                <a:gd name="T5" fmla="*/ 52 h 467"/>
                <a:gd name="T6" fmla="*/ 309 w 316"/>
                <a:gd name="T7" fmla="*/ 89 h 467"/>
                <a:gd name="T8" fmla="*/ 298 w 316"/>
                <a:gd name="T9" fmla="*/ 105 h 467"/>
                <a:gd name="T10" fmla="*/ 179 w 316"/>
                <a:gd name="T11" fmla="*/ 33 h 467"/>
                <a:gd name="T12" fmla="*/ 189 w 316"/>
                <a:gd name="T13" fmla="*/ 16 h 467"/>
                <a:gd name="T14" fmla="*/ 164 w 316"/>
                <a:gd name="T15" fmla="*/ 58 h 467"/>
                <a:gd name="T16" fmla="*/ 147 w 316"/>
                <a:gd name="T17" fmla="*/ 85 h 467"/>
                <a:gd name="T18" fmla="*/ 266 w 316"/>
                <a:gd name="T19" fmla="*/ 157 h 467"/>
                <a:gd name="T20" fmla="*/ 283 w 316"/>
                <a:gd name="T21" fmla="*/ 130 h 467"/>
                <a:gd name="T22" fmla="*/ 164 w 316"/>
                <a:gd name="T23" fmla="*/ 58 h 467"/>
                <a:gd name="T24" fmla="*/ 2 w 316"/>
                <a:gd name="T25" fmla="*/ 446 h 467"/>
                <a:gd name="T26" fmla="*/ 13 w 316"/>
                <a:gd name="T27" fmla="*/ 354 h 467"/>
                <a:gd name="T28" fmla="*/ 90 w 316"/>
                <a:gd name="T29" fmla="*/ 401 h 467"/>
                <a:gd name="T30" fmla="*/ 13 w 316"/>
                <a:gd name="T31" fmla="*/ 453 h 467"/>
                <a:gd name="T32" fmla="*/ 2 w 316"/>
                <a:gd name="T33" fmla="*/ 446 h 467"/>
                <a:gd name="T34" fmla="*/ 20 w 316"/>
                <a:gd name="T35" fmla="*/ 296 h 467"/>
                <a:gd name="T36" fmla="*/ 133 w 316"/>
                <a:gd name="T37" fmla="*/ 109 h 467"/>
                <a:gd name="T38" fmla="*/ 172 w 316"/>
                <a:gd name="T39" fmla="*/ 133 h 467"/>
                <a:gd name="T40" fmla="*/ 59 w 316"/>
                <a:gd name="T41" fmla="*/ 320 h 467"/>
                <a:gd name="T42" fmla="*/ 20 w 316"/>
                <a:gd name="T43" fmla="*/ 296 h 467"/>
                <a:gd name="T44" fmla="*/ 99 w 316"/>
                <a:gd name="T45" fmla="*/ 344 h 467"/>
                <a:gd name="T46" fmla="*/ 212 w 316"/>
                <a:gd name="T47" fmla="*/ 158 h 467"/>
                <a:gd name="T48" fmla="*/ 252 w 316"/>
                <a:gd name="T49" fmla="*/ 182 h 467"/>
                <a:gd name="T50" fmla="*/ 139 w 316"/>
                <a:gd name="T51" fmla="*/ 368 h 467"/>
                <a:gd name="T52" fmla="*/ 99 w 316"/>
                <a:gd name="T53" fmla="*/ 344 h 467"/>
                <a:gd name="T54" fmla="*/ 95 w 316"/>
                <a:gd name="T55" fmla="*/ 446 h 467"/>
                <a:gd name="T56" fmla="*/ 301 w 316"/>
                <a:gd name="T57" fmla="*/ 446 h 467"/>
                <a:gd name="T58" fmla="*/ 311 w 316"/>
                <a:gd name="T59" fmla="*/ 456 h 467"/>
                <a:gd name="T60" fmla="*/ 301 w 316"/>
                <a:gd name="T61" fmla="*/ 467 h 467"/>
                <a:gd name="T62" fmla="*/ 95 w 316"/>
                <a:gd name="T63" fmla="*/ 467 h 467"/>
                <a:gd name="T64" fmla="*/ 84 w 316"/>
                <a:gd name="T65" fmla="*/ 456 h 467"/>
                <a:gd name="T66" fmla="*/ 95 w 316"/>
                <a:gd name="T67" fmla="*/ 446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6" h="467">
                  <a:moveTo>
                    <a:pt x="189" y="16"/>
                  </a:moveTo>
                  <a:cubicBezTo>
                    <a:pt x="197" y="4"/>
                    <a:pt x="213" y="0"/>
                    <a:pt x="225" y="7"/>
                  </a:cubicBezTo>
                  <a:cubicBezTo>
                    <a:pt x="300" y="52"/>
                    <a:pt x="300" y="52"/>
                    <a:pt x="300" y="52"/>
                  </a:cubicBezTo>
                  <a:cubicBezTo>
                    <a:pt x="312" y="60"/>
                    <a:pt x="316" y="76"/>
                    <a:pt x="309" y="89"/>
                  </a:cubicBezTo>
                  <a:cubicBezTo>
                    <a:pt x="298" y="105"/>
                    <a:pt x="298" y="105"/>
                    <a:pt x="298" y="105"/>
                  </a:cubicBezTo>
                  <a:cubicBezTo>
                    <a:pt x="179" y="33"/>
                    <a:pt x="179" y="33"/>
                    <a:pt x="179" y="33"/>
                  </a:cubicBezTo>
                  <a:lnTo>
                    <a:pt x="189" y="16"/>
                  </a:lnTo>
                  <a:close/>
                  <a:moveTo>
                    <a:pt x="164" y="58"/>
                  </a:moveTo>
                  <a:cubicBezTo>
                    <a:pt x="147" y="85"/>
                    <a:pt x="147" y="85"/>
                    <a:pt x="147" y="85"/>
                  </a:cubicBezTo>
                  <a:cubicBezTo>
                    <a:pt x="266" y="157"/>
                    <a:pt x="266" y="157"/>
                    <a:pt x="266" y="157"/>
                  </a:cubicBezTo>
                  <a:cubicBezTo>
                    <a:pt x="283" y="130"/>
                    <a:pt x="283" y="130"/>
                    <a:pt x="283" y="130"/>
                  </a:cubicBezTo>
                  <a:lnTo>
                    <a:pt x="164" y="58"/>
                  </a:lnTo>
                  <a:close/>
                  <a:moveTo>
                    <a:pt x="2" y="446"/>
                  </a:moveTo>
                  <a:cubicBezTo>
                    <a:pt x="13" y="354"/>
                    <a:pt x="13" y="354"/>
                    <a:pt x="13" y="354"/>
                  </a:cubicBezTo>
                  <a:cubicBezTo>
                    <a:pt x="90" y="401"/>
                    <a:pt x="90" y="401"/>
                    <a:pt x="90" y="401"/>
                  </a:cubicBezTo>
                  <a:cubicBezTo>
                    <a:pt x="13" y="453"/>
                    <a:pt x="13" y="453"/>
                    <a:pt x="13" y="453"/>
                  </a:cubicBezTo>
                  <a:cubicBezTo>
                    <a:pt x="5" y="459"/>
                    <a:pt x="0" y="456"/>
                    <a:pt x="2" y="446"/>
                  </a:cubicBezTo>
                  <a:close/>
                  <a:moveTo>
                    <a:pt x="20" y="296"/>
                  </a:moveTo>
                  <a:cubicBezTo>
                    <a:pt x="133" y="109"/>
                    <a:pt x="133" y="109"/>
                    <a:pt x="133" y="109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59" y="320"/>
                    <a:pt x="59" y="320"/>
                    <a:pt x="59" y="320"/>
                  </a:cubicBezTo>
                  <a:lnTo>
                    <a:pt x="20" y="296"/>
                  </a:lnTo>
                  <a:close/>
                  <a:moveTo>
                    <a:pt x="99" y="344"/>
                  </a:moveTo>
                  <a:cubicBezTo>
                    <a:pt x="212" y="158"/>
                    <a:pt x="212" y="158"/>
                    <a:pt x="212" y="158"/>
                  </a:cubicBezTo>
                  <a:cubicBezTo>
                    <a:pt x="252" y="182"/>
                    <a:pt x="252" y="182"/>
                    <a:pt x="252" y="182"/>
                  </a:cubicBezTo>
                  <a:cubicBezTo>
                    <a:pt x="139" y="368"/>
                    <a:pt x="139" y="368"/>
                    <a:pt x="139" y="368"/>
                  </a:cubicBezTo>
                  <a:lnTo>
                    <a:pt x="99" y="344"/>
                  </a:lnTo>
                  <a:close/>
                  <a:moveTo>
                    <a:pt x="95" y="446"/>
                  </a:moveTo>
                  <a:cubicBezTo>
                    <a:pt x="301" y="446"/>
                    <a:pt x="301" y="446"/>
                    <a:pt x="301" y="446"/>
                  </a:cubicBezTo>
                  <a:cubicBezTo>
                    <a:pt x="307" y="446"/>
                    <a:pt x="311" y="450"/>
                    <a:pt x="311" y="456"/>
                  </a:cubicBezTo>
                  <a:cubicBezTo>
                    <a:pt x="311" y="462"/>
                    <a:pt x="307" y="467"/>
                    <a:pt x="301" y="467"/>
                  </a:cubicBezTo>
                  <a:cubicBezTo>
                    <a:pt x="95" y="467"/>
                    <a:pt x="95" y="467"/>
                    <a:pt x="95" y="467"/>
                  </a:cubicBezTo>
                  <a:cubicBezTo>
                    <a:pt x="89" y="467"/>
                    <a:pt x="84" y="462"/>
                    <a:pt x="84" y="456"/>
                  </a:cubicBezTo>
                  <a:cubicBezTo>
                    <a:pt x="84" y="450"/>
                    <a:pt x="89" y="446"/>
                    <a:pt x="9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199363" y="6231147"/>
            <a:ext cx="492649" cy="492649"/>
            <a:chOff x="3843955" y="2446144"/>
            <a:chExt cx="1556194" cy="1556194"/>
          </a:xfrm>
        </p:grpSpPr>
        <p:grpSp>
          <p:nvGrpSpPr>
            <p:cNvPr id="11" name="组合 10"/>
            <p:cNvGrpSpPr/>
            <p:nvPr/>
          </p:nvGrpSpPr>
          <p:grpSpPr>
            <a:xfrm>
              <a:off x="3843955" y="2446144"/>
              <a:ext cx="1556194" cy="1556194"/>
              <a:chOff x="3154508" y="1821271"/>
              <a:chExt cx="2785107" cy="2785102"/>
            </a:xfrm>
          </p:grpSpPr>
          <p:sp>
            <p:nvSpPr>
              <p:cNvPr id="24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/>
                  </a:gs>
                  <a:gs pos="100000">
                    <a:schemeClr val="accent2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100000">
                      <a:schemeClr val="accent2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" name="组合 11"/>
            <p:cNvGrpSpPr>
              <a:grpSpLocks noChangeAspect="1"/>
            </p:cNvGrpSpPr>
            <p:nvPr/>
          </p:nvGrpSpPr>
          <p:grpSpPr>
            <a:xfrm>
              <a:off x="4305202" y="2997957"/>
              <a:ext cx="675251" cy="459226"/>
              <a:chOff x="3897313" y="2017126"/>
              <a:chExt cx="749300" cy="509588"/>
            </a:xfrm>
            <a:solidFill>
              <a:schemeClr val="bg1"/>
            </a:solidFill>
          </p:grpSpPr>
          <p:sp>
            <p:nvSpPr>
              <p:cNvPr id="13" name="Freeform 8"/>
              <p:cNvSpPr>
                <a:spLocks noEditPoints="1"/>
              </p:cNvSpPr>
              <p:nvPr/>
            </p:nvSpPr>
            <p:spPr bwMode="auto">
              <a:xfrm>
                <a:off x="3897313" y="2017126"/>
                <a:ext cx="749300" cy="509588"/>
              </a:xfrm>
              <a:custGeom>
                <a:avLst/>
                <a:gdLst>
                  <a:gd name="T0" fmla="*/ 627 w 631"/>
                  <a:gd name="T1" fmla="*/ 44 h 429"/>
                  <a:gd name="T2" fmla="*/ 469 w 631"/>
                  <a:gd name="T3" fmla="*/ 0 h 429"/>
                  <a:gd name="T4" fmla="*/ 315 w 631"/>
                  <a:gd name="T5" fmla="*/ 41 h 429"/>
                  <a:gd name="T6" fmla="*/ 168 w 631"/>
                  <a:gd name="T7" fmla="*/ 0 h 429"/>
                  <a:gd name="T8" fmla="*/ 3 w 631"/>
                  <a:gd name="T9" fmla="*/ 44 h 429"/>
                  <a:gd name="T10" fmla="*/ 0 w 631"/>
                  <a:gd name="T11" fmla="*/ 52 h 429"/>
                  <a:gd name="T12" fmla="*/ 0 w 631"/>
                  <a:gd name="T13" fmla="*/ 412 h 429"/>
                  <a:gd name="T14" fmla="*/ 23 w 631"/>
                  <a:gd name="T15" fmla="*/ 429 h 429"/>
                  <a:gd name="T16" fmla="*/ 313 w 631"/>
                  <a:gd name="T17" fmla="*/ 429 h 429"/>
                  <a:gd name="T18" fmla="*/ 608 w 631"/>
                  <a:gd name="T19" fmla="*/ 429 h 429"/>
                  <a:gd name="T20" fmla="*/ 631 w 631"/>
                  <a:gd name="T21" fmla="*/ 413 h 429"/>
                  <a:gd name="T22" fmla="*/ 631 w 631"/>
                  <a:gd name="T23" fmla="*/ 52 h 429"/>
                  <a:gd name="T24" fmla="*/ 627 w 631"/>
                  <a:gd name="T25" fmla="*/ 44 h 429"/>
                  <a:gd name="T26" fmla="*/ 304 w 631"/>
                  <a:gd name="T27" fmla="*/ 60 h 429"/>
                  <a:gd name="T28" fmla="*/ 304 w 631"/>
                  <a:gd name="T29" fmla="*/ 393 h 429"/>
                  <a:gd name="T30" fmla="*/ 167 w 631"/>
                  <a:gd name="T31" fmla="*/ 355 h 429"/>
                  <a:gd name="T32" fmla="*/ 40 w 631"/>
                  <a:gd name="T33" fmla="*/ 380 h 429"/>
                  <a:gd name="T34" fmla="*/ 40 w 631"/>
                  <a:gd name="T35" fmla="*/ 46 h 429"/>
                  <a:gd name="T36" fmla="*/ 169 w 631"/>
                  <a:gd name="T37" fmla="*/ 21 h 429"/>
                  <a:gd name="T38" fmla="*/ 304 w 631"/>
                  <a:gd name="T39" fmla="*/ 60 h 429"/>
                  <a:gd name="T40" fmla="*/ 590 w 631"/>
                  <a:gd name="T41" fmla="*/ 45 h 429"/>
                  <a:gd name="T42" fmla="*/ 590 w 631"/>
                  <a:gd name="T43" fmla="*/ 381 h 429"/>
                  <a:gd name="T44" fmla="*/ 462 w 631"/>
                  <a:gd name="T45" fmla="*/ 359 h 429"/>
                  <a:gd name="T46" fmla="*/ 323 w 631"/>
                  <a:gd name="T47" fmla="*/ 394 h 429"/>
                  <a:gd name="T48" fmla="*/ 323 w 631"/>
                  <a:gd name="T49" fmla="*/ 61 h 429"/>
                  <a:gd name="T50" fmla="*/ 469 w 631"/>
                  <a:gd name="T51" fmla="*/ 21 h 429"/>
                  <a:gd name="T52" fmla="*/ 590 w 631"/>
                  <a:gd name="T53" fmla="*/ 45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31" h="429">
                    <a:moveTo>
                      <a:pt x="627" y="44"/>
                    </a:moveTo>
                    <a:cubicBezTo>
                      <a:pt x="593" y="16"/>
                      <a:pt x="534" y="0"/>
                      <a:pt x="469" y="0"/>
                    </a:cubicBezTo>
                    <a:cubicBezTo>
                      <a:pt x="407" y="0"/>
                      <a:pt x="350" y="15"/>
                      <a:pt x="315" y="41"/>
                    </a:cubicBezTo>
                    <a:cubicBezTo>
                      <a:pt x="288" y="15"/>
                      <a:pt x="234" y="0"/>
                      <a:pt x="168" y="0"/>
                    </a:cubicBezTo>
                    <a:cubicBezTo>
                      <a:pt x="100" y="0"/>
                      <a:pt x="37" y="17"/>
                      <a:pt x="3" y="44"/>
                    </a:cubicBezTo>
                    <a:cubicBezTo>
                      <a:pt x="1" y="46"/>
                      <a:pt x="0" y="49"/>
                      <a:pt x="0" y="52"/>
                    </a:cubicBezTo>
                    <a:cubicBezTo>
                      <a:pt x="0" y="412"/>
                      <a:pt x="0" y="412"/>
                      <a:pt x="0" y="412"/>
                    </a:cubicBezTo>
                    <a:cubicBezTo>
                      <a:pt x="0" y="419"/>
                      <a:pt x="9" y="429"/>
                      <a:pt x="23" y="429"/>
                    </a:cubicBezTo>
                    <a:cubicBezTo>
                      <a:pt x="313" y="429"/>
                      <a:pt x="313" y="429"/>
                      <a:pt x="313" y="429"/>
                    </a:cubicBezTo>
                    <a:cubicBezTo>
                      <a:pt x="314" y="429"/>
                      <a:pt x="608" y="429"/>
                      <a:pt x="608" y="429"/>
                    </a:cubicBezTo>
                    <a:cubicBezTo>
                      <a:pt x="618" y="429"/>
                      <a:pt x="631" y="424"/>
                      <a:pt x="631" y="413"/>
                    </a:cubicBezTo>
                    <a:cubicBezTo>
                      <a:pt x="631" y="52"/>
                      <a:pt x="631" y="52"/>
                      <a:pt x="631" y="52"/>
                    </a:cubicBezTo>
                    <a:cubicBezTo>
                      <a:pt x="631" y="49"/>
                      <a:pt x="630" y="46"/>
                      <a:pt x="627" y="44"/>
                    </a:cubicBezTo>
                    <a:close/>
                    <a:moveTo>
                      <a:pt x="304" y="60"/>
                    </a:moveTo>
                    <a:cubicBezTo>
                      <a:pt x="304" y="66"/>
                      <a:pt x="304" y="393"/>
                      <a:pt x="304" y="393"/>
                    </a:cubicBezTo>
                    <a:cubicBezTo>
                      <a:pt x="275" y="369"/>
                      <a:pt x="227" y="355"/>
                      <a:pt x="167" y="355"/>
                    </a:cubicBezTo>
                    <a:cubicBezTo>
                      <a:pt x="120" y="355"/>
                      <a:pt x="75" y="364"/>
                      <a:pt x="40" y="380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85" y="21"/>
                      <a:pt x="169" y="21"/>
                    </a:cubicBezTo>
                    <a:cubicBezTo>
                      <a:pt x="266" y="21"/>
                      <a:pt x="304" y="58"/>
                      <a:pt x="304" y="60"/>
                    </a:cubicBezTo>
                    <a:close/>
                    <a:moveTo>
                      <a:pt x="590" y="45"/>
                    </a:moveTo>
                    <a:cubicBezTo>
                      <a:pt x="590" y="381"/>
                      <a:pt x="590" y="381"/>
                      <a:pt x="590" y="381"/>
                    </a:cubicBezTo>
                    <a:cubicBezTo>
                      <a:pt x="554" y="366"/>
                      <a:pt x="505" y="359"/>
                      <a:pt x="462" y="359"/>
                    </a:cubicBezTo>
                    <a:cubicBezTo>
                      <a:pt x="401" y="359"/>
                      <a:pt x="352" y="371"/>
                      <a:pt x="323" y="394"/>
                    </a:cubicBezTo>
                    <a:cubicBezTo>
                      <a:pt x="323" y="61"/>
                      <a:pt x="323" y="61"/>
                      <a:pt x="323" y="61"/>
                    </a:cubicBezTo>
                    <a:cubicBezTo>
                      <a:pt x="323" y="61"/>
                      <a:pt x="368" y="21"/>
                      <a:pt x="469" y="21"/>
                    </a:cubicBezTo>
                    <a:cubicBezTo>
                      <a:pt x="547" y="21"/>
                      <a:pt x="590" y="45"/>
                      <a:pt x="590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4" name="Freeform 24"/>
              <p:cNvSpPr/>
              <p:nvPr/>
            </p:nvSpPr>
            <p:spPr bwMode="auto">
              <a:xfrm>
                <a:off x="3992563" y="2085976"/>
                <a:ext cx="228600" cy="52388"/>
              </a:xfrm>
              <a:custGeom>
                <a:avLst/>
                <a:gdLst>
                  <a:gd name="T0" fmla="*/ 184 w 192"/>
                  <a:gd name="T1" fmla="*/ 44 h 44"/>
                  <a:gd name="T2" fmla="*/ 180 w 192"/>
                  <a:gd name="T3" fmla="*/ 43 h 44"/>
                  <a:gd name="T4" fmla="*/ 10 w 192"/>
                  <a:gd name="T5" fmla="*/ 32 h 44"/>
                  <a:gd name="T6" fmla="*/ 1 w 192"/>
                  <a:gd name="T7" fmla="*/ 27 h 44"/>
                  <a:gd name="T8" fmla="*/ 6 w 192"/>
                  <a:gd name="T9" fmla="*/ 19 h 44"/>
                  <a:gd name="T10" fmla="*/ 188 w 192"/>
                  <a:gd name="T11" fmla="*/ 31 h 44"/>
                  <a:gd name="T12" fmla="*/ 190 w 192"/>
                  <a:gd name="T13" fmla="*/ 41 h 44"/>
                  <a:gd name="T14" fmla="*/ 184 w 192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4">
                    <a:moveTo>
                      <a:pt x="184" y="44"/>
                    </a:moveTo>
                    <a:cubicBezTo>
                      <a:pt x="183" y="44"/>
                      <a:pt x="181" y="44"/>
                      <a:pt x="180" y="43"/>
                    </a:cubicBezTo>
                    <a:cubicBezTo>
                      <a:pt x="150" y="23"/>
                      <a:pt x="83" y="12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5"/>
                      <a:pt x="188" y="31"/>
                    </a:cubicBezTo>
                    <a:cubicBezTo>
                      <a:pt x="191" y="33"/>
                      <a:pt x="192" y="38"/>
                      <a:pt x="190" y="41"/>
                    </a:cubicBezTo>
                    <a:cubicBezTo>
                      <a:pt x="189" y="43"/>
                      <a:pt x="186" y="44"/>
                      <a:pt x="184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5" name="Freeform 25"/>
              <p:cNvSpPr/>
              <p:nvPr/>
            </p:nvSpPr>
            <p:spPr bwMode="auto">
              <a:xfrm>
                <a:off x="3992563" y="2151063"/>
                <a:ext cx="228600" cy="50800"/>
              </a:xfrm>
              <a:custGeom>
                <a:avLst/>
                <a:gdLst>
                  <a:gd name="T0" fmla="*/ 184 w 192"/>
                  <a:gd name="T1" fmla="*/ 43 h 43"/>
                  <a:gd name="T2" fmla="*/ 180 w 192"/>
                  <a:gd name="T3" fmla="*/ 42 h 43"/>
                  <a:gd name="T4" fmla="*/ 10 w 192"/>
                  <a:gd name="T5" fmla="*/ 32 h 43"/>
                  <a:gd name="T6" fmla="*/ 1 w 192"/>
                  <a:gd name="T7" fmla="*/ 27 h 43"/>
                  <a:gd name="T8" fmla="*/ 6 w 192"/>
                  <a:gd name="T9" fmla="*/ 19 h 43"/>
                  <a:gd name="T10" fmla="*/ 188 w 192"/>
                  <a:gd name="T11" fmla="*/ 30 h 43"/>
                  <a:gd name="T12" fmla="*/ 190 w 192"/>
                  <a:gd name="T13" fmla="*/ 40 h 43"/>
                  <a:gd name="T14" fmla="*/ 184 w 192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2" h="43">
                    <a:moveTo>
                      <a:pt x="184" y="43"/>
                    </a:moveTo>
                    <a:cubicBezTo>
                      <a:pt x="183" y="43"/>
                      <a:pt x="181" y="43"/>
                      <a:pt x="180" y="42"/>
                    </a:cubicBezTo>
                    <a:cubicBezTo>
                      <a:pt x="150" y="23"/>
                      <a:pt x="84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9"/>
                    </a:cubicBezTo>
                    <a:cubicBezTo>
                      <a:pt x="73" y="0"/>
                      <a:pt x="148" y="4"/>
                      <a:pt x="188" y="30"/>
                    </a:cubicBezTo>
                    <a:cubicBezTo>
                      <a:pt x="191" y="32"/>
                      <a:pt x="192" y="37"/>
                      <a:pt x="190" y="40"/>
                    </a:cubicBezTo>
                    <a:cubicBezTo>
                      <a:pt x="188" y="42"/>
                      <a:pt x="186" y="43"/>
                      <a:pt x="184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6" name="Freeform 26"/>
              <p:cNvSpPr/>
              <p:nvPr/>
            </p:nvSpPr>
            <p:spPr bwMode="auto">
              <a:xfrm>
                <a:off x="3992563" y="2214563"/>
                <a:ext cx="230187" cy="50800"/>
              </a:xfrm>
              <a:custGeom>
                <a:avLst/>
                <a:gdLst>
                  <a:gd name="T0" fmla="*/ 185 w 193"/>
                  <a:gd name="T1" fmla="*/ 43 h 43"/>
                  <a:gd name="T2" fmla="*/ 181 w 193"/>
                  <a:gd name="T3" fmla="*/ 42 h 43"/>
                  <a:gd name="T4" fmla="*/ 10 w 193"/>
                  <a:gd name="T5" fmla="*/ 32 h 43"/>
                  <a:gd name="T6" fmla="*/ 1 w 193"/>
                  <a:gd name="T7" fmla="*/ 27 h 43"/>
                  <a:gd name="T8" fmla="*/ 6 w 193"/>
                  <a:gd name="T9" fmla="*/ 18 h 43"/>
                  <a:gd name="T10" fmla="*/ 189 w 193"/>
                  <a:gd name="T11" fmla="*/ 30 h 43"/>
                  <a:gd name="T12" fmla="*/ 191 w 193"/>
                  <a:gd name="T13" fmla="*/ 40 h 43"/>
                  <a:gd name="T14" fmla="*/ 185 w 193"/>
                  <a:gd name="T15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3" h="43">
                    <a:moveTo>
                      <a:pt x="185" y="43"/>
                    </a:moveTo>
                    <a:cubicBezTo>
                      <a:pt x="184" y="43"/>
                      <a:pt x="182" y="43"/>
                      <a:pt x="181" y="42"/>
                    </a:cubicBezTo>
                    <a:cubicBezTo>
                      <a:pt x="151" y="22"/>
                      <a:pt x="85" y="11"/>
                      <a:pt x="10" y="32"/>
                    </a:cubicBezTo>
                    <a:cubicBezTo>
                      <a:pt x="6" y="33"/>
                      <a:pt x="2" y="31"/>
                      <a:pt x="1" y="27"/>
                    </a:cubicBezTo>
                    <a:cubicBezTo>
                      <a:pt x="0" y="23"/>
                      <a:pt x="2" y="20"/>
                      <a:pt x="6" y="18"/>
                    </a:cubicBezTo>
                    <a:cubicBezTo>
                      <a:pt x="74" y="0"/>
                      <a:pt x="149" y="4"/>
                      <a:pt x="189" y="30"/>
                    </a:cubicBezTo>
                    <a:cubicBezTo>
                      <a:pt x="192" y="32"/>
                      <a:pt x="193" y="37"/>
                      <a:pt x="191" y="40"/>
                    </a:cubicBezTo>
                    <a:cubicBezTo>
                      <a:pt x="190" y="42"/>
                      <a:pt x="187" y="43"/>
                      <a:pt x="185" y="4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7" name="Freeform 27"/>
              <p:cNvSpPr/>
              <p:nvPr/>
            </p:nvSpPr>
            <p:spPr bwMode="auto">
              <a:xfrm>
                <a:off x="3992563" y="2278063"/>
                <a:ext cx="230187" cy="52388"/>
              </a:xfrm>
              <a:custGeom>
                <a:avLst/>
                <a:gdLst>
                  <a:gd name="T0" fmla="*/ 186 w 194"/>
                  <a:gd name="T1" fmla="*/ 44 h 44"/>
                  <a:gd name="T2" fmla="*/ 182 w 194"/>
                  <a:gd name="T3" fmla="*/ 43 h 44"/>
                  <a:gd name="T4" fmla="*/ 10 w 194"/>
                  <a:gd name="T5" fmla="*/ 34 h 44"/>
                  <a:gd name="T6" fmla="*/ 1 w 194"/>
                  <a:gd name="T7" fmla="*/ 30 h 44"/>
                  <a:gd name="T8" fmla="*/ 6 w 194"/>
                  <a:gd name="T9" fmla="*/ 21 h 44"/>
                  <a:gd name="T10" fmla="*/ 190 w 194"/>
                  <a:gd name="T11" fmla="*/ 31 h 44"/>
                  <a:gd name="T12" fmla="*/ 192 w 194"/>
                  <a:gd name="T13" fmla="*/ 41 h 44"/>
                  <a:gd name="T14" fmla="*/ 186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186" y="44"/>
                    </a:moveTo>
                    <a:cubicBezTo>
                      <a:pt x="185" y="44"/>
                      <a:pt x="183" y="44"/>
                      <a:pt x="182" y="43"/>
                    </a:cubicBezTo>
                    <a:cubicBezTo>
                      <a:pt x="144" y="19"/>
                      <a:pt x="78" y="15"/>
                      <a:pt x="10" y="34"/>
                    </a:cubicBezTo>
                    <a:cubicBezTo>
                      <a:pt x="6" y="35"/>
                      <a:pt x="2" y="33"/>
                      <a:pt x="1" y="30"/>
                    </a:cubicBezTo>
                    <a:cubicBezTo>
                      <a:pt x="0" y="26"/>
                      <a:pt x="2" y="22"/>
                      <a:pt x="6" y="21"/>
                    </a:cubicBezTo>
                    <a:cubicBezTo>
                      <a:pt x="79" y="0"/>
                      <a:pt x="148" y="4"/>
                      <a:pt x="190" y="31"/>
                    </a:cubicBezTo>
                    <a:cubicBezTo>
                      <a:pt x="193" y="34"/>
                      <a:pt x="194" y="38"/>
                      <a:pt x="192" y="41"/>
                    </a:cubicBezTo>
                    <a:cubicBezTo>
                      <a:pt x="191" y="43"/>
                      <a:pt x="188" y="44"/>
                      <a:pt x="186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8" name="Freeform 28"/>
              <p:cNvSpPr/>
              <p:nvPr/>
            </p:nvSpPr>
            <p:spPr bwMode="auto">
              <a:xfrm>
                <a:off x="3992563" y="2339976"/>
                <a:ext cx="230187" cy="55563"/>
              </a:xfrm>
              <a:custGeom>
                <a:avLst/>
                <a:gdLst>
                  <a:gd name="T0" fmla="*/ 186 w 194"/>
                  <a:gd name="T1" fmla="*/ 47 h 47"/>
                  <a:gd name="T2" fmla="*/ 182 w 194"/>
                  <a:gd name="T3" fmla="*/ 46 h 47"/>
                  <a:gd name="T4" fmla="*/ 10 w 194"/>
                  <a:gd name="T5" fmla="*/ 38 h 47"/>
                  <a:gd name="T6" fmla="*/ 1 w 194"/>
                  <a:gd name="T7" fmla="*/ 34 h 47"/>
                  <a:gd name="T8" fmla="*/ 5 w 194"/>
                  <a:gd name="T9" fmla="*/ 25 h 47"/>
                  <a:gd name="T10" fmla="*/ 190 w 194"/>
                  <a:gd name="T11" fmla="*/ 34 h 47"/>
                  <a:gd name="T12" fmla="*/ 192 w 194"/>
                  <a:gd name="T13" fmla="*/ 44 h 47"/>
                  <a:gd name="T14" fmla="*/ 186 w 194"/>
                  <a:gd name="T1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7">
                    <a:moveTo>
                      <a:pt x="186" y="47"/>
                    </a:moveTo>
                    <a:cubicBezTo>
                      <a:pt x="185" y="47"/>
                      <a:pt x="183" y="46"/>
                      <a:pt x="182" y="46"/>
                    </a:cubicBezTo>
                    <a:cubicBezTo>
                      <a:pt x="148" y="23"/>
                      <a:pt x="67" y="15"/>
                      <a:pt x="10" y="38"/>
                    </a:cubicBezTo>
                    <a:cubicBezTo>
                      <a:pt x="7" y="39"/>
                      <a:pt x="3" y="37"/>
                      <a:pt x="1" y="34"/>
                    </a:cubicBezTo>
                    <a:cubicBezTo>
                      <a:pt x="0" y="30"/>
                      <a:pt x="1" y="26"/>
                      <a:pt x="5" y="25"/>
                    </a:cubicBezTo>
                    <a:cubicBezTo>
                      <a:pt x="67" y="0"/>
                      <a:pt x="152" y="10"/>
                      <a:pt x="190" y="34"/>
                    </a:cubicBezTo>
                    <a:cubicBezTo>
                      <a:pt x="193" y="36"/>
                      <a:pt x="194" y="40"/>
                      <a:pt x="192" y="44"/>
                    </a:cubicBezTo>
                    <a:cubicBezTo>
                      <a:pt x="190" y="46"/>
                      <a:pt x="188" y="47"/>
                      <a:pt x="186" y="4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19" name="Freeform 29"/>
              <p:cNvSpPr/>
              <p:nvPr/>
            </p:nvSpPr>
            <p:spPr bwMode="auto">
              <a:xfrm>
                <a:off x="4321175" y="2085976"/>
                <a:ext cx="230187" cy="52388"/>
              </a:xfrm>
              <a:custGeom>
                <a:avLst/>
                <a:gdLst>
                  <a:gd name="T0" fmla="*/ 8 w 194"/>
                  <a:gd name="T1" fmla="*/ 44 h 44"/>
                  <a:gd name="T2" fmla="*/ 2 w 194"/>
                  <a:gd name="T3" fmla="*/ 41 h 44"/>
                  <a:gd name="T4" fmla="*/ 4 w 194"/>
                  <a:gd name="T5" fmla="*/ 31 h 44"/>
                  <a:gd name="T6" fmla="*/ 188 w 194"/>
                  <a:gd name="T7" fmla="*/ 19 h 44"/>
                  <a:gd name="T8" fmla="*/ 193 w 194"/>
                  <a:gd name="T9" fmla="*/ 27 h 44"/>
                  <a:gd name="T10" fmla="*/ 185 w 194"/>
                  <a:gd name="T11" fmla="*/ 32 h 44"/>
                  <a:gd name="T12" fmla="*/ 12 w 194"/>
                  <a:gd name="T13" fmla="*/ 43 h 44"/>
                  <a:gd name="T14" fmla="*/ 8 w 194"/>
                  <a:gd name="T15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4">
                    <a:moveTo>
                      <a:pt x="8" y="44"/>
                    </a:moveTo>
                    <a:cubicBezTo>
                      <a:pt x="6" y="44"/>
                      <a:pt x="4" y="43"/>
                      <a:pt x="2" y="41"/>
                    </a:cubicBezTo>
                    <a:cubicBezTo>
                      <a:pt x="0" y="38"/>
                      <a:pt x="1" y="33"/>
                      <a:pt x="4" y="31"/>
                    </a:cubicBezTo>
                    <a:cubicBezTo>
                      <a:pt x="45" y="5"/>
                      <a:pt x="121" y="0"/>
                      <a:pt x="188" y="19"/>
                    </a:cubicBezTo>
                    <a:cubicBezTo>
                      <a:pt x="192" y="20"/>
                      <a:pt x="194" y="23"/>
                      <a:pt x="193" y="27"/>
                    </a:cubicBezTo>
                    <a:cubicBezTo>
                      <a:pt x="192" y="31"/>
                      <a:pt x="188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4"/>
                      <a:pt x="8" y="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0" name="Freeform 30"/>
              <p:cNvSpPr/>
              <p:nvPr/>
            </p:nvSpPr>
            <p:spPr bwMode="auto">
              <a:xfrm>
                <a:off x="4321175" y="2149476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5 w 194"/>
                  <a:gd name="T5" fmla="*/ 32 h 45"/>
                  <a:gd name="T6" fmla="*/ 189 w 194"/>
                  <a:gd name="T7" fmla="*/ 19 h 45"/>
                  <a:gd name="T8" fmla="*/ 193 w 194"/>
                  <a:gd name="T9" fmla="*/ 28 h 45"/>
                  <a:gd name="T10" fmla="*/ 185 w 194"/>
                  <a:gd name="T11" fmla="*/ 33 h 45"/>
                  <a:gd name="T12" fmla="*/ 12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6" y="45"/>
                      <a:pt x="4" y="44"/>
                      <a:pt x="2" y="42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6"/>
                      <a:pt x="121" y="0"/>
                      <a:pt x="189" y="19"/>
                    </a:cubicBezTo>
                    <a:cubicBezTo>
                      <a:pt x="192" y="20"/>
                      <a:pt x="194" y="24"/>
                      <a:pt x="193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13" y="13"/>
                      <a:pt x="44" y="23"/>
                      <a:pt x="12" y="44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1" name="Freeform 31"/>
              <p:cNvSpPr/>
              <p:nvPr/>
            </p:nvSpPr>
            <p:spPr bwMode="auto">
              <a:xfrm>
                <a:off x="4321175" y="2214563"/>
                <a:ext cx="230187" cy="53975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1 h 45"/>
                  <a:gd name="T4" fmla="*/ 5 w 195"/>
                  <a:gd name="T5" fmla="*/ 32 h 45"/>
                  <a:gd name="T6" fmla="*/ 189 w 195"/>
                  <a:gd name="T7" fmla="*/ 19 h 45"/>
                  <a:gd name="T8" fmla="*/ 193 w 195"/>
                  <a:gd name="T9" fmla="*/ 28 h 45"/>
                  <a:gd name="T10" fmla="*/ 185 w 195"/>
                  <a:gd name="T11" fmla="*/ 32 h 45"/>
                  <a:gd name="T12" fmla="*/ 12 w 195"/>
                  <a:gd name="T13" fmla="*/ 43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3"/>
                      <a:pt x="3" y="41"/>
                    </a:cubicBezTo>
                    <a:cubicBezTo>
                      <a:pt x="0" y="38"/>
                      <a:pt x="1" y="34"/>
                      <a:pt x="5" y="32"/>
                    </a:cubicBezTo>
                    <a:cubicBezTo>
                      <a:pt x="45" y="5"/>
                      <a:pt x="121" y="0"/>
                      <a:pt x="189" y="19"/>
                    </a:cubicBezTo>
                    <a:cubicBezTo>
                      <a:pt x="192" y="20"/>
                      <a:pt x="195" y="24"/>
                      <a:pt x="193" y="28"/>
                    </a:cubicBezTo>
                    <a:cubicBezTo>
                      <a:pt x="192" y="31"/>
                      <a:pt x="189" y="33"/>
                      <a:pt x="185" y="32"/>
                    </a:cubicBezTo>
                    <a:cubicBezTo>
                      <a:pt x="113" y="12"/>
                      <a:pt x="44" y="23"/>
                      <a:pt x="12" y="43"/>
                    </a:cubicBezTo>
                    <a:cubicBezTo>
                      <a:pt x="11" y="44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2" name="Freeform 32"/>
              <p:cNvSpPr/>
              <p:nvPr/>
            </p:nvSpPr>
            <p:spPr bwMode="auto">
              <a:xfrm>
                <a:off x="4321175" y="2278063"/>
                <a:ext cx="230187" cy="52388"/>
              </a:xfrm>
              <a:custGeom>
                <a:avLst/>
                <a:gdLst>
                  <a:gd name="T0" fmla="*/ 8 w 195"/>
                  <a:gd name="T1" fmla="*/ 45 h 45"/>
                  <a:gd name="T2" fmla="*/ 3 w 195"/>
                  <a:gd name="T3" fmla="*/ 42 h 45"/>
                  <a:gd name="T4" fmla="*/ 5 w 195"/>
                  <a:gd name="T5" fmla="*/ 32 h 45"/>
                  <a:gd name="T6" fmla="*/ 189 w 195"/>
                  <a:gd name="T7" fmla="*/ 20 h 45"/>
                  <a:gd name="T8" fmla="*/ 194 w 195"/>
                  <a:gd name="T9" fmla="*/ 28 h 45"/>
                  <a:gd name="T10" fmla="*/ 185 w 195"/>
                  <a:gd name="T11" fmla="*/ 33 h 45"/>
                  <a:gd name="T12" fmla="*/ 12 w 195"/>
                  <a:gd name="T13" fmla="*/ 44 h 45"/>
                  <a:gd name="T14" fmla="*/ 8 w 195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5" h="45">
                    <a:moveTo>
                      <a:pt x="8" y="45"/>
                    </a:moveTo>
                    <a:cubicBezTo>
                      <a:pt x="6" y="45"/>
                      <a:pt x="4" y="44"/>
                      <a:pt x="3" y="42"/>
                    </a:cubicBezTo>
                    <a:cubicBezTo>
                      <a:pt x="0" y="39"/>
                      <a:pt x="1" y="34"/>
                      <a:pt x="5" y="32"/>
                    </a:cubicBezTo>
                    <a:cubicBezTo>
                      <a:pt x="38" y="11"/>
                      <a:pt x="118" y="0"/>
                      <a:pt x="189" y="20"/>
                    </a:cubicBezTo>
                    <a:cubicBezTo>
                      <a:pt x="192" y="21"/>
                      <a:pt x="195" y="25"/>
                      <a:pt x="194" y="28"/>
                    </a:cubicBezTo>
                    <a:cubicBezTo>
                      <a:pt x="192" y="32"/>
                      <a:pt x="189" y="34"/>
                      <a:pt x="185" y="33"/>
                    </a:cubicBezTo>
                    <a:cubicBezTo>
                      <a:pt x="120" y="15"/>
                      <a:pt x="43" y="24"/>
                      <a:pt x="12" y="44"/>
                    </a:cubicBezTo>
                    <a:cubicBezTo>
                      <a:pt x="11" y="45"/>
                      <a:pt x="10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  <p:sp>
            <p:nvSpPr>
              <p:cNvPr id="23" name="Freeform 33"/>
              <p:cNvSpPr/>
              <p:nvPr/>
            </p:nvSpPr>
            <p:spPr bwMode="auto">
              <a:xfrm>
                <a:off x="4321175" y="2343151"/>
                <a:ext cx="230187" cy="53975"/>
              </a:xfrm>
              <a:custGeom>
                <a:avLst/>
                <a:gdLst>
                  <a:gd name="T0" fmla="*/ 8 w 194"/>
                  <a:gd name="T1" fmla="*/ 45 h 45"/>
                  <a:gd name="T2" fmla="*/ 2 w 194"/>
                  <a:gd name="T3" fmla="*/ 42 h 45"/>
                  <a:gd name="T4" fmla="*/ 4 w 194"/>
                  <a:gd name="T5" fmla="*/ 32 h 45"/>
                  <a:gd name="T6" fmla="*/ 188 w 194"/>
                  <a:gd name="T7" fmla="*/ 19 h 45"/>
                  <a:gd name="T8" fmla="*/ 193 w 194"/>
                  <a:gd name="T9" fmla="*/ 28 h 45"/>
                  <a:gd name="T10" fmla="*/ 184 w 194"/>
                  <a:gd name="T11" fmla="*/ 33 h 45"/>
                  <a:gd name="T12" fmla="*/ 11 w 194"/>
                  <a:gd name="T13" fmla="*/ 44 h 45"/>
                  <a:gd name="T14" fmla="*/ 8 w 194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45">
                    <a:moveTo>
                      <a:pt x="8" y="45"/>
                    </a:moveTo>
                    <a:cubicBezTo>
                      <a:pt x="5" y="45"/>
                      <a:pt x="3" y="44"/>
                      <a:pt x="2" y="42"/>
                    </a:cubicBezTo>
                    <a:cubicBezTo>
                      <a:pt x="0" y="38"/>
                      <a:pt x="0" y="34"/>
                      <a:pt x="4" y="32"/>
                    </a:cubicBezTo>
                    <a:cubicBezTo>
                      <a:pt x="44" y="6"/>
                      <a:pt x="120" y="0"/>
                      <a:pt x="188" y="19"/>
                    </a:cubicBezTo>
                    <a:cubicBezTo>
                      <a:pt x="191" y="20"/>
                      <a:pt x="194" y="24"/>
                      <a:pt x="193" y="28"/>
                    </a:cubicBezTo>
                    <a:cubicBezTo>
                      <a:pt x="192" y="32"/>
                      <a:pt x="188" y="34"/>
                      <a:pt x="184" y="33"/>
                    </a:cubicBezTo>
                    <a:cubicBezTo>
                      <a:pt x="113" y="13"/>
                      <a:pt x="43" y="23"/>
                      <a:pt x="11" y="44"/>
                    </a:cubicBezTo>
                    <a:cubicBezTo>
                      <a:pt x="10" y="45"/>
                      <a:pt x="9" y="45"/>
                      <a:pt x="8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10806397" y="6231147"/>
            <a:ext cx="492649" cy="492649"/>
            <a:chOff x="6839012" y="2446144"/>
            <a:chExt cx="1556194" cy="1556194"/>
          </a:xfrm>
        </p:grpSpPr>
        <p:grpSp>
          <p:nvGrpSpPr>
            <p:cNvPr id="27" name="组合 26"/>
            <p:cNvGrpSpPr/>
            <p:nvPr/>
          </p:nvGrpSpPr>
          <p:grpSpPr>
            <a:xfrm>
              <a:off x="6839012" y="2446144"/>
              <a:ext cx="1556194" cy="1556194"/>
              <a:chOff x="3154508" y="1821271"/>
              <a:chExt cx="2785107" cy="2785102"/>
            </a:xfrm>
          </p:grpSpPr>
          <p:sp>
            <p:nvSpPr>
              <p:cNvPr id="29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/>
                  </a:gs>
                  <a:gs pos="100000">
                    <a:schemeClr val="accent3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3">
                        <a:lumMod val="75000"/>
                      </a:schemeClr>
                    </a:gs>
                    <a:gs pos="100000">
                      <a:schemeClr val="accent3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" name="Freeform 18"/>
            <p:cNvSpPr>
              <a:spLocks noChangeAspect="1" noEditPoints="1"/>
            </p:cNvSpPr>
            <p:nvPr/>
          </p:nvSpPr>
          <p:spPr bwMode="auto">
            <a:xfrm>
              <a:off x="7356190" y="2831801"/>
              <a:ext cx="594186" cy="712675"/>
            </a:xfrm>
            <a:custGeom>
              <a:avLst/>
              <a:gdLst>
                <a:gd name="T0" fmla="*/ 456 w 456"/>
                <a:gd name="T1" fmla="*/ 528 h 548"/>
                <a:gd name="T2" fmla="*/ 436 w 456"/>
                <a:gd name="T3" fmla="*/ 548 h 548"/>
                <a:gd name="T4" fmla="*/ 84 w 456"/>
                <a:gd name="T5" fmla="*/ 548 h 548"/>
                <a:gd name="T6" fmla="*/ 0 w 456"/>
                <a:gd name="T7" fmla="*/ 464 h 548"/>
                <a:gd name="T8" fmla="*/ 84 w 456"/>
                <a:gd name="T9" fmla="*/ 380 h 548"/>
                <a:gd name="T10" fmla="*/ 436 w 456"/>
                <a:gd name="T11" fmla="*/ 380 h 548"/>
                <a:gd name="T12" fmla="*/ 456 w 456"/>
                <a:gd name="T13" fmla="*/ 399 h 548"/>
                <a:gd name="T14" fmla="*/ 436 w 456"/>
                <a:gd name="T15" fmla="*/ 419 h 548"/>
                <a:gd name="T16" fmla="*/ 90 w 456"/>
                <a:gd name="T17" fmla="*/ 419 h 548"/>
                <a:gd name="T18" fmla="*/ 45 w 456"/>
                <a:gd name="T19" fmla="*/ 464 h 548"/>
                <a:gd name="T20" fmla="*/ 90 w 456"/>
                <a:gd name="T21" fmla="*/ 509 h 548"/>
                <a:gd name="T22" fmla="*/ 436 w 456"/>
                <a:gd name="T23" fmla="*/ 509 h 548"/>
                <a:gd name="T24" fmla="*/ 456 w 456"/>
                <a:gd name="T25" fmla="*/ 528 h 548"/>
                <a:gd name="T26" fmla="*/ 235 w 456"/>
                <a:gd name="T27" fmla="*/ 78 h 548"/>
                <a:gd name="T28" fmla="*/ 309 w 456"/>
                <a:gd name="T29" fmla="*/ 6 h 548"/>
                <a:gd name="T30" fmla="*/ 309 w 456"/>
                <a:gd name="T31" fmla="*/ 0 h 548"/>
                <a:gd name="T32" fmla="*/ 303 w 456"/>
                <a:gd name="T33" fmla="*/ 0 h 548"/>
                <a:gd name="T34" fmla="*/ 228 w 456"/>
                <a:gd name="T35" fmla="*/ 72 h 548"/>
                <a:gd name="T36" fmla="*/ 229 w 456"/>
                <a:gd name="T37" fmla="*/ 77 h 548"/>
                <a:gd name="T38" fmla="*/ 235 w 456"/>
                <a:gd name="T39" fmla="*/ 78 h 548"/>
                <a:gd name="T40" fmla="*/ 372 w 456"/>
                <a:gd name="T41" fmla="*/ 137 h 548"/>
                <a:gd name="T42" fmla="*/ 295 w 456"/>
                <a:gd name="T43" fmla="*/ 85 h 548"/>
                <a:gd name="T44" fmla="*/ 232 w 456"/>
                <a:gd name="T45" fmla="*/ 98 h 548"/>
                <a:gd name="T46" fmla="*/ 170 w 456"/>
                <a:gd name="T47" fmla="*/ 85 h 548"/>
                <a:gd name="T48" fmla="*/ 93 w 456"/>
                <a:gd name="T49" fmla="*/ 137 h 548"/>
                <a:gd name="T50" fmla="*/ 175 w 456"/>
                <a:gd name="T51" fmla="*/ 341 h 548"/>
                <a:gd name="T52" fmla="*/ 232 w 456"/>
                <a:gd name="T53" fmla="*/ 328 h 548"/>
                <a:gd name="T54" fmla="*/ 290 w 456"/>
                <a:gd name="T55" fmla="*/ 341 h 548"/>
                <a:gd name="T56" fmla="*/ 372 w 456"/>
                <a:gd name="T57" fmla="*/ 137 h 548"/>
                <a:gd name="T58" fmla="*/ 172 w 456"/>
                <a:gd name="T59" fmla="*/ 126 h 548"/>
                <a:gd name="T60" fmla="*/ 168 w 456"/>
                <a:gd name="T61" fmla="*/ 126 h 548"/>
                <a:gd name="T62" fmla="*/ 128 w 456"/>
                <a:gd name="T63" fmla="*/ 161 h 548"/>
                <a:gd name="T64" fmla="*/ 119 w 456"/>
                <a:gd name="T65" fmla="*/ 169 h 548"/>
                <a:gd name="T66" fmla="*/ 118 w 456"/>
                <a:gd name="T67" fmla="*/ 169 h 548"/>
                <a:gd name="T68" fmla="*/ 116 w 456"/>
                <a:gd name="T69" fmla="*/ 168 h 548"/>
                <a:gd name="T70" fmla="*/ 109 w 456"/>
                <a:gd name="T71" fmla="*/ 157 h 548"/>
                <a:gd name="T72" fmla="*/ 168 w 456"/>
                <a:gd name="T73" fmla="*/ 106 h 548"/>
                <a:gd name="T74" fmla="*/ 173 w 456"/>
                <a:gd name="T75" fmla="*/ 106 h 548"/>
                <a:gd name="T76" fmla="*/ 181 w 456"/>
                <a:gd name="T77" fmla="*/ 117 h 548"/>
                <a:gd name="T78" fmla="*/ 172 w 456"/>
                <a:gd name="T79" fmla="*/ 126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6" h="548">
                  <a:moveTo>
                    <a:pt x="456" y="528"/>
                  </a:moveTo>
                  <a:cubicBezTo>
                    <a:pt x="456" y="539"/>
                    <a:pt x="447" y="548"/>
                    <a:pt x="436" y="548"/>
                  </a:cubicBezTo>
                  <a:cubicBezTo>
                    <a:pt x="84" y="548"/>
                    <a:pt x="84" y="548"/>
                    <a:pt x="84" y="548"/>
                  </a:cubicBezTo>
                  <a:cubicBezTo>
                    <a:pt x="38" y="548"/>
                    <a:pt x="0" y="510"/>
                    <a:pt x="0" y="464"/>
                  </a:cubicBezTo>
                  <a:cubicBezTo>
                    <a:pt x="0" y="417"/>
                    <a:pt x="38" y="380"/>
                    <a:pt x="84" y="380"/>
                  </a:cubicBezTo>
                  <a:cubicBezTo>
                    <a:pt x="436" y="380"/>
                    <a:pt x="436" y="380"/>
                    <a:pt x="436" y="380"/>
                  </a:cubicBezTo>
                  <a:cubicBezTo>
                    <a:pt x="447" y="380"/>
                    <a:pt x="456" y="389"/>
                    <a:pt x="456" y="399"/>
                  </a:cubicBezTo>
                  <a:cubicBezTo>
                    <a:pt x="456" y="410"/>
                    <a:pt x="447" y="419"/>
                    <a:pt x="436" y="419"/>
                  </a:cubicBezTo>
                  <a:cubicBezTo>
                    <a:pt x="90" y="419"/>
                    <a:pt x="90" y="419"/>
                    <a:pt x="90" y="419"/>
                  </a:cubicBezTo>
                  <a:cubicBezTo>
                    <a:pt x="65" y="419"/>
                    <a:pt x="45" y="439"/>
                    <a:pt x="45" y="464"/>
                  </a:cubicBezTo>
                  <a:cubicBezTo>
                    <a:pt x="45" y="488"/>
                    <a:pt x="65" y="509"/>
                    <a:pt x="90" y="509"/>
                  </a:cubicBezTo>
                  <a:cubicBezTo>
                    <a:pt x="436" y="509"/>
                    <a:pt x="436" y="509"/>
                    <a:pt x="436" y="509"/>
                  </a:cubicBezTo>
                  <a:cubicBezTo>
                    <a:pt x="447" y="509"/>
                    <a:pt x="456" y="518"/>
                    <a:pt x="456" y="528"/>
                  </a:cubicBezTo>
                  <a:close/>
                  <a:moveTo>
                    <a:pt x="235" y="78"/>
                  </a:moveTo>
                  <a:cubicBezTo>
                    <a:pt x="276" y="78"/>
                    <a:pt x="309" y="45"/>
                    <a:pt x="309" y="6"/>
                  </a:cubicBezTo>
                  <a:cubicBezTo>
                    <a:pt x="309" y="4"/>
                    <a:pt x="309" y="2"/>
                    <a:pt x="309" y="0"/>
                  </a:cubicBezTo>
                  <a:cubicBezTo>
                    <a:pt x="307" y="0"/>
                    <a:pt x="305" y="0"/>
                    <a:pt x="303" y="0"/>
                  </a:cubicBezTo>
                  <a:cubicBezTo>
                    <a:pt x="262" y="0"/>
                    <a:pt x="228" y="32"/>
                    <a:pt x="228" y="72"/>
                  </a:cubicBezTo>
                  <a:cubicBezTo>
                    <a:pt x="228" y="74"/>
                    <a:pt x="228" y="76"/>
                    <a:pt x="229" y="77"/>
                  </a:cubicBezTo>
                  <a:cubicBezTo>
                    <a:pt x="231" y="78"/>
                    <a:pt x="233" y="78"/>
                    <a:pt x="235" y="78"/>
                  </a:cubicBezTo>
                  <a:close/>
                  <a:moveTo>
                    <a:pt x="372" y="137"/>
                  </a:moveTo>
                  <a:cubicBezTo>
                    <a:pt x="357" y="102"/>
                    <a:pt x="321" y="85"/>
                    <a:pt x="295" y="85"/>
                  </a:cubicBezTo>
                  <a:cubicBezTo>
                    <a:pt x="263" y="85"/>
                    <a:pt x="257" y="98"/>
                    <a:pt x="232" y="98"/>
                  </a:cubicBezTo>
                  <a:cubicBezTo>
                    <a:pt x="208" y="98"/>
                    <a:pt x="202" y="85"/>
                    <a:pt x="170" y="85"/>
                  </a:cubicBezTo>
                  <a:cubicBezTo>
                    <a:pt x="143" y="85"/>
                    <a:pt x="108" y="102"/>
                    <a:pt x="93" y="137"/>
                  </a:cubicBezTo>
                  <a:cubicBezTo>
                    <a:pt x="62" y="207"/>
                    <a:pt x="114" y="341"/>
                    <a:pt x="175" y="341"/>
                  </a:cubicBezTo>
                  <a:cubicBezTo>
                    <a:pt x="199" y="341"/>
                    <a:pt x="210" y="328"/>
                    <a:pt x="232" y="328"/>
                  </a:cubicBezTo>
                  <a:cubicBezTo>
                    <a:pt x="255" y="328"/>
                    <a:pt x="265" y="341"/>
                    <a:pt x="290" y="341"/>
                  </a:cubicBezTo>
                  <a:cubicBezTo>
                    <a:pt x="351" y="341"/>
                    <a:pt x="403" y="207"/>
                    <a:pt x="372" y="137"/>
                  </a:cubicBezTo>
                  <a:close/>
                  <a:moveTo>
                    <a:pt x="172" y="126"/>
                  </a:moveTo>
                  <a:cubicBezTo>
                    <a:pt x="170" y="126"/>
                    <a:pt x="169" y="126"/>
                    <a:pt x="168" y="126"/>
                  </a:cubicBezTo>
                  <a:cubicBezTo>
                    <a:pt x="154" y="126"/>
                    <a:pt x="132" y="138"/>
                    <a:pt x="128" y="161"/>
                  </a:cubicBezTo>
                  <a:cubicBezTo>
                    <a:pt x="127" y="165"/>
                    <a:pt x="123" y="169"/>
                    <a:pt x="119" y="169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8" y="169"/>
                    <a:pt x="117" y="169"/>
                    <a:pt x="116" y="168"/>
                  </a:cubicBezTo>
                  <a:cubicBezTo>
                    <a:pt x="111" y="167"/>
                    <a:pt x="108" y="162"/>
                    <a:pt x="109" y="157"/>
                  </a:cubicBezTo>
                  <a:cubicBezTo>
                    <a:pt x="115" y="125"/>
                    <a:pt x="144" y="106"/>
                    <a:pt x="168" y="106"/>
                  </a:cubicBezTo>
                  <a:cubicBezTo>
                    <a:pt x="170" y="106"/>
                    <a:pt x="171" y="106"/>
                    <a:pt x="173" y="106"/>
                  </a:cubicBezTo>
                  <a:cubicBezTo>
                    <a:pt x="178" y="107"/>
                    <a:pt x="182" y="112"/>
                    <a:pt x="181" y="117"/>
                  </a:cubicBezTo>
                  <a:cubicBezTo>
                    <a:pt x="181" y="122"/>
                    <a:pt x="177" y="126"/>
                    <a:pt x="172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592329" y="6231147"/>
            <a:ext cx="492649" cy="492649"/>
            <a:chOff x="997758" y="2442742"/>
            <a:chExt cx="1556194" cy="1556194"/>
          </a:xfrm>
        </p:grpSpPr>
        <p:grpSp>
          <p:nvGrpSpPr>
            <p:cNvPr id="32" name="组合 31"/>
            <p:cNvGrpSpPr/>
            <p:nvPr/>
          </p:nvGrpSpPr>
          <p:grpSpPr>
            <a:xfrm>
              <a:off x="997758" y="2442742"/>
              <a:ext cx="1556194" cy="1556194"/>
              <a:chOff x="3154508" y="1821271"/>
              <a:chExt cx="2785107" cy="2785102"/>
            </a:xfrm>
          </p:grpSpPr>
          <p:sp>
            <p:nvSpPr>
              <p:cNvPr id="34" name="Freeform 5"/>
              <p:cNvSpPr/>
              <p:nvPr/>
            </p:nvSpPr>
            <p:spPr bwMode="auto">
              <a:xfrm rot="10800000">
                <a:off x="3154508" y="1821271"/>
                <a:ext cx="2785107" cy="27851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73000">
                    <a:srgbClr val="ECECEC"/>
                  </a:gs>
                  <a:gs pos="100000">
                    <a:srgbClr val="D9D9D9"/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29000">
                      <a:srgbClr val="E0E0E0"/>
                    </a:gs>
                    <a:gs pos="0">
                      <a:srgbClr val="999999"/>
                    </a:gs>
                    <a:gs pos="83000">
                      <a:schemeClr val="bg1"/>
                    </a:gs>
                  </a:gsLst>
                  <a:lin ang="2700000" scaled="1"/>
                </a:gradFill>
              </a:ln>
              <a:effectLst>
                <a:outerShdw blurRad="355600" dist="88900" dir="2700000" algn="tl" rotWithShape="0">
                  <a:prstClr val="black">
                    <a:alpha val="28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5"/>
              <p:cNvSpPr/>
              <p:nvPr/>
            </p:nvSpPr>
            <p:spPr bwMode="auto">
              <a:xfrm rot="10800000">
                <a:off x="3447677" y="2114440"/>
                <a:ext cx="2198769" cy="219876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lin ang="2700000" scaled="1"/>
              </a:gradFill>
              <a:ln w="25400">
                <a:gradFill flip="none" rotWithShape="1">
                  <a:gsLst>
                    <a:gs pos="0">
                      <a:schemeClr val="accent1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</a:ln>
              <a:effectLst>
                <a:outerShdw blurRad="254000" dist="114300" dir="2700000" algn="tl" rotWithShape="0">
                  <a:prstClr val="black">
                    <a:alpha val="25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4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3" name="Freeform 7"/>
            <p:cNvSpPr>
              <a:spLocks noChangeAspect="1" noEditPoints="1"/>
            </p:cNvSpPr>
            <p:nvPr/>
          </p:nvSpPr>
          <p:spPr bwMode="auto">
            <a:xfrm>
              <a:off x="1432097" y="2948295"/>
              <a:ext cx="677075" cy="554847"/>
            </a:xfrm>
            <a:custGeom>
              <a:avLst/>
              <a:gdLst>
                <a:gd name="T0" fmla="*/ 310 w 563"/>
                <a:gd name="T1" fmla="*/ 372 h 461"/>
                <a:gd name="T2" fmla="*/ 321 w 563"/>
                <a:gd name="T3" fmla="*/ 370 h 461"/>
                <a:gd name="T4" fmla="*/ 552 w 563"/>
                <a:gd name="T5" fmla="*/ 248 h 461"/>
                <a:gd name="T6" fmla="*/ 559 w 563"/>
                <a:gd name="T7" fmla="*/ 226 h 461"/>
                <a:gd name="T8" fmla="*/ 537 w 563"/>
                <a:gd name="T9" fmla="*/ 220 h 461"/>
                <a:gd name="T10" fmla="*/ 311 w 563"/>
                <a:gd name="T11" fmla="*/ 339 h 461"/>
                <a:gd name="T12" fmla="*/ 59 w 563"/>
                <a:gd name="T13" fmla="*/ 285 h 461"/>
                <a:gd name="T14" fmla="*/ 38 w 563"/>
                <a:gd name="T15" fmla="*/ 253 h 461"/>
                <a:gd name="T16" fmla="*/ 71 w 563"/>
                <a:gd name="T17" fmla="*/ 232 h 461"/>
                <a:gd name="T18" fmla="*/ 313 w 563"/>
                <a:gd name="T19" fmla="*/ 283 h 461"/>
                <a:gd name="T20" fmla="*/ 321 w 563"/>
                <a:gd name="T21" fmla="*/ 281 h 461"/>
                <a:gd name="T22" fmla="*/ 552 w 563"/>
                <a:gd name="T23" fmla="*/ 159 h 461"/>
                <a:gd name="T24" fmla="*/ 559 w 563"/>
                <a:gd name="T25" fmla="*/ 138 h 461"/>
                <a:gd name="T26" fmla="*/ 537 w 563"/>
                <a:gd name="T27" fmla="*/ 131 h 461"/>
                <a:gd name="T28" fmla="*/ 310 w 563"/>
                <a:gd name="T29" fmla="*/ 251 h 461"/>
                <a:gd name="T30" fmla="*/ 59 w 563"/>
                <a:gd name="T31" fmla="*/ 197 h 461"/>
                <a:gd name="T32" fmla="*/ 38 w 563"/>
                <a:gd name="T33" fmla="*/ 164 h 461"/>
                <a:gd name="T34" fmla="*/ 71 w 563"/>
                <a:gd name="T35" fmla="*/ 143 h 461"/>
                <a:gd name="T36" fmla="*/ 298 w 563"/>
                <a:gd name="T37" fmla="*/ 191 h 461"/>
                <a:gd name="T38" fmla="*/ 306 w 563"/>
                <a:gd name="T39" fmla="*/ 189 h 461"/>
                <a:gd name="T40" fmla="*/ 538 w 563"/>
                <a:gd name="T41" fmla="*/ 69 h 461"/>
                <a:gd name="T42" fmla="*/ 535 w 563"/>
                <a:gd name="T43" fmla="*/ 48 h 461"/>
                <a:gd name="T44" fmla="*/ 310 w 563"/>
                <a:gd name="T45" fmla="*/ 4 h 461"/>
                <a:gd name="T46" fmla="*/ 249 w 563"/>
                <a:gd name="T47" fmla="*/ 12 h 461"/>
                <a:gd name="T48" fmla="*/ 41 w 563"/>
                <a:gd name="T49" fmla="*/ 114 h 461"/>
                <a:gd name="T50" fmla="*/ 33 w 563"/>
                <a:gd name="T51" fmla="*/ 119 h 461"/>
                <a:gd name="T52" fmla="*/ 7 w 563"/>
                <a:gd name="T53" fmla="*/ 157 h 461"/>
                <a:gd name="T54" fmla="*/ 25 w 563"/>
                <a:gd name="T55" fmla="*/ 214 h 461"/>
                <a:gd name="T56" fmla="*/ 7 w 563"/>
                <a:gd name="T57" fmla="*/ 246 h 461"/>
                <a:gd name="T58" fmla="*/ 25 w 563"/>
                <a:gd name="T59" fmla="*/ 303 h 461"/>
                <a:gd name="T60" fmla="*/ 7 w 563"/>
                <a:gd name="T61" fmla="*/ 335 h 461"/>
                <a:gd name="T62" fmla="*/ 52 w 563"/>
                <a:gd name="T63" fmla="*/ 405 h 461"/>
                <a:gd name="T64" fmla="*/ 311 w 563"/>
                <a:gd name="T65" fmla="*/ 460 h 461"/>
                <a:gd name="T66" fmla="*/ 321 w 563"/>
                <a:gd name="T67" fmla="*/ 459 h 461"/>
                <a:gd name="T68" fmla="*/ 552 w 563"/>
                <a:gd name="T69" fmla="*/ 337 h 461"/>
                <a:gd name="T70" fmla="*/ 559 w 563"/>
                <a:gd name="T71" fmla="*/ 315 h 461"/>
                <a:gd name="T72" fmla="*/ 537 w 563"/>
                <a:gd name="T73" fmla="*/ 308 h 461"/>
                <a:gd name="T74" fmla="*/ 310 w 563"/>
                <a:gd name="T75" fmla="*/ 428 h 461"/>
                <a:gd name="T76" fmla="*/ 59 w 563"/>
                <a:gd name="T77" fmla="*/ 374 h 461"/>
                <a:gd name="T78" fmla="*/ 38 w 563"/>
                <a:gd name="T79" fmla="*/ 341 h 461"/>
                <a:gd name="T80" fmla="*/ 71 w 563"/>
                <a:gd name="T81" fmla="*/ 320 h 461"/>
                <a:gd name="T82" fmla="*/ 310 w 563"/>
                <a:gd name="T83" fmla="*/ 372 h 461"/>
                <a:gd name="T84" fmla="*/ 296 w 563"/>
                <a:gd name="T85" fmla="*/ 57 h 461"/>
                <a:gd name="T86" fmla="*/ 404 w 563"/>
                <a:gd name="T87" fmla="*/ 78 h 461"/>
                <a:gd name="T88" fmla="*/ 357 w 563"/>
                <a:gd name="T89" fmla="*/ 101 h 461"/>
                <a:gd name="T90" fmla="*/ 249 w 563"/>
                <a:gd name="T91" fmla="*/ 79 h 461"/>
                <a:gd name="T92" fmla="*/ 296 w 563"/>
                <a:gd name="T93" fmla="*/ 5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3" h="461">
                  <a:moveTo>
                    <a:pt x="310" y="372"/>
                  </a:moveTo>
                  <a:cubicBezTo>
                    <a:pt x="314" y="372"/>
                    <a:pt x="318" y="371"/>
                    <a:pt x="321" y="370"/>
                  </a:cubicBezTo>
                  <a:cubicBezTo>
                    <a:pt x="552" y="248"/>
                    <a:pt x="552" y="248"/>
                    <a:pt x="552" y="248"/>
                  </a:cubicBezTo>
                  <a:cubicBezTo>
                    <a:pt x="560" y="244"/>
                    <a:pt x="563" y="234"/>
                    <a:pt x="559" y="226"/>
                  </a:cubicBezTo>
                  <a:cubicBezTo>
                    <a:pt x="555" y="218"/>
                    <a:pt x="545" y="215"/>
                    <a:pt x="537" y="220"/>
                  </a:cubicBezTo>
                  <a:cubicBezTo>
                    <a:pt x="311" y="339"/>
                    <a:pt x="311" y="339"/>
                    <a:pt x="311" y="339"/>
                  </a:cubicBezTo>
                  <a:cubicBezTo>
                    <a:pt x="59" y="285"/>
                    <a:pt x="59" y="285"/>
                    <a:pt x="59" y="285"/>
                  </a:cubicBezTo>
                  <a:cubicBezTo>
                    <a:pt x="44" y="282"/>
                    <a:pt x="35" y="268"/>
                    <a:pt x="38" y="253"/>
                  </a:cubicBezTo>
                  <a:cubicBezTo>
                    <a:pt x="41" y="238"/>
                    <a:pt x="56" y="228"/>
                    <a:pt x="71" y="232"/>
                  </a:cubicBezTo>
                  <a:cubicBezTo>
                    <a:pt x="71" y="232"/>
                    <a:pt x="313" y="283"/>
                    <a:pt x="313" y="283"/>
                  </a:cubicBezTo>
                  <a:cubicBezTo>
                    <a:pt x="316" y="283"/>
                    <a:pt x="318" y="283"/>
                    <a:pt x="321" y="281"/>
                  </a:cubicBezTo>
                  <a:cubicBezTo>
                    <a:pt x="552" y="159"/>
                    <a:pt x="552" y="159"/>
                    <a:pt x="552" y="159"/>
                  </a:cubicBezTo>
                  <a:cubicBezTo>
                    <a:pt x="560" y="155"/>
                    <a:pt x="563" y="146"/>
                    <a:pt x="559" y="138"/>
                  </a:cubicBezTo>
                  <a:cubicBezTo>
                    <a:pt x="555" y="130"/>
                    <a:pt x="545" y="127"/>
                    <a:pt x="537" y="131"/>
                  </a:cubicBezTo>
                  <a:cubicBezTo>
                    <a:pt x="310" y="251"/>
                    <a:pt x="310" y="251"/>
                    <a:pt x="310" y="251"/>
                  </a:cubicBezTo>
                  <a:cubicBezTo>
                    <a:pt x="59" y="197"/>
                    <a:pt x="59" y="197"/>
                    <a:pt x="59" y="197"/>
                  </a:cubicBezTo>
                  <a:cubicBezTo>
                    <a:pt x="44" y="194"/>
                    <a:pt x="35" y="179"/>
                    <a:pt x="38" y="164"/>
                  </a:cubicBezTo>
                  <a:cubicBezTo>
                    <a:pt x="41" y="149"/>
                    <a:pt x="56" y="140"/>
                    <a:pt x="71" y="143"/>
                  </a:cubicBezTo>
                  <a:cubicBezTo>
                    <a:pt x="71" y="143"/>
                    <a:pt x="297" y="191"/>
                    <a:pt x="298" y="191"/>
                  </a:cubicBezTo>
                  <a:cubicBezTo>
                    <a:pt x="301" y="191"/>
                    <a:pt x="303" y="191"/>
                    <a:pt x="306" y="189"/>
                  </a:cubicBezTo>
                  <a:cubicBezTo>
                    <a:pt x="306" y="189"/>
                    <a:pt x="538" y="69"/>
                    <a:pt x="538" y="69"/>
                  </a:cubicBezTo>
                  <a:cubicBezTo>
                    <a:pt x="554" y="61"/>
                    <a:pt x="553" y="51"/>
                    <a:pt x="535" y="48"/>
                  </a:cubicBezTo>
                  <a:cubicBezTo>
                    <a:pt x="310" y="4"/>
                    <a:pt x="310" y="4"/>
                    <a:pt x="310" y="4"/>
                  </a:cubicBezTo>
                  <a:cubicBezTo>
                    <a:pt x="292" y="0"/>
                    <a:pt x="265" y="4"/>
                    <a:pt x="249" y="12"/>
                  </a:cubicBezTo>
                  <a:cubicBezTo>
                    <a:pt x="41" y="114"/>
                    <a:pt x="41" y="114"/>
                    <a:pt x="41" y="114"/>
                  </a:cubicBezTo>
                  <a:cubicBezTo>
                    <a:pt x="38" y="116"/>
                    <a:pt x="35" y="118"/>
                    <a:pt x="33" y="119"/>
                  </a:cubicBezTo>
                  <a:cubicBezTo>
                    <a:pt x="20" y="128"/>
                    <a:pt x="10" y="141"/>
                    <a:pt x="7" y="157"/>
                  </a:cubicBezTo>
                  <a:cubicBezTo>
                    <a:pt x="2" y="179"/>
                    <a:pt x="10" y="200"/>
                    <a:pt x="25" y="214"/>
                  </a:cubicBezTo>
                  <a:cubicBezTo>
                    <a:pt x="16" y="222"/>
                    <a:pt x="9" y="233"/>
                    <a:pt x="7" y="246"/>
                  </a:cubicBezTo>
                  <a:cubicBezTo>
                    <a:pt x="2" y="268"/>
                    <a:pt x="10" y="289"/>
                    <a:pt x="25" y="303"/>
                  </a:cubicBezTo>
                  <a:cubicBezTo>
                    <a:pt x="16" y="311"/>
                    <a:pt x="9" y="322"/>
                    <a:pt x="7" y="335"/>
                  </a:cubicBezTo>
                  <a:cubicBezTo>
                    <a:pt x="0" y="367"/>
                    <a:pt x="20" y="399"/>
                    <a:pt x="52" y="405"/>
                  </a:cubicBezTo>
                  <a:cubicBezTo>
                    <a:pt x="52" y="405"/>
                    <a:pt x="310" y="461"/>
                    <a:pt x="311" y="460"/>
                  </a:cubicBezTo>
                  <a:cubicBezTo>
                    <a:pt x="314" y="460"/>
                    <a:pt x="318" y="460"/>
                    <a:pt x="321" y="459"/>
                  </a:cubicBezTo>
                  <a:cubicBezTo>
                    <a:pt x="552" y="337"/>
                    <a:pt x="552" y="337"/>
                    <a:pt x="552" y="337"/>
                  </a:cubicBezTo>
                  <a:cubicBezTo>
                    <a:pt x="560" y="332"/>
                    <a:pt x="563" y="323"/>
                    <a:pt x="559" y="315"/>
                  </a:cubicBezTo>
                  <a:cubicBezTo>
                    <a:pt x="555" y="307"/>
                    <a:pt x="545" y="304"/>
                    <a:pt x="537" y="308"/>
                  </a:cubicBezTo>
                  <a:cubicBezTo>
                    <a:pt x="310" y="428"/>
                    <a:pt x="310" y="428"/>
                    <a:pt x="310" y="428"/>
                  </a:cubicBezTo>
                  <a:cubicBezTo>
                    <a:pt x="59" y="374"/>
                    <a:pt x="59" y="374"/>
                    <a:pt x="59" y="374"/>
                  </a:cubicBezTo>
                  <a:cubicBezTo>
                    <a:pt x="44" y="371"/>
                    <a:pt x="35" y="356"/>
                    <a:pt x="38" y="341"/>
                  </a:cubicBezTo>
                  <a:cubicBezTo>
                    <a:pt x="41" y="327"/>
                    <a:pt x="56" y="317"/>
                    <a:pt x="71" y="320"/>
                  </a:cubicBezTo>
                  <a:cubicBezTo>
                    <a:pt x="71" y="320"/>
                    <a:pt x="309" y="372"/>
                    <a:pt x="310" y="372"/>
                  </a:cubicBezTo>
                  <a:close/>
                  <a:moveTo>
                    <a:pt x="296" y="57"/>
                  </a:moveTo>
                  <a:cubicBezTo>
                    <a:pt x="404" y="78"/>
                    <a:pt x="404" y="78"/>
                    <a:pt x="404" y="78"/>
                  </a:cubicBezTo>
                  <a:cubicBezTo>
                    <a:pt x="357" y="101"/>
                    <a:pt x="357" y="101"/>
                    <a:pt x="357" y="101"/>
                  </a:cubicBezTo>
                  <a:cubicBezTo>
                    <a:pt x="249" y="79"/>
                    <a:pt x="249" y="79"/>
                    <a:pt x="249" y="79"/>
                  </a:cubicBezTo>
                  <a:lnTo>
                    <a:pt x="296" y="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33194889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27558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/>
              <a:t>while </a:t>
            </a:r>
            <a:r>
              <a:rPr lang="zh-CN" altLang="en-US" sz="4400"/>
              <a:t>循环</a:t>
            </a:r>
          </a:p>
        </p:txBody>
      </p:sp>
      <p:sp>
        <p:nvSpPr>
          <p:cNvPr id="7" name="矩形 6"/>
          <p:cNvSpPr/>
          <p:nvPr/>
        </p:nvSpPr>
        <p:spPr>
          <a:xfrm>
            <a:off x="1817769" y="195167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/>
              <a:t>while </a:t>
            </a:r>
            <a:r>
              <a:rPr lang="zh-CN" altLang="en-US"/>
              <a:t>循环</a:t>
            </a:r>
          </a:p>
          <a:p>
            <a:r>
              <a:rPr lang="en-US" altLang="zh-CN"/>
              <a:t>Python </a:t>
            </a:r>
            <a:r>
              <a:rPr lang="zh-CN" altLang="en-US"/>
              <a:t>中 </a:t>
            </a:r>
            <a:r>
              <a:rPr lang="en-US" altLang="zh-CN"/>
              <a:t>while </a:t>
            </a:r>
            <a:r>
              <a:rPr lang="zh-CN" altLang="en-US"/>
              <a:t>语句的一般形式：</a:t>
            </a:r>
          </a:p>
          <a:p>
            <a:endParaRPr lang="zh-CN" altLang="en-US"/>
          </a:p>
          <a:p>
            <a:r>
              <a:rPr lang="en-US" altLang="zh-CN"/>
              <a:t>while </a:t>
            </a:r>
            <a:r>
              <a:rPr lang="zh-CN" altLang="en-US"/>
              <a:t>判断</a:t>
            </a:r>
            <a:r>
              <a:rPr lang="zh-CN" altLang="en-US" smtClean="0"/>
              <a:t>条件：</a:t>
            </a:r>
            <a:endParaRPr lang="zh-CN" altLang="en-US"/>
          </a:p>
          <a:p>
            <a:r>
              <a:rPr lang="zh-CN" altLang="en-US"/>
              <a:t>    执行</a:t>
            </a:r>
            <a:r>
              <a:rPr lang="zh-CN" altLang="en-US" smtClean="0"/>
              <a:t>语句</a:t>
            </a:r>
            <a:r>
              <a:rPr lang="en-US" altLang="zh-CN" smtClean="0"/>
              <a:t>……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360" y="935473"/>
            <a:ext cx="5156200" cy="5753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41953661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27558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/>
              <a:t>while </a:t>
            </a:r>
            <a:r>
              <a:rPr lang="zh-CN" altLang="en-US" sz="4400"/>
              <a:t>循环</a:t>
            </a:r>
          </a:p>
        </p:txBody>
      </p:sp>
      <p:sp>
        <p:nvSpPr>
          <p:cNvPr id="8" name="矩形 7"/>
          <p:cNvSpPr/>
          <p:nvPr/>
        </p:nvSpPr>
        <p:spPr>
          <a:xfrm>
            <a:off x="1817769" y="1775578"/>
            <a:ext cx="1762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/>
              <a:t>执行 </a:t>
            </a:r>
            <a:r>
              <a:rPr lang="en-US" altLang="zh-CN"/>
              <a:t>Gif </a:t>
            </a:r>
            <a:r>
              <a:rPr lang="zh-CN" altLang="en-US"/>
              <a:t>演示：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69" y="2324576"/>
            <a:ext cx="4286250" cy="285750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817769" y="5553908"/>
            <a:ext cx="4503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同样需要注意冒号和缩进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zh-CN" altLang="en-US" smtClean="0"/>
              <a:t>另外</a:t>
            </a:r>
            <a:r>
              <a:rPr lang="zh-CN" altLang="en-US"/>
              <a:t>，在 </a:t>
            </a:r>
            <a:r>
              <a:rPr lang="en-US" altLang="zh-CN"/>
              <a:t>Python </a:t>
            </a:r>
            <a:r>
              <a:rPr lang="zh-CN" altLang="en-US"/>
              <a:t>中没有 </a:t>
            </a:r>
            <a:r>
              <a:rPr lang="en-US" altLang="zh-CN" err="1"/>
              <a:t>do..while </a:t>
            </a:r>
            <a:r>
              <a:rPr lang="zh-CN" altLang="en-US"/>
              <a:t>循环。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21356858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27558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/>
              <a:t>while </a:t>
            </a:r>
            <a:r>
              <a:rPr lang="zh-CN" altLang="en-US" sz="4400"/>
              <a:t>循环</a:t>
            </a:r>
          </a:p>
        </p:txBody>
      </p:sp>
      <p:sp>
        <p:nvSpPr>
          <p:cNvPr id="3" name="矩形 2"/>
          <p:cNvSpPr/>
          <p:nvPr/>
        </p:nvSpPr>
        <p:spPr>
          <a:xfrm>
            <a:off x="1817769" y="1715987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以下实例使用了 </a:t>
            </a:r>
            <a:r>
              <a:rPr lang="en-US" altLang="zh-CN"/>
              <a:t>while </a:t>
            </a:r>
            <a:r>
              <a:rPr lang="zh-CN" altLang="en-US"/>
              <a:t>来计算 </a:t>
            </a:r>
            <a:r>
              <a:rPr lang="en-US" altLang="zh-CN"/>
              <a:t>1 </a:t>
            </a:r>
            <a:r>
              <a:rPr lang="zh-CN" altLang="en-US"/>
              <a:t>到 </a:t>
            </a:r>
            <a:r>
              <a:rPr lang="en-US" altLang="zh-CN"/>
              <a:t>100 </a:t>
            </a:r>
            <a:r>
              <a:rPr lang="zh-CN" altLang="en-US"/>
              <a:t>的总和：</a:t>
            </a:r>
          </a:p>
          <a:p>
            <a:endParaRPr lang="zh-CN" altLang="en-US"/>
          </a:p>
          <a:p>
            <a:r>
              <a:rPr lang="en-US" altLang="zh-CN" smtClean="0"/>
              <a:t>n </a:t>
            </a:r>
            <a:r>
              <a:rPr lang="en-US" altLang="zh-CN"/>
              <a:t>= 100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sum = 0</a:t>
            </a:r>
          </a:p>
          <a:p>
            <a:r>
              <a:rPr lang="en-US" altLang="zh-CN"/>
              <a:t>counter = 1</a:t>
            </a:r>
          </a:p>
          <a:p>
            <a:r>
              <a:rPr lang="en-US" altLang="zh-CN"/>
              <a:t>while counter &lt;= n:</a:t>
            </a:r>
          </a:p>
          <a:p>
            <a:r>
              <a:rPr lang="en-US" altLang="zh-CN"/>
              <a:t>    sum = sum + counter</a:t>
            </a:r>
          </a:p>
          <a:p>
            <a:r>
              <a:rPr lang="en-US" altLang="zh-CN"/>
              <a:t>    counter += 1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print("1 </a:t>
            </a:r>
            <a:r>
              <a:rPr lang="zh-CN" altLang="en-US"/>
              <a:t>到 </a:t>
            </a:r>
            <a:r>
              <a:rPr lang="en-US" altLang="zh-CN"/>
              <a:t>%d </a:t>
            </a:r>
            <a:r>
              <a:rPr lang="zh-CN" altLang="en-US"/>
              <a:t>之和为</a:t>
            </a:r>
            <a:r>
              <a:rPr lang="en-US" altLang="zh-CN"/>
              <a:t>: %d" % (n,sum</a:t>
            </a:r>
            <a:r>
              <a:rPr lang="en-US" altLang="zh-CN" smtClean="0"/>
              <a:t>))</a:t>
            </a:r>
          </a:p>
          <a:p>
            <a:endParaRPr lang="en-US" altLang="zh-CN"/>
          </a:p>
          <a:p>
            <a:r>
              <a:rPr lang="zh-CN" altLang="en-US"/>
              <a:t>执行结果如下：</a:t>
            </a:r>
          </a:p>
          <a:p>
            <a:endParaRPr lang="zh-CN" altLang="en-US"/>
          </a:p>
          <a:p>
            <a:r>
              <a:rPr lang="en-US" altLang="zh-CN"/>
              <a:t>1 </a:t>
            </a:r>
            <a:r>
              <a:rPr lang="zh-CN" altLang="en-US"/>
              <a:t>到 </a:t>
            </a:r>
            <a:r>
              <a:rPr lang="en-US" altLang="zh-CN"/>
              <a:t>100 </a:t>
            </a:r>
            <a:r>
              <a:rPr lang="zh-CN" altLang="en-US"/>
              <a:t>之和为</a:t>
            </a:r>
            <a:r>
              <a:rPr lang="en-US" altLang="zh-CN"/>
              <a:t>: 5050</a:t>
            </a:r>
            <a:endParaRPr lang="zh-CN" altLang="en-US"/>
          </a:p>
        </p:txBody>
      </p:sp>
      <p:pic>
        <p:nvPicPr>
          <p:cNvPr id="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014200" y="12319000"/>
            <a:ext cx="355600" cy="266700"/>
          </a:xfrm>
          <a:prstGeom prst="cube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12688578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2448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+mj-ea"/>
                <a:ea typeface="+mj-ea"/>
              </a:rPr>
              <a:t>无限循环</a:t>
            </a:r>
          </a:p>
        </p:txBody>
      </p:sp>
      <p:sp>
        <p:nvSpPr>
          <p:cNvPr id="3" name="矩形 2"/>
          <p:cNvSpPr/>
          <p:nvPr/>
        </p:nvSpPr>
        <p:spPr>
          <a:xfrm>
            <a:off x="1817769" y="172718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我们可以通过设置条件表达式永远不为 </a:t>
            </a:r>
            <a:r>
              <a:rPr lang="en-US" altLang="zh-CN"/>
              <a:t>false </a:t>
            </a:r>
            <a:r>
              <a:rPr lang="zh-CN" altLang="en-US"/>
              <a:t>来实现无限循环，实例如下：</a:t>
            </a:r>
          </a:p>
          <a:p>
            <a:r>
              <a:rPr lang="en-US" altLang="zh-CN" smtClean="0"/>
              <a:t> </a:t>
            </a:r>
            <a:endParaRPr lang="en-US" altLang="zh-CN"/>
          </a:p>
          <a:p>
            <a:r>
              <a:rPr lang="en-US" altLang="zh-CN" err="1"/>
              <a:t>var = 1</a:t>
            </a:r>
          </a:p>
          <a:p>
            <a:r>
              <a:rPr lang="en-US" altLang="zh-CN"/>
              <a:t>while var == 1 :  # </a:t>
            </a:r>
            <a:r>
              <a:rPr lang="zh-CN" altLang="en-US"/>
              <a:t>表达式永远为 </a:t>
            </a:r>
            <a:r>
              <a:rPr lang="en-US" altLang="zh-CN"/>
              <a:t>true</a:t>
            </a:r>
          </a:p>
          <a:p>
            <a:r>
              <a:rPr lang="en-US" altLang="zh-CN"/>
              <a:t>   num = int(input("</a:t>
            </a:r>
            <a:r>
              <a:rPr lang="zh-CN" altLang="en-US"/>
              <a:t>输入一个数字  </a:t>
            </a:r>
            <a:r>
              <a:rPr lang="en-US" altLang="zh-CN"/>
              <a:t>:"))</a:t>
            </a:r>
          </a:p>
          <a:p>
            <a:r>
              <a:rPr lang="en-US" altLang="zh-CN"/>
              <a:t>   print ("</a:t>
            </a:r>
            <a:r>
              <a:rPr lang="zh-CN" altLang="en-US"/>
              <a:t>你输入的数字是</a:t>
            </a:r>
            <a:r>
              <a:rPr lang="en-US" altLang="zh-CN"/>
              <a:t>: ", num)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print ("Good bye!")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817769" y="442367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执行以上脚本，输出结果如下：</a:t>
            </a:r>
          </a:p>
          <a:p>
            <a:endParaRPr lang="zh-CN" altLang="en-US"/>
          </a:p>
          <a:p>
            <a:r>
              <a:rPr lang="zh-CN" altLang="en-US"/>
              <a:t>输入一个数字  </a:t>
            </a:r>
            <a:r>
              <a:rPr lang="en-US" altLang="zh-CN"/>
              <a:t>:5</a:t>
            </a:r>
          </a:p>
          <a:p>
            <a:r>
              <a:rPr lang="zh-CN" altLang="en-US"/>
              <a:t>你输入的数字是</a:t>
            </a:r>
            <a:r>
              <a:rPr lang="en-US" altLang="zh-CN"/>
              <a:t>:  5</a:t>
            </a:r>
          </a:p>
          <a:p>
            <a:r>
              <a:rPr lang="zh-CN" altLang="en-US"/>
              <a:t>输入一个数字  </a:t>
            </a:r>
            <a:r>
              <a:rPr lang="en-US" altLang="zh-CN"/>
              <a:t>:</a:t>
            </a:r>
          </a:p>
          <a:p>
            <a:endParaRPr lang="en-US" altLang="zh-CN" smtClean="0"/>
          </a:p>
          <a:p>
            <a:r>
              <a:rPr lang="zh-CN" altLang="en-US" smtClean="0"/>
              <a:t>你</a:t>
            </a:r>
            <a:r>
              <a:rPr lang="zh-CN" altLang="en-US"/>
              <a:t>可以使用 </a:t>
            </a:r>
            <a:r>
              <a:rPr lang="en-US" altLang="zh-CN"/>
              <a:t>CTRL+C </a:t>
            </a:r>
            <a:r>
              <a:rPr lang="zh-CN" altLang="en-US"/>
              <a:t>来退出当前的无限循环。</a:t>
            </a:r>
          </a:p>
          <a:p>
            <a:r>
              <a:rPr lang="zh-CN" altLang="en-US" smtClean="0"/>
              <a:t>无限</a:t>
            </a:r>
            <a:r>
              <a:rPr lang="zh-CN" altLang="en-US"/>
              <a:t>循环在服务器上客户端的实时请求非常有用。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126885784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4437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>
                <a:latin typeface="+mj-ea"/>
                <a:ea typeface="+mj-ea"/>
              </a:rPr>
              <a:t>while </a:t>
            </a:r>
            <a:r>
              <a:rPr lang="en-US" altLang="zh-CN" sz="4400" b="1" smtClean="0">
                <a:latin typeface="+mj-ea"/>
                <a:ea typeface="+mj-ea"/>
              </a:rPr>
              <a:t>…else… </a:t>
            </a:r>
            <a:endParaRPr lang="zh-CN" altLang="en-US" sz="4400" b="1">
              <a:latin typeface="+mj-ea"/>
              <a:ea typeface="+mj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17768" y="2030789"/>
            <a:ext cx="688046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如果 </a:t>
            </a:r>
            <a:r>
              <a:rPr lang="en-US" altLang="zh-CN"/>
              <a:t>while </a:t>
            </a:r>
            <a:r>
              <a:rPr lang="zh-CN" altLang="en-US"/>
              <a:t>后面的条件语句为 </a:t>
            </a:r>
            <a:r>
              <a:rPr lang="en-US" altLang="zh-CN"/>
              <a:t>false </a:t>
            </a:r>
            <a:r>
              <a:rPr lang="zh-CN" altLang="en-US"/>
              <a:t>时，则执行 </a:t>
            </a:r>
            <a:r>
              <a:rPr lang="en-US" altLang="zh-CN"/>
              <a:t>else </a:t>
            </a:r>
            <a:r>
              <a:rPr lang="zh-CN" altLang="en-US"/>
              <a:t>的语句块。</a:t>
            </a:r>
          </a:p>
          <a:p>
            <a:endParaRPr lang="zh-CN" altLang="en-US"/>
          </a:p>
          <a:p>
            <a:r>
              <a:rPr lang="zh-CN" altLang="en-US"/>
              <a:t>语法格式如下：</a:t>
            </a:r>
          </a:p>
          <a:p>
            <a:endParaRPr lang="zh-CN" altLang="en-US"/>
          </a:p>
          <a:p>
            <a:r>
              <a:rPr lang="en-US" altLang="zh-CN"/>
              <a:t>while &lt;expr&gt;:</a:t>
            </a:r>
          </a:p>
          <a:p>
            <a:r>
              <a:rPr lang="en-US" altLang="zh-CN"/>
              <a:t>    &lt;statement(s)&gt;</a:t>
            </a:r>
          </a:p>
          <a:p>
            <a:r>
              <a:rPr lang="en-US" altLang="zh-CN"/>
              <a:t>else:</a:t>
            </a:r>
          </a:p>
          <a:p>
            <a:r>
              <a:rPr lang="en-US" altLang="zh-CN"/>
              <a:t>    &lt;additional_statement(s</a:t>
            </a:r>
            <a:r>
              <a:rPr lang="en-US" altLang="zh-CN" smtClean="0"/>
              <a:t>)&gt;</a:t>
            </a:r>
          </a:p>
          <a:p>
            <a:endParaRPr lang="en-US" altLang="zh-CN"/>
          </a:p>
          <a:p>
            <a:r>
              <a:rPr lang="en-US" altLang="zh-CN" err="1"/>
              <a:t>expr </a:t>
            </a:r>
            <a:r>
              <a:rPr lang="zh-CN" altLang="en-US"/>
              <a:t>条件语句为 </a:t>
            </a:r>
            <a:r>
              <a:rPr lang="en-US" altLang="zh-CN"/>
              <a:t>true </a:t>
            </a:r>
            <a:r>
              <a:rPr lang="zh-CN" altLang="en-US"/>
              <a:t>则执行 </a:t>
            </a:r>
            <a:r>
              <a:rPr lang="en-US" altLang="zh-CN"/>
              <a:t>statement(s) </a:t>
            </a:r>
            <a:r>
              <a:rPr lang="zh-CN" altLang="en-US"/>
              <a:t>语句块，如果为 </a:t>
            </a:r>
            <a:r>
              <a:rPr lang="en-US" altLang="zh-CN"/>
              <a:t>false</a:t>
            </a:r>
            <a:r>
              <a:rPr lang="zh-CN" altLang="en-US"/>
              <a:t>，则执行 </a:t>
            </a:r>
            <a:r>
              <a:rPr lang="en-US" altLang="zh-CN" err="1"/>
              <a:t>additional_statement(s)</a:t>
            </a:r>
            <a:r>
              <a:rPr lang="zh-CN" altLang="en-US"/>
              <a:t>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126885784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44374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>
                <a:latin typeface="+mj-ea"/>
                <a:ea typeface="+mj-ea"/>
              </a:rPr>
              <a:t>while </a:t>
            </a:r>
            <a:r>
              <a:rPr lang="en-US" altLang="zh-CN" sz="4400" b="1" smtClean="0">
                <a:latin typeface="+mj-ea"/>
                <a:ea typeface="+mj-ea"/>
              </a:rPr>
              <a:t>…else… </a:t>
            </a:r>
            <a:endParaRPr lang="zh-CN" altLang="en-US" sz="4400" b="1"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17769" y="2305110"/>
            <a:ext cx="41372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循环输出数字，并判断大小：</a:t>
            </a:r>
          </a:p>
          <a:p>
            <a:endParaRPr lang="zh-CN" altLang="en-US"/>
          </a:p>
          <a:p>
            <a:r>
              <a:rPr lang="zh-CN" altLang="en-US"/>
              <a:t>实例</a:t>
            </a:r>
          </a:p>
          <a:p>
            <a:r>
              <a:rPr lang="en-US" altLang="zh-CN" smtClean="0"/>
              <a:t> </a:t>
            </a:r>
            <a:endParaRPr lang="en-US" altLang="zh-CN"/>
          </a:p>
          <a:p>
            <a:r>
              <a:rPr lang="en-US" altLang="zh-CN"/>
              <a:t>count = 0</a:t>
            </a:r>
          </a:p>
          <a:p>
            <a:r>
              <a:rPr lang="en-US" altLang="zh-CN"/>
              <a:t>while count &lt; 5:</a:t>
            </a:r>
          </a:p>
          <a:p>
            <a:r>
              <a:rPr lang="en-US" altLang="zh-CN"/>
              <a:t>   print (count, " </a:t>
            </a:r>
            <a:r>
              <a:rPr lang="zh-CN" altLang="en-US"/>
              <a:t>小于 </a:t>
            </a:r>
            <a:r>
              <a:rPr lang="en-US" altLang="zh-CN"/>
              <a:t>5")</a:t>
            </a:r>
          </a:p>
          <a:p>
            <a:r>
              <a:rPr lang="en-US" altLang="zh-CN"/>
              <a:t>   count = count + 1</a:t>
            </a:r>
          </a:p>
          <a:p>
            <a:r>
              <a:rPr lang="en-US" altLang="zh-CN"/>
              <a:t>else:</a:t>
            </a:r>
          </a:p>
          <a:p>
            <a:r>
              <a:rPr lang="en-US" altLang="zh-CN"/>
              <a:t>   print (count, " </a:t>
            </a:r>
            <a:r>
              <a:rPr lang="zh-CN" altLang="en-US"/>
              <a:t>大于或等于 </a:t>
            </a:r>
            <a:r>
              <a:rPr lang="en-US" altLang="zh-CN"/>
              <a:t>5")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334250" y="2859108"/>
            <a:ext cx="4130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执行以上脚本，输出结果如下：</a:t>
            </a:r>
          </a:p>
          <a:p>
            <a:endParaRPr lang="zh-CN" altLang="en-US"/>
          </a:p>
          <a:p>
            <a:r>
              <a:rPr lang="en-US" altLang="zh-CN"/>
              <a:t>0  </a:t>
            </a:r>
            <a:r>
              <a:rPr lang="zh-CN" altLang="en-US"/>
              <a:t>小于 </a:t>
            </a:r>
            <a:r>
              <a:rPr lang="en-US" altLang="zh-CN"/>
              <a:t>5</a:t>
            </a:r>
          </a:p>
          <a:p>
            <a:r>
              <a:rPr lang="en-US" altLang="zh-CN"/>
              <a:t>1  </a:t>
            </a:r>
            <a:r>
              <a:rPr lang="zh-CN" altLang="en-US"/>
              <a:t>小于 </a:t>
            </a:r>
            <a:r>
              <a:rPr lang="en-US" altLang="zh-CN"/>
              <a:t>5</a:t>
            </a:r>
          </a:p>
          <a:p>
            <a:r>
              <a:rPr lang="en-US" altLang="zh-CN"/>
              <a:t>2  </a:t>
            </a:r>
            <a:r>
              <a:rPr lang="zh-CN" altLang="en-US"/>
              <a:t>小于 </a:t>
            </a:r>
            <a:r>
              <a:rPr lang="en-US" altLang="zh-CN"/>
              <a:t>5</a:t>
            </a:r>
          </a:p>
          <a:p>
            <a:r>
              <a:rPr lang="en-US" altLang="zh-CN"/>
              <a:t>3  </a:t>
            </a:r>
            <a:r>
              <a:rPr lang="zh-CN" altLang="en-US"/>
              <a:t>小于 </a:t>
            </a:r>
            <a:r>
              <a:rPr lang="en-US" altLang="zh-CN"/>
              <a:t>5</a:t>
            </a:r>
          </a:p>
          <a:p>
            <a:r>
              <a:rPr lang="en-US" altLang="zh-CN"/>
              <a:t>4  </a:t>
            </a:r>
            <a:r>
              <a:rPr lang="zh-CN" altLang="en-US"/>
              <a:t>小于 </a:t>
            </a:r>
            <a:r>
              <a:rPr lang="en-US" altLang="zh-CN"/>
              <a:t>5</a:t>
            </a:r>
          </a:p>
          <a:p>
            <a:r>
              <a:rPr lang="en-US" altLang="zh-CN"/>
              <a:t>5  </a:t>
            </a:r>
            <a:r>
              <a:rPr lang="zh-CN" altLang="en-US"/>
              <a:t>大于或等于 </a:t>
            </a:r>
            <a:r>
              <a:rPr lang="en-US" altLang="zh-CN"/>
              <a:t>5</a:t>
            </a:r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118619697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7769" y="935473"/>
            <a:ext cx="30139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>
                <a:latin typeface="+mj-ea"/>
                <a:ea typeface="+mj-ea"/>
              </a:rPr>
              <a:t>简单语句组</a:t>
            </a:r>
          </a:p>
        </p:txBody>
      </p:sp>
      <p:sp>
        <p:nvSpPr>
          <p:cNvPr id="3" name="矩形 2"/>
          <p:cNvSpPr/>
          <p:nvPr/>
        </p:nvSpPr>
        <p:spPr>
          <a:xfrm>
            <a:off x="1817769" y="1704914"/>
            <a:ext cx="80006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类似</a:t>
            </a:r>
            <a:r>
              <a:rPr lang="en-US" altLang="zh-CN"/>
              <a:t>if</a:t>
            </a:r>
            <a:r>
              <a:rPr lang="zh-CN" altLang="en-US"/>
              <a:t>语句的语法，如果你的</a:t>
            </a:r>
            <a:r>
              <a:rPr lang="en-US" altLang="zh-CN"/>
              <a:t>while</a:t>
            </a:r>
            <a:r>
              <a:rPr lang="zh-CN" altLang="en-US"/>
              <a:t>循环体中只有一条语句，你可以将该语句与</a:t>
            </a:r>
            <a:r>
              <a:rPr lang="en-US" altLang="zh-CN"/>
              <a:t>while</a:t>
            </a:r>
            <a:r>
              <a:rPr lang="zh-CN" altLang="en-US"/>
              <a:t>写在同一行中， 如下所示：</a:t>
            </a:r>
          </a:p>
          <a:p>
            <a:endParaRPr lang="zh-CN" altLang="en-US"/>
          </a:p>
          <a:p>
            <a:r>
              <a:rPr lang="en-US" altLang="zh-CN" smtClean="0"/>
              <a:t>flag </a:t>
            </a:r>
            <a:r>
              <a:rPr lang="en-US" altLang="zh-CN"/>
              <a:t>= 1</a:t>
            </a:r>
          </a:p>
          <a:p>
            <a:r>
              <a:rPr lang="en-US" altLang="zh-CN"/>
              <a:t> </a:t>
            </a:r>
          </a:p>
          <a:p>
            <a:r>
              <a:rPr lang="en-US" altLang="zh-CN"/>
              <a:t>while (flag): print ('</a:t>
            </a:r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!')</a:t>
            </a:r>
            <a:endParaRPr lang="en-US" altLang="zh-CN"/>
          </a:p>
          <a:p>
            <a:r>
              <a:rPr lang="en-US" altLang="zh-CN"/>
              <a:t> </a:t>
            </a:r>
          </a:p>
          <a:p>
            <a:r>
              <a:rPr lang="en-US" altLang="zh-CN"/>
              <a:t>print ("Good bye!")</a:t>
            </a:r>
          </a:p>
          <a:p>
            <a:r>
              <a:rPr lang="zh-CN" altLang="en-US"/>
              <a:t>注意：以上的无限循环你可以使用 </a:t>
            </a:r>
            <a:r>
              <a:rPr lang="en-US" altLang="zh-CN"/>
              <a:t>CTRL+C </a:t>
            </a:r>
            <a:r>
              <a:rPr lang="zh-CN" altLang="en-US"/>
              <a:t>来中断循环。</a:t>
            </a:r>
          </a:p>
          <a:p>
            <a:endParaRPr lang="zh-CN" altLang="en-US"/>
          </a:p>
          <a:p>
            <a:r>
              <a:rPr lang="zh-CN" altLang="en-US"/>
              <a:t>执行以上脚本，输出结果如下：</a:t>
            </a:r>
          </a:p>
          <a:p>
            <a:endParaRPr lang="zh-CN" altLang="en-US"/>
          </a:p>
          <a:p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</a:t>
            </a:r>
            <a:endParaRPr lang="en-US" altLang="zh-CN"/>
          </a:p>
          <a:p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</a:t>
            </a:r>
            <a:endParaRPr lang="en-US" altLang="zh-CN"/>
          </a:p>
          <a:p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</a:t>
            </a:r>
            <a:endParaRPr lang="en-US" altLang="zh-CN"/>
          </a:p>
          <a:p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</a:t>
            </a:r>
            <a:endParaRPr lang="en-US" altLang="zh-CN"/>
          </a:p>
          <a:p>
            <a:r>
              <a:rPr lang="zh-CN" altLang="en-US"/>
              <a:t>欢迎</a:t>
            </a:r>
            <a:r>
              <a:rPr lang="zh-CN" altLang="en-US" smtClean="0"/>
              <a:t>访问</a:t>
            </a:r>
            <a:r>
              <a:rPr lang="en-US" altLang="zh-CN" smtClean="0"/>
              <a:t>!</a:t>
            </a:r>
            <a:endParaRPr lang="en-US" altLang="zh-CN"/>
          </a:p>
          <a:p>
            <a:r>
              <a:rPr lang="en-US" altLang="zh-CN"/>
              <a:t>……</a:t>
            </a:r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 fontAlgn="base">
              <a:lnSpc>
                <a:spcPct val="100000"/>
              </a:lnSpc>
              <a:spcAft>
                <a:spcPct val="0"/>
              </a:spcAft>
            </a:pP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清流一中信息技术社《</a:t>
            </a:r>
            <a:r>
              <a:rPr lang="en-US" altLang="zh-CN" sz="1335" b="1" spc="200" dirty="0" smtClean="0">
                <a:solidFill>
                  <a:prstClr val="white">
                    <a:lumMod val="75000"/>
                  </a:prstClr>
                </a:solidFill>
              </a:rPr>
              <a:t>python </a:t>
            </a:r>
            <a:r>
              <a:rPr lang="zh-CN" altLang="en-US" sz="1335" b="1" spc="200" dirty="0" smtClean="0">
                <a:solidFill>
                  <a:prstClr val="white">
                    <a:lumMod val="75000"/>
                  </a:prstClr>
                </a:solidFill>
              </a:rPr>
              <a:t>数据分析》</a:t>
            </a:r>
          </a:p>
        </p:txBody>
      </p:sp>
    </p:spTree>
    <p:extLst>
      <p:ext uri="{BB962C8B-B14F-4D97-AF65-F5344CB8AC3E}">
        <p14:creationId xmlns:p14="http://schemas.microsoft.com/office/powerpoint/2010/main" val="33636498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PRESENTATION_TITLE" val="PowerPoint 演示文稿"/>
</p:tagLst>
</file>

<file path=ppt/theme/theme1.xml><?xml version="1.0" encoding="utf-8"?>
<a:theme xmlns:a="http://schemas.openxmlformats.org/drawingml/2006/main" name="Office 主题">
  <a:themeElements>
    <a:clrScheme name="自定义 42-绿色清新">
      <a:dk1>
        <a:sysClr val="windowText" lastClr="000000"/>
      </a:dk1>
      <a:lt1>
        <a:sysClr val="window" lastClr="FFFFFF"/>
      </a:lt1>
      <a:dk2>
        <a:srgbClr val="212745"/>
      </a:dk2>
      <a:lt2>
        <a:srgbClr val="7F7F7F"/>
      </a:lt2>
      <a:accent1>
        <a:srgbClr val="138A40"/>
      </a:accent1>
      <a:accent2>
        <a:srgbClr val="138A40"/>
      </a:accent2>
      <a:accent3>
        <a:srgbClr val="138A40"/>
      </a:accent3>
      <a:accent4>
        <a:srgbClr val="138A40"/>
      </a:accent4>
      <a:accent5>
        <a:srgbClr val="138A40"/>
      </a:accent5>
      <a:accent6>
        <a:srgbClr val="138A40"/>
      </a:accent6>
      <a:hlink>
        <a:srgbClr val="56C7AA"/>
      </a:hlink>
      <a:folHlink>
        <a:srgbClr val="59A8D1"/>
      </a:folHlink>
    </a:clrScheme>
    <a:fontScheme name="自定义 6">
      <a:majorFont>
        <a:latin typeface="Arial"/>
        <a:ea typeface="微软雅黑 Light"/>
        <a:cs typeface="Arial"/>
      </a:majorFont>
      <a:minorFont>
        <a:latin typeface="Arial"/>
        <a:ea typeface="微软雅黑 Light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42-绿色清新">
      <a:dk1>
        <a:sysClr val="windowText" lastClr="000000"/>
      </a:dk1>
      <a:lt1>
        <a:sysClr val="window" lastClr="FFFFFF"/>
      </a:lt1>
      <a:dk2>
        <a:srgbClr val="212745"/>
      </a:dk2>
      <a:lt2>
        <a:srgbClr val="7F7F7F"/>
      </a:lt2>
      <a:accent1>
        <a:srgbClr val="138A40"/>
      </a:accent1>
      <a:accent2>
        <a:srgbClr val="138A40"/>
      </a:accent2>
      <a:accent3>
        <a:srgbClr val="138A40"/>
      </a:accent3>
      <a:accent4>
        <a:srgbClr val="138A40"/>
      </a:accent4>
      <a:accent5>
        <a:srgbClr val="138A40"/>
      </a:accent5>
      <a:accent6>
        <a:srgbClr val="138A40"/>
      </a:accent6>
      <a:hlink>
        <a:srgbClr val="56C7AA"/>
      </a:hlink>
      <a:folHlink>
        <a:srgbClr val="59A8D1"/>
      </a:folHlink>
    </a:clrScheme>
    <a:fontScheme name="自定义 6">
      <a:majorFont>
        <a:latin typeface="Arial"/>
        <a:ea typeface="微软雅黑 Light"/>
        <a:cs typeface="Arial"/>
      </a:majorFont>
      <a:minorFont>
        <a:latin typeface="Arial"/>
        <a:ea typeface="微软雅黑 Light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742</Words>
  <Application>Microsoft Office PowerPoint</Application>
  <PresentationFormat>自定义</PresentationFormat>
  <Paragraphs>141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xtzj</cp:lastModifiedBy>
  <cp:revision>4</cp:revision>
  <cp:lastPrinted>2021-11-05T08:55:38Z</cp:lastPrinted>
  <dcterms:created xsi:type="dcterms:W3CDTF">2021-11-05T08:55:38Z</dcterms:created>
  <dcterms:modified xsi:type="dcterms:W3CDTF">2021-11-12T08:07:27Z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