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gif" ContentType="image/gi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329" r:id="rId3"/>
    <p:sldId id="609" r:id="rId4"/>
    <p:sldId id="618" r:id="rId5"/>
    <p:sldId id="612" r:id="rId6"/>
    <p:sldId id="613" r:id="rId7"/>
    <p:sldId id="626" r:id="rId8"/>
    <p:sldId id="662" r:id="rId9"/>
    <p:sldId id="634" r:id="rId10"/>
    <p:sldId id="627" r:id="rId11"/>
    <p:sldId id="619" r:id="rId12"/>
    <p:sldId id="664" r:id="rId13"/>
    <p:sldId id="636" r:id="rId14"/>
    <p:sldId id="660" r:id="rId15"/>
    <p:sldId id="661" r:id="rId16"/>
    <p:sldId id="659" r:id="rId17"/>
    <p:sldId id="621" r:id="rId18"/>
    <p:sldId id="641" r:id="rId19"/>
    <p:sldId id="642" r:id="rId20"/>
    <p:sldId id="643" r:id="rId21"/>
    <p:sldId id="640" r:id="rId22"/>
    <p:sldId id="645" r:id="rId23"/>
    <p:sldId id="651" r:id="rId24"/>
    <p:sldId id="653" r:id="rId26"/>
    <p:sldId id="648" r:id="rId27"/>
    <p:sldId id="649" r:id="rId28"/>
    <p:sldId id="646" r:id="rId29"/>
    <p:sldId id="663" r:id="rId30"/>
  </p:sldIdLst>
  <p:sldSz cx="12192000" cy="6858000"/>
  <p:notesSz cx="7103745" cy="10234295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5" Type="http://schemas.openxmlformats.org/officeDocument/2006/relationships/tags" Target="tags/tag14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18T10:38:40.810" idx="1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9" Type="http://schemas.openxmlformats.org/officeDocument/2006/relationships/image" Target="../media/image113.wmf"/><Relationship Id="rId8" Type="http://schemas.openxmlformats.org/officeDocument/2006/relationships/image" Target="../media/image112.wmf"/><Relationship Id="rId7" Type="http://schemas.openxmlformats.org/officeDocument/2006/relationships/image" Target="../media/image111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0" Type="http://schemas.openxmlformats.org/officeDocument/2006/relationships/image" Target="../media/image114.wmf"/><Relationship Id="rId1" Type="http://schemas.openxmlformats.org/officeDocument/2006/relationships/image" Target="../media/image103.wmf"/></Relationships>
</file>

<file path=ppt/drawings/_rels/vmlDrawing11.vml.rels><?xml version="1.0" encoding="UTF-8" standalone="yes"?>
<Relationships xmlns="http://schemas.openxmlformats.org/package/2006/relationships"><Relationship Id="rId7" Type="http://schemas.openxmlformats.org/officeDocument/2006/relationships/image" Target="../media/image134.wmf"/><Relationship Id="rId6" Type="http://schemas.openxmlformats.org/officeDocument/2006/relationships/image" Target="../media/image133.wmf"/><Relationship Id="rId5" Type="http://schemas.openxmlformats.org/officeDocument/2006/relationships/image" Target="../media/image132.wmf"/><Relationship Id="rId4" Type="http://schemas.openxmlformats.org/officeDocument/2006/relationships/image" Target="../media/image131.wmf"/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12.vml.rels><?xml version="1.0" encoding="UTF-8" standalone="yes"?>
<Relationships xmlns="http://schemas.openxmlformats.org/package/2006/relationships"><Relationship Id="rId7" Type="http://schemas.openxmlformats.org/officeDocument/2006/relationships/image" Target="../media/image141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4" Type="http://schemas.openxmlformats.org/officeDocument/2006/relationships/image" Target="../media/image138.wmf"/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/Relationships>
</file>

<file path=ppt/drawings/_rels/vmlDrawing13.vml.rels><?xml version="1.0" encoding="UTF-8" standalone="yes"?>
<Relationships xmlns="http://schemas.openxmlformats.org/package/2006/relationships"><Relationship Id="rId6" Type="http://schemas.openxmlformats.org/officeDocument/2006/relationships/image" Target="../media/image147.wmf"/><Relationship Id="rId5" Type="http://schemas.openxmlformats.org/officeDocument/2006/relationships/image" Target="../media/image146.wmf"/><Relationship Id="rId4" Type="http://schemas.openxmlformats.org/officeDocument/2006/relationships/image" Target="../media/image145.wmf"/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/Relationships>
</file>

<file path=ppt/drawings/_rels/vmlDrawing15.vml.rels><?xml version="1.0" encoding="UTF-8" standalone="yes"?>
<Relationships xmlns="http://schemas.openxmlformats.org/package/2006/relationships"><Relationship Id="rId9" Type="http://schemas.openxmlformats.org/officeDocument/2006/relationships/image" Target="../media/image160.wmf"/><Relationship Id="rId8" Type="http://schemas.openxmlformats.org/officeDocument/2006/relationships/image" Target="../media/image159.wmf"/><Relationship Id="rId7" Type="http://schemas.openxmlformats.org/officeDocument/2006/relationships/image" Target="../media/image158.wmf"/><Relationship Id="rId6" Type="http://schemas.openxmlformats.org/officeDocument/2006/relationships/image" Target="../media/image157.wmf"/><Relationship Id="rId5" Type="http://schemas.openxmlformats.org/officeDocument/2006/relationships/image" Target="../media/image156.wmf"/><Relationship Id="rId4" Type="http://schemas.openxmlformats.org/officeDocument/2006/relationships/image" Target="../media/image155.wmf"/><Relationship Id="rId3" Type="http://schemas.openxmlformats.org/officeDocument/2006/relationships/image" Target="../media/image154.wmf"/><Relationship Id="rId2" Type="http://schemas.openxmlformats.org/officeDocument/2006/relationships/image" Target="../media/image153.wmf"/><Relationship Id="rId18" Type="http://schemas.openxmlformats.org/officeDocument/2006/relationships/image" Target="../media/image169.wmf"/><Relationship Id="rId17" Type="http://schemas.openxmlformats.org/officeDocument/2006/relationships/image" Target="../media/image168.wmf"/><Relationship Id="rId16" Type="http://schemas.openxmlformats.org/officeDocument/2006/relationships/image" Target="../media/image167.wmf"/><Relationship Id="rId15" Type="http://schemas.openxmlformats.org/officeDocument/2006/relationships/image" Target="../media/image166.wmf"/><Relationship Id="rId14" Type="http://schemas.openxmlformats.org/officeDocument/2006/relationships/image" Target="../media/image165.wmf"/><Relationship Id="rId13" Type="http://schemas.openxmlformats.org/officeDocument/2006/relationships/image" Target="../media/image164.wmf"/><Relationship Id="rId12" Type="http://schemas.openxmlformats.org/officeDocument/2006/relationships/image" Target="../media/image163.wmf"/><Relationship Id="rId11" Type="http://schemas.openxmlformats.org/officeDocument/2006/relationships/image" Target="../media/image162.wmf"/><Relationship Id="rId10" Type="http://schemas.openxmlformats.org/officeDocument/2006/relationships/image" Target="../media/image161.wmf"/><Relationship Id="rId1" Type="http://schemas.openxmlformats.org/officeDocument/2006/relationships/image" Target="../media/image152.wmf"/></Relationships>
</file>

<file path=ppt/drawings/_rels/vmlDrawing16.vml.rels><?xml version="1.0" encoding="UTF-8" standalone="yes"?>
<Relationships xmlns="http://schemas.openxmlformats.org/package/2006/relationships"><Relationship Id="rId6" Type="http://schemas.openxmlformats.org/officeDocument/2006/relationships/image" Target="../media/image175.wmf"/><Relationship Id="rId5" Type="http://schemas.openxmlformats.org/officeDocument/2006/relationships/image" Target="../media/image174.wmf"/><Relationship Id="rId4" Type="http://schemas.openxmlformats.org/officeDocument/2006/relationships/image" Target="../media/image173.wmf"/><Relationship Id="rId3" Type="http://schemas.openxmlformats.org/officeDocument/2006/relationships/image" Target="../media/image172.wmf"/><Relationship Id="rId2" Type="http://schemas.openxmlformats.org/officeDocument/2006/relationships/image" Target="../media/image171.wmf"/><Relationship Id="rId1" Type="http://schemas.openxmlformats.org/officeDocument/2006/relationships/image" Target="../media/image17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7.emf"/><Relationship Id="rId1" Type="http://schemas.openxmlformats.org/officeDocument/2006/relationships/image" Target="../media/image176.e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9.emf"/><Relationship Id="rId1" Type="http://schemas.openxmlformats.org/officeDocument/2006/relationships/image" Target="../media/image178.e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1.emf"/><Relationship Id="rId1" Type="http://schemas.openxmlformats.org/officeDocument/2006/relationships/image" Target="../media/image180.emf"/></Relationships>
</file>

<file path=ppt/drawings/_rels/vmlDrawing2.vml.rels><?xml version="1.0" encoding="UTF-8" standalone="yes"?>
<Relationships xmlns="http://schemas.openxmlformats.org/package/2006/relationships"><Relationship Id="rId7" Type="http://schemas.openxmlformats.org/officeDocument/2006/relationships/image" Target="../media/image11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3.emf"/><Relationship Id="rId1" Type="http://schemas.openxmlformats.org/officeDocument/2006/relationships/image" Target="../media/image182.emf"/></Relationships>
</file>

<file path=ppt/drawings/_rels/vmlDrawing3.vml.rels><?xml version="1.0" encoding="UTF-8" standalone="yes"?>
<Relationships xmlns="http://schemas.openxmlformats.org/package/2006/relationships"><Relationship Id="rId7" Type="http://schemas.openxmlformats.org/officeDocument/2006/relationships/image" Target="../media/image19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27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9" Type="http://schemas.openxmlformats.org/officeDocument/2006/relationships/image" Target="../media/image40.wmf"/><Relationship Id="rId18" Type="http://schemas.openxmlformats.org/officeDocument/2006/relationships/image" Target="../media/image39.wmf"/><Relationship Id="rId17" Type="http://schemas.openxmlformats.org/officeDocument/2006/relationships/image" Target="../media/image38.wmf"/><Relationship Id="rId16" Type="http://schemas.openxmlformats.org/officeDocument/2006/relationships/image" Target="../media/image37.wmf"/><Relationship Id="rId15" Type="http://schemas.openxmlformats.org/officeDocument/2006/relationships/image" Target="../media/image36.wmf"/><Relationship Id="rId14" Type="http://schemas.openxmlformats.org/officeDocument/2006/relationships/image" Target="../media/image35.wmf"/><Relationship Id="rId13" Type="http://schemas.openxmlformats.org/officeDocument/2006/relationships/image" Target="../media/image34.wmf"/><Relationship Id="rId12" Type="http://schemas.openxmlformats.org/officeDocument/2006/relationships/image" Target="../media/image33.wmf"/><Relationship Id="rId11" Type="http://schemas.openxmlformats.org/officeDocument/2006/relationships/image" Target="../media/image32.wmf"/><Relationship Id="rId10" Type="http://schemas.openxmlformats.org/officeDocument/2006/relationships/image" Target="../media/image31.wmf"/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45.wmf"/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7" Type="http://schemas.openxmlformats.org/officeDocument/2006/relationships/image" Target="../media/image52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57.wmf"/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9" Type="http://schemas.openxmlformats.org/officeDocument/2006/relationships/image" Target="../media/image93.wmf"/><Relationship Id="rId8" Type="http://schemas.openxmlformats.org/officeDocument/2006/relationships/image" Target="../media/image92.wmf"/><Relationship Id="rId7" Type="http://schemas.openxmlformats.org/officeDocument/2006/relationships/image" Target="../media/image91.wmf"/><Relationship Id="rId6" Type="http://schemas.openxmlformats.org/officeDocument/2006/relationships/image" Target="../media/image90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8" Type="http://schemas.openxmlformats.org/officeDocument/2006/relationships/image" Target="../media/image102.wmf"/><Relationship Id="rId17" Type="http://schemas.openxmlformats.org/officeDocument/2006/relationships/image" Target="../media/image101.wmf"/><Relationship Id="rId16" Type="http://schemas.openxmlformats.org/officeDocument/2006/relationships/image" Target="../media/image100.wmf"/><Relationship Id="rId15" Type="http://schemas.openxmlformats.org/officeDocument/2006/relationships/image" Target="../media/image99.wmf"/><Relationship Id="rId14" Type="http://schemas.openxmlformats.org/officeDocument/2006/relationships/image" Target="../media/image98.wmf"/><Relationship Id="rId13" Type="http://schemas.openxmlformats.org/officeDocument/2006/relationships/image" Target="../media/image97.wmf"/><Relationship Id="rId12" Type="http://schemas.openxmlformats.org/officeDocument/2006/relationships/image" Target="../media/image96.wmf"/><Relationship Id="rId11" Type="http://schemas.openxmlformats.org/officeDocument/2006/relationships/image" Target="../media/image95.wmf"/><Relationship Id="rId10" Type="http://schemas.openxmlformats.org/officeDocument/2006/relationships/image" Target="../media/image94.wmf"/><Relationship Id="rId1" Type="http://schemas.openxmlformats.org/officeDocument/2006/relationships/image" Target="../media/image8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82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48228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b="0"/>
            </a:fld>
            <a:endParaRPr lang="zh-CN" altLang="en-US" sz="1200" b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7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98756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b="0"/>
            </a:fld>
            <a:endParaRPr lang="zh-CN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00804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b="0"/>
            </a:fld>
            <a:endParaRPr lang="zh-CN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85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02852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/>
            <a:fld id="{9A0DB2DC-4C9A-4742-B13C-FB6460FD3503}" type="slidenum">
              <a:rPr lang="zh-CN" altLang="en-US" sz="1200" b="0"/>
            </a:fld>
            <a:endParaRPr lang="zh-CN" altLang="en-US" sz="1200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02167" y="609600"/>
            <a:ext cx="11387667" cy="54895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8.bin"/><Relationship Id="rId8" Type="http://schemas.openxmlformats.org/officeDocument/2006/relationships/image" Target="../media/image57.wmf"/><Relationship Id="rId7" Type="http://schemas.openxmlformats.org/officeDocument/2006/relationships/oleObject" Target="../embeddings/oleObject57.bin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6.bin"/><Relationship Id="rId4" Type="http://schemas.openxmlformats.org/officeDocument/2006/relationships/image" Target="../media/image55.wmf"/><Relationship Id="rId3" Type="http://schemas.openxmlformats.org/officeDocument/2006/relationships/oleObject" Target="../embeddings/oleObject55.bin"/><Relationship Id="rId2" Type="http://schemas.openxmlformats.org/officeDocument/2006/relationships/image" Target="../media/image54.wmf"/><Relationship Id="rId13" Type="http://schemas.openxmlformats.org/officeDocument/2006/relationships/vmlDrawing" Target="../drawings/vmlDrawing8.vml"/><Relationship Id="rId12" Type="http://schemas.openxmlformats.org/officeDocument/2006/relationships/slideLayout" Target="../slideLayouts/slideLayout2.xml"/><Relationship Id="rId11" Type="http://schemas.openxmlformats.org/officeDocument/2006/relationships/oleObject" Target="../embeddings/oleObject60.bin"/><Relationship Id="rId10" Type="http://schemas.openxmlformats.org/officeDocument/2006/relationships/oleObject" Target="../embeddings/oleObject59.bin"/><Relationship Id="rId1" Type="http://schemas.openxmlformats.org/officeDocument/2006/relationships/oleObject" Target="../embeddings/oleObject54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6.png"/><Relationship Id="rId8" Type="http://schemas.openxmlformats.org/officeDocument/2006/relationships/image" Target="../media/image65.png"/><Relationship Id="rId7" Type="http://schemas.openxmlformats.org/officeDocument/2006/relationships/image" Target="../media/image64.png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Relationship Id="rId3" Type="http://schemas.openxmlformats.org/officeDocument/2006/relationships/image" Target="../media/image60.png"/><Relationship Id="rId28" Type="http://schemas.openxmlformats.org/officeDocument/2006/relationships/slideLayout" Target="../slideLayouts/slideLayout7.xml"/><Relationship Id="rId27" Type="http://schemas.openxmlformats.org/officeDocument/2006/relationships/image" Target="../media/image84.png"/><Relationship Id="rId26" Type="http://schemas.openxmlformats.org/officeDocument/2006/relationships/image" Target="../media/image83.png"/><Relationship Id="rId25" Type="http://schemas.openxmlformats.org/officeDocument/2006/relationships/image" Target="../media/image82.png"/><Relationship Id="rId24" Type="http://schemas.openxmlformats.org/officeDocument/2006/relationships/image" Target="../media/image81.png"/><Relationship Id="rId23" Type="http://schemas.openxmlformats.org/officeDocument/2006/relationships/image" Target="../media/image80.png"/><Relationship Id="rId22" Type="http://schemas.openxmlformats.org/officeDocument/2006/relationships/image" Target="../media/image79.png"/><Relationship Id="rId21" Type="http://schemas.openxmlformats.org/officeDocument/2006/relationships/image" Target="../media/image78.png"/><Relationship Id="rId20" Type="http://schemas.openxmlformats.org/officeDocument/2006/relationships/image" Target="../media/image77.png"/><Relationship Id="rId2" Type="http://schemas.openxmlformats.org/officeDocument/2006/relationships/image" Target="../media/image59.png"/><Relationship Id="rId19" Type="http://schemas.openxmlformats.org/officeDocument/2006/relationships/image" Target="../media/image76.png"/><Relationship Id="rId18" Type="http://schemas.openxmlformats.org/officeDocument/2006/relationships/image" Target="../media/image75.png"/><Relationship Id="rId17" Type="http://schemas.openxmlformats.org/officeDocument/2006/relationships/image" Target="../media/image74.png"/><Relationship Id="rId16" Type="http://schemas.openxmlformats.org/officeDocument/2006/relationships/image" Target="../media/image73.png"/><Relationship Id="rId15" Type="http://schemas.openxmlformats.org/officeDocument/2006/relationships/image" Target="../media/image72.png"/><Relationship Id="rId14" Type="http://schemas.openxmlformats.org/officeDocument/2006/relationships/image" Target="../media/image71.png"/><Relationship Id="rId13" Type="http://schemas.openxmlformats.org/officeDocument/2006/relationships/image" Target="../media/image70.png"/><Relationship Id="rId12" Type="http://schemas.openxmlformats.org/officeDocument/2006/relationships/image" Target="../media/image69.png"/><Relationship Id="rId11" Type="http://schemas.openxmlformats.org/officeDocument/2006/relationships/image" Target="../media/image68.png"/><Relationship Id="rId10" Type="http://schemas.openxmlformats.org/officeDocument/2006/relationships/image" Target="../media/image67.png"/><Relationship Id="rId1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5.bin"/><Relationship Id="rId8" Type="http://schemas.openxmlformats.org/officeDocument/2006/relationships/image" Target="../media/image88.wmf"/><Relationship Id="rId7" Type="http://schemas.openxmlformats.org/officeDocument/2006/relationships/oleObject" Target="../embeddings/oleObject64.bin"/><Relationship Id="rId6" Type="http://schemas.openxmlformats.org/officeDocument/2006/relationships/image" Target="../media/image87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86.wmf"/><Relationship Id="rId39" Type="http://schemas.openxmlformats.org/officeDocument/2006/relationships/vmlDrawing" Target="../drawings/vmlDrawing9.vml"/><Relationship Id="rId38" Type="http://schemas.openxmlformats.org/officeDocument/2006/relationships/slideLayout" Target="../slideLayouts/slideLayout7.xml"/><Relationship Id="rId37" Type="http://schemas.openxmlformats.org/officeDocument/2006/relationships/tags" Target="../tags/tag3.xml"/><Relationship Id="rId36" Type="http://schemas.openxmlformats.org/officeDocument/2006/relationships/image" Target="../media/image102.wmf"/><Relationship Id="rId35" Type="http://schemas.openxmlformats.org/officeDocument/2006/relationships/oleObject" Target="../embeddings/oleObject78.bin"/><Relationship Id="rId34" Type="http://schemas.openxmlformats.org/officeDocument/2006/relationships/image" Target="../media/image101.wmf"/><Relationship Id="rId33" Type="http://schemas.openxmlformats.org/officeDocument/2006/relationships/oleObject" Target="../embeddings/oleObject77.bin"/><Relationship Id="rId32" Type="http://schemas.openxmlformats.org/officeDocument/2006/relationships/image" Target="../media/image100.wmf"/><Relationship Id="rId31" Type="http://schemas.openxmlformats.org/officeDocument/2006/relationships/oleObject" Target="../embeddings/oleObject76.bin"/><Relationship Id="rId30" Type="http://schemas.openxmlformats.org/officeDocument/2006/relationships/image" Target="../media/image99.wmf"/><Relationship Id="rId3" Type="http://schemas.openxmlformats.org/officeDocument/2006/relationships/oleObject" Target="../embeddings/oleObject62.bin"/><Relationship Id="rId29" Type="http://schemas.openxmlformats.org/officeDocument/2006/relationships/oleObject" Target="../embeddings/oleObject75.bin"/><Relationship Id="rId28" Type="http://schemas.openxmlformats.org/officeDocument/2006/relationships/image" Target="../media/image98.wmf"/><Relationship Id="rId27" Type="http://schemas.openxmlformats.org/officeDocument/2006/relationships/oleObject" Target="../embeddings/oleObject74.bin"/><Relationship Id="rId26" Type="http://schemas.openxmlformats.org/officeDocument/2006/relationships/image" Target="../media/image97.wmf"/><Relationship Id="rId25" Type="http://schemas.openxmlformats.org/officeDocument/2006/relationships/oleObject" Target="../embeddings/oleObject73.bin"/><Relationship Id="rId24" Type="http://schemas.openxmlformats.org/officeDocument/2006/relationships/image" Target="../media/image96.wmf"/><Relationship Id="rId23" Type="http://schemas.openxmlformats.org/officeDocument/2006/relationships/oleObject" Target="../embeddings/oleObject72.bin"/><Relationship Id="rId22" Type="http://schemas.openxmlformats.org/officeDocument/2006/relationships/image" Target="../media/image95.wmf"/><Relationship Id="rId21" Type="http://schemas.openxmlformats.org/officeDocument/2006/relationships/oleObject" Target="../embeddings/oleObject71.bin"/><Relationship Id="rId20" Type="http://schemas.openxmlformats.org/officeDocument/2006/relationships/image" Target="../media/image94.wmf"/><Relationship Id="rId2" Type="http://schemas.openxmlformats.org/officeDocument/2006/relationships/image" Target="../media/image85.wmf"/><Relationship Id="rId19" Type="http://schemas.openxmlformats.org/officeDocument/2006/relationships/oleObject" Target="../embeddings/oleObject70.bin"/><Relationship Id="rId18" Type="http://schemas.openxmlformats.org/officeDocument/2006/relationships/image" Target="../media/image93.wmf"/><Relationship Id="rId17" Type="http://schemas.openxmlformats.org/officeDocument/2006/relationships/oleObject" Target="../embeddings/oleObject69.bin"/><Relationship Id="rId16" Type="http://schemas.openxmlformats.org/officeDocument/2006/relationships/image" Target="../media/image92.wmf"/><Relationship Id="rId15" Type="http://schemas.openxmlformats.org/officeDocument/2006/relationships/oleObject" Target="../embeddings/oleObject68.bin"/><Relationship Id="rId14" Type="http://schemas.openxmlformats.org/officeDocument/2006/relationships/image" Target="../media/image91.wmf"/><Relationship Id="rId13" Type="http://schemas.openxmlformats.org/officeDocument/2006/relationships/oleObject" Target="../embeddings/oleObject67.bin"/><Relationship Id="rId12" Type="http://schemas.openxmlformats.org/officeDocument/2006/relationships/image" Target="../media/image90.wmf"/><Relationship Id="rId11" Type="http://schemas.openxmlformats.org/officeDocument/2006/relationships/oleObject" Target="../embeddings/oleObject66.bin"/><Relationship Id="rId10" Type="http://schemas.openxmlformats.org/officeDocument/2006/relationships/image" Target="../media/image89.wmf"/><Relationship Id="rId1" Type="http://schemas.openxmlformats.org/officeDocument/2006/relationships/oleObject" Target="../embeddings/oleObject61.bin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7.wmf"/><Relationship Id="rId8" Type="http://schemas.openxmlformats.org/officeDocument/2006/relationships/oleObject" Target="../embeddings/oleObject82.bin"/><Relationship Id="rId7" Type="http://schemas.openxmlformats.org/officeDocument/2006/relationships/oleObject" Target="../embeddings/oleObject81.bin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105.png"/><Relationship Id="rId3" Type="http://schemas.openxmlformats.org/officeDocument/2006/relationships/image" Target="../media/image104.png"/><Relationship Id="rId25" Type="http://schemas.openxmlformats.org/officeDocument/2006/relationships/vmlDrawing" Target="../drawings/vmlDrawing10.vml"/><Relationship Id="rId24" Type="http://schemas.openxmlformats.org/officeDocument/2006/relationships/slideLayout" Target="../slideLayouts/slideLayout2.xml"/><Relationship Id="rId23" Type="http://schemas.openxmlformats.org/officeDocument/2006/relationships/image" Target="../media/image114.wmf"/><Relationship Id="rId22" Type="http://schemas.openxmlformats.org/officeDocument/2006/relationships/oleObject" Target="../embeddings/oleObject89.bin"/><Relationship Id="rId21" Type="http://schemas.openxmlformats.org/officeDocument/2006/relationships/image" Target="../media/image113.wmf"/><Relationship Id="rId20" Type="http://schemas.openxmlformats.org/officeDocument/2006/relationships/oleObject" Target="../embeddings/oleObject88.bin"/><Relationship Id="rId2" Type="http://schemas.openxmlformats.org/officeDocument/2006/relationships/image" Target="../media/image103.wmf"/><Relationship Id="rId19" Type="http://schemas.openxmlformats.org/officeDocument/2006/relationships/image" Target="../media/image112.wmf"/><Relationship Id="rId18" Type="http://schemas.openxmlformats.org/officeDocument/2006/relationships/oleObject" Target="../embeddings/oleObject87.bin"/><Relationship Id="rId17" Type="http://schemas.openxmlformats.org/officeDocument/2006/relationships/image" Target="../media/image111.wmf"/><Relationship Id="rId16" Type="http://schemas.openxmlformats.org/officeDocument/2006/relationships/oleObject" Target="../embeddings/oleObject86.bin"/><Relationship Id="rId15" Type="http://schemas.openxmlformats.org/officeDocument/2006/relationships/image" Target="../media/image110.wmf"/><Relationship Id="rId14" Type="http://schemas.openxmlformats.org/officeDocument/2006/relationships/oleObject" Target="../embeddings/oleObject85.bin"/><Relationship Id="rId13" Type="http://schemas.openxmlformats.org/officeDocument/2006/relationships/image" Target="../media/image109.wmf"/><Relationship Id="rId12" Type="http://schemas.openxmlformats.org/officeDocument/2006/relationships/oleObject" Target="../embeddings/oleObject84.bin"/><Relationship Id="rId11" Type="http://schemas.openxmlformats.org/officeDocument/2006/relationships/image" Target="../media/image108.wmf"/><Relationship Id="rId10" Type="http://schemas.openxmlformats.org/officeDocument/2006/relationships/oleObject" Target="../embeddings/oleObject83.bin"/><Relationship Id="rId1" Type="http://schemas.openxmlformats.org/officeDocument/2006/relationships/oleObject" Target="../embeddings/oleObject79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5.xml"/><Relationship Id="rId2" Type="http://schemas.openxmlformats.org/officeDocument/2006/relationships/image" Target="../media/image115.png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4.png"/><Relationship Id="rId8" Type="http://schemas.openxmlformats.org/officeDocument/2006/relationships/image" Target="../media/image123.png"/><Relationship Id="rId7" Type="http://schemas.openxmlformats.org/officeDocument/2006/relationships/image" Target="../media/image122.png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Relationship Id="rId3" Type="http://schemas.openxmlformats.org/officeDocument/2006/relationships/image" Target="../media/image118.png"/><Relationship Id="rId2" Type="http://schemas.openxmlformats.org/officeDocument/2006/relationships/image" Target="../media/image117.png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6.xml"/><Relationship Id="rId12" Type="http://schemas.openxmlformats.org/officeDocument/2006/relationships/image" Target="../media/image127.png"/><Relationship Id="rId11" Type="http://schemas.openxmlformats.org/officeDocument/2006/relationships/image" Target="../media/image126.png"/><Relationship Id="rId10" Type="http://schemas.openxmlformats.org/officeDocument/2006/relationships/image" Target="../media/image125.png"/><Relationship Id="rId1" Type="http://schemas.openxmlformats.org/officeDocument/2006/relationships/image" Target="../media/image116.pn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4.bin"/><Relationship Id="rId8" Type="http://schemas.openxmlformats.org/officeDocument/2006/relationships/image" Target="../media/image131.wmf"/><Relationship Id="rId7" Type="http://schemas.openxmlformats.org/officeDocument/2006/relationships/oleObject" Target="../embeddings/oleObject93.bin"/><Relationship Id="rId6" Type="http://schemas.openxmlformats.org/officeDocument/2006/relationships/image" Target="../media/image130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129.wmf"/><Relationship Id="rId3" Type="http://schemas.openxmlformats.org/officeDocument/2006/relationships/oleObject" Target="../embeddings/oleObject91.bin"/><Relationship Id="rId2" Type="http://schemas.openxmlformats.org/officeDocument/2006/relationships/image" Target="../media/image128.wmf"/><Relationship Id="rId17" Type="http://schemas.openxmlformats.org/officeDocument/2006/relationships/vmlDrawing" Target="../drawings/vmlDrawing11.vml"/><Relationship Id="rId16" Type="http://schemas.openxmlformats.org/officeDocument/2006/relationships/slideLayout" Target="../slideLayouts/slideLayout2.xml"/><Relationship Id="rId15" Type="http://schemas.openxmlformats.org/officeDocument/2006/relationships/oleObject" Target="../embeddings/oleObject97.bin"/><Relationship Id="rId14" Type="http://schemas.openxmlformats.org/officeDocument/2006/relationships/image" Target="../media/image134.wmf"/><Relationship Id="rId13" Type="http://schemas.openxmlformats.org/officeDocument/2006/relationships/oleObject" Target="../embeddings/oleObject96.bin"/><Relationship Id="rId12" Type="http://schemas.openxmlformats.org/officeDocument/2006/relationships/image" Target="../media/image133.wmf"/><Relationship Id="rId11" Type="http://schemas.openxmlformats.org/officeDocument/2006/relationships/oleObject" Target="../embeddings/oleObject95.bin"/><Relationship Id="rId10" Type="http://schemas.openxmlformats.org/officeDocument/2006/relationships/image" Target="../media/image132.wmf"/><Relationship Id="rId1" Type="http://schemas.openxmlformats.org/officeDocument/2006/relationships/oleObject" Target="../embeddings/oleObject90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8.wmf"/><Relationship Id="rId8" Type="http://schemas.openxmlformats.org/officeDocument/2006/relationships/oleObject" Target="../embeddings/oleObject101.bin"/><Relationship Id="rId7" Type="http://schemas.openxmlformats.org/officeDocument/2006/relationships/image" Target="../media/image137.wmf"/><Relationship Id="rId6" Type="http://schemas.openxmlformats.org/officeDocument/2006/relationships/oleObject" Target="../embeddings/oleObject100.bin"/><Relationship Id="rId5" Type="http://schemas.openxmlformats.org/officeDocument/2006/relationships/image" Target="../media/image136.wmf"/><Relationship Id="rId4" Type="http://schemas.openxmlformats.org/officeDocument/2006/relationships/oleObject" Target="../embeddings/oleObject99.bin"/><Relationship Id="rId3" Type="http://schemas.openxmlformats.org/officeDocument/2006/relationships/image" Target="../media/image135.wmf"/><Relationship Id="rId2" Type="http://schemas.openxmlformats.org/officeDocument/2006/relationships/oleObject" Target="../embeddings/oleObject98.bin"/><Relationship Id="rId18" Type="http://schemas.openxmlformats.org/officeDocument/2006/relationships/vmlDrawing" Target="../drawings/vmlDrawing12.vml"/><Relationship Id="rId17" Type="http://schemas.openxmlformats.org/officeDocument/2006/relationships/slideLayout" Target="../slideLayouts/slideLayout4.xml"/><Relationship Id="rId16" Type="http://schemas.openxmlformats.org/officeDocument/2006/relationships/tags" Target="../tags/tag8.xml"/><Relationship Id="rId15" Type="http://schemas.openxmlformats.org/officeDocument/2006/relationships/image" Target="../media/image141.wmf"/><Relationship Id="rId14" Type="http://schemas.openxmlformats.org/officeDocument/2006/relationships/oleObject" Target="../embeddings/oleObject104.bin"/><Relationship Id="rId13" Type="http://schemas.openxmlformats.org/officeDocument/2006/relationships/image" Target="../media/image140.wmf"/><Relationship Id="rId12" Type="http://schemas.openxmlformats.org/officeDocument/2006/relationships/oleObject" Target="../embeddings/oleObject103.bin"/><Relationship Id="rId11" Type="http://schemas.openxmlformats.org/officeDocument/2006/relationships/image" Target="../media/image139.wmf"/><Relationship Id="rId10" Type="http://schemas.openxmlformats.org/officeDocument/2006/relationships/oleObject" Target="../embeddings/oleObject102.bin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9.bin"/><Relationship Id="rId8" Type="http://schemas.openxmlformats.org/officeDocument/2006/relationships/image" Target="../media/image145.wmf"/><Relationship Id="rId7" Type="http://schemas.openxmlformats.org/officeDocument/2006/relationships/oleObject" Target="../embeddings/oleObject108.bin"/><Relationship Id="rId6" Type="http://schemas.openxmlformats.org/officeDocument/2006/relationships/image" Target="../media/image144.wmf"/><Relationship Id="rId5" Type="http://schemas.openxmlformats.org/officeDocument/2006/relationships/oleObject" Target="../embeddings/oleObject107.bin"/><Relationship Id="rId4" Type="http://schemas.openxmlformats.org/officeDocument/2006/relationships/image" Target="../media/image143.wmf"/><Relationship Id="rId3" Type="http://schemas.openxmlformats.org/officeDocument/2006/relationships/oleObject" Target="../embeddings/oleObject106.bin"/><Relationship Id="rId2" Type="http://schemas.openxmlformats.org/officeDocument/2006/relationships/image" Target="../media/image142.wmf"/><Relationship Id="rId17" Type="http://schemas.openxmlformats.org/officeDocument/2006/relationships/vmlDrawing" Target="../drawings/vmlDrawing13.vml"/><Relationship Id="rId16" Type="http://schemas.openxmlformats.org/officeDocument/2006/relationships/slideLayout" Target="../slideLayouts/slideLayout7.xml"/><Relationship Id="rId15" Type="http://schemas.openxmlformats.org/officeDocument/2006/relationships/tags" Target="../tags/tag9.xml"/><Relationship Id="rId14" Type="http://schemas.openxmlformats.org/officeDocument/2006/relationships/oleObject" Target="../embeddings/oleObject112.bin"/><Relationship Id="rId13" Type="http://schemas.openxmlformats.org/officeDocument/2006/relationships/oleObject" Target="../embeddings/oleObject111.bin"/><Relationship Id="rId12" Type="http://schemas.openxmlformats.org/officeDocument/2006/relationships/image" Target="../media/image147.wmf"/><Relationship Id="rId11" Type="http://schemas.openxmlformats.org/officeDocument/2006/relationships/oleObject" Target="../embeddings/oleObject110.bin"/><Relationship Id="rId10" Type="http://schemas.openxmlformats.org/officeDocument/2006/relationships/image" Target="../media/image146.wmf"/><Relationship Id="rId1" Type="http://schemas.openxmlformats.org/officeDocument/2006/relationships/oleObject" Target="../embeddings/oleObject105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4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51.GIF"/><Relationship Id="rId6" Type="http://schemas.openxmlformats.org/officeDocument/2006/relationships/image" Target="../media/image150.wmf"/><Relationship Id="rId5" Type="http://schemas.openxmlformats.org/officeDocument/2006/relationships/oleObject" Target="../embeddings/oleObject115.bin"/><Relationship Id="rId4" Type="http://schemas.openxmlformats.org/officeDocument/2006/relationships/image" Target="../media/image149.wmf"/><Relationship Id="rId3" Type="http://schemas.openxmlformats.org/officeDocument/2006/relationships/oleObject" Target="../embeddings/oleObject114.bin"/><Relationship Id="rId2" Type="http://schemas.openxmlformats.org/officeDocument/2006/relationships/image" Target="../media/image148.wmf"/><Relationship Id="rId1" Type="http://schemas.openxmlformats.org/officeDocument/2006/relationships/oleObject" Target="../embeddings/oleObject11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0.bin"/><Relationship Id="rId8" Type="http://schemas.openxmlformats.org/officeDocument/2006/relationships/image" Target="../media/image155.wmf"/><Relationship Id="rId7" Type="http://schemas.openxmlformats.org/officeDocument/2006/relationships/oleObject" Target="../embeddings/oleObject119.bin"/><Relationship Id="rId6" Type="http://schemas.openxmlformats.org/officeDocument/2006/relationships/image" Target="../media/image154.wmf"/><Relationship Id="rId5" Type="http://schemas.openxmlformats.org/officeDocument/2006/relationships/oleObject" Target="../embeddings/oleObject118.bin"/><Relationship Id="rId4" Type="http://schemas.openxmlformats.org/officeDocument/2006/relationships/image" Target="../media/image153.wmf"/><Relationship Id="rId39" Type="http://schemas.openxmlformats.org/officeDocument/2006/relationships/vmlDrawing" Target="../drawings/vmlDrawing15.vml"/><Relationship Id="rId38" Type="http://schemas.openxmlformats.org/officeDocument/2006/relationships/slideLayout" Target="../slideLayouts/slideLayout7.xml"/><Relationship Id="rId37" Type="http://schemas.openxmlformats.org/officeDocument/2006/relationships/tags" Target="../tags/tag10.xml"/><Relationship Id="rId36" Type="http://schemas.openxmlformats.org/officeDocument/2006/relationships/image" Target="../media/image169.wmf"/><Relationship Id="rId35" Type="http://schemas.openxmlformats.org/officeDocument/2006/relationships/oleObject" Target="../embeddings/oleObject133.bin"/><Relationship Id="rId34" Type="http://schemas.openxmlformats.org/officeDocument/2006/relationships/image" Target="../media/image168.wmf"/><Relationship Id="rId33" Type="http://schemas.openxmlformats.org/officeDocument/2006/relationships/oleObject" Target="../embeddings/oleObject132.bin"/><Relationship Id="rId32" Type="http://schemas.openxmlformats.org/officeDocument/2006/relationships/image" Target="../media/image167.wmf"/><Relationship Id="rId31" Type="http://schemas.openxmlformats.org/officeDocument/2006/relationships/oleObject" Target="../embeddings/oleObject131.bin"/><Relationship Id="rId30" Type="http://schemas.openxmlformats.org/officeDocument/2006/relationships/image" Target="../media/image166.wmf"/><Relationship Id="rId3" Type="http://schemas.openxmlformats.org/officeDocument/2006/relationships/oleObject" Target="../embeddings/oleObject117.bin"/><Relationship Id="rId29" Type="http://schemas.openxmlformats.org/officeDocument/2006/relationships/oleObject" Target="../embeddings/oleObject130.bin"/><Relationship Id="rId28" Type="http://schemas.openxmlformats.org/officeDocument/2006/relationships/image" Target="../media/image165.wmf"/><Relationship Id="rId27" Type="http://schemas.openxmlformats.org/officeDocument/2006/relationships/oleObject" Target="../embeddings/oleObject129.bin"/><Relationship Id="rId26" Type="http://schemas.openxmlformats.org/officeDocument/2006/relationships/image" Target="../media/image164.wmf"/><Relationship Id="rId25" Type="http://schemas.openxmlformats.org/officeDocument/2006/relationships/oleObject" Target="../embeddings/oleObject128.bin"/><Relationship Id="rId24" Type="http://schemas.openxmlformats.org/officeDocument/2006/relationships/image" Target="../media/image163.wmf"/><Relationship Id="rId23" Type="http://schemas.openxmlformats.org/officeDocument/2006/relationships/oleObject" Target="../embeddings/oleObject127.bin"/><Relationship Id="rId22" Type="http://schemas.openxmlformats.org/officeDocument/2006/relationships/image" Target="../media/image162.wmf"/><Relationship Id="rId21" Type="http://schemas.openxmlformats.org/officeDocument/2006/relationships/oleObject" Target="../embeddings/oleObject126.bin"/><Relationship Id="rId20" Type="http://schemas.openxmlformats.org/officeDocument/2006/relationships/image" Target="../media/image161.wmf"/><Relationship Id="rId2" Type="http://schemas.openxmlformats.org/officeDocument/2006/relationships/image" Target="../media/image152.wmf"/><Relationship Id="rId19" Type="http://schemas.openxmlformats.org/officeDocument/2006/relationships/oleObject" Target="../embeddings/oleObject125.bin"/><Relationship Id="rId18" Type="http://schemas.openxmlformats.org/officeDocument/2006/relationships/image" Target="../media/image160.wmf"/><Relationship Id="rId17" Type="http://schemas.openxmlformats.org/officeDocument/2006/relationships/oleObject" Target="../embeddings/oleObject124.bin"/><Relationship Id="rId16" Type="http://schemas.openxmlformats.org/officeDocument/2006/relationships/image" Target="../media/image159.wmf"/><Relationship Id="rId15" Type="http://schemas.openxmlformats.org/officeDocument/2006/relationships/oleObject" Target="../embeddings/oleObject123.bin"/><Relationship Id="rId14" Type="http://schemas.openxmlformats.org/officeDocument/2006/relationships/image" Target="../media/image158.wmf"/><Relationship Id="rId13" Type="http://schemas.openxmlformats.org/officeDocument/2006/relationships/oleObject" Target="../embeddings/oleObject122.bin"/><Relationship Id="rId12" Type="http://schemas.openxmlformats.org/officeDocument/2006/relationships/image" Target="../media/image157.wmf"/><Relationship Id="rId11" Type="http://schemas.openxmlformats.org/officeDocument/2006/relationships/oleObject" Target="../embeddings/oleObject121.bin"/><Relationship Id="rId10" Type="http://schemas.openxmlformats.org/officeDocument/2006/relationships/image" Target="../media/image156.wmf"/><Relationship Id="rId1" Type="http://schemas.openxmlformats.org/officeDocument/2006/relationships/oleObject" Target="../embeddings/oleObject116.bin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8.bin"/><Relationship Id="rId8" Type="http://schemas.openxmlformats.org/officeDocument/2006/relationships/image" Target="../media/image173.wmf"/><Relationship Id="rId7" Type="http://schemas.openxmlformats.org/officeDocument/2006/relationships/oleObject" Target="../embeddings/oleObject137.bin"/><Relationship Id="rId6" Type="http://schemas.openxmlformats.org/officeDocument/2006/relationships/image" Target="../media/image172.wmf"/><Relationship Id="rId5" Type="http://schemas.openxmlformats.org/officeDocument/2006/relationships/oleObject" Target="../embeddings/oleObject136.bin"/><Relationship Id="rId4" Type="http://schemas.openxmlformats.org/officeDocument/2006/relationships/image" Target="../media/image171.wmf"/><Relationship Id="rId3" Type="http://schemas.openxmlformats.org/officeDocument/2006/relationships/oleObject" Target="../embeddings/oleObject135.bin"/><Relationship Id="rId2" Type="http://schemas.openxmlformats.org/officeDocument/2006/relationships/image" Target="../media/image170.wmf"/><Relationship Id="rId15" Type="http://schemas.openxmlformats.org/officeDocument/2006/relationships/vmlDrawing" Target="../drawings/vmlDrawing16.vml"/><Relationship Id="rId14" Type="http://schemas.openxmlformats.org/officeDocument/2006/relationships/slideLayout" Target="../slideLayouts/slideLayout7.xml"/><Relationship Id="rId13" Type="http://schemas.openxmlformats.org/officeDocument/2006/relationships/tags" Target="../tags/tag11.xml"/><Relationship Id="rId12" Type="http://schemas.openxmlformats.org/officeDocument/2006/relationships/image" Target="../media/image175.wmf"/><Relationship Id="rId11" Type="http://schemas.openxmlformats.org/officeDocument/2006/relationships/oleObject" Target="../embeddings/oleObject139.bin"/><Relationship Id="rId10" Type="http://schemas.openxmlformats.org/officeDocument/2006/relationships/image" Target="../media/image174.wmf"/><Relationship Id="rId1" Type="http://schemas.openxmlformats.org/officeDocument/2006/relationships/oleObject" Target="../embeddings/oleObject134.bin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vmlDrawing" Target="../drawings/vmlDrawing17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7.emf"/><Relationship Id="rId3" Type="http://schemas.openxmlformats.org/officeDocument/2006/relationships/oleObject" Target="../embeddings/oleObject141.bin"/><Relationship Id="rId2" Type="http://schemas.openxmlformats.org/officeDocument/2006/relationships/image" Target="../media/image176.emf"/><Relationship Id="rId1" Type="http://schemas.openxmlformats.org/officeDocument/2006/relationships/oleObject" Target="../embeddings/oleObject140.bin"/></Relationships>
</file>

<file path=ppt/slides/_rels/slide23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vmlDrawing" Target="../drawings/vmlDrawing18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9.emf"/><Relationship Id="rId3" Type="http://schemas.openxmlformats.org/officeDocument/2006/relationships/oleObject" Target="../embeddings/oleObject143.bin"/><Relationship Id="rId2" Type="http://schemas.openxmlformats.org/officeDocument/2006/relationships/image" Target="../media/image178.emf"/><Relationship Id="rId1" Type="http://schemas.openxmlformats.org/officeDocument/2006/relationships/oleObject" Target="../embeddings/oleObject142.bin"/></Relationships>
</file>

<file path=ppt/slides/_rels/slide2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vmlDrawing" Target="../drawings/vmlDrawing19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81.emf"/><Relationship Id="rId3" Type="http://schemas.openxmlformats.org/officeDocument/2006/relationships/oleObject" Target="../embeddings/oleObject145.bin"/><Relationship Id="rId2" Type="http://schemas.openxmlformats.org/officeDocument/2006/relationships/image" Target="../media/image180.emf"/><Relationship Id="rId1" Type="http://schemas.openxmlformats.org/officeDocument/2006/relationships/oleObject" Target="../embeddings/oleObject144.bin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vmlDrawing" Target="../drawings/vmlDrawing20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83.emf"/><Relationship Id="rId3" Type="http://schemas.openxmlformats.org/officeDocument/2006/relationships/oleObject" Target="../embeddings/oleObject147.bin"/><Relationship Id="rId2" Type="http://schemas.openxmlformats.org/officeDocument/2006/relationships/image" Target="../media/image182.emf"/><Relationship Id="rId1" Type="http://schemas.openxmlformats.org/officeDocument/2006/relationships/oleObject" Target="../embeddings/oleObject146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84.GIF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85.png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.bin"/><Relationship Id="rId8" Type="http://schemas.openxmlformats.org/officeDocument/2006/relationships/image" Target="../media/image8.wmf"/><Relationship Id="rId7" Type="http://schemas.openxmlformats.org/officeDocument/2006/relationships/oleObject" Target="../embeddings/oleObject7.bin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5.wmf"/><Relationship Id="rId16" Type="http://schemas.openxmlformats.org/officeDocument/2006/relationships/vmlDrawing" Target="../drawings/vmlDrawing2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12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10" Type="http://schemas.openxmlformats.org/officeDocument/2006/relationships/image" Target="../media/image9.wmf"/><Relationship Id="rId1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5.bin"/><Relationship Id="rId8" Type="http://schemas.openxmlformats.org/officeDocument/2006/relationships/image" Target="../media/image15.wmf"/><Relationship Id="rId7" Type="http://schemas.openxmlformats.org/officeDocument/2006/relationships/oleObject" Target="../embeddings/oleObject14.bin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Relationship Id="rId3" Type="http://schemas.openxmlformats.org/officeDocument/2006/relationships/image" Target="../media/image13.wmf"/><Relationship Id="rId2" Type="http://schemas.openxmlformats.org/officeDocument/2006/relationships/oleObject" Target="../embeddings/oleObject11.bin"/><Relationship Id="rId19" Type="http://schemas.openxmlformats.org/officeDocument/2006/relationships/vmlDrawing" Target="../drawings/vmlDrawing3.v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1.xml"/><Relationship Id="rId16" Type="http://schemas.openxmlformats.org/officeDocument/2006/relationships/image" Target="../media/image19.wmf"/><Relationship Id="rId15" Type="http://schemas.openxmlformats.org/officeDocument/2006/relationships/oleObject" Target="../embeddings/oleObject18.bin"/><Relationship Id="rId14" Type="http://schemas.openxmlformats.org/officeDocument/2006/relationships/image" Target="../media/image18.wmf"/><Relationship Id="rId13" Type="http://schemas.openxmlformats.org/officeDocument/2006/relationships/oleObject" Target="../embeddings/oleObject17.bin"/><Relationship Id="rId12" Type="http://schemas.openxmlformats.org/officeDocument/2006/relationships/image" Target="../media/image17.wmf"/><Relationship Id="rId11" Type="http://schemas.openxmlformats.org/officeDocument/2006/relationships/oleObject" Target="../embeddings/oleObject16.bin"/><Relationship Id="rId10" Type="http://schemas.openxmlformats.org/officeDocument/2006/relationships/image" Target="../media/image16.wmf"/><Relationship Id="rId1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0.wmf"/><Relationship Id="rId1" Type="http://schemas.openxmlformats.org/officeDocument/2006/relationships/oleObject" Target="../embeddings/oleObject19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.bin"/><Relationship Id="rId8" Type="http://schemas.openxmlformats.org/officeDocument/2006/relationships/image" Target="../media/image24.wmf"/><Relationship Id="rId7" Type="http://schemas.openxmlformats.org/officeDocument/2006/relationships/oleObject" Target="../embeddings/oleObject23.bin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3" Type="http://schemas.openxmlformats.org/officeDocument/2006/relationships/vmlDrawing" Target="../drawings/vmlDrawing5.vml"/><Relationship Id="rId42" Type="http://schemas.openxmlformats.org/officeDocument/2006/relationships/slideLayout" Target="../slideLayouts/slideLayout7.xml"/><Relationship Id="rId41" Type="http://schemas.openxmlformats.org/officeDocument/2006/relationships/image" Target="../media/image40.wmf"/><Relationship Id="rId40" Type="http://schemas.openxmlformats.org/officeDocument/2006/relationships/oleObject" Target="../embeddings/oleObject40.bin"/><Relationship Id="rId4" Type="http://schemas.openxmlformats.org/officeDocument/2006/relationships/image" Target="../media/image22.wmf"/><Relationship Id="rId39" Type="http://schemas.openxmlformats.org/officeDocument/2006/relationships/image" Target="../media/image39.wmf"/><Relationship Id="rId38" Type="http://schemas.openxmlformats.org/officeDocument/2006/relationships/oleObject" Target="../embeddings/oleObject39.bin"/><Relationship Id="rId37" Type="http://schemas.openxmlformats.org/officeDocument/2006/relationships/image" Target="../media/image38.wmf"/><Relationship Id="rId36" Type="http://schemas.openxmlformats.org/officeDocument/2006/relationships/oleObject" Target="../embeddings/oleObject38.bin"/><Relationship Id="rId35" Type="http://schemas.openxmlformats.org/officeDocument/2006/relationships/image" Target="../media/image37.wmf"/><Relationship Id="rId34" Type="http://schemas.openxmlformats.org/officeDocument/2006/relationships/oleObject" Target="../embeddings/oleObject37.bin"/><Relationship Id="rId33" Type="http://schemas.openxmlformats.org/officeDocument/2006/relationships/image" Target="../media/image36.wmf"/><Relationship Id="rId32" Type="http://schemas.openxmlformats.org/officeDocument/2006/relationships/oleObject" Target="../embeddings/oleObject36.bin"/><Relationship Id="rId31" Type="http://schemas.openxmlformats.org/officeDocument/2006/relationships/image" Target="../media/image35.wmf"/><Relationship Id="rId30" Type="http://schemas.openxmlformats.org/officeDocument/2006/relationships/oleObject" Target="../embeddings/oleObject35.bin"/><Relationship Id="rId3" Type="http://schemas.openxmlformats.org/officeDocument/2006/relationships/oleObject" Target="../embeddings/oleObject21.bin"/><Relationship Id="rId29" Type="http://schemas.openxmlformats.org/officeDocument/2006/relationships/image" Target="../media/image34.wmf"/><Relationship Id="rId28" Type="http://schemas.openxmlformats.org/officeDocument/2006/relationships/oleObject" Target="../embeddings/oleObject34.bin"/><Relationship Id="rId27" Type="http://schemas.openxmlformats.org/officeDocument/2006/relationships/image" Target="../media/image33.wmf"/><Relationship Id="rId26" Type="http://schemas.openxmlformats.org/officeDocument/2006/relationships/oleObject" Target="../embeddings/oleObject33.bin"/><Relationship Id="rId25" Type="http://schemas.openxmlformats.org/officeDocument/2006/relationships/image" Target="../media/image32.wmf"/><Relationship Id="rId24" Type="http://schemas.openxmlformats.org/officeDocument/2006/relationships/oleObject" Target="../embeddings/oleObject32.bin"/><Relationship Id="rId23" Type="http://schemas.openxmlformats.org/officeDocument/2006/relationships/image" Target="../media/image31.wmf"/><Relationship Id="rId22" Type="http://schemas.openxmlformats.org/officeDocument/2006/relationships/oleObject" Target="../embeddings/oleObject31.bin"/><Relationship Id="rId21" Type="http://schemas.openxmlformats.org/officeDocument/2006/relationships/oleObject" Target="../embeddings/oleObject30.bin"/><Relationship Id="rId20" Type="http://schemas.openxmlformats.org/officeDocument/2006/relationships/image" Target="../media/image30.wmf"/><Relationship Id="rId2" Type="http://schemas.openxmlformats.org/officeDocument/2006/relationships/image" Target="../media/image21.wmf"/><Relationship Id="rId19" Type="http://schemas.openxmlformats.org/officeDocument/2006/relationships/image" Target="../media/image29.wmf"/><Relationship Id="rId18" Type="http://schemas.openxmlformats.org/officeDocument/2006/relationships/oleObject" Target="../embeddings/oleObject29.bin"/><Relationship Id="rId17" Type="http://schemas.openxmlformats.org/officeDocument/2006/relationships/oleObject" Target="../embeddings/oleObject28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27.bin"/><Relationship Id="rId14" Type="http://schemas.openxmlformats.org/officeDocument/2006/relationships/image" Target="../media/image27.wmf"/><Relationship Id="rId13" Type="http://schemas.openxmlformats.org/officeDocument/2006/relationships/oleObject" Target="../embeddings/oleObject26.bin"/><Relationship Id="rId12" Type="http://schemas.openxmlformats.org/officeDocument/2006/relationships/image" Target="../media/image26.wmf"/><Relationship Id="rId11" Type="http://schemas.openxmlformats.org/officeDocument/2006/relationships/oleObject" Target="../embeddings/oleObject25.bin"/><Relationship Id="rId10" Type="http://schemas.openxmlformats.org/officeDocument/2006/relationships/image" Target="../media/image25.wmf"/><Relationship Id="rId1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1.png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45.wmf"/><Relationship Id="rId7" Type="http://schemas.openxmlformats.org/officeDocument/2006/relationships/oleObject" Target="../embeddings/oleObject44.bin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42.bin"/><Relationship Id="rId2" Type="http://schemas.openxmlformats.org/officeDocument/2006/relationships/image" Target="../media/image42.wmf"/><Relationship Id="rId10" Type="http://schemas.openxmlformats.org/officeDocument/2006/relationships/vmlDrawing" Target="../drawings/vmlDrawing6.vml"/><Relationship Id="rId1" Type="http://schemas.openxmlformats.org/officeDocument/2006/relationships/oleObject" Target="../embeddings/oleObject41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9.bin"/><Relationship Id="rId8" Type="http://schemas.openxmlformats.org/officeDocument/2006/relationships/image" Target="../media/image49.wmf"/><Relationship Id="rId7" Type="http://schemas.openxmlformats.org/officeDocument/2006/relationships/oleObject" Target="../embeddings/oleObject48.bin"/><Relationship Id="rId6" Type="http://schemas.openxmlformats.org/officeDocument/2006/relationships/image" Target="../media/image4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47.wmf"/><Relationship Id="rId3" Type="http://schemas.openxmlformats.org/officeDocument/2006/relationships/oleObject" Target="../embeddings/oleObject46.bin"/><Relationship Id="rId2" Type="http://schemas.openxmlformats.org/officeDocument/2006/relationships/image" Target="../media/image46.wmf"/><Relationship Id="rId19" Type="http://schemas.openxmlformats.org/officeDocument/2006/relationships/vmlDrawing" Target="../drawings/vmlDrawing7.vml"/><Relationship Id="rId18" Type="http://schemas.openxmlformats.org/officeDocument/2006/relationships/slideLayout" Target="../slideLayouts/slideLayout2.xml"/><Relationship Id="rId17" Type="http://schemas.openxmlformats.org/officeDocument/2006/relationships/image" Target="../media/image53.wmf"/><Relationship Id="rId16" Type="http://schemas.openxmlformats.org/officeDocument/2006/relationships/oleObject" Target="../embeddings/oleObject53.bin"/><Relationship Id="rId15" Type="http://schemas.openxmlformats.org/officeDocument/2006/relationships/image" Target="../media/image52.wmf"/><Relationship Id="rId14" Type="http://schemas.openxmlformats.org/officeDocument/2006/relationships/oleObject" Target="../embeddings/oleObject52.bin"/><Relationship Id="rId13" Type="http://schemas.openxmlformats.org/officeDocument/2006/relationships/image" Target="../media/image51.wmf"/><Relationship Id="rId12" Type="http://schemas.openxmlformats.org/officeDocument/2006/relationships/oleObject" Target="../embeddings/oleObject51.bin"/><Relationship Id="rId11" Type="http://schemas.openxmlformats.org/officeDocument/2006/relationships/image" Target="../media/image50.wmf"/><Relationship Id="rId10" Type="http://schemas.openxmlformats.org/officeDocument/2006/relationships/oleObject" Target="../embeddings/oleObject50.bin"/><Relationship Id="rId1" Type="http://schemas.openxmlformats.org/officeDocument/2006/relationships/oleObject" Target="../embeddings/oleObject4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13230" y="3497580"/>
            <a:ext cx="9533890" cy="9220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l"/>
            <a:r>
              <a:rPr lang="en-US" sz="5400" b="1">
                <a:solidFill>
                  <a:srgbClr val="FF0000"/>
                </a:solidFill>
                <a:sym typeface="+mn-ea"/>
              </a:rPr>
              <a:t>      </a:t>
            </a:r>
            <a:r>
              <a:rPr sz="5400" b="1">
                <a:solidFill>
                  <a:srgbClr val="FF0000"/>
                </a:solidFill>
                <a:sym typeface="+mn-ea"/>
              </a:rPr>
              <a:t>5.2.1    三角函数的概念 </a:t>
            </a:r>
            <a:endParaRPr sz="54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69069" y="1557705"/>
            <a:ext cx="6004560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5400" b="1">
                <a:solidFill>
                  <a:srgbClr val="FF0000"/>
                </a:solidFill>
              </a:rPr>
              <a:t>第五章  　三角函数</a:t>
            </a:r>
            <a:endParaRPr lang="zh-CN" altLang="zh-CN" sz="5400" b="1">
              <a:solidFill>
                <a:srgbClr val="FF0000"/>
              </a:solidFill>
            </a:endParaRPr>
          </a:p>
          <a:p>
            <a:pPr algn="l"/>
            <a:endParaRPr lang="zh-CN" altLang="zh-CN" sz="5400" b="1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1935" y="913130"/>
            <a:ext cx="11917680" cy="26765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探究：在初中我们学了锐角三角函数，知道它们都是以锐角为自变量。以比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值为函数值的函数，设                     ，把按锐角三角函数定义求得的锐角</a:t>
            </a:r>
            <a:r>
              <a:rPr lang="en-US" altLang="zh-CN" sz="2800">
                <a:solidFill>
                  <a:srgbClr val="FF0000"/>
                </a:solidFill>
              </a:rPr>
              <a:t>    </a:t>
            </a:r>
            <a:r>
              <a:rPr lang="zh-CN" altLang="en-US" sz="2800">
                <a:solidFill>
                  <a:srgbClr val="FF0000"/>
                </a:solidFill>
              </a:rPr>
              <a:t>的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正弦记为        ，并把按本节三角函数定义求得的       的正弦记为         。          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       与         相等吗？对于余弦、正切也有相同的结论吗？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35095" y="1462405"/>
          <a:ext cx="1471930" cy="931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" r:id="rId1" imgW="622300" imgH="393700" progId="Equation.KSEE3">
                  <p:embed/>
                </p:oleObj>
              </mc:Choice>
              <mc:Fallback>
                <p:oleObj name="" r:id="rId1" imgW="6223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935095" y="1462405"/>
                        <a:ext cx="1471930" cy="931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1190605" y="1657985"/>
          <a:ext cx="491490" cy="541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" r:id="rId3" imgW="127000" imgH="139700" progId="Equation.KSEE3">
                  <p:embed/>
                </p:oleObj>
              </mc:Choice>
              <mc:Fallback>
                <p:oleObj name="" r:id="rId3" imgW="1270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90605" y="1657985"/>
                        <a:ext cx="491490" cy="541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877695" y="2341880"/>
          <a:ext cx="438150" cy="62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" r:id="rId5" imgW="152400" imgH="215900" progId="Equation.KSEE3">
                  <p:embed/>
                </p:oleObj>
              </mc:Choice>
              <mc:Fallback>
                <p:oleObj name="" r:id="rId5" imgW="1524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7695" y="2341880"/>
                        <a:ext cx="438150" cy="620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0161270" y="2312670"/>
          <a:ext cx="474980" cy="62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" r:id="rId7" imgW="165100" imgH="215900" progId="Equation.KSEE3">
                  <p:embed/>
                </p:oleObj>
              </mc:Choice>
              <mc:Fallback>
                <p:oleObj name="" r:id="rId7" imgW="1651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161270" y="2312670"/>
                        <a:ext cx="474980" cy="620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802880" y="2409825"/>
          <a:ext cx="491490" cy="541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" r:id="rId9" imgW="127000" imgH="139700" progId="Equation.KSEE3">
                  <p:embed/>
                </p:oleObj>
              </mc:Choice>
              <mc:Fallback>
                <p:oleObj name="" r:id="rId9" imgW="1270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02880" y="2409825"/>
                        <a:ext cx="491490" cy="541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2595" y="2963545"/>
          <a:ext cx="438150" cy="62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" r:id="rId10" imgW="152400" imgH="215900" progId="Equation.KSEE3">
                  <p:embed/>
                </p:oleObj>
              </mc:Choice>
              <mc:Fallback>
                <p:oleObj name="" r:id="rId10" imgW="1524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2595" y="2963545"/>
                        <a:ext cx="438150" cy="620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02715" y="2936240"/>
          <a:ext cx="474980" cy="62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" r:id="rId11" imgW="165100" imgH="215900" progId="Equation.KSEE3">
                  <p:embed/>
                </p:oleObj>
              </mc:Choice>
              <mc:Fallback>
                <p:oleObj name="" r:id="rId11" imgW="1651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02715" y="2936240"/>
                        <a:ext cx="474980" cy="620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1640840" y="4288155"/>
            <a:ext cx="1255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chemeClr val="accent1"/>
                </a:solidFill>
              </a:rPr>
              <a:t>都相等</a:t>
            </a:r>
            <a:endParaRPr lang="zh-CN" altLang="en-US" sz="2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图片 18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3489" y="985443"/>
            <a:ext cx="11385020" cy="5446581"/>
          </a:xfrm>
          <a:prstGeom prst="rect">
            <a:avLst/>
          </a:prstGeom>
        </p:spPr>
      </p:pic>
      <p:sp>
        <p:nvSpPr>
          <p:cNvPr id="24" name="矩形: 圆角 23"/>
          <p:cNvSpPr/>
          <p:nvPr/>
        </p:nvSpPr>
        <p:spPr>
          <a:xfrm>
            <a:off x="824404" y="210252"/>
            <a:ext cx="4818940" cy="544607"/>
          </a:xfrm>
          <a:prstGeom prst="roundRect">
            <a:avLst/>
          </a:prstGeom>
          <a:solidFill>
            <a:srgbClr val="FEDD52"/>
          </a:solidFill>
          <a:ln w="28575" cap="flat">
            <a:noFill/>
            <a:prstDash val="sys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958" tIns="60958" rIns="60958" bIns="60958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11392" y="236333"/>
            <a:ext cx="48189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三角函数的定义域和函数值的符号</a:t>
            </a:r>
            <a:endParaRPr lang="zh-CN" altLang="en-US" sz="24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文本框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01235" y="1769537"/>
            <a:ext cx="399681" cy="492443"/>
          </a:xfrm>
          <a:prstGeom prst="rect">
            <a:avLst/>
          </a:prstGeom>
          <a:blipFill>
            <a:blip r:embed="rId2"/>
            <a:stretch>
              <a:fillRect l="-20408" r="-22449" b="-1000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3" name="文本框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98820" y="1769537"/>
            <a:ext cx="399681" cy="492443"/>
          </a:xfrm>
          <a:prstGeom prst="rect">
            <a:avLst/>
          </a:prstGeom>
          <a:blipFill>
            <a:blip r:embed="rId3"/>
            <a:stretch>
              <a:fillRect l="-20408" r="-22449" b="-1000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6" name="文本框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97317" y="1699261"/>
            <a:ext cx="3160096" cy="63299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1" name="文本框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9136" y="2483077"/>
            <a:ext cx="1043876" cy="492443"/>
          </a:xfrm>
          <a:prstGeom prst="rect">
            <a:avLst/>
          </a:prstGeom>
          <a:blipFill>
            <a:blip r:embed="rId5"/>
            <a:stretch>
              <a:fillRect b="-9836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2" name="文本框 2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76720" y="2482845"/>
            <a:ext cx="1043876" cy="492443"/>
          </a:xfrm>
          <a:prstGeom prst="rect">
            <a:avLst/>
          </a:prstGeom>
          <a:blipFill>
            <a:blip r:embed="rId6"/>
            <a:stretch>
              <a:fillRect b="-9836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3" name="文本框 2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696243" y="2459673"/>
            <a:ext cx="399681" cy="492443"/>
          </a:xfrm>
          <a:prstGeom prst="rect">
            <a:avLst/>
          </a:prstGeom>
          <a:blipFill>
            <a:blip r:embed="rId7"/>
            <a:stretch>
              <a:fillRect l="-22449" r="-20408" b="-10000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>
            <a:off x="2182973" y="4813172"/>
            <a:ext cx="2625013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2" name="文本框 3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25193" y="4849604"/>
            <a:ext cx="289127" cy="369332"/>
          </a:xfrm>
          <a:prstGeom prst="rect">
            <a:avLst/>
          </a:prstGeom>
          <a:blipFill>
            <a:blip r:embed="rId8"/>
            <a:stretch>
              <a:fillRect l="-25000" r="-27778" b="-888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35" name="直接箭头连接符 34"/>
          <p:cNvCxnSpPr/>
          <p:nvPr/>
        </p:nvCxnSpPr>
        <p:spPr>
          <a:xfrm flipH="1" flipV="1">
            <a:off x="3445565" y="3322501"/>
            <a:ext cx="0" cy="295656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0" name="文本框 3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9136" y="3062000"/>
            <a:ext cx="418919" cy="574516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1" name="文本框 4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472796" y="4747011"/>
            <a:ext cx="408232" cy="574516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3" name="文本框 4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42281" y="3817841"/>
            <a:ext cx="630515" cy="738664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5" name="文本框 4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41968" y="3782844"/>
            <a:ext cx="630515" cy="738664"/>
          </a:xfrm>
          <a:prstGeom prst="rect">
            <a:avLst/>
          </a:prstGeom>
          <a:blipFill>
            <a:blip r:embed="rId1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7" name="文本框 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46107" y="5176785"/>
            <a:ext cx="630515" cy="738664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49" name="文本框 4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42281" y="5218936"/>
            <a:ext cx="630515" cy="738664"/>
          </a:xfrm>
          <a:prstGeom prst="rect">
            <a:avLst/>
          </a:prstGeom>
          <a:blipFill>
            <a:blip r:embed="rId1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52" name="直接箭头连接符 51"/>
          <p:cNvCxnSpPr/>
          <p:nvPr/>
        </p:nvCxnSpPr>
        <p:spPr>
          <a:xfrm>
            <a:off x="5271748" y="4788225"/>
            <a:ext cx="2625013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3" name="文本框 5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13968" y="4824657"/>
            <a:ext cx="289127" cy="369332"/>
          </a:xfrm>
          <a:prstGeom prst="rect">
            <a:avLst/>
          </a:prstGeom>
          <a:blipFill>
            <a:blip r:embed="rId15"/>
            <a:stretch>
              <a:fillRect l="-28571" r="-28571" b="-888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54" name="直接箭头连接符 53"/>
          <p:cNvCxnSpPr/>
          <p:nvPr/>
        </p:nvCxnSpPr>
        <p:spPr>
          <a:xfrm flipH="1" flipV="1">
            <a:off x="6534340" y="3297555"/>
            <a:ext cx="0" cy="295656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文本框 5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67911" y="3037053"/>
            <a:ext cx="418919" cy="574516"/>
          </a:xfrm>
          <a:prstGeom prst="rect">
            <a:avLst/>
          </a:prstGeom>
          <a:blipFill>
            <a:blip r:embed="rId16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7" name="文本框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561571" y="4722064"/>
            <a:ext cx="408232" cy="574516"/>
          </a:xfrm>
          <a:prstGeom prst="rect">
            <a:avLst/>
          </a:prstGeom>
          <a:blipFill>
            <a:blip r:embed="rId17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8" name="文本框 5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31056" y="3792895"/>
            <a:ext cx="630515" cy="738664"/>
          </a:xfrm>
          <a:prstGeom prst="rect">
            <a:avLst/>
          </a:prstGeom>
          <a:blipFill>
            <a:blip r:embed="rId18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9" name="文本框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30743" y="3757897"/>
            <a:ext cx="630515" cy="738664"/>
          </a:xfrm>
          <a:prstGeom prst="rect">
            <a:avLst/>
          </a:prstGeom>
          <a:blipFill>
            <a:blip r:embed="rId19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60" name="文本框 5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534881" y="5151839"/>
            <a:ext cx="630515" cy="738664"/>
          </a:xfrm>
          <a:prstGeom prst="rect">
            <a:avLst/>
          </a:prstGeom>
          <a:blipFill>
            <a:blip r:embed="rId1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61" name="文本框 6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931056" y="5193989"/>
            <a:ext cx="630515" cy="738664"/>
          </a:xfrm>
          <a:prstGeom prst="rect">
            <a:avLst/>
          </a:prstGeom>
          <a:blipFill>
            <a:blip r:embed="rId20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62" name="直接箭头连接符 61"/>
          <p:cNvCxnSpPr/>
          <p:nvPr/>
        </p:nvCxnSpPr>
        <p:spPr>
          <a:xfrm>
            <a:off x="8670577" y="4773439"/>
            <a:ext cx="2625013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3" name="文本框 6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612797" y="4809871"/>
            <a:ext cx="289127" cy="369332"/>
          </a:xfrm>
          <a:prstGeom prst="rect">
            <a:avLst/>
          </a:prstGeom>
          <a:blipFill>
            <a:blip r:embed="rId21"/>
            <a:stretch>
              <a:fillRect l="-28571" r="-28571" b="-888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64" name="直接箭头连接符 63"/>
          <p:cNvCxnSpPr/>
          <p:nvPr/>
        </p:nvCxnSpPr>
        <p:spPr>
          <a:xfrm flipH="1" flipV="1">
            <a:off x="9933169" y="3282768"/>
            <a:ext cx="0" cy="295656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5" name="文本框 6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466740" y="3022267"/>
            <a:ext cx="418919" cy="574516"/>
          </a:xfrm>
          <a:prstGeom prst="rect">
            <a:avLst/>
          </a:prstGeom>
          <a:blipFill>
            <a:blip r:embed="rId2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66" name="文本框 6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960400" y="4707277"/>
            <a:ext cx="408232" cy="574516"/>
          </a:xfrm>
          <a:prstGeom prst="rect">
            <a:avLst/>
          </a:prstGeom>
          <a:blipFill>
            <a:blip r:embed="rId23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67" name="文本框 6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329885" y="3778108"/>
            <a:ext cx="630515" cy="738664"/>
          </a:xfrm>
          <a:prstGeom prst="rect">
            <a:avLst/>
          </a:prstGeom>
          <a:blipFill>
            <a:blip r:embed="rId24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68" name="文本框 6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29572" y="3743111"/>
            <a:ext cx="630515" cy="738664"/>
          </a:xfrm>
          <a:prstGeom prst="rect">
            <a:avLst/>
          </a:prstGeom>
          <a:blipFill>
            <a:blip r:embed="rId2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69" name="文本框 6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33711" y="5137052"/>
            <a:ext cx="630515" cy="738664"/>
          </a:xfrm>
          <a:prstGeom prst="rect">
            <a:avLst/>
          </a:prstGeom>
          <a:blipFill>
            <a:blip r:embed="rId26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70" name="文本框 6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329885" y="5179203"/>
            <a:ext cx="630515" cy="738664"/>
          </a:xfrm>
          <a:prstGeom prst="rect">
            <a:avLst/>
          </a:prstGeom>
          <a:blipFill>
            <a:blip r:embed="rId27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1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1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1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2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53" presetClass="entr" presetSubtype="16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3" presetClass="entr" presetSubtype="16" fill="hold" grpId="2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3" presetClass="entr" presetSubtype="16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3" presetClass="entr" presetSubtype="16" fill="hold" grpId="2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16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53" presetClass="entr" presetSubtype="16" fill="hold" grpId="2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53" presetClass="entr" presetSubtype="16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2" grpId="1"/>
      <p:bldP spid="12" grpId="2" bldLvl="0" animBg="1"/>
      <p:bldP spid="13" grpId="3" bldLvl="0" animBg="1"/>
      <p:bldP spid="16" grpId="4" bldLvl="0" animBg="1"/>
      <p:bldP spid="21" grpId="5" bldLvl="0" animBg="1"/>
      <p:bldP spid="22" grpId="6" bldLvl="0" animBg="1"/>
      <p:bldP spid="23" grpId="7" bldLvl="0" animBg="1"/>
      <p:bldP spid="32" grpId="8" bldLvl="0" animBg="1"/>
      <p:bldP spid="40" grpId="9" bldLvl="0" animBg="1"/>
      <p:bldP spid="41" grpId="10" bldLvl="0" animBg="1"/>
      <p:bldP spid="43" grpId="11" bldLvl="0" animBg="1"/>
      <p:bldP spid="45" grpId="12" bldLvl="0" animBg="1"/>
      <p:bldP spid="47" grpId="13" bldLvl="0" animBg="1"/>
      <p:bldP spid="49" grpId="14" bldLvl="0" animBg="1"/>
      <p:bldP spid="53" grpId="15" bldLvl="0" animBg="1"/>
      <p:bldP spid="55" grpId="16" bldLvl="0" animBg="1"/>
      <p:bldP spid="57" grpId="17" bldLvl="0" animBg="1"/>
      <p:bldP spid="58" grpId="18" bldLvl="0" animBg="1"/>
      <p:bldP spid="59" grpId="19" bldLvl="0" animBg="1"/>
      <p:bldP spid="60" grpId="20" bldLvl="0" animBg="1"/>
      <p:bldP spid="61" grpId="21" bldLvl="0" animBg="1"/>
      <p:bldP spid="63" grpId="22" bldLvl="0" animBg="1"/>
      <p:bldP spid="65" grpId="23" bldLvl="0" animBg="1"/>
      <p:bldP spid="66" grpId="24" bldLvl="0" animBg="1"/>
      <p:bldP spid="67" grpId="25" bldLvl="0" animBg="1"/>
      <p:bldP spid="68" grpId="26" bldLvl="0" animBg="1"/>
      <p:bldP spid="69" grpId="27" bldLvl="0" animBg="1"/>
      <p:bldP spid="70" grpId="28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5" name="组合 13314"/>
          <p:cNvGrpSpPr/>
          <p:nvPr/>
        </p:nvGrpSpPr>
        <p:grpSpPr>
          <a:xfrm>
            <a:off x="1866900" y="914400"/>
            <a:ext cx="7185025" cy="792163"/>
            <a:chOff x="215" y="618"/>
            <a:chExt cx="4526" cy="499"/>
          </a:xfrm>
        </p:grpSpPr>
        <p:sp>
          <p:nvSpPr>
            <p:cNvPr id="13316" name="文本框 13315"/>
            <p:cNvSpPr txBox="1"/>
            <p:nvPr/>
          </p:nvSpPr>
          <p:spPr>
            <a:xfrm>
              <a:off x="215" y="663"/>
              <a:ext cx="452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800" b="1">
                  <a:solidFill>
                    <a:srgbClr val="6600FF"/>
                  </a:solidFill>
                  <a:latin typeface="Arial" panose="020B0604020202020204" pitchFamily="34" charset="0"/>
                </a:rPr>
                <a:t>例</a:t>
              </a:r>
              <a:r>
                <a:rPr lang="en-US" altLang="zh-CN" sz="2800" b="1">
                  <a:solidFill>
                    <a:srgbClr val="6600FF"/>
                  </a:solidFill>
                  <a:latin typeface="Arial" panose="020B0604020202020204" pitchFamily="34" charset="0"/>
                </a:rPr>
                <a:t>1     </a:t>
              </a:r>
              <a:r>
                <a:rPr lang="zh-CN" altLang="en-US" sz="2800" b="1">
                  <a:solidFill>
                    <a:srgbClr val="6600FF"/>
                  </a:solidFill>
                  <a:latin typeface="Arial" panose="020B0604020202020204" pitchFamily="34" charset="0"/>
                </a:rPr>
                <a:t>求         的正弦、余弦和正切值</a:t>
              </a:r>
              <a:r>
                <a:rPr lang="en-US" altLang="zh-CN" sz="2800" b="1">
                  <a:solidFill>
                    <a:srgbClr val="6600FF"/>
                  </a:solidFill>
                  <a:latin typeface="Arial" panose="020B0604020202020204" pitchFamily="34" charset="0"/>
                </a:rPr>
                <a:t>.</a:t>
              </a:r>
              <a:endParaRPr lang="en-US" altLang="zh-CN" sz="2800" b="1">
                <a:solidFill>
                  <a:srgbClr val="66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13317" name="对象 13316"/>
            <p:cNvGraphicFramePr>
              <a:graphicFrameLocks noChangeAspect="1"/>
            </p:cNvGraphicFramePr>
            <p:nvPr/>
          </p:nvGraphicFramePr>
          <p:xfrm>
            <a:off x="1293" y="618"/>
            <a:ext cx="305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8" name="" r:id="rId1" imgW="241300" imgH="393700" progId="Equation.3">
                    <p:embed/>
                  </p:oleObj>
                </mc:Choice>
                <mc:Fallback>
                  <p:oleObj name="" r:id="rId1" imgW="2413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293" y="618"/>
                          <a:ext cx="305" cy="49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18" name="组合 13317"/>
          <p:cNvGrpSpPr/>
          <p:nvPr/>
        </p:nvGrpSpPr>
        <p:grpSpPr>
          <a:xfrm>
            <a:off x="1828800" y="1407853"/>
            <a:ext cx="7437934" cy="873125"/>
            <a:chOff x="463" y="942"/>
            <a:chExt cx="4509" cy="459"/>
          </a:xfrm>
        </p:grpSpPr>
        <p:graphicFrame>
          <p:nvGraphicFramePr>
            <p:cNvPr id="13319" name="对象 13318"/>
            <p:cNvGraphicFramePr>
              <a:graphicFrameLocks noChangeAspect="1"/>
            </p:cNvGraphicFramePr>
            <p:nvPr/>
          </p:nvGraphicFramePr>
          <p:xfrm>
            <a:off x="2832" y="942"/>
            <a:ext cx="952" cy="4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9" name="" r:id="rId3" imgW="812165" imgH="393700" progId="Equation.3">
                    <p:embed/>
                  </p:oleObj>
                </mc:Choice>
                <mc:Fallback>
                  <p:oleObj name="" r:id="rId3" imgW="812165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832" y="942"/>
                          <a:ext cx="952" cy="45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0" name="矩形 13319"/>
            <p:cNvSpPr/>
            <p:nvPr/>
          </p:nvSpPr>
          <p:spPr>
            <a:xfrm>
              <a:off x="463" y="1033"/>
              <a:ext cx="2495" cy="2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lstStyle/>
            <a:p>
              <a:r>
                <a:rPr lang="zh-CN" altLang="en-US" sz="2800" b="1">
                  <a:latin typeface="Arial" panose="020B0604020202020204" pitchFamily="34" charset="0"/>
                </a:rPr>
                <a:t>解：在直角坐标系中，作                      </a:t>
              </a:r>
              <a:endParaRPr lang="zh-CN" altLang="en-US" sz="2800" b="1">
                <a:latin typeface="Arial" panose="020B0604020202020204" pitchFamily="34" charset="0"/>
              </a:endParaRPr>
            </a:p>
          </p:txBody>
        </p:sp>
        <p:graphicFrame>
          <p:nvGraphicFramePr>
            <p:cNvPr id="13321" name="对象 13320"/>
            <p:cNvGraphicFramePr>
              <a:graphicFrameLocks noChangeAspect="1"/>
            </p:cNvGraphicFramePr>
            <p:nvPr/>
          </p:nvGraphicFramePr>
          <p:xfrm>
            <a:off x="4473" y="1033"/>
            <a:ext cx="499" cy="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0" name="" r:id="rId5" imgW="456565" imgH="177800" progId="Equation.3">
                    <p:embed/>
                  </p:oleObj>
                </mc:Choice>
                <mc:Fallback>
                  <p:oleObj name="" r:id="rId5" imgW="456565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473" y="1033"/>
                          <a:ext cx="499" cy="19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322" name="矩形 13321"/>
            <p:cNvSpPr/>
            <p:nvPr/>
          </p:nvSpPr>
          <p:spPr>
            <a:xfrm>
              <a:off x="3696" y="1033"/>
              <a:ext cx="761" cy="27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lstStyle/>
            <a:p>
              <a:r>
                <a:rPr lang="zh-CN" altLang="en-US" sz="2800" b="1">
                  <a:latin typeface="Arial" panose="020B0604020202020204" pitchFamily="34" charset="0"/>
                </a:rPr>
                <a:t>，易知 </a:t>
              </a:r>
              <a:endParaRPr lang="zh-CN" altLang="en-US" sz="2800" b="1">
                <a:latin typeface="Arial" panose="020B0604020202020204" pitchFamily="34" charset="0"/>
              </a:endParaRPr>
            </a:p>
          </p:txBody>
        </p:sp>
      </p:grpSp>
      <p:grpSp>
        <p:nvGrpSpPr>
          <p:cNvPr id="13323" name="组合 13322"/>
          <p:cNvGrpSpPr/>
          <p:nvPr/>
        </p:nvGrpSpPr>
        <p:grpSpPr>
          <a:xfrm>
            <a:off x="2711450" y="1989455"/>
            <a:ext cx="6340475" cy="768350"/>
            <a:chOff x="839" y="1344"/>
            <a:chExt cx="3266" cy="420"/>
          </a:xfrm>
        </p:grpSpPr>
        <p:sp>
          <p:nvSpPr>
            <p:cNvPr id="13324" name="矩形 13323"/>
            <p:cNvSpPr/>
            <p:nvPr/>
          </p:nvSpPr>
          <p:spPr>
            <a:xfrm>
              <a:off x="839" y="1434"/>
              <a:ext cx="2705" cy="28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r>
                <a:rPr lang="zh-CN" altLang="en-US" sz="2800" b="1">
                  <a:latin typeface="Arial" panose="020B0604020202020204" pitchFamily="34" charset="0"/>
                </a:rPr>
                <a:t>的终边与单位圆的交点坐标为 </a:t>
              </a:r>
              <a:endParaRPr lang="zh-CN" altLang="en-US" sz="2800" b="1">
                <a:latin typeface="Arial" panose="020B0604020202020204" pitchFamily="34" charset="0"/>
              </a:endParaRPr>
            </a:p>
          </p:txBody>
        </p:sp>
        <p:graphicFrame>
          <p:nvGraphicFramePr>
            <p:cNvPr id="13325" name="对象 13324"/>
            <p:cNvGraphicFramePr>
              <a:graphicFrameLocks noChangeAspect="1"/>
            </p:cNvGraphicFramePr>
            <p:nvPr/>
          </p:nvGraphicFramePr>
          <p:xfrm>
            <a:off x="3470" y="1344"/>
            <a:ext cx="635" cy="4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1" name="" r:id="rId7" imgW="647700" imgH="431800" progId="Equation.3">
                    <p:embed/>
                  </p:oleObj>
                </mc:Choice>
                <mc:Fallback>
                  <p:oleObj name="" r:id="rId7" imgW="647700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70" y="1344"/>
                          <a:ext cx="635" cy="4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326" name="矩形 13325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3327" name="组合 13326"/>
          <p:cNvGrpSpPr/>
          <p:nvPr/>
        </p:nvGrpSpPr>
        <p:grpSpPr>
          <a:xfrm>
            <a:off x="2854325" y="2607310"/>
            <a:ext cx="6558280" cy="831850"/>
            <a:chOff x="839" y="1687"/>
            <a:chExt cx="3576" cy="479"/>
          </a:xfrm>
        </p:grpSpPr>
        <p:sp>
          <p:nvSpPr>
            <p:cNvPr id="13328" name="矩形 13327"/>
            <p:cNvSpPr/>
            <p:nvPr/>
          </p:nvSpPr>
          <p:spPr>
            <a:xfrm>
              <a:off x="839" y="1790"/>
              <a:ext cx="538" cy="30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r>
                <a:rPr lang="zh-CN" altLang="en-US" sz="2800" b="1">
                  <a:latin typeface="Arial" panose="020B0604020202020204" pitchFamily="34" charset="0"/>
                </a:rPr>
                <a:t>所以 </a:t>
              </a:r>
              <a:endParaRPr lang="zh-CN" altLang="en-US" sz="2800" b="1">
                <a:latin typeface="Arial" panose="020B0604020202020204" pitchFamily="34" charset="0"/>
              </a:endParaRPr>
            </a:p>
          </p:txBody>
        </p:sp>
        <p:graphicFrame>
          <p:nvGraphicFramePr>
            <p:cNvPr id="13329" name="对象 13328"/>
            <p:cNvGraphicFramePr>
              <a:graphicFrameLocks noChangeAspect="1"/>
            </p:cNvGraphicFramePr>
            <p:nvPr/>
          </p:nvGraphicFramePr>
          <p:xfrm>
            <a:off x="1378" y="1687"/>
            <a:ext cx="1006" cy="4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2" name="" r:id="rId9" imgW="914400" imgH="431800" progId="Equation.3">
                    <p:embed/>
                  </p:oleObj>
                </mc:Choice>
                <mc:Fallback>
                  <p:oleObj name="" r:id="rId9" imgW="914400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378" y="1687"/>
                          <a:ext cx="1006" cy="47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0" name="对象 13329"/>
            <p:cNvGraphicFramePr>
              <a:graphicFrameLocks noChangeAspect="1"/>
            </p:cNvGraphicFramePr>
            <p:nvPr/>
          </p:nvGraphicFramePr>
          <p:xfrm>
            <a:off x="2523" y="1752"/>
            <a:ext cx="713" cy="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3" name="" r:id="rId11" imgW="711200" imgH="393700" progId="Equation.3">
                    <p:embed/>
                  </p:oleObj>
                </mc:Choice>
                <mc:Fallback>
                  <p:oleObj name="" r:id="rId11" imgW="7112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2523" y="1752"/>
                          <a:ext cx="713" cy="3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1" name="对象 13330"/>
            <p:cNvGraphicFramePr>
              <a:graphicFrameLocks noChangeAspect="1"/>
            </p:cNvGraphicFramePr>
            <p:nvPr/>
          </p:nvGraphicFramePr>
          <p:xfrm>
            <a:off x="3386" y="1706"/>
            <a:ext cx="1029" cy="4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4" name="" r:id="rId13" imgW="876300" imgH="393700" progId="Equation.3">
                    <p:embed/>
                  </p:oleObj>
                </mc:Choice>
                <mc:Fallback>
                  <p:oleObj name="" r:id="rId13" imgW="8763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386" y="1706"/>
                          <a:ext cx="1029" cy="46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32" name="组合 13331"/>
          <p:cNvGrpSpPr/>
          <p:nvPr/>
        </p:nvGrpSpPr>
        <p:grpSpPr>
          <a:xfrm>
            <a:off x="5033963" y="3357563"/>
            <a:ext cx="5554663" cy="792162"/>
            <a:chOff x="215" y="2251"/>
            <a:chExt cx="3499" cy="499"/>
          </a:xfrm>
        </p:grpSpPr>
        <p:sp>
          <p:nvSpPr>
            <p:cNvPr id="13333" name="矩形 13332"/>
            <p:cNvSpPr/>
            <p:nvPr/>
          </p:nvSpPr>
          <p:spPr>
            <a:xfrm>
              <a:off x="215" y="2321"/>
              <a:ext cx="3499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ctr">
              <a:spAutoFit/>
            </a:bodyPr>
            <a:lstStyle/>
            <a:p>
              <a:r>
                <a:rPr lang="zh-CN" altLang="en-US" sz="2800" b="1">
                  <a:solidFill>
                    <a:srgbClr val="6600FF"/>
                  </a:solidFill>
                  <a:latin typeface="Arial" panose="020B0604020202020204" pitchFamily="34" charset="0"/>
                </a:rPr>
                <a:t>思考：若把角       改为        呢</a:t>
              </a:r>
              <a:r>
                <a:rPr lang="en-US" altLang="zh-CN" sz="2800" b="1">
                  <a:solidFill>
                    <a:srgbClr val="6600FF"/>
                  </a:solidFill>
                  <a:latin typeface="Arial" panose="020B0604020202020204" pitchFamily="34" charset="0"/>
                </a:rPr>
                <a:t>? </a:t>
              </a:r>
              <a:endParaRPr lang="en-US" altLang="zh-CN" sz="2800" b="1">
                <a:solidFill>
                  <a:srgbClr val="66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13334" name="对象 13333"/>
            <p:cNvGraphicFramePr>
              <a:graphicFrameLocks noChangeAspect="1"/>
            </p:cNvGraphicFramePr>
            <p:nvPr/>
          </p:nvGraphicFramePr>
          <p:xfrm>
            <a:off x="1758" y="2296"/>
            <a:ext cx="260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" name="" r:id="rId15" imgW="241300" imgH="393700" progId="Equation.3">
                    <p:embed/>
                  </p:oleObj>
                </mc:Choice>
                <mc:Fallback>
                  <p:oleObj name="" r:id="rId15" imgW="2413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758" y="2296"/>
                          <a:ext cx="260" cy="4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5" name="对象 13334"/>
            <p:cNvGraphicFramePr>
              <a:graphicFrameLocks noChangeAspect="1"/>
            </p:cNvGraphicFramePr>
            <p:nvPr/>
          </p:nvGraphicFramePr>
          <p:xfrm>
            <a:off x="2506" y="2251"/>
            <a:ext cx="329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6" name="" r:id="rId17" imgW="254000" imgH="393700" progId="Equation.3">
                    <p:embed/>
                  </p:oleObj>
                </mc:Choice>
                <mc:Fallback>
                  <p:oleObj name="" r:id="rId17" imgW="2540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2506" y="2251"/>
                          <a:ext cx="329" cy="49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336" name="对象 13335"/>
          <p:cNvGraphicFramePr>
            <a:graphicFrameLocks noChangeAspect="1"/>
          </p:cNvGraphicFramePr>
          <p:nvPr/>
        </p:nvGraphicFramePr>
        <p:xfrm>
          <a:off x="6167438" y="4005421"/>
          <a:ext cx="2305050" cy="772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" r:id="rId19" imgW="862965" imgH="393700" progId="Equation.3">
                  <p:embed/>
                </p:oleObj>
              </mc:Choice>
              <mc:Fallback>
                <p:oleObj name="" r:id="rId19" imgW="862965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167438" y="4005421"/>
                        <a:ext cx="2305050" cy="7727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9" name="矩形 13338"/>
          <p:cNvSpPr/>
          <p:nvPr/>
        </p:nvSpPr>
        <p:spPr>
          <a:xfrm>
            <a:off x="1524000" y="4017328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panose="020B0604020202020204" pitchFamily="34" charset="0"/>
              </a:rPr>
              <a:t> 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graphicFrame>
        <p:nvGraphicFramePr>
          <p:cNvPr id="13340" name="对象 13339"/>
          <p:cNvGraphicFramePr>
            <a:graphicFrameLocks noChangeAspect="1"/>
          </p:cNvGraphicFramePr>
          <p:nvPr/>
        </p:nvGraphicFramePr>
        <p:xfrm>
          <a:off x="6166644" y="4797425"/>
          <a:ext cx="23780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" r:id="rId21" imgW="990600" imgH="431800" progId="Equation.3">
                  <p:embed/>
                </p:oleObj>
              </mc:Choice>
              <mc:Fallback>
                <p:oleObj name="" r:id="rId21" imgW="9906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166644" y="4797425"/>
                        <a:ext cx="2378075" cy="847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1" name="对象 13340"/>
          <p:cNvGraphicFramePr>
            <a:graphicFrameLocks noChangeAspect="1"/>
          </p:cNvGraphicFramePr>
          <p:nvPr/>
        </p:nvGraphicFramePr>
        <p:xfrm>
          <a:off x="6239511" y="5805488"/>
          <a:ext cx="209105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" r:id="rId23" imgW="825500" imgH="431800" progId="Equation.3">
                  <p:embed/>
                </p:oleObj>
              </mc:Choice>
              <mc:Fallback>
                <p:oleObj name="" r:id="rId23" imgW="8255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239511" y="5805488"/>
                        <a:ext cx="2091055" cy="847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346" name="组合 13345"/>
          <p:cNvGrpSpPr/>
          <p:nvPr/>
        </p:nvGrpSpPr>
        <p:grpSpPr>
          <a:xfrm>
            <a:off x="1524000" y="3213100"/>
            <a:ext cx="3238500" cy="2989263"/>
            <a:chOff x="249" y="2091"/>
            <a:chExt cx="2040" cy="1883"/>
          </a:xfrm>
        </p:grpSpPr>
        <p:sp>
          <p:nvSpPr>
            <p:cNvPr id="13347" name="椭圆 13346"/>
            <p:cNvSpPr/>
            <p:nvPr/>
          </p:nvSpPr>
          <p:spPr>
            <a:xfrm>
              <a:off x="681" y="2492"/>
              <a:ext cx="1044" cy="1044"/>
            </a:xfrm>
            <a:prstGeom prst="ellipse">
              <a:avLst/>
            </a:prstGeom>
            <a:noFill/>
            <a:ln w="28575" cap="flat" cmpd="sng">
              <a:solidFill>
                <a:srgbClr val="0033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 sz="2800"/>
            </a:p>
          </p:txBody>
        </p:sp>
        <p:sp>
          <p:nvSpPr>
            <p:cNvPr id="13348" name="直接连接符 13347"/>
            <p:cNvSpPr/>
            <p:nvPr/>
          </p:nvSpPr>
          <p:spPr>
            <a:xfrm>
              <a:off x="249" y="3022"/>
              <a:ext cx="1951" cy="0"/>
            </a:xfrm>
            <a:prstGeom prst="line">
              <a:avLst/>
            </a:prstGeom>
            <a:ln w="19050" cap="flat" cmpd="sng">
              <a:solidFill>
                <a:srgbClr val="0033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13349" name="直接连接符 13348"/>
            <p:cNvSpPr/>
            <p:nvPr/>
          </p:nvSpPr>
          <p:spPr>
            <a:xfrm flipH="1" flipV="1">
              <a:off x="1202" y="2115"/>
              <a:ext cx="0" cy="1859"/>
            </a:xfrm>
            <a:prstGeom prst="line">
              <a:avLst/>
            </a:prstGeom>
            <a:ln w="9525" cap="flat" cmpd="sng">
              <a:solidFill>
                <a:srgbClr val="0033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graphicFrame>
          <p:nvGraphicFramePr>
            <p:cNvPr id="13350" name="对象 13349"/>
            <p:cNvGraphicFramePr>
              <a:graphicFrameLocks noChangeAspect="1"/>
            </p:cNvGraphicFramePr>
            <p:nvPr/>
          </p:nvGraphicFramePr>
          <p:xfrm>
            <a:off x="2042" y="3000"/>
            <a:ext cx="247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0" name="" r:id="rId25" imgW="127000" imgH="139700" progId="Equation.3">
                    <p:embed/>
                  </p:oleObj>
                </mc:Choice>
                <mc:Fallback>
                  <p:oleObj name="" r:id="rId25" imgW="1270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6"/>
                        <a:stretch>
                          <a:fillRect/>
                        </a:stretch>
                      </p:blipFill>
                      <p:spPr>
                        <a:xfrm>
                          <a:off x="2042" y="3000"/>
                          <a:ext cx="247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51" name="对象 13350"/>
            <p:cNvGraphicFramePr>
              <a:graphicFrameLocks noChangeAspect="1"/>
            </p:cNvGraphicFramePr>
            <p:nvPr/>
          </p:nvGraphicFramePr>
          <p:xfrm>
            <a:off x="976" y="2091"/>
            <a:ext cx="271" cy="3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1" name="" r:id="rId27" imgW="139700" imgH="165100" progId="Equation.3">
                    <p:embed/>
                  </p:oleObj>
                </mc:Choice>
                <mc:Fallback>
                  <p:oleObj name="" r:id="rId27" imgW="139700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976" y="2091"/>
                          <a:ext cx="271" cy="32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52" name="对象 13351"/>
            <p:cNvGraphicFramePr>
              <a:graphicFrameLocks noChangeAspect="1"/>
            </p:cNvGraphicFramePr>
            <p:nvPr/>
          </p:nvGraphicFramePr>
          <p:xfrm>
            <a:off x="976" y="2976"/>
            <a:ext cx="24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2" name="" r:id="rId29" imgW="127000" imgH="139700" progId="Equation.3">
                    <p:embed/>
                  </p:oleObj>
                </mc:Choice>
                <mc:Fallback>
                  <p:oleObj name="" r:id="rId29" imgW="1270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976" y="2976"/>
                          <a:ext cx="246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53" name="组合 13352"/>
          <p:cNvGrpSpPr/>
          <p:nvPr/>
        </p:nvGrpSpPr>
        <p:grpSpPr>
          <a:xfrm>
            <a:off x="3143250" y="4292600"/>
            <a:ext cx="1130300" cy="1800225"/>
            <a:chOff x="1020" y="2704"/>
            <a:chExt cx="712" cy="1134"/>
          </a:xfrm>
        </p:grpSpPr>
        <p:sp>
          <p:nvSpPr>
            <p:cNvPr id="13354" name="直接连接符 13353"/>
            <p:cNvSpPr/>
            <p:nvPr/>
          </p:nvSpPr>
          <p:spPr>
            <a:xfrm>
              <a:off x="1020" y="2955"/>
              <a:ext cx="384" cy="883"/>
            </a:xfrm>
            <a:prstGeom prst="line">
              <a:avLst/>
            </a:prstGeom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13355" name="矩形 13354"/>
            <p:cNvSpPr/>
            <p:nvPr/>
          </p:nvSpPr>
          <p:spPr>
            <a:xfrm>
              <a:off x="1030" y="3152"/>
              <a:ext cx="31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2800">
                  <a:solidFill>
                    <a:srgbClr val="FF0066"/>
                  </a:solidFill>
                  <a:latin typeface="Arial" panose="020B0604020202020204" pitchFamily="34" charset="0"/>
                </a:rPr>
                <a:t>﹒</a:t>
              </a:r>
              <a:endParaRPr lang="zh-CN" altLang="en-US" sz="280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56" name="矩形 13355"/>
            <p:cNvSpPr/>
            <p:nvPr/>
          </p:nvSpPr>
          <p:spPr>
            <a:xfrm>
              <a:off x="1356" y="2704"/>
              <a:ext cx="318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/>
              <a:r>
                <a:rPr lang="zh-CN" altLang="en-US" sz="2800">
                  <a:solidFill>
                    <a:srgbClr val="FF0000"/>
                  </a:solidFill>
                  <a:latin typeface="Arial" panose="020B0604020202020204" pitchFamily="34" charset="0"/>
                </a:rPr>
                <a:t>﹒</a:t>
              </a:r>
              <a:endParaRPr lang="zh-CN" altLang="en-US" sz="28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13357" name="对象 13356"/>
            <p:cNvGraphicFramePr>
              <a:graphicFrameLocks noChangeAspect="1"/>
            </p:cNvGraphicFramePr>
            <p:nvPr/>
          </p:nvGraphicFramePr>
          <p:xfrm>
            <a:off x="1537" y="2947"/>
            <a:ext cx="195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3" name="" r:id="rId31" imgW="152400" imgH="165100" progId="Equation.3">
                    <p:embed/>
                  </p:oleObj>
                </mc:Choice>
                <mc:Fallback>
                  <p:oleObj name="" r:id="rId31" imgW="152400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1537" y="2947"/>
                          <a:ext cx="195" cy="21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58" name="对象 13357"/>
            <p:cNvGraphicFramePr>
              <a:graphicFrameLocks noChangeAspect="1"/>
            </p:cNvGraphicFramePr>
            <p:nvPr/>
          </p:nvGraphicFramePr>
          <p:xfrm>
            <a:off x="1247" y="3385"/>
            <a:ext cx="210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4" name="" r:id="rId33" imgW="152400" imgH="165100" progId="Equation.3">
                    <p:embed/>
                  </p:oleObj>
                </mc:Choice>
                <mc:Fallback>
                  <p:oleObj name="" r:id="rId33" imgW="152400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1247" y="3385"/>
                          <a:ext cx="210" cy="2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59" name="组合 13358"/>
          <p:cNvGrpSpPr/>
          <p:nvPr/>
        </p:nvGrpSpPr>
        <p:grpSpPr>
          <a:xfrm>
            <a:off x="2668588" y="3933825"/>
            <a:ext cx="657225" cy="915988"/>
            <a:chOff x="721" y="2478"/>
            <a:chExt cx="414" cy="577"/>
          </a:xfrm>
        </p:grpSpPr>
        <p:sp>
          <p:nvSpPr>
            <p:cNvPr id="13360" name="任意多边形 13359"/>
            <p:cNvSpPr/>
            <p:nvPr/>
          </p:nvSpPr>
          <p:spPr>
            <a:xfrm>
              <a:off x="919" y="2838"/>
              <a:ext cx="216" cy="217"/>
            </a:xfrm>
            <a:custGeom>
              <a:avLst/>
              <a:gdLst>
                <a:gd name="txL" fmla="*/ 0 w 43200"/>
                <a:gd name="txT" fmla="*/ 0 h 43200"/>
                <a:gd name="txR" fmla="*/ 43200 w 43200"/>
                <a:gd name="txB" fmla="*/ 43200 h 43200"/>
              </a:gdLst>
              <a:ahLst/>
              <a:cxnLst>
                <a:cxn ang="90">
                  <a:pos x="26730" y="42581"/>
                </a:cxn>
                <a:cxn ang="0">
                  <a:pos x="43200" y="21600"/>
                </a:cxn>
                <a:cxn ang="90">
                  <a:pos x="21600" y="21600"/>
                </a:cxn>
              </a:cxnLst>
              <a:rect l="txL" t="txT" r="txR" b="txB"/>
              <a:pathLst>
                <a:path w="43200" h="43200" fill="none">
                  <a:moveTo>
                    <a:pt x="26730" y="42581"/>
                  </a:moveTo>
                  <a:arcTo wR="21600" hR="21600" stAng="-17024379" swAng="17024379"/>
                </a:path>
                <a:path w="43200" h="43200" stroke="0">
                  <a:moveTo>
                    <a:pt x="26730" y="42581"/>
                  </a:moveTo>
                  <a:arcTo wR="21600" hR="21600" stAng="-17024379" swAng="17024379"/>
                  <a:lnTo>
                    <a:pt x="21600" y="21600"/>
                  </a:lnTo>
                  <a:close/>
                </a:path>
              </a:pathLst>
            </a:custGeom>
            <a:noFill/>
            <a:ln w="19050" cap="flat" cmpd="sng">
              <a:solidFill>
                <a:srgbClr val="D60093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sz="280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13361" name="对象 13360"/>
            <p:cNvGraphicFramePr>
              <a:graphicFrameLocks noChangeAspect="1"/>
            </p:cNvGraphicFramePr>
            <p:nvPr/>
          </p:nvGraphicFramePr>
          <p:xfrm>
            <a:off x="721" y="2478"/>
            <a:ext cx="299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5" name="" r:id="rId35" imgW="241300" imgH="393700" progId="Equation.3">
                    <p:embed/>
                  </p:oleObj>
                </mc:Choice>
                <mc:Fallback>
                  <p:oleObj name="" r:id="rId35" imgW="2413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6"/>
                        <a:stretch>
                          <a:fillRect/>
                        </a:stretch>
                      </p:blipFill>
                      <p:spPr>
                        <a:xfrm>
                          <a:off x="721" y="2478"/>
                          <a:ext cx="299" cy="41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文本框 2"/>
          <p:cNvSpPr/>
          <p:nvPr>
            <p:custDataLst>
              <p:tags r:id="rId37"/>
            </p:custDataLst>
          </p:nvPr>
        </p:nvSpPr>
        <p:spPr>
          <a:xfrm>
            <a:off x="8544560" y="609346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P180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38455" y="770890"/>
            <a:ext cx="1194308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例</a:t>
            </a:r>
            <a:r>
              <a:rPr lang="en-US" altLang="zh-CN" sz="2800"/>
              <a:t>2.</a:t>
            </a:r>
            <a:r>
              <a:rPr lang="zh-CN" altLang="en-US" sz="2800"/>
              <a:t>如图，设     是一个任意角，它的终边上任意一点</a:t>
            </a:r>
            <a:r>
              <a:rPr lang="en-US" altLang="zh-CN" sz="2800"/>
              <a:t>P</a:t>
            </a:r>
            <a:r>
              <a:rPr lang="zh-CN" altLang="en-US" sz="2800"/>
              <a:t>（不与原点</a:t>
            </a:r>
            <a:r>
              <a:rPr lang="en-US" altLang="zh-CN" sz="2800"/>
              <a:t>O</a:t>
            </a:r>
            <a:r>
              <a:rPr lang="zh-CN" altLang="en-US" sz="2800"/>
              <a:t>重合）的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坐标为（</a:t>
            </a:r>
            <a:r>
              <a:rPr lang="en-US" altLang="zh-CN" sz="2800"/>
              <a:t>x,y</a:t>
            </a:r>
            <a:r>
              <a:rPr lang="zh-CN" altLang="en-US" sz="2800"/>
              <a:t>），点</a:t>
            </a:r>
            <a:r>
              <a:rPr lang="en-US" altLang="zh-CN" sz="2800"/>
              <a:t>P</a:t>
            </a:r>
            <a:r>
              <a:rPr lang="zh-CN" altLang="en-US" sz="2800"/>
              <a:t>与原点的距离为</a:t>
            </a:r>
            <a:r>
              <a:rPr lang="en-US" altLang="zh-CN" sz="2800"/>
              <a:t>r</a:t>
            </a:r>
            <a:r>
              <a:rPr lang="zh-CN" altLang="en-US" sz="2800"/>
              <a:t>。求证：</a:t>
            </a:r>
            <a:endParaRPr lang="zh-CN" altLang="en-US" sz="2800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10450" y="1564640"/>
          <a:ext cx="3772535" cy="759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" r:id="rId1" imgW="1955800" imgH="393700" progId="Equation.KSEE3">
                  <p:embed/>
                </p:oleObj>
              </mc:Choice>
              <mc:Fallback>
                <p:oleObj name="" r:id="rId1" imgW="19558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410450" y="1564640"/>
                        <a:ext cx="3772535" cy="759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5935" y="2310765"/>
            <a:ext cx="2461260" cy="211645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8645" y="4271645"/>
            <a:ext cx="2702560" cy="2176780"/>
          </a:xfrm>
          <a:prstGeom prst="rect">
            <a:avLst/>
          </a:prstGeom>
        </p:spPr>
      </p:pic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479675" y="1040765"/>
          <a:ext cx="43624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" r:id="rId5" imgW="152400" imgH="139700" progId="Equation.KSEE3">
                  <p:embed/>
                </p:oleObj>
              </mc:Choice>
              <mc:Fallback>
                <p:oleObj name="" r:id="rId5" imgW="1524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79675" y="1040765"/>
                        <a:ext cx="436245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442595" y="2620645"/>
            <a:ext cx="903605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/>
              <a:t>证明：如图，设角     的终边与单位圆交于点                     ，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分别过点             作      轴的垂线                      ，垂足分别</a:t>
            </a:r>
            <a:endParaRPr lang="zh-CN" altLang="en-US" sz="2800"/>
          </a:p>
          <a:p>
            <a:pPr fontAlgn="auto">
              <a:lnSpc>
                <a:spcPct val="150000"/>
              </a:lnSpc>
            </a:pPr>
            <a:r>
              <a:rPr lang="zh-CN" altLang="en-US" sz="2800"/>
              <a:t>为                     ，则</a:t>
            </a:r>
            <a:endParaRPr lang="zh-CN" altLang="en-US" sz="2800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62325" y="2861310"/>
          <a:ext cx="43624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" r:id="rId7" imgW="152400" imgH="139700" progId="Equation.KSEE3">
                  <p:embed/>
                </p:oleObj>
              </mc:Choice>
              <mc:Fallback>
                <p:oleObj name="" r:id="rId7" imgW="1524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2325" y="2861310"/>
                        <a:ext cx="436245" cy="400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410450" y="2861310"/>
          <a:ext cx="1401445" cy="51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" r:id="rId8" imgW="622300" imgH="228600" progId="Equation.KSEE3">
                  <p:embed/>
                </p:oleObj>
              </mc:Choice>
              <mc:Fallback>
                <p:oleObj name="" r:id="rId8" imgW="6223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10450" y="2861310"/>
                        <a:ext cx="1401445" cy="514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977073" y="3430270"/>
          <a:ext cx="744220" cy="51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" r:id="rId10" imgW="330200" imgH="228600" progId="Equation.KSEE3">
                  <p:embed/>
                </p:oleObj>
              </mc:Choice>
              <mc:Fallback>
                <p:oleObj name="" r:id="rId10" imgW="3302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977073" y="3430270"/>
                        <a:ext cx="744220" cy="514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99155" y="3570288"/>
          <a:ext cx="286385" cy="314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" r:id="rId12" imgW="127000" imgH="139700" progId="Equation.KSEE3">
                  <p:embed/>
                </p:oleObj>
              </mc:Choice>
              <mc:Fallback>
                <p:oleObj name="" r:id="rId12" imgW="1270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99155" y="3570288"/>
                        <a:ext cx="286385" cy="314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338128" y="3430270"/>
          <a:ext cx="1516380" cy="51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" r:id="rId14" imgW="673100" imgH="228600" progId="Equation.KSEE3">
                  <p:embed/>
                </p:oleObj>
              </mc:Choice>
              <mc:Fallback>
                <p:oleObj name="" r:id="rId14" imgW="6731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338128" y="3430270"/>
                        <a:ext cx="1516380" cy="514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322705" y="4104005"/>
          <a:ext cx="1001395" cy="514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" r:id="rId16" imgW="444500" imgH="228600" progId="Equation.KSEE3">
                  <p:embed/>
                </p:oleObj>
              </mc:Choice>
              <mc:Fallback>
                <p:oleObj name="" r:id="rId16" imgW="4445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322705" y="4104005"/>
                        <a:ext cx="1001395" cy="5149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362008" y="4271328"/>
          <a:ext cx="528574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" r:id="rId18" imgW="3035300" imgH="457200" progId="Equation.KSEE3">
                  <p:embed/>
                </p:oleObj>
              </mc:Choice>
              <mc:Fallback>
                <p:oleObj name="" r:id="rId18" imgW="3035300" imgH="457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362008" y="4271328"/>
                        <a:ext cx="5285740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415925" y="5304155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于是，</a:t>
            </a:r>
            <a:endParaRPr lang="zh-CN" altLang="en-US" sz="2800"/>
          </a:p>
        </p:txBody>
      </p:sp>
      <p:graphicFrame>
        <p:nvGraphicFramePr>
          <p:cNvPr id="22" name="对象 2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84033" y="5304156"/>
          <a:ext cx="1901190" cy="1106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" r:id="rId20" imgW="1091565" imgH="634365" progId="Equation.KSEE3">
                  <p:embed/>
                </p:oleObj>
              </mc:Choice>
              <mc:Fallback>
                <p:oleObj name="" r:id="rId20" imgW="1091565" imgH="6343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784033" y="5304156"/>
                        <a:ext cx="1901190" cy="1106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文本框 22"/>
          <p:cNvSpPr txBox="1"/>
          <p:nvPr/>
        </p:nvSpPr>
        <p:spPr>
          <a:xfrm>
            <a:off x="4088765" y="530415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即</a:t>
            </a:r>
            <a:endParaRPr lang="zh-CN" altLang="en-US" sz="2800"/>
          </a:p>
        </p:txBody>
      </p:sp>
      <p:graphicFrame>
        <p:nvGraphicFramePr>
          <p:cNvPr id="24" name="对象 2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930775" y="5288280"/>
          <a:ext cx="1109345" cy="702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" name="" r:id="rId22" imgW="622300" imgH="393700" progId="Equation.KSEE3">
                  <p:embed/>
                </p:oleObj>
              </mc:Choice>
              <mc:Fallback>
                <p:oleObj name="" r:id="rId22" imgW="6223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930775" y="5288280"/>
                        <a:ext cx="1109345" cy="702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4165600" y="4628515"/>
            <a:ext cx="1530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∽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6" grpId="0"/>
      <p:bldP spid="21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6627" name="图片 83048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555115" y="1158240"/>
            <a:ext cx="8642350" cy="517588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2"/>
          <p:cNvSpPr/>
          <p:nvPr>
            <p:custDataLst>
              <p:tags r:id="rId3"/>
            </p:custDataLst>
          </p:nvPr>
        </p:nvSpPr>
        <p:spPr>
          <a:xfrm>
            <a:off x="1372235" y="30924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小结归纳：</a:t>
            </a:r>
            <a:endParaRPr lang="zh-CN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/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7733" y="341683"/>
            <a:ext cx="3239127" cy="45258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本框 5"/>
          <p:cNvSpPr txBox="1"/>
          <p:nvPr/>
        </p:nvSpPr>
        <p:spPr>
          <a:xfrm>
            <a:off x="614288" y="1013825"/>
            <a:ext cx="11072495" cy="12280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补例：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已知角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、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β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的顶点在原点，始边在     轴的正半轴上，终边关于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轴对称，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若角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的终边上有一点的坐标为            ，则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tanβ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的值是多少？</a:t>
            </a:r>
            <a:endParaRPr lang="en-US" altLang="zh-CN" sz="24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16905" y="2464492"/>
            <a:ext cx="4771390" cy="4895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解</a:t>
            </a:r>
            <a:r>
              <a:rPr lang="en-US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易知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sinα=      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cosα=     .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文本框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63363" y="1098835"/>
            <a:ext cx="350523" cy="492443"/>
          </a:xfrm>
          <a:prstGeom prst="rect">
            <a:avLst/>
          </a:prstGeom>
          <a:blipFill>
            <a:blip r:embed="rId2"/>
            <a:stretch>
              <a:fillRect l="-13953" r="-13953" b="-163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3" name="文本框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931400" y="1056452"/>
            <a:ext cx="359072" cy="492443"/>
          </a:xfrm>
          <a:prstGeom prst="rect">
            <a:avLst/>
          </a:prstGeom>
          <a:blipFill>
            <a:blip r:embed="rId3"/>
            <a:stretch>
              <a:fillRect l="-27273" r="-25000" b="-27869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4" name="文本框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72667" y="1557361"/>
            <a:ext cx="1117487" cy="737637"/>
          </a:xfrm>
          <a:prstGeom prst="rect">
            <a:avLst/>
          </a:prstGeom>
          <a:blipFill>
            <a:blip r:embed="rId4"/>
            <a:stretch>
              <a:fillRect b="-1111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19" name="文本框 1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03745" y="2328812"/>
            <a:ext cx="551433" cy="693951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1" name="文本框 2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00279" y="2328812"/>
            <a:ext cx="269304" cy="692584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424029" y="3036555"/>
            <a:ext cx="5240655" cy="12280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因为角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和角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β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的终边关于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y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轴对称，则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它们的正弦值相等，即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sinα=sinβ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424029" y="4145688"/>
            <a:ext cx="4164965" cy="12280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同时角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α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和角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β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的余弦值相反，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indent="0" algn="l" defTabSz="914400" rtl="0" fontAlgn="auto" latinLnBrk="1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即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cosβ=-cosα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4" name="直接箭头连接符 23"/>
          <p:cNvCxnSpPr/>
          <p:nvPr/>
        </p:nvCxnSpPr>
        <p:spPr>
          <a:xfrm>
            <a:off x="8154872" y="4023513"/>
            <a:ext cx="2625013" cy="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5" name="文本框 2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130716" y="4145688"/>
            <a:ext cx="289127" cy="369332"/>
          </a:xfrm>
          <a:prstGeom prst="rect">
            <a:avLst/>
          </a:prstGeom>
          <a:blipFill>
            <a:blip r:embed="rId7"/>
            <a:stretch>
              <a:fillRect l="-25000" r="-27778" b="-11111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H="1" flipV="1">
            <a:off x="9417464" y="2532843"/>
            <a:ext cx="0" cy="295656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  <a:tailEnd type="triangle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文本框 2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444695" y="3957352"/>
            <a:ext cx="408232" cy="574516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33" name="文本框 3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967269" y="2464492"/>
            <a:ext cx="359072" cy="492443"/>
          </a:xfrm>
          <a:prstGeom prst="rect">
            <a:avLst/>
          </a:prstGeom>
          <a:blipFill>
            <a:blip r:embed="rId9"/>
            <a:stretch>
              <a:fillRect l="-25000" r="-27273" b="-29508"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H="1" flipV="1">
            <a:off x="9419844" y="4034929"/>
            <a:ext cx="1031948" cy="726311"/>
          </a:xfrm>
          <a:prstGeom prst="line">
            <a:avLst/>
          </a:prstGeom>
          <a:noFill/>
          <a:ln w="28575" cap="flat">
            <a:solidFill>
              <a:srgbClr val="FF0000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8" name="文本框 37"/>
          <p:cNvSpPr txBox="1"/>
          <p:nvPr/>
        </p:nvSpPr>
        <p:spPr>
          <a:xfrm>
            <a:off x="8577036" y="4748439"/>
            <a:ext cx="2190935" cy="46037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zh-CN" sz="240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</a:rPr>
              <a:t>β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α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 </a:t>
            </a:r>
            <a:endParaRPr lang="zh-CN" altLang="en-US" sz="2400">
              <a:solidFill>
                <a:srgbClr val="0000FF"/>
              </a:solidFill>
            </a:endParaRPr>
          </a:p>
        </p:txBody>
      </p:sp>
      <p:cxnSp>
        <p:nvCxnSpPr>
          <p:cNvPr id="39" name="直接连接符 38"/>
          <p:cNvCxnSpPr/>
          <p:nvPr/>
        </p:nvCxnSpPr>
        <p:spPr>
          <a:xfrm flipH="1">
            <a:off x="8371155" y="4757725"/>
            <a:ext cx="2088213" cy="0"/>
          </a:xfrm>
          <a:prstGeom prst="line">
            <a:avLst/>
          </a:prstGeom>
          <a:noFill/>
          <a:ln w="6350" cap="flat">
            <a:solidFill>
              <a:srgbClr val="FF00FF"/>
            </a:solidFill>
            <a:prstDash val="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直接连接符 41"/>
          <p:cNvCxnSpPr/>
          <p:nvPr/>
        </p:nvCxnSpPr>
        <p:spPr>
          <a:xfrm flipH="1" flipV="1">
            <a:off x="8371155" y="4034929"/>
            <a:ext cx="0" cy="713509"/>
          </a:xfrm>
          <a:prstGeom prst="line">
            <a:avLst/>
          </a:prstGeom>
          <a:noFill/>
          <a:ln w="6350" cap="flat">
            <a:solidFill>
              <a:srgbClr val="FF00FF"/>
            </a:solidFill>
            <a:prstDash val="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直接连接符 43"/>
          <p:cNvCxnSpPr/>
          <p:nvPr/>
        </p:nvCxnSpPr>
        <p:spPr>
          <a:xfrm flipH="1" flipV="1">
            <a:off x="10444695" y="4034929"/>
            <a:ext cx="0" cy="713509"/>
          </a:xfrm>
          <a:prstGeom prst="line">
            <a:avLst/>
          </a:prstGeom>
          <a:noFill/>
          <a:ln w="6350" cap="flat">
            <a:solidFill>
              <a:srgbClr val="FF00FF"/>
            </a:solidFill>
            <a:prstDash val="dash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6" name="文本框 45"/>
          <p:cNvSpPr txBox="1"/>
          <p:nvPr/>
        </p:nvSpPr>
        <p:spPr>
          <a:xfrm>
            <a:off x="769568" y="5489403"/>
            <a:ext cx="5718175" cy="4895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60958" tIns="60958" rIns="60958" bIns="60958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所以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sinβ=      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cosβ=       </a:t>
            </a:r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，所以</a:t>
            </a:r>
            <a:r>
              <a:rPr lang="en-US" altLang="zh-CN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tanβ=</a:t>
            </a:r>
            <a:endParaRPr lang="en-US" altLang="zh-CN" sz="240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文本框 4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23101" y="5376792"/>
            <a:ext cx="551433" cy="693951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50" name="文本框 4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093416" y="5375588"/>
            <a:ext cx="551433" cy="692584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cxnSp>
        <p:nvCxnSpPr>
          <p:cNvPr id="52" name="直接连接符 51"/>
          <p:cNvCxnSpPr/>
          <p:nvPr/>
        </p:nvCxnSpPr>
        <p:spPr>
          <a:xfrm flipV="1">
            <a:off x="8378336" y="4034929"/>
            <a:ext cx="1031948" cy="726311"/>
          </a:xfrm>
          <a:prstGeom prst="line">
            <a:avLst/>
          </a:prstGeom>
          <a:noFill/>
          <a:ln w="28575" cap="flat">
            <a:solidFill>
              <a:srgbClr val="0000FF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文本框 5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48549" y="5353680"/>
            <a:ext cx="1419192" cy="763885"/>
          </a:xfrm>
          <a:prstGeom prst="rect">
            <a:avLst/>
          </a:prstGeom>
          <a:blipFill>
            <a:blip r:embed="rId12"/>
            <a:stretch>
              <a:fillRect/>
            </a:stretch>
          </a:blipFill>
          <a:ln w="12700" cap="flat">
            <a:noFill/>
            <a:miter lim="400000"/>
          </a:ln>
        </p:spPr>
        <p:txBody>
          <a:bodyPr/>
          <a:lstStyle/>
          <a:p>
            <a:r>
              <a:rPr lang="zh-CN" altLang="en-US" sz="2400">
                <a:noFill/>
              </a:rPr>
              <a:t> </a:t>
            </a:r>
            <a:endParaRPr lang="zh-CN" altLang="en-US" sz="2400">
              <a:noFill/>
            </a:endParaRPr>
          </a:p>
        </p:txBody>
      </p:sp>
      <p:sp>
        <p:nvSpPr>
          <p:cNvPr id="2" name="文本框 2"/>
          <p:cNvSpPr/>
          <p:nvPr>
            <p:custDataLst>
              <p:tags r:id="rId13"/>
            </p:custDataLst>
          </p:nvPr>
        </p:nvSpPr>
        <p:spPr>
          <a:xfrm>
            <a:off x="7997825" y="60706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P180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4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grpId="9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1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53" presetClass="entr" presetSubtype="16" fill="hold" grpId="1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500"/>
                            </p:stCondLst>
                            <p:childTnLst>
                              <p:par>
                                <p:cTn id="59" presetID="53" presetClass="entr" presetSubtype="16" fill="hold" grpId="12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80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5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750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1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8" grpId="1" bldLvl="0" animBg="1"/>
      <p:bldP spid="11" grpId="2" bldLvl="0" animBg="1"/>
      <p:bldP spid="13" grpId="3" bldLvl="0" animBg="1"/>
      <p:bldP spid="14" grpId="4" bldLvl="0" animBg="1"/>
      <p:bldP spid="19" grpId="5" bldLvl="0" animBg="1"/>
      <p:bldP spid="21" grpId="6" bldLvl="0" animBg="1"/>
      <p:bldP spid="22" grpId="7" bldLvl="0" animBg="1"/>
      <p:bldP spid="23" grpId="8" bldLvl="0" animBg="1"/>
      <p:bldP spid="25" grpId="9" bldLvl="0" animBg="1"/>
      <p:bldP spid="27" grpId="10" bldLvl="0" animBg="1"/>
      <p:bldP spid="33" grpId="11" bldLvl="0" animBg="1"/>
      <p:bldP spid="38" grpId="12" bldLvl="0" animBg="1"/>
      <p:bldP spid="46" grpId="13" bldLvl="0" animBg="1"/>
      <p:bldP spid="48" grpId="14" bldLvl="0" animBg="1"/>
      <p:bldP spid="50" grpId="15" bldLvl="0" animBg="1"/>
      <p:bldP spid="55" grpId="16" bldLvl="0" animBg="1"/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98805" y="875665"/>
            <a:ext cx="39147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因为     与      同号，所以              </a:t>
            </a:r>
            <a:endParaRPr lang="zh-CN" altLang="en-US" sz="2800"/>
          </a:p>
        </p:txBody>
      </p:sp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318895" y="875665"/>
          <a:ext cx="464185" cy="599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" r:id="rId1" imgW="177165" imgH="228600" progId="Equation.KSEE3">
                  <p:embed/>
                </p:oleObj>
              </mc:Choice>
              <mc:Fallback>
                <p:oleObj name="" r:id="rId1" imgW="177165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18895" y="875665"/>
                        <a:ext cx="464185" cy="599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171700" y="920115"/>
          <a:ext cx="366395" cy="433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" name="" r:id="rId3" imgW="139700" imgH="165100" progId="Equation.KSEE3">
                  <p:embed/>
                </p:oleObj>
              </mc:Choice>
              <mc:Fallback>
                <p:oleObj name="" r:id="rId3" imgW="139700" imgH="1651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71700" y="920115"/>
                        <a:ext cx="366395" cy="4330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361180" y="620395"/>
          <a:ext cx="1198245" cy="1032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" r:id="rId5" imgW="457200" imgH="393700" progId="Equation.KSEE3">
                  <p:embed/>
                </p:oleObj>
              </mc:Choice>
              <mc:Fallback>
                <p:oleObj name="" r:id="rId5" imgW="4572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61180" y="620395"/>
                        <a:ext cx="1198245" cy="1032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859155" y="183959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即</a:t>
            </a:r>
            <a:endParaRPr lang="zh-CN" altLang="en-US" sz="2800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757363" y="1584325"/>
          <a:ext cx="1597660" cy="1032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" r:id="rId7" imgW="609600" imgH="393700" progId="Equation.KSEE3">
                  <p:embed/>
                </p:oleObj>
              </mc:Choice>
              <mc:Fallback>
                <p:oleObj name="" r:id="rId7" imgW="6096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57363" y="1584325"/>
                        <a:ext cx="1597660" cy="1032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598805" y="261683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chemeClr val="accent1"/>
                </a:solidFill>
              </a:rPr>
              <a:t>同理可得</a:t>
            </a:r>
            <a:endParaRPr lang="zh-CN" altLang="en-US" sz="2800">
              <a:solidFill>
                <a:schemeClr val="accent1"/>
              </a:solidFill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505076" y="2434590"/>
          <a:ext cx="1663065" cy="1032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" r:id="rId9" imgW="634365" imgH="393700" progId="Equation.KSEE3">
                  <p:embed/>
                </p:oleObj>
              </mc:Choice>
              <mc:Fallback>
                <p:oleObj name="" r:id="rId9" imgW="634365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05076" y="2434590"/>
                        <a:ext cx="1663065" cy="1032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264151" y="2434590"/>
          <a:ext cx="1663065" cy="1032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" r:id="rId11" imgW="634365" imgH="393700" progId="Equation.KSEE3">
                  <p:embed/>
                </p:oleObj>
              </mc:Choice>
              <mc:Fallback>
                <p:oleObj name="" r:id="rId11" imgW="634365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64151" y="2434590"/>
                        <a:ext cx="1663065" cy="10325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546735" y="3897630"/>
            <a:ext cx="1140460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只要知道角    终边上任意一点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的坐标，就可以求得角     的各个三角函数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值，并且这些函数值不会随点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位置的改变而改变。   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310130" y="4159885"/>
          <a:ext cx="480060" cy="440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" name="" r:id="rId13" imgW="152400" imgH="139700" progId="Equation.KSEE3">
                  <p:embed/>
                </p:oleObj>
              </mc:Choice>
              <mc:Fallback>
                <p:oleObj name="" r:id="rId13" imgW="1524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10130" y="4159885"/>
                        <a:ext cx="480060" cy="440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8871585" y="4159885"/>
          <a:ext cx="480060" cy="440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" r:id="rId15" imgW="152400" imgH="139700" progId="Equation.KSEE3">
                  <p:embed/>
                </p:oleObj>
              </mc:Choice>
              <mc:Fallback>
                <p:oleObj name="" r:id="rId15" imgW="1524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871585" y="4159885"/>
                        <a:ext cx="480060" cy="4406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2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9" name="组合 19458"/>
          <p:cNvGrpSpPr/>
          <p:nvPr/>
        </p:nvGrpSpPr>
        <p:grpSpPr>
          <a:xfrm>
            <a:off x="695325" y="157798"/>
            <a:ext cx="9383065" cy="1863725"/>
            <a:chOff x="158" y="164"/>
            <a:chExt cx="5486" cy="1174"/>
          </a:xfrm>
        </p:grpSpPr>
        <p:sp>
          <p:nvSpPr>
            <p:cNvPr id="19460" name="文本框 19459"/>
            <p:cNvSpPr txBox="1"/>
            <p:nvPr/>
          </p:nvSpPr>
          <p:spPr>
            <a:xfrm>
              <a:off x="1292" y="164"/>
              <a:ext cx="435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1.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根据三角函数的定义，确定它们的定义域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461" name="矩形 19460"/>
            <p:cNvSpPr/>
            <p:nvPr/>
          </p:nvSpPr>
          <p:spPr>
            <a:xfrm>
              <a:off x="1247" y="391"/>
              <a:ext cx="1179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（弧度制）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462" name="竖卷形 19461"/>
            <p:cNvSpPr/>
            <p:nvPr/>
          </p:nvSpPr>
          <p:spPr>
            <a:xfrm>
              <a:off x="158" y="272"/>
              <a:ext cx="961" cy="1066"/>
            </a:xfrm>
            <a:prstGeom prst="verticalScroll">
              <a:avLst>
                <a:gd name="adj" fmla="val 1250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探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  <a:p>
              <a:pPr algn="ctr"/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究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19463" name="内容占位符 19462"/>
          <p:cNvGraphicFramePr>
            <a:graphicFrameLocks noGrp="1"/>
          </p:cNvGraphicFramePr>
          <p:nvPr>
            <p:ph sz="half" idx="1"/>
            <p:custDataLst>
              <p:tags r:id="rId1"/>
            </p:custDataLst>
          </p:nvPr>
        </p:nvGraphicFramePr>
        <p:xfrm>
          <a:off x="5375275" y="684530"/>
          <a:ext cx="4837430" cy="2388870"/>
        </p:xfrm>
        <a:graphic>
          <a:graphicData uri="http://schemas.openxmlformats.org/drawingml/2006/table">
            <a:tbl>
              <a:tblPr/>
              <a:tblGrid>
                <a:gridCol w="1669415"/>
                <a:gridCol w="3168015"/>
              </a:tblGrid>
              <a:tr h="671195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三角函数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800" b="1">
                          <a:solidFill>
                            <a:srgbClr val="0000FF"/>
                          </a:solidFill>
                        </a:rPr>
                        <a:t>定义域</a:t>
                      </a: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240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800" b="1">
                        <a:solidFill>
                          <a:srgbClr val="FF3300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240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zh-CN" altLang="en-US" sz="2800" b="1">
                        <a:solidFill>
                          <a:srgbClr val="FF3300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195"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800" b="1">
                        <a:solidFill>
                          <a:srgbClr val="0000FF"/>
                        </a:solidFill>
                      </a:endParaRPr>
                    </a:p>
                  </a:txBody>
                  <a:tcPr vert="horz">
                    <a:lnL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9480" name="组合 19479"/>
          <p:cNvGrpSpPr/>
          <p:nvPr/>
        </p:nvGrpSpPr>
        <p:grpSpPr>
          <a:xfrm>
            <a:off x="5518151" y="1512253"/>
            <a:ext cx="865188" cy="1392238"/>
            <a:chOff x="2516" y="891"/>
            <a:chExt cx="545" cy="877"/>
          </a:xfrm>
        </p:grpSpPr>
        <p:graphicFrame>
          <p:nvGraphicFramePr>
            <p:cNvPr id="19481" name="对象 19480"/>
            <p:cNvGraphicFramePr>
              <a:graphicFrameLocks noChangeAspect="1"/>
            </p:cNvGraphicFramePr>
            <p:nvPr/>
          </p:nvGraphicFramePr>
          <p:xfrm>
            <a:off x="2561" y="891"/>
            <a:ext cx="475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5" name="" r:id="rId2" imgW="355600" imgH="177165" progId="Equation.3">
                    <p:embed/>
                  </p:oleObj>
                </mc:Choice>
                <mc:Fallback>
                  <p:oleObj name="" r:id="rId2" imgW="3556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2561" y="891"/>
                          <a:ext cx="475" cy="2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82" name="对象 19481"/>
            <p:cNvGraphicFramePr>
              <a:graphicFrameLocks noChangeAspect="1"/>
            </p:cNvGraphicFramePr>
            <p:nvPr/>
          </p:nvGraphicFramePr>
          <p:xfrm>
            <a:off x="2517" y="1162"/>
            <a:ext cx="524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6" name="" r:id="rId4" imgW="368300" imgH="139700" progId="Equation.3">
                    <p:embed/>
                  </p:oleObj>
                </mc:Choice>
                <mc:Fallback>
                  <p:oleObj name="" r:id="rId4" imgW="3683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517" y="1162"/>
                          <a:ext cx="524" cy="19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483" name="对象 19482"/>
            <p:cNvGraphicFramePr>
              <a:graphicFrameLocks noChangeAspect="1"/>
            </p:cNvGraphicFramePr>
            <p:nvPr/>
          </p:nvGraphicFramePr>
          <p:xfrm>
            <a:off x="2516" y="1524"/>
            <a:ext cx="545" cy="2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7" name="" r:id="rId6" imgW="368300" imgH="165100" progId="Equation.3">
                    <p:embed/>
                  </p:oleObj>
                </mc:Choice>
                <mc:Fallback>
                  <p:oleObj name="" r:id="rId6" imgW="368300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2516" y="1524"/>
                          <a:ext cx="545" cy="24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84" name="文本框 19483"/>
          <p:cNvSpPr txBox="1"/>
          <p:nvPr/>
        </p:nvSpPr>
        <p:spPr>
          <a:xfrm>
            <a:off x="7471728" y="1312863"/>
            <a:ext cx="936625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R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9485" name="内容占位符 19484"/>
          <p:cNvGraphicFramePr>
            <a:graphicFrameLocks noChangeAspect="1"/>
          </p:cNvGraphicFramePr>
          <p:nvPr>
            <p:ph sz="half" idx="2"/>
          </p:nvPr>
        </p:nvGraphicFramePr>
        <p:xfrm>
          <a:off x="7134860" y="2357120"/>
          <a:ext cx="223202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" name="" r:id="rId8" imgW="1447800" imgH="457200" progId="Equation.3">
                  <p:embed/>
                </p:oleObj>
              </mc:Choice>
              <mc:Fallback>
                <p:oleObj name="" r:id="rId8" imgW="1447800" imgH="457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34860" y="2357120"/>
                        <a:ext cx="2232025" cy="70485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86" name="组合 19485"/>
          <p:cNvGrpSpPr/>
          <p:nvPr/>
        </p:nvGrpSpPr>
        <p:grpSpPr>
          <a:xfrm>
            <a:off x="1847850" y="3225483"/>
            <a:ext cx="8338734" cy="2465387"/>
            <a:chOff x="204" y="1992"/>
            <a:chExt cx="5206" cy="1553"/>
          </a:xfrm>
        </p:grpSpPr>
        <p:grpSp>
          <p:nvGrpSpPr>
            <p:cNvPr id="19487" name="组合 19486"/>
            <p:cNvGrpSpPr/>
            <p:nvPr/>
          </p:nvGrpSpPr>
          <p:grpSpPr>
            <a:xfrm>
              <a:off x="204" y="1992"/>
              <a:ext cx="5138" cy="1553"/>
              <a:chOff x="204" y="1992"/>
              <a:chExt cx="5138" cy="1553"/>
            </a:xfrm>
          </p:grpSpPr>
          <p:sp>
            <p:nvSpPr>
              <p:cNvPr id="19488" name="文本框 19487"/>
              <p:cNvSpPr txBox="1"/>
              <p:nvPr/>
            </p:nvSpPr>
            <p:spPr>
              <a:xfrm>
                <a:off x="204" y="1992"/>
                <a:ext cx="3424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r>
                  <a:rPr lang="en-US" altLang="zh-CN" sz="28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2.</a:t>
                </a:r>
                <a:r>
                  <a:rPr lang="zh-CN" altLang="en-US" sz="28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确定三角函数值在各象限的符号</a:t>
                </a:r>
                <a:endPara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  <p:grpSp>
            <p:nvGrpSpPr>
              <p:cNvPr id="19489" name="组合 19488"/>
              <p:cNvGrpSpPr/>
              <p:nvPr/>
            </p:nvGrpSpPr>
            <p:grpSpPr>
              <a:xfrm>
                <a:off x="521" y="2251"/>
                <a:ext cx="1150" cy="1291"/>
                <a:chOff x="521" y="2251"/>
                <a:chExt cx="1150" cy="1291"/>
              </a:xfrm>
            </p:grpSpPr>
            <p:grpSp>
              <p:nvGrpSpPr>
                <p:cNvPr id="19490" name="组合 19489"/>
                <p:cNvGrpSpPr/>
                <p:nvPr/>
              </p:nvGrpSpPr>
              <p:grpSpPr>
                <a:xfrm>
                  <a:off x="521" y="2251"/>
                  <a:ext cx="1150" cy="1089"/>
                  <a:chOff x="113" y="1797"/>
                  <a:chExt cx="1150" cy="1089"/>
                </a:xfrm>
              </p:grpSpPr>
              <p:sp>
                <p:nvSpPr>
                  <p:cNvPr id="19491" name="直接连接符 19490"/>
                  <p:cNvSpPr/>
                  <p:nvPr/>
                </p:nvSpPr>
                <p:spPr>
                  <a:xfrm>
                    <a:off x="113" y="2432"/>
                    <a:ext cx="1044" cy="0"/>
                  </a:xfrm>
                  <a:prstGeom prst="line">
                    <a:avLst/>
                  </a:prstGeom>
                  <a:ln w="952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19492" name="直接连接符 19491"/>
                  <p:cNvSpPr/>
                  <p:nvPr/>
                </p:nvSpPr>
                <p:spPr>
                  <a:xfrm flipH="1" flipV="1">
                    <a:off x="567" y="1933"/>
                    <a:ext cx="0" cy="953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19493" name="文本框 19492"/>
                  <p:cNvSpPr txBox="1"/>
                  <p:nvPr/>
                </p:nvSpPr>
                <p:spPr>
                  <a:xfrm>
                    <a:off x="373" y="1797"/>
                    <a:ext cx="225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solidFill>
                          <a:srgbClr val="0000FF"/>
                        </a:solidFill>
                        <a:latin typeface="Arial" panose="020B0604020202020204" pitchFamily="34" charset="0"/>
                      </a:rPr>
                      <a:t>y</a:t>
                    </a:r>
                    <a:endParaRPr lang="en-US" altLang="zh-CN" sz="2800">
                      <a:solidFill>
                        <a:srgbClr val="0000FF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494" name="文本框 19493"/>
                  <p:cNvSpPr txBox="1"/>
                  <p:nvPr/>
                </p:nvSpPr>
                <p:spPr>
                  <a:xfrm>
                    <a:off x="1035" y="2387"/>
                    <a:ext cx="228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latin typeface="Arial" panose="020B0604020202020204" pitchFamily="34" charset="0"/>
                      </a:rPr>
                      <a:t>x</a:t>
                    </a:r>
                    <a:endParaRPr lang="en-US" altLang="zh-CN" sz="28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495" name="文本框 19494"/>
                  <p:cNvSpPr txBox="1"/>
                  <p:nvPr/>
                </p:nvSpPr>
                <p:spPr>
                  <a:xfrm>
                    <a:off x="390" y="2341"/>
                    <a:ext cx="241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solidFill>
                          <a:srgbClr val="0000FF"/>
                        </a:solidFill>
                        <a:latin typeface="Arial" panose="020B0604020202020204" pitchFamily="34" charset="0"/>
                      </a:rPr>
                      <a:t>o</a:t>
                    </a:r>
                    <a:endParaRPr lang="en-US" altLang="zh-CN" sz="2800">
                      <a:solidFill>
                        <a:srgbClr val="0000FF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  <p:graphicFrame>
              <p:nvGraphicFramePr>
                <p:cNvPr id="19496" name="对象 19495"/>
                <p:cNvGraphicFramePr>
                  <a:graphicFrameLocks noChangeAspect="1"/>
                </p:cNvGraphicFramePr>
                <p:nvPr/>
              </p:nvGraphicFramePr>
              <p:xfrm>
                <a:off x="793" y="3339"/>
                <a:ext cx="409" cy="20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39" name="" r:id="rId10" imgW="355600" imgH="177165" progId="Equation.3">
                        <p:embed/>
                      </p:oleObj>
                    </mc:Choice>
                    <mc:Fallback>
                      <p:oleObj name="" r:id="rId10" imgW="355600" imgH="177165" progId="Equation.3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11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793" y="3339"/>
                              <a:ext cx="409" cy="203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19497" name="组合 19496"/>
              <p:cNvGrpSpPr/>
              <p:nvPr/>
            </p:nvGrpSpPr>
            <p:grpSpPr>
              <a:xfrm>
                <a:off x="2336" y="2251"/>
                <a:ext cx="1150" cy="1294"/>
                <a:chOff x="2336" y="2251"/>
                <a:chExt cx="1150" cy="1294"/>
              </a:xfrm>
            </p:grpSpPr>
            <p:grpSp>
              <p:nvGrpSpPr>
                <p:cNvPr id="19498" name="组合 19497"/>
                <p:cNvGrpSpPr/>
                <p:nvPr/>
              </p:nvGrpSpPr>
              <p:grpSpPr>
                <a:xfrm>
                  <a:off x="2336" y="2251"/>
                  <a:ext cx="1150" cy="1089"/>
                  <a:chOff x="113" y="1797"/>
                  <a:chExt cx="1150" cy="1089"/>
                </a:xfrm>
              </p:grpSpPr>
              <p:sp>
                <p:nvSpPr>
                  <p:cNvPr id="19499" name="直接连接符 19498"/>
                  <p:cNvSpPr/>
                  <p:nvPr/>
                </p:nvSpPr>
                <p:spPr>
                  <a:xfrm>
                    <a:off x="113" y="2432"/>
                    <a:ext cx="1044" cy="0"/>
                  </a:xfrm>
                  <a:prstGeom prst="line">
                    <a:avLst/>
                  </a:prstGeom>
                  <a:ln w="952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19500" name="直接连接符 19499"/>
                  <p:cNvSpPr/>
                  <p:nvPr/>
                </p:nvSpPr>
                <p:spPr>
                  <a:xfrm flipH="1" flipV="1">
                    <a:off x="567" y="1933"/>
                    <a:ext cx="0" cy="953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19501" name="文本框 19500"/>
                  <p:cNvSpPr txBox="1"/>
                  <p:nvPr/>
                </p:nvSpPr>
                <p:spPr>
                  <a:xfrm>
                    <a:off x="373" y="1797"/>
                    <a:ext cx="225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solidFill>
                          <a:srgbClr val="0000FF"/>
                        </a:solidFill>
                        <a:latin typeface="Arial" panose="020B0604020202020204" pitchFamily="34" charset="0"/>
                      </a:rPr>
                      <a:t>y</a:t>
                    </a:r>
                    <a:endParaRPr lang="en-US" altLang="zh-CN" sz="2800">
                      <a:solidFill>
                        <a:srgbClr val="0000FF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502" name="文本框 19501"/>
                  <p:cNvSpPr txBox="1"/>
                  <p:nvPr/>
                </p:nvSpPr>
                <p:spPr>
                  <a:xfrm>
                    <a:off x="1035" y="2387"/>
                    <a:ext cx="228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latin typeface="Arial" panose="020B0604020202020204" pitchFamily="34" charset="0"/>
                      </a:rPr>
                      <a:t>x</a:t>
                    </a:r>
                    <a:endParaRPr lang="en-US" altLang="zh-CN" sz="28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503" name="文本框 19502"/>
                  <p:cNvSpPr txBox="1"/>
                  <p:nvPr/>
                </p:nvSpPr>
                <p:spPr>
                  <a:xfrm>
                    <a:off x="390" y="2341"/>
                    <a:ext cx="241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solidFill>
                          <a:srgbClr val="0000FF"/>
                        </a:solidFill>
                        <a:latin typeface="Arial" panose="020B0604020202020204" pitchFamily="34" charset="0"/>
                      </a:rPr>
                      <a:t>o</a:t>
                    </a:r>
                    <a:endParaRPr lang="en-US" altLang="zh-CN" sz="2800">
                      <a:solidFill>
                        <a:srgbClr val="0000FF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  <p:graphicFrame>
              <p:nvGraphicFramePr>
                <p:cNvPr id="19504" name="对象 19503"/>
                <p:cNvGraphicFramePr>
                  <a:graphicFrameLocks noChangeAspect="1"/>
                </p:cNvGraphicFramePr>
                <p:nvPr/>
              </p:nvGraphicFramePr>
              <p:xfrm>
                <a:off x="2608" y="3385"/>
                <a:ext cx="422" cy="16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0" name="" r:id="rId12" imgW="368300" imgH="139700" progId="Equation.3">
                        <p:embed/>
                      </p:oleObj>
                    </mc:Choice>
                    <mc:Fallback>
                      <p:oleObj name="" r:id="rId12" imgW="368300" imgH="139700" progId="Equation.3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13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2608" y="3385"/>
                              <a:ext cx="422" cy="160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19505" name="组合 19504"/>
              <p:cNvGrpSpPr/>
              <p:nvPr/>
            </p:nvGrpSpPr>
            <p:grpSpPr>
              <a:xfrm>
                <a:off x="4195" y="2251"/>
                <a:ext cx="1147" cy="1283"/>
                <a:chOff x="4195" y="2251"/>
                <a:chExt cx="1147" cy="1283"/>
              </a:xfrm>
            </p:grpSpPr>
            <p:grpSp>
              <p:nvGrpSpPr>
                <p:cNvPr id="19506" name="组合 19505"/>
                <p:cNvGrpSpPr/>
                <p:nvPr/>
              </p:nvGrpSpPr>
              <p:grpSpPr>
                <a:xfrm>
                  <a:off x="4195" y="2251"/>
                  <a:ext cx="1147" cy="1089"/>
                  <a:chOff x="113" y="1797"/>
                  <a:chExt cx="1147" cy="1089"/>
                </a:xfrm>
              </p:grpSpPr>
              <p:sp>
                <p:nvSpPr>
                  <p:cNvPr id="19507" name="直接连接符 19506"/>
                  <p:cNvSpPr/>
                  <p:nvPr/>
                </p:nvSpPr>
                <p:spPr>
                  <a:xfrm>
                    <a:off x="113" y="2432"/>
                    <a:ext cx="1044" cy="0"/>
                  </a:xfrm>
                  <a:prstGeom prst="line">
                    <a:avLst/>
                  </a:prstGeom>
                  <a:ln w="9525" cap="flat" cmpd="sng">
                    <a:solidFill>
                      <a:srgbClr val="0000FF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19508" name="直接连接符 19507"/>
                  <p:cNvSpPr/>
                  <p:nvPr/>
                </p:nvSpPr>
                <p:spPr>
                  <a:xfrm flipH="1" flipV="1">
                    <a:off x="567" y="1933"/>
                    <a:ext cx="0" cy="953"/>
                  </a:xfrm>
                  <a:prstGeom prst="line">
                    <a:avLst/>
                  </a:prstGeom>
                  <a:ln w="952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19509" name="文本框 19508"/>
                  <p:cNvSpPr txBox="1"/>
                  <p:nvPr/>
                </p:nvSpPr>
                <p:spPr>
                  <a:xfrm>
                    <a:off x="373" y="1797"/>
                    <a:ext cx="225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solidFill>
                          <a:srgbClr val="0000FF"/>
                        </a:solidFill>
                        <a:latin typeface="Arial" panose="020B0604020202020204" pitchFamily="34" charset="0"/>
                      </a:rPr>
                      <a:t>y</a:t>
                    </a:r>
                    <a:endParaRPr lang="en-US" altLang="zh-CN" sz="2800">
                      <a:solidFill>
                        <a:srgbClr val="0000FF"/>
                      </a:solidFill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510" name="文本框 19509"/>
                  <p:cNvSpPr txBox="1"/>
                  <p:nvPr/>
                </p:nvSpPr>
                <p:spPr>
                  <a:xfrm>
                    <a:off x="1035" y="2387"/>
                    <a:ext cx="225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latin typeface="Arial" panose="020B0604020202020204" pitchFamily="34" charset="0"/>
                      </a:rPr>
                      <a:t>x</a:t>
                    </a:r>
                    <a:endParaRPr lang="en-US" altLang="zh-CN" sz="2800">
                      <a:latin typeface="Arial" panose="020B0604020202020204" pitchFamily="34" charset="0"/>
                    </a:endParaRPr>
                  </a:p>
                </p:txBody>
              </p:sp>
              <p:sp>
                <p:nvSpPr>
                  <p:cNvPr id="19511" name="文本框 19510"/>
                  <p:cNvSpPr txBox="1"/>
                  <p:nvPr/>
                </p:nvSpPr>
                <p:spPr>
                  <a:xfrm>
                    <a:off x="385" y="2341"/>
                    <a:ext cx="237" cy="329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 wrap="none" anchor="t">
                    <a:spAutoFit/>
                  </a:bodyPr>
                  <a:lstStyle/>
                  <a:p>
                    <a:r>
                      <a:rPr lang="en-US" altLang="zh-CN" sz="2800">
                        <a:solidFill>
                          <a:srgbClr val="0000FF"/>
                        </a:solidFill>
                        <a:latin typeface="Arial" panose="020B0604020202020204" pitchFamily="34" charset="0"/>
                      </a:rPr>
                      <a:t>o</a:t>
                    </a:r>
                    <a:endParaRPr lang="en-US" altLang="zh-CN" sz="2800">
                      <a:solidFill>
                        <a:srgbClr val="0000FF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  <p:graphicFrame>
              <p:nvGraphicFramePr>
                <p:cNvPr id="19512" name="对象 19511"/>
                <p:cNvGraphicFramePr>
                  <a:graphicFrameLocks noChangeAspect="1"/>
                </p:cNvGraphicFramePr>
                <p:nvPr/>
              </p:nvGraphicFramePr>
              <p:xfrm>
                <a:off x="4468" y="3339"/>
                <a:ext cx="434" cy="195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41" name="" r:id="rId14" imgW="368300" imgH="165100" progId="Equation.3">
                        <p:embed/>
                      </p:oleObj>
                    </mc:Choice>
                    <mc:Fallback>
                      <p:oleObj name="" r:id="rId14" imgW="368300" imgH="165100" progId="Equation.3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15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468" y="3339"/>
                              <a:ext cx="434" cy="195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9513" name="文本框 19512"/>
            <p:cNvSpPr txBox="1"/>
            <p:nvPr/>
          </p:nvSpPr>
          <p:spPr>
            <a:xfrm>
              <a:off x="1189" y="2507"/>
              <a:ext cx="24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800">
                  <a:solidFill>
                    <a:srgbClr val="0000FF"/>
                  </a:solidFill>
                  <a:latin typeface="Arial" panose="020B0604020202020204" pitchFamily="34" charset="0"/>
                </a:rPr>
                <a:t>+</a:t>
              </a:r>
              <a:endParaRPr lang="en-US" altLang="zh-CN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14" name="文本框 19513"/>
            <p:cNvSpPr txBox="1"/>
            <p:nvPr/>
          </p:nvSpPr>
          <p:spPr>
            <a:xfrm>
              <a:off x="2154" y="2523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15" name="文本框 19514"/>
            <p:cNvSpPr txBox="1"/>
            <p:nvPr/>
          </p:nvSpPr>
          <p:spPr>
            <a:xfrm>
              <a:off x="2744" y="2523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16" name="文本框 19515"/>
            <p:cNvSpPr txBox="1"/>
            <p:nvPr/>
          </p:nvSpPr>
          <p:spPr>
            <a:xfrm>
              <a:off x="898" y="2976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17" name="文本框 19516"/>
            <p:cNvSpPr txBox="1"/>
            <p:nvPr/>
          </p:nvSpPr>
          <p:spPr>
            <a:xfrm>
              <a:off x="340" y="2976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18" name="文本框 19517"/>
            <p:cNvSpPr txBox="1"/>
            <p:nvPr/>
          </p:nvSpPr>
          <p:spPr>
            <a:xfrm>
              <a:off x="340" y="2523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19" name="文本框 19518"/>
            <p:cNvSpPr txBox="1"/>
            <p:nvPr/>
          </p:nvSpPr>
          <p:spPr>
            <a:xfrm>
              <a:off x="2154" y="3006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20" name="文本框 19519"/>
            <p:cNvSpPr txBox="1"/>
            <p:nvPr/>
          </p:nvSpPr>
          <p:spPr>
            <a:xfrm>
              <a:off x="2744" y="3006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21" name="文本框 19520"/>
            <p:cNvSpPr txBox="1"/>
            <p:nvPr/>
          </p:nvSpPr>
          <p:spPr>
            <a:xfrm>
              <a:off x="4617" y="3022"/>
              <a:ext cx="74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algn="ctr"/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22" name="文本框 19521"/>
            <p:cNvSpPr txBox="1"/>
            <p:nvPr/>
          </p:nvSpPr>
          <p:spPr>
            <a:xfrm>
              <a:off x="3955" y="3022"/>
              <a:ext cx="74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algn="ctr"/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23" name="文本框 19522"/>
            <p:cNvSpPr txBox="1"/>
            <p:nvPr/>
          </p:nvSpPr>
          <p:spPr>
            <a:xfrm>
              <a:off x="3913" y="2507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algn="ctr"/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524" name="文本框 19523"/>
            <p:cNvSpPr txBox="1"/>
            <p:nvPr/>
          </p:nvSpPr>
          <p:spPr>
            <a:xfrm>
              <a:off x="4604" y="2478"/>
              <a:ext cx="80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（    ）</a:t>
              </a:r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9525" name="文本框 19524"/>
          <p:cNvSpPr txBox="1"/>
          <p:nvPr/>
        </p:nvSpPr>
        <p:spPr>
          <a:xfrm>
            <a:off x="7678738" y="1834833"/>
            <a:ext cx="504825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R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26" name="矩形 19525"/>
          <p:cNvSpPr/>
          <p:nvPr/>
        </p:nvSpPr>
        <p:spPr>
          <a:xfrm>
            <a:off x="839788" y="5944870"/>
            <a:ext cx="7343775" cy="647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356"/>
              </a:avLst>
            </a:prstTxWarp>
            <a:normAutofit/>
          </a:bodyPr>
          <a:lstStyle/>
          <a:p>
            <a:pPr algn="ctr"/>
            <a:r>
              <a:rPr lang="zh-CN" altLang="en-US" sz="280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CCFF99"/>
                    </a:gs>
                    <a:gs pos="100000">
                      <a:srgbClr val="0000CC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53882" dir="2699999" algn="ctr" rotWithShape="0">
                    <a:srgbClr val="9999FF">
                      <a:alpha val="80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口诀“一全正、二正弦、三正切、四余弦”</a:t>
            </a:r>
            <a:endParaRPr lang="zh-CN" altLang="en-US" sz="2800">
              <a:ln w="9525" cap="flat" cmpd="sng">
                <a:solidFill>
                  <a:srgbClr val="0000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CCFF99"/>
                  </a:gs>
                  <a:gs pos="100000">
                    <a:srgbClr val="0000CC"/>
                  </a:gs>
                </a:gsLst>
                <a:path path="rect">
                  <a:fillToRect r="100000" b="100000"/>
                </a:path>
              </a:gradFill>
              <a:effectLst>
                <a:outerShdw dist="53882" dir="2699999" algn="ctr" rotWithShape="0">
                  <a:srgbClr val="9999FF">
                    <a:alpha val="80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527" name="文本框 19526"/>
          <p:cNvSpPr txBox="1"/>
          <p:nvPr/>
        </p:nvSpPr>
        <p:spPr>
          <a:xfrm>
            <a:off x="2279650" y="3933825"/>
            <a:ext cx="719138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+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28" name="文本框 19527"/>
          <p:cNvSpPr txBox="1"/>
          <p:nvPr/>
        </p:nvSpPr>
        <p:spPr>
          <a:xfrm>
            <a:off x="2513330" y="4581525"/>
            <a:ext cx="300990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 wrap="none" anchor="t">
            <a:spAutoFit/>
          </a:bodyPr>
          <a:lstStyle/>
          <a:p>
            <a:pPr algn="ctr"/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-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29" name="文本框 19528"/>
          <p:cNvSpPr txBox="1"/>
          <p:nvPr/>
        </p:nvSpPr>
        <p:spPr>
          <a:xfrm>
            <a:off x="3359150" y="4581525"/>
            <a:ext cx="360363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-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0" name="文本框 19529"/>
          <p:cNvSpPr txBox="1"/>
          <p:nvPr/>
        </p:nvSpPr>
        <p:spPr>
          <a:xfrm>
            <a:off x="6311900" y="3933825"/>
            <a:ext cx="360363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+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1" name="文本框 19530"/>
          <p:cNvSpPr txBox="1"/>
          <p:nvPr/>
        </p:nvSpPr>
        <p:spPr>
          <a:xfrm>
            <a:off x="5303838" y="3860800"/>
            <a:ext cx="503237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-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2" name="文本框 19531"/>
          <p:cNvSpPr txBox="1"/>
          <p:nvPr/>
        </p:nvSpPr>
        <p:spPr>
          <a:xfrm>
            <a:off x="5232400" y="4581525"/>
            <a:ext cx="576263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-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3" name="文本框 19532"/>
          <p:cNvSpPr txBox="1"/>
          <p:nvPr/>
        </p:nvSpPr>
        <p:spPr>
          <a:xfrm>
            <a:off x="6240463" y="4724400"/>
            <a:ext cx="504825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+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4" name="文本框 19533"/>
          <p:cNvSpPr txBox="1"/>
          <p:nvPr/>
        </p:nvSpPr>
        <p:spPr>
          <a:xfrm>
            <a:off x="9048750" y="3860800"/>
            <a:ext cx="792163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+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5" name="文本框 19534"/>
          <p:cNvSpPr txBox="1"/>
          <p:nvPr/>
        </p:nvSpPr>
        <p:spPr>
          <a:xfrm>
            <a:off x="8183563" y="3789363"/>
            <a:ext cx="576262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-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6" name="文本框 19535"/>
          <p:cNvSpPr txBox="1"/>
          <p:nvPr/>
        </p:nvSpPr>
        <p:spPr>
          <a:xfrm>
            <a:off x="8183563" y="4724400"/>
            <a:ext cx="574675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+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9537" name="文本框 19536"/>
          <p:cNvSpPr txBox="1"/>
          <p:nvPr/>
        </p:nvSpPr>
        <p:spPr>
          <a:xfrm>
            <a:off x="9264650" y="4581525"/>
            <a:ext cx="503238" cy="521970"/>
          </a:xfrm>
          <a:prstGeom prst="rect">
            <a:avLst/>
          </a:prstGeom>
          <a:noFill/>
          <a:ln w="12700">
            <a:noFill/>
          </a:ln>
          <a:effectLst>
            <a:outerShdw dist="35921" dir="2699999" sy="50000" rotWithShape="0">
              <a:srgbClr val="875B0D">
                <a:alpha val="70000"/>
              </a:srgb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>
                <a:solidFill>
                  <a:srgbClr val="FF3300"/>
                </a:solidFill>
                <a:latin typeface="Arial" panose="020B0604020202020204" pitchFamily="34" charset="0"/>
              </a:rPr>
              <a:t>-</a:t>
            </a:r>
            <a:endParaRPr lang="en-US" altLang="zh-CN" sz="2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2"/>
          <p:cNvSpPr/>
          <p:nvPr>
            <p:custDataLst>
              <p:tags r:id="rId16"/>
            </p:custDataLst>
          </p:nvPr>
        </p:nvSpPr>
        <p:spPr>
          <a:xfrm>
            <a:off x="7997825" y="60706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P182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9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95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4" grpId="0"/>
      <p:bldP spid="19525" grpId="0"/>
      <p:bldP spid="19527" grpId="0"/>
      <p:bldP spid="19528" grpId="0"/>
      <p:bldP spid="19529" grpId="0"/>
      <p:bldP spid="19530" grpId="0"/>
      <p:bldP spid="19531" grpId="0"/>
      <p:bldP spid="19532" grpId="0"/>
      <p:bldP spid="19533" grpId="0"/>
      <p:bldP spid="19534" grpId="0"/>
      <p:bldP spid="19535" grpId="0"/>
      <p:bldP spid="19536" grpId="0"/>
      <p:bldP spid="19537" grpId="0"/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矩形 20482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0484" name="组合 20483"/>
          <p:cNvGrpSpPr/>
          <p:nvPr/>
        </p:nvGrpSpPr>
        <p:grpSpPr>
          <a:xfrm>
            <a:off x="1524000" y="404813"/>
            <a:ext cx="8604250" cy="1944687"/>
            <a:chOff x="0" y="255"/>
            <a:chExt cx="5420" cy="1225"/>
          </a:xfrm>
        </p:grpSpPr>
        <p:grpSp>
          <p:nvGrpSpPr>
            <p:cNvPr id="20485" name="组合 20484"/>
            <p:cNvGrpSpPr/>
            <p:nvPr/>
          </p:nvGrpSpPr>
          <p:grpSpPr>
            <a:xfrm>
              <a:off x="0" y="255"/>
              <a:ext cx="5420" cy="329"/>
              <a:chOff x="0" y="255"/>
              <a:chExt cx="5420" cy="329"/>
            </a:xfrm>
          </p:grpSpPr>
          <p:sp>
            <p:nvSpPr>
              <p:cNvPr id="20486" name="文本框 20485"/>
              <p:cNvSpPr txBox="1"/>
              <p:nvPr/>
            </p:nvSpPr>
            <p:spPr>
              <a:xfrm>
                <a:off x="0" y="255"/>
                <a:ext cx="5420" cy="32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>
                    <a:latin typeface="Arial" panose="020B0604020202020204" pitchFamily="34" charset="0"/>
                  </a:rPr>
                  <a:t>       </a:t>
                </a:r>
                <a:r>
                  <a:rPr lang="zh-CN" altLang="en-US" sz="28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例</a:t>
                </a:r>
                <a:r>
                  <a:rPr lang="en-US" altLang="zh-CN" sz="28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zh-CN" altLang="en-US" sz="28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求证：角     为第三象限角的充要条件是</a:t>
                </a:r>
                <a:r>
                  <a:rPr lang="en-US" altLang="zh-CN" sz="28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.</a:t>
                </a:r>
                <a:endPara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  <p:graphicFrame>
            <p:nvGraphicFramePr>
              <p:cNvPr id="20487" name="对象 20486"/>
              <p:cNvGraphicFramePr>
                <a:graphicFrameLocks noChangeAspect="1"/>
              </p:cNvGraphicFramePr>
              <p:nvPr/>
            </p:nvGraphicFramePr>
            <p:xfrm>
              <a:off x="1953" y="312"/>
              <a:ext cx="227" cy="2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2" name="" r:id="rId1" imgW="127000" imgH="177165" progId="Equation.3">
                      <p:embed/>
                    </p:oleObj>
                  </mc:Choice>
                  <mc:Fallback>
                    <p:oleObj name="" r:id="rId1" imgW="127000" imgH="177165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953" y="312"/>
                            <a:ext cx="227" cy="27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0488" name="组合 20487"/>
            <p:cNvGrpSpPr/>
            <p:nvPr/>
          </p:nvGrpSpPr>
          <p:grpSpPr>
            <a:xfrm>
              <a:off x="3204" y="754"/>
              <a:ext cx="1736" cy="726"/>
              <a:chOff x="3379" y="709"/>
              <a:chExt cx="1736" cy="726"/>
            </a:xfrm>
          </p:grpSpPr>
          <p:graphicFrame>
            <p:nvGraphicFramePr>
              <p:cNvPr id="20489" name="对象 20488"/>
              <p:cNvGraphicFramePr>
                <a:graphicFrameLocks noChangeAspect="1"/>
              </p:cNvGraphicFramePr>
              <p:nvPr/>
            </p:nvGraphicFramePr>
            <p:xfrm>
              <a:off x="3379" y="709"/>
              <a:ext cx="1134" cy="72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43" name="" r:id="rId3" imgW="711200" imgH="457200" progId="Equation.3">
                      <p:embed/>
                    </p:oleObj>
                  </mc:Choice>
                  <mc:Fallback>
                    <p:oleObj name="" r:id="rId3" imgW="711200" imgH="4572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3379" y="709"/>
                            <a:ext cx="1134" cy="72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490" name="文本框 20489"/>
              <p:cNvSpPr txBox="1"/>
              <p:nvPr/>
            </p:nvSpPr>
            <p:spPr>
              <a:xfrm>
                <a:off x="4808" y="738"/>
                <a:ext cx="307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algn="ctr"/>
                <a:r>
                  <a:rPr lang="en-US" altLang="zh-CN" sz="2400">
                    <a:solidFill>
                      <a:srgbClr val="0000FF"/>
                    </a:solidFill>
                    <a:latin typeface="Arial" panose="020B0604020202020204" pitchFamily="34" charset="0"/>
                  </a:rPr>
                  <a:t>①</a:t>
                </a:r>
                <a:r>
                  <a:rPr lang="en-US" altLang="zh-CN" sz="2400">
                    <a:latin typeface="Arial" panose="020B0604020202020204" pitchFamily="34" charset="0"/>
                  </a:rPr>
                  <a:t> </a:t>
                </a:r>
                <a:endParaRPr lang="en-US" altLang="zh-CN" sz="2400">
                  <a:latin typeface="Arial" panose="020B0604020202020204" pitchFamily="34" charset="0"/>
                </a:endParaRPr>
              </a:p>
            </p:txBody>
          </p:sp>
          <p:sp>
            <p:nvSpPr>
              <p:cNvPr id="20491" name="文本框 20490"/>
              <p:cNvSpPr txBox="1"/>
              <p:nvPr/>
            </p:nvSpPr>
            <p:spPr>
              <a:xfrm>
                <a:off x="4790" y="1089"/>
                <a:ext cx="302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>
                <a:spAutoFit/>
              </a:bodyPr>
              <a:lstStyle/>
              <a:p>
                <a:pPr algn="ctr"/>
                <a:r>
                  <a:rPr lang="en-US" altLang="zh-CN" sz="2400">
                    <a:solidFill>
                      <a:srgbClr val="0000FF"/>
                    </a:solidFill>
                    <a:latin typeface="Arial" panose="020B0604020202020204" pitchFamily="34" charset="0"/>
                  </a:rPr>
                  <a:t>②</a:t>
                </a:r>
                <a:endParaRPr lang="en-US" altLang="zh-CN" sz="2400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0492" name="矩形 20491"/>
          <p:cNvSpPr/>
          <p:nvPr/>
        </p:nvSpPr>
        <p:spPr>
          <a:xfrm>
            <a:off x="477044" y="1827530"/>
            <a:ext cx="304292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证明：先证充分性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20493" name="组合 20492"/>
          <p:cNvGrpSpPr/>
          <p:nvPr/>
        </p:nvGrpSpPr>
        <p:grpSpPr>
          <a:xfrm>
            <a:off x="1187647" y="2289175"/>
            <a:ext cx="9819005" cy="1384300"/>
            <a:chOff x="575" y="1452"/>
            <a:chExt cx="5307" cy="872"/>
          </a:xfrm>
        </p:grpSpPr>
        <p:sp>
          <p:nvSpPr>
            <p:cNvPr id="20494" name="矩形 20493"/>
            <p:cNvSpPr/>
            <p:nvPr/>
          </p:nvSpPr>
          <p:spPr>
            <a:xfrm>
              <a:off x="575" y="1452"/>
              <a:ext cx="5307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       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因为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①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式              成立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,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所以     角的终边可能位于第三   或第四象限，也可能位于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y 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轴的非正半轴上；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0495" name="对象 20494"/>
            <p:cNvGraphicFramePr>
              <a:graphicFrameLocks noChangeAspect="1"/>
            </p:cNvGraphicFramePr>
            <p:nvPr/>
          </p:nvGraphicFramePr>
          <p:xfrm>
            <a:off x="1748" y="1597"/>
            <a:ext cx="726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4" name="" r:id="rId5" imgW="557530" imgH="177800" progId="Equation.3">
                    <p:embed/>
                  </p:oleObj>
                </mc:Choice>
                <mc:Fallback>
                  <p:oleObj name="" r:id="rId5" imgW="557530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48" y="1597"/>
                          <a:ext cx="726" cy="2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6" name="对象 20495"/>
            <p:cNvGraphicFramePr>
              <a:graphicFrameLocks noChangeAspect="1"/>
            </p:cNvGraphicFramePr>
            <p:nvPr/>
          </p:nvGraphicFramePr>
          <p:xfrm>
            <a:off x="3366" y="1597"/>
            <a:ext cx="19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5" name="" r:id="rId7" imgW="127000" imgH="177165" progId="Equation.3">
                    <p:embed/>
                  </p:oleObj>
                </mc:Choice>
                <mc:Fallback>
                  <p:oleObj name="" r:id="rId7" imgW="1270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366" y="1597"/>
                          <a:ext cx="194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97" name="组合 20496"/>
          <p:cNvGrpSpPr/>
          <p:nvPr/>
        </p:nvGrpSpPr>
        <p:grpSpPr>
          <a:xfrm>
            <a:off x="1172845" y="3686175"/>
            <a:ext cx="9960610" cy="952500"/>
            <a:chOff x="587" y="2341"/>
            <a:chExt cx="5173" cy="600"/>
          </a:xfrm>
        </p:grpSpPr>
        <p:sp>
          <p:nvSpPr>
            <p:cNvPr id="20498" name="矩形 20497"/>
            <p:cNvSpPr/>
            <p:nvPr/>
          </p:nvSpPr>
          <p:spPr>
            <a:xfrm>
              <a:off x="587" y="2341"/>
              <a:ext cx="5173" cy="60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       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又因为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②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式               成立，所以角     的终边可能位于第一或第三象限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. </a:t>
              </a:r>
              <a:endParaRPr lang="en-US" altLang="zh-CN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0499" name="对象 20498"/>
            <p:cNvGraphicFramePr>
              <a:graphicFrameLocks noChangeAspect="1"/>
            </p:cNvGraphicFramePr>
            <p:nvPr/>
          </p:nvGraphicFramePr>
          <p:xfrm>
            <a:off x="1957" y="2361"/>
            <a:ext cx="742" cy="2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6" name="" r:id="rId9" imgW="570230" imgH="177800" progId="Equation.3">
                    <p:embed/>
                  </p:oleObj>
                </mc:Choice>
                <mc:Fallback>
                  <p:oleObj name="" r:id="rId9" imgW="570230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957" y="2361"/>
                          <a:ext cx="742" cy="23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0" name="对象 20499"/>
            <p:cNvGraphicFramePr>
              <a:graphicFrameLocks noChangeAspect="1"/>
            </p:cNvGraphicFramePr>
            <p:nvPr/>
          </p:nvGraphicFramePr>
          <p:xfrm>
            <a:off x="3923" y="2341"/>
            <a:ext cx="19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" name="" r:id="rId11" imgW="127000" imgH="177165" progId="Equation.3">
                    <p:embed/>
                  </p:oleObj>
                </mc:Choice>
                <mc:Fallback>
                  <p:oleObj name="" r:id="rId11" imgW="1270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923" y="2341"/>
                          <a:ext cx="194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501" name="组合 20500"/>
          <p:cNvGrpSpPr/>
          <p:nvPr/>
        </p:nvGrpSpPr>
        <p:grpSpPr>
          <a:xfrm>
            <a:off x="1347788" y="4551363"/>
            <a:ext cx="10704512" cy="1384301"/>
            <a:chOff x="-111" y="2867"/>
            <a:chExt cx="6743" cy="872"/>
          </a:xfrm>
        </p:grpSpPr>
        <p:sp>
          <p:nvSpPr>
            <p:cNvPr id="20502" name="文本框 20501"/>
            <p:cNvSpPr txBox="1"/>
            <p:nvPr/>
          </p:nvSpPr>
          <p:spPr>
            <a:xfrm>
              <a:off x="-111" y="2867"/>
              <a:ext cx="6743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fontAlgn="auto">
                <a:lnSpc>
                  <a:spcPct val="150000"/>
                </a:lnSpc>
              </a:pP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       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因为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①②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式都成立，所以角    的终边只能位于第三象限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.</a:t>
              </a:r>
              <a:endParaRPr lang="en-US" altLang="zh-CN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  <a:p>
              <a:pPr fontAlgn="auto">
                <a:lnSpc>
                  <a:spcPct val="150000"/>
                </a:lnSpc>
              </a:pP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于是角    为第三象限角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.</a:t>
              </a:r>
              <a:endParaRPr lang="en-US" altLang="zh-CN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0503" name="对象 20502"/>
            <p:cNvGraphicFramePr>
              <a:graphicFrameLocks noChangeAspect="1"/>
            </p:cNvGraphicFramePr>
            <p:nvPr/>
          </p:nvGraphicFramePr>
          <p:xfrm>
            <a:off x="3041" y="3000"/>
            <a:ext cx="19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8" name="" r:id="rId13" imgW="127000" imgH="177165" progId="Equation.3">
                    <p:embed/>
                  </p:oleObj>
                </mc:Choice>
                <mc:Fallback>
                  <p:oleObj name="" r:id="rId13" imgW="1270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041" y="3000"/>
                          <a:ext cx="194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04" name="对象 20503"/>
            <p:cNvGraphicFramePr>
              <a:graphicFrameLocks noChangeAspect="1"/>
            </p:cNvGraphicFramePr>
            <p:nvPr/>
          </p:nvGraphicFramePr>
          <p:xfrm>
            <a:off x="651" y="3413"/>
            <a:ext cx="19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" name="" r:id="rId14" imgW="127000" imgH="177165" progId="Equation.3">
                    <p:embed/>
                  </p:oleObj>
                </mc:Choice>
                <mc:Fallback>
                  <p:oleObj name="" r:id="rId14" imgW="1270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651" y="3413"/>
                          <a:ext cx="194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505" name="文本框 20504"/>
          <p:cNvSpPr txBox="1"/>
          <p:nvPr/>
        </p:nvSpPr>
        <p:spPr>
          <a:xfrm>
            <a:off x="2696528" y="6112193"/>
            <a:ext cx="69135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必要性请同学们自己证明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" name="文本框 2"/>
          <p:cNvSpPr/>
          <p:nvPr>
            <p:custDataLst>
              <p:tags r:id="rId15"/>
            </p:custDataLst>
          </p:nvPr>
        </p:nvSpPr>
        <p:spPr>
          <a:xfrm>
            <a:off x="7997825" y="60706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P182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9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2" grpId="0"/>
      <p:bldP spid="20505" grpId="0"/>
      <p:bldP spid="2" grpId="0"/>
      <p:bldP spid="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矩形 21506"/>
          <p:cNvSpPr/>
          <p:nvPr/>
        </p:nvSpPr>
        <p:spPr>
          <a:xfrm>
            <a:off x="2063750" y="404813"/>
            <a:ext cx="1008063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/>
            <a:r>
              <a:rPr lang="zh-CN" altLang="en-US" sz="2700" b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0066FF"/>
                    </a:gs>
                    <a:gs pos="100000">
                      <a:srgbClr val="000099"/>
                    </a:gs>
                  </a:gsLst>
                  <a:path path="rect">
                    <a:fillToRect r="100000" b="100000"/>
                  </a:path>
                </a:gradFill>
                <a:effectLst>
                  <a:outerShdw dist="35921" dir="2699999" algn="ctr" rotWithShape="0">
                    <a:srgbClr val="C0C0C0">
                      <a:alpha val="80000"/>
                    </a:srgbClr>
                  </a:outerShdw>
                </a:effectLst>
                <a:latin typeface="楷体_GB2312" charset="0"/>
                <a:ea typeface="楷体_GB2312" charset="0"/>
              </a:rPr>
              <a:t>思考：</a:t>
            </a:r>
            <a:endParaRPr lang="zh-CN" altLang="en-US" sz="2700" b="1">
              <a:ln w="9525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gradFill rotWithShape="0">
                <a:gsLst>
                  <a:gs pos="0">
                    <a:srgbClr val="0066FF"/>
                  </a:gs>
                  <a:gs pos="100000">
                    <a:srgbClr val="000099"/>
                  </a:gs>
                </a:gsLst>
                <a:path path="rect">
                  <a:fillToRect r="100000" b="100000"/>
                </a:path>
              </a:gradFill>
              <a:effectLst>
                <a:outerShdw dist="35921" dir="2699999" algn="ctr" rotWithShape="0">
                  <a:srgbClr val="C0C0C0">
                    <a:alpha val="80000"/>
                  </a:srgbClr>
                </a:outerShdw>
              </a:effectLst>
              <a:latin typeface="楷体_GB2312"/>
              <a:ea typeface="楷体_GB2312"/>
            </a:endParaRPr>
          </a:p>
        </p:txBody>
      </p:sp>
      <p:sp>
        <p:nvSpPr>
          <p:cNvPr id="21508" name="文本框 21507"/>
          <p:cNvSpPr txBox="1"/>
          <p:nvPr/>
        </p:nvSpPr>
        <p:spPr>
          <a:xfrm>
            <a:off x="3287713" y="333375"/>
            <a:ext cx="6696075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</a:rPr>
              <a:t>如果两个角的终边相同，那么这两个角的</a:t>
            </a:r>
            <a:endParaRPr lang="zh-CN" altLang="en-US" sz="28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</a:rPr>
              <a:t>同一三角函数值有何关系？ 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21509" name="矩形 21508"/>
          <p:cNvSpPr/>
          <p:nvPr/>
        </p:nvSpPr>
        <p:spPr>
          <a:xfrm>
            <a:off x="1524000" y="31003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1510" name="组合 21509"/>
          <p:cNvGrpSpPr/>
          <p:nvPr/>
        </p:nvGrpSpPr>
        <p:grpSpPr>
          <a:xfrm>
            <a:off x="3360738" y="1603375"/>
            <a:ext cx="7639050" cy="3409950"/>
            <a:chOff x="1157" y="965"/>
            <a:chExt cx="4812" cy="2148"/>
          </a:xfrm>
        </p:grpSpPr>
        <p:sp>
          <p:nvSpPr>
            <p:cNvPr id="21511" name="矩形 21510"/>
            <p:cNvSpPr/>
            <p:nvPr/>
          </p:nvSpPr>
          <p:spPr>
            <a:xfrm>
              <a:off x="1248" y="1344"/>
              <a:ext cx="3084" cy="1769"/>
            </a:xfrm>
            <a:prstGeom prst="rect">
              <a:avLst/>
            </a:prstGeom>
            <a:solidFill>
              <a:srgbClr val="CCFFFF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512" name="文本框 21511"/>
            <p:cNvSpPr txBox="1"/>
            <p:nvPr/>
          </p:nvSpPr>
          <p:spPr>
            <a:xfrm>
              <a:off x="1157" y="965"/>
              <a:ext cx="4812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终边相同的角的同一三角函数值相等（公式一）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1513" name="对象 21512"/>
            <p:cNvGraphicFramePr>
              <a:graphicFrameLocks noChangeAspect="1"/>
            </p:cNvGraphicFramePr>
            <p:nvPr/>
          </p:nvGraphicFramePr>
          <p:xfrm>
            <a:off x="1589" y="1480"/>
            <a:ext cx="2584" cy="12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0" name="" r:id="rId1" imgW="1397000" imgH="660400" progId="Equation.3">
                    <p:embed/>
                  </p:oleObj>
                </mc:Choice>
                <mc:Fallback>
                  <p:oleObj name="" r:id="rId1" imgW="1397000" imgH="6604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589" y="1480"/>
                          <a:ext cx="2584" cy="12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4" name="矩形 21513"/>
            <p:cNvSpPr/>
            <p:nvPr/>
          </p:nvSpPr>
          <p:spPr>
            <a:xfrm>
              <a:off x="1475" y="2687"/>
              <a:ext cx="816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其中</a:t>
              </a:r>
              <a:endParaRPr lang="zh-CN" altLang="en-US" sz="24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1515" name="对象 21514"/>
            <p:cNvGraphicFramePr>
              <a:graphicFrameLocks noChangeAspect="1"/>
            </p:cNvGraphicFramePr>
            <p:nvPr/>
          </p:nvGraphicFramePr>
          <p:xfrm>
            <a:off x="2122" y="2649"/>
            <a:ext cx="702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1" name="" r:id="rId3" imgW="342900" imgH="177165" progId="Equation.3">
                    <p:embed/>
                  </p:oleObj>
                </mc:Choice>
                <mc:Fallback>
                  <p:oleObj name="" r:id="rId3" imgW="3429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122" y="2649"/>
                          <a:ext cx="702" cy="3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16" name="组合 21515"/>
          <p:cNvGrpSpPr/>
          <p:nvPr/>
        </p:nvGrpSpPr>
        <p:grpSpPr>
          <a:xfrm>
            <a:off x="2208213" y="5157788"/>
            <a:ext cx="9602788" cy="1235075"/>
            <a:chOff x="431" y="3249"/>
            <a:chExt cx="6049" cy="778"/>
          </a:xfrm>
        </p:grpSpPr>
        <p:sp>
          <p:nvSpPr>
            <p:cNvPr id="21517" name="文本框 21516"/>
            <p:cNvSpPr txBox="1"/>
            <p:nvPr/>
          </p:nvSpPr>
          <p:spPr>
            <a:xfrm>
              <a:off x="431" y="3249"/>
              <a:ext cx="6049" cy="73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       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利用公式一，可以把求任意角的三角函数值，转化为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求                                  角的三角函数值 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.</a:t>
              </a:r>
              <a:endParaRPr lang="en-US" altLang="zh-CN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1518" name="对象 21517"/>
            <p:cNvGraphicFramePr>
              <a:graphicFrameLocks noChangeAspect="1"/>
            </p:cNvGraphicFramePr>
            <p:nvPr/>
          </p:nvGraphicFramePr>
          <p:xfrm>
            <a:off x="701" y="3656"/>
            <a:ext cx="2106" cy="3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2" name="" r:id="rId5" imgW="1244600" imgH="215900" progId="Equation.3">
                    <p:embed/>
                  </p:oleObj>
                </mc:Choice>
                <mc:Fallback>
                  <p:oleObj name="" r:id="rId5" imgW="1244600" imgH="2159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701" y="3656"/>
                          <a:ext cx="2106" cy="37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19" name="矩形 21518"/>
          <p:cNvSpPr/>
          <p:nvPr/>
        </p:nvSpPr>
        <p:spPr>
          <a:xfrm>
            <a:off x="1524000" y="3604261"/>
            <a:ext cx="30988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1400">
                <a:latin typeface="Arial" panose="020B0604020202020204" pitchFamily="34" charset="0"/>
              </a:rPr>
              <a:t> </a:t>
            </a:r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21520" name="组合 21519"/>
          <p:cNvGrpSpPr/>
          <p:nvPr/>
        </p:nvGrpSpPr>
        <p:grpSpPr>
          <a:xfrm>
            <a:off x="2351088" y="836613"/>
            <a:ext cx="865187" cy="1079500"/>
            <a:chOff x="4656" y="3072"/>
            <a:chExt cx="912" cy="1104"/>
          </a:xfrm>
        </p:grpSpPr>
        <p:sp>
          <p:nvSpPr>
            <p:cNvPr id="21521" name="文本框 21520"/>
            <p:cNvSpPr txBox="1"/>
            <p:nvPr/>
          </p:nvSpPr>
          <p:spPr>
            <a:xfrm>
              <a:off x="5184" y="3072"/>
              <a:ext cx="384" cy="5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i="1">
                  <a:solidFill>
                    <a:srgbClr val="FFCC00"/>
                  </a:solidFill>
                  <a:latin typeface="Times New Roman" panose="02020603050405020304" pitchFamily="18" charset="0"/>
                </a:rPr>
                <a:t>？</a:t>
              </a:r>
              <a:endParaRPr lang="zh-CN" altLang="en-US" sz="3200" i="1">
                <a:solidFill>
                  <a:srgbClr val="FFCC00"/>
                </a:solidFill>
                <a:latin typeface="Times New Roman" panose="02020603050405020304" pitchFamily="18" charset="0"/>
              </a:endParaRPr>
            </a:p>
          </p:txBody>
        </p:sp>
        <p:pic>
          <p:nvPicPr>
            <p:cNvPr id="21522" name="图片 21521" descr="AG00317_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656" y="3168"/>
              <a:ext cx="785" cy="1008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44830" y="937895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</a:rPr>
              <a:t>复习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3410" y="2528570"/>
            <a:ext cx="24110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solidFill>
                  <a:schemeClr val="accent1"/>
                </a:solidFill>
              </a:rPr>
              <a:t>1.1</a:t>
            </a:r>
            <a:r>
              <a:rPr lang="zh-CN" altLang="en-US" sz="2800">
                <a:solidFill>
                  <a:schemeClr val="accent1"/>
                </a:solidFill>
              </a:rPr>
              <a:t>弧度的角：</a:t>
            </a:r>
            <a:endParaRPr lang="zh-CN" altLang="en-US" sz="2800">
              <a:solidFill>
                <a:schemeClr val="accent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42565" y="2528570"/>
            <a:ext cx="5161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chemeClr val="accent1"/>
                </a:solidFill>
              </a:rPr>
              <a:t>等于半径长的圆弧所对的圆心角</a:t>
            </a:r>
            <a:endParaRPr lang="zh-CN" altLang="en-US" sz="2800">
              <a:solidFill>
                <a:schemeClr val="accent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2155" y="4128770"/>
            <a:ext cx="40087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solidFill>
                  <a:schemeClr val="accent1"/>
                </a:solidFill>
              </a:rPr>
              <a:t>2.</a:t>
            </a:r>
            <a:r>
              <a:rPr lang="zh-CN" altLang="en-US" sz="2800">
                <a:solidFill>
                  <a:schemeClr val="accent1"/>
                </a:solidFill>
              </a:rPr>
              <a:t>角度制与弧度制的换算</a:t>
            </a:r>
            <a:endParaRPr lang="zh-CN" altLang="en-US" sz="2800">
              <a:solidFill>
                <a:schemeClr val="accent1"/>
              </a:solidFill>
            </a:endParaRPr>
          </a:p>
        </p:txBody>
      </p:sp>
      <p:graphicFrame>
        <p:nvGraphicFramePr>
          <p:cNvPr id="8" name="对象 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845050" y="4128770"/>
          <a:ext cx="1806575" cy="465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838200" imgH="215900" progId="Equation.KSEE3">
                  <p:embed/>
                </p:oleObj>
              </mc:Choice>
              <mc:Fallback>
                <p:oleObj name="" r:id="rId1" imgW="838200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45050" y="4128770"/>
                        <a:ext cx="1806575" cy="4654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868160" y="4128770"/>
          <a:ext cx="2296160" cy="598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1511300" imgH="393700" progId="Equation.KSEE3">
                  <p:embed/>
                </p:oleObj>
              </mc:Choice>
              <mc:Fallback>
                <p:oleObj name="" r:id="rId3" imgW="15113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68160" y="4128770"/>
                        <a:ext cx="2296160" cy="5981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613410" y="5334000"/>
            <a:ext cx="29419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>
                <a:solidFill>
                  <a:schemeClr val="accent1"/>
                </a:solidFill>
              </a:rPr>
              <a:t>3.</a:t>
            </a:r>
            <a:r>
              <a:rPr lang="zh-CN" altLang="en-US" sz="2800">
                <a:solidFill>
                  <a:schemeClr val="accent1"/>
                </a:solidFill>
              </a:rPr>
              <a:t>关于扇形的公式</a:t>
            </a:r>
            <a:endParaRPr lang="zh-CN" altLang="en-US" sz="2800">
              <a:solidFill>
                <a:schemeClr val="accent1"/>
              </a:solidFill>
            </a:endParaRPr>
          </a:p>
        </p:txBody>
      </p:sp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676650" y="5261610"/>
          <a:ext cx="3450590" cy="594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5" imgW="2286000" imgH="393700" progId="Equation.KSEE3">
                  <p:embed/>
                </p:oleObj>
              </mc:Choice>
              <mc:Fallback>
                <p:oleObj name="" r:id="rId5" imgW="22860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76650" y="5261610"/>
                        <a:ext cx="3450590" cy="594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9"/>
          <p:cNvSpPr/>
          <p:nvPr/>
        </p:nvSpPr>
        <p:spPr>
          <a:xfrm>
            <a:off x="613093" y="1388268"/>
            <a:ext cx="7050087" cy="1555750"/>
          </a:xfrm>
          <a:prstGeom prst="rect">
            <a:avLst/>
          </a:prstGeom>
          <a:noFill/>
          <a:ln w="9525">
            <a:noFill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p>
            <a:pPr eaLnBrk="0" hangingPunct="0">
              <a:lnSpc>
                <a:spcPct val="17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．什么叫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弧度角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? </a:t>
            </a:r>
            <a:endParaRPr lang="en-US" altLang="zh-CN" sz="28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 eaLnBrk="0" hangingPunct="0">
              <a:lnSpc>
                <a:spcPct val="170000"/>
              </a:lnSpc>
            </a:pP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Rectangle 9"/>
          <p:cNvSpPr/>
          <p:nvPr/>
        </p:nvSpPr>
        <p:spPr>
          <a:xfrm>
            <a:off x="455613" y="3178016"/>
            <a:ext cx="7050087" cy="823595"/>
          </a:xfrm>
          <a:prstGeom prst="rect">
            <a:avLst/>
          </a:prstGeom>
          <a:noFill/>
          <a:ln w="9525">
            <a:noFill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7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2.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“角度制”与“弧度制”的联系与区别</a:t>
            </a: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. 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3" name="Rectangle 9"/>
          <p:cNvSpPr/>
          <p:nvPr/>
        </p:nvSpPr>
        <p:spPr>
          <a:xfrm>
            <a:off x="455613" y="4510246"/>
            <a:ext cx="7050087" cy="823595"/>
          </a:xfrm>
          <a:prstGeom prst="rect">
            <a:avLst/>
          </a:prstGeom>
          <a:noFill/>
          <a:ln w="9525">
            <a:noFill/>
          </a:ln>
          <a:effectLst>
            <a:outerShdw sy="50000" kx="-2453608" rotWithShape="0">
              <a:schemeClr val="bg2">
                <a:alpha val="50000"/>
              </a:schemeClr>
            </a:outerShdw>
          </a:effectLst>
        </p:spPr>
        <p:txBody>
          <a:bodyPr anchor="ctr">
            <a:spAutoFit/>
          </a:bodyPr>
          <a:lstStyle/>
          <a:p>
            <a:pPr eaLnBrk="0" hangingPunct="0">
              <a:lnSpc>
                <a:spcPct val="170000"/>
              </a:lnSpc>
            </a:pPr>
            <a:r>
              <a:rPr lang="en-US" altLang="zh-CN" sz="2800" b="1">
                <a:solidFill>
                  <a:srgbClr val="0000FF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800" b="1">
                <a:solidFill>
                  <a:srgbClr val="0000FF"/>
                </a:solidFill>
                <a:latin typeface="宋体" panose="02010600030101010101" pitchFamily="2" charset="-122"/>
              </a:rPr>
              <a:t>．弧长公式与扇形面积公式．</a:t>
            </a:r>
            <a:endParaRPr lang="zh-CN" altLang="en-US" sz="28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5" grpId="1"/>
      <p:bldP spid="6" grpId="1"/>
      <p:bldP spid="7" grpId="0"/>
      <p:bldP spid="7" grpId="1"/>
      <p:bldP spid="10" grpId="0"/>
      <p:bldP spid="10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1" name="组合 22530"/>
          <p:cNvGrpSpPr/>
          <p:nvPr/>
        </p:nvGrpSpPr>
        <p:grpSpPr>
          <a:xfrm>
            <a:off x="953770" y="697230"/>
            <a:ext cx="10319243" cy="1814513"/>
            <a:chOff x="195" y="391"/>
            <a:chExt cx="6596" cy="1143"/>
          </a:xfrm>
        </p:grpSpPr>
        <p:sp>
          <p:nvSpPr>
            <p:cNvPr id="22532" name="文本框 22531"/>
            <p:cNvSpPr txBox="1"/>
            <p:nvPr/>
          </p:nvSpPr>
          <p:spPr>
            <a:xfrm>
              <a:off x="195" y="391"/>
              <a:ext cx="6596" cy="114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例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4   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确定下列三角函数值的符号：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         （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1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）             （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）                （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）                 （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4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）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  <a:p>
              <a:pPr>
                <a:spcBef>
                  <a:spcPct val="50000"/>
                </a:spcBef>
              </a:pP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解：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2533" name="对象 22532"/>
            <p:cNvGraphicFramePr>
              <a:graphicFrameLocks noChangeAspect="1"/>
            </p:cNvGraphicFramePr>
            <p:nvPr/>
          </p:nvGraphicFramePr>
          <p:xfrm>
            <a:off x="1241" y="790"/>
            <a:ext cx="98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3" name="" r:id="rId1" imgW="558800" imgH="177165" progId="Equation.3">
                    <p:embed/>
                  </p:oleObj>
                </mc:Choice>
                <mc:Fallback>
                  <p:oleObj name="" r:id="rId1" imgW="5588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241" y="790"/>
                          <a:ext cx="981" cy="28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4" name="对象 22533"/>
            <p:cNvGraphicFramePr>
              <a:graphicFrameLocks noChangeAspect="1"/>
            </p:cNvGraphicFramePr>
            <p:nvPr/>
          </p:nvGraphicFramePr>
          <p:xfrm>
            <a:off x="4317" y="782"/>
            <a:ext cx="1089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4" name="" r:id="rId3" imgW="711200" imgH="203200" progId="Equation.3">
                    <p:embed/>
                  </p:oleObj>
                </mc:Choice>
                <mc:Fallback>
                  <p:oleObj name="" r:id="rId3" imgW="711200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17" y="782"/>
                          <a:ext cx="1089" cy="30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5" name="对象 22534"/>
            <p:cNvGraphicFramePr>
              <a:graphicFrameLocks noChangeAspect="1"/>
            </p:cNvGraphicFramePr>
            <p:nvPr/>
          </p:nvGraphicFramePr>
          <p:xfrm>
            <a:off x="2844" y="561"/>
            <a:ext cx="1088" cy="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5" name="" r:id="rId5" imgW="609600" imgH="431800" progId="Equation.3">
                    <p:embed/>
                  </p:oleObj>
                </mc:Choice>
                <mc:Fallback>
                  <p:oleObj name="" r:id="rId5" imgW="609600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2844" y="561"/>
                          <a:ext cx="1088" cy="76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36" name="组合 22535"/>
          <p:cNvGrpSpPr/>
          <p:nvPr/>
        </p:nvGrpSpPr>
        <p:grpSpPr>
          <a:xfrm>
            <a:off x="1999298" y="2070100"/>
            <a:ext cx="8836024" cy="522288"/>
            <a:chOff x="845" y="1253"/>
            <a:chExt cx="5566" cy="329"/>
          </a:xfrm>
        </p:grpSpPr>
        <p:sp>
          <p:nvSpPr>
            <p:cNvPr id="22537" name="矩形 22536"/>
            <p:cNvSpPr/>
            <p:nvPr/>
          </p:nvSpPr>
          <p:spPr>
            <a:xfrm>
              <a:off x="845" y="1253"/>
              <a:ext cx="556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）因为          是第三象限角，所以                      ；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2538" name="对象 22537"/>
            <p:cNvGraphicFramePr>
              <a:graphicFrameLocks noChangeAspect="1"/>
            </p:cNvGraphicFramePr>
            <p:nvPr/>
          </p:nvGraphicFramePr>
          <p:xfrm>
            <a:off x="2012" y="1271"/>
            <a:ext cx="455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6" name="" r:id="rId7" imgW="329565" imgH="177800" progId="Equation.3">
                    <p:embed/>
                  </p:oleObj>
                </mc:Choice>
                <mc:Fallback>
                  <p:oleObj name="" r:id="rId7" imgW="329565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2012" y="1271"/>
                          <a:ext cx="455" cy="2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39" name="对象 22538"/>
            <p:cNvGraphicFramePr>
              <a:graphicFrameLocks noChangeAspect="1"/>
            </p:cNvGraphicFramePr>
            <p:nvPr/>
          </p:nvGraphicFramePr>
          <p:xfrm>
            <a:off x="4619" y="1286"/>
            <a:ext cx="1066" cy="2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7" name="" r:id="rId9" imgW="786765" imgH="177800" progId="Equation.3">
                    <p:embed/>
                  </p:oleObj>
                </mc:Choice>
                <mc:Fallback>
                  <p:oleObj name="" r:id="rId9" imgW="786765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4619" y="1286"/>
                          <a:ext cx="1066" cy="24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40" name="组合 22539"/>
          <p:cNvGrpSpPr/>
          <p:nvPr/>
        </p:nvGrpSpPr>
        <p:grpSpPr>
          <a:xfrm>
            <a:off x="1595755" y="3601403"/>
            <a:ext cx="9121775" cy="952500"/>
            <a:chOff x="564" y="1585"/>
            <a:chExt cx="5746" cy="600"/>
          </a:xfrm>
        </p:grpSpPr>
        <p:sp>
          <p:nvSpPr>
            <p:cNvPr id="22541" name="矩形 22540"/>
            <p:cNvSpPr/>
            <p:nvPr/>
          </p:nvSpPr>
          <p:spPr>
            <a:xfrm>
              <a:off x="564" y="1585"/>
              <a:ext cx="5746" cy="6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3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）因为                 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=                                           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，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  <a:p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          而      是第一象限角，所以                       ；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2542" name="对象 22541"/>
            <p:cNvGraphicFramePr>
              <a:graphicFrameLocks noChangeAspect="1"/>
            </p:cNvGraphicFramePr>
            <p:nvPr/>
          </p:nvGraphicFramePr>
          <p:xfrm>
            <a:off x="1791" y="1616"/>
            <a:ext cx="839" cy="2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8" name="" r:id="rId11" imgW="711200" imgH="203200" progId="Equation.3">
                    <p:embed/>
                  </p:oleObj>
                </mc:Choice>
                <mc:Fallback>
                  <p:oleObj name="" r:id="rId11" imgW="711200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791" y="1616"/>
                          <a:ext cx="839" cy="23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3" name="对象 22542"/>
            <p:cNvGraphicFramePr>
              <a:graphicFrameLocks noChangeAspect="1"/>
            </p:cNvGraphicFramePr>
            <p:nvPr/>
          </p:nvGraphicFramePr>
          <p:xfrm>
            <a:off x="2872" y="1602"/>
            <a:ext cx="2245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9" name="" r:id="rId13" imgW="1777365" imgH="203200" progId="Equation.3">
                    <p:embed/>
                  </p:oleObj>
                </mc:Choice>
                <mc:Fallback>
                  <p:oleObj name="" r:id="rId13" imgW="1777365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2872" y="1602"/>
                          <a:ext cx="2245" cy="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4" name="对象 22543"/>
            <p:cNvGraphicFramePr>
              <a:graphicFrameLocks noChangeAspect="1"/>
            </p:cNvGraphicFramePr>
            <p:nvPr/>
          </p:nvGraphicFramePr>
          <p:xfrm>
            <a:off x="3934" y="1931"/>
            <a:ext cx="1134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0" name="" r:id="rId15" imgW="951865" imgH="203200" progId="Equation.3">
                    <p:embed/>
                  </p:oleObj>
                </mc:Choice>
                <mc:Fallback>
                  <p:oleObj name="" r:id="rId15" imgW="951865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3934" y="1931"/>
                          <a:ext cx="1134" cy="23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45" name="对象 22544"/>
            <p:cNvGraphicFramePr>
              <a:graphicFrameLocks noChangeAspect="1"/>
            </p:cNvGraphicFramePr>
            <p:nvPr/>
          </p:nvGraphicFramePr>
          <p:xfrm>
            <a:off x="1492" y="1931"/>
            <a:ext cx="363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1" name="" r:id="rId17" imgW="253365" imgH="177800" progId="Equation.3">
                    <p:embed/>
                  </p:oleObj>
                </mc:Choice>
                <mc:Fallback>
                  <p:oleObj name="" r:id="rId17" imgW="253365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492" y="1931"/>
                          <a:ext cx="363" cy="25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51" name="矩形 22550"/>
          <p:cNvSpPr/>
          <p:nvPr/>
        </p:nvSpPr>
        <p:spPr>
          <a:xfrm>
            <a:off x="657860" y="2446497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52" name="矩形 22551"/>
          <p:cNvSpPr/>
          <p:nvPr/>
        </p:nvSpPr>
        <p:spPr>
          <a:xfrm>
            <a:off x="657860" y="2921159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54" name="矩形 22553"/>
          <p:cNvSpPr/>
          <p:nvPr/>
        </p:nvSpPr>
        <p:spPr>
          <a:xfrm>
            <a:off x="657860" y="426656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panose="020B0604020202020204" pitchFamily="34" charset="0"/>
              </a:rPr>
              <a:t> 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graphicFrame>
        <p:nvGraphicFramePr>
          <p:cNvPr id="22558" name="对象 22557"/>
          <p:cNvGraphicFramePr>
            <a:graphicFrameLocks noChangeAspect="1"/>
          </p:cNvGraphicFramePr>
          <p:nvPr/>
        </p:nvGraphicFramePr>
        <p:xfrm>
          <a:off x="517271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" r:id="rId19" imgW="114300" imgH="215900" progId="Equation.3">
                  <p:embed/>
                </p:oleObj>
              </mc:Choice>
              <mc:Fallback>
                <p:oleObj name="" r:id="rId19" imgW="114300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17271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59" name="组合 22558"/>
          <p:cNvGrpSpPr/>
          <p:nvPr/>
        </p:nvGrpSpPr>
        <p:grpSpPr>
          <a:xfrm>
            <a:off x="1292225" y="2693036"/>
            <a:ext cx="10191750" cy="765175"/>
            <a:chOff x="312" y="949"/>
            <a:chExt cx="6420" cy="482"/>
          </a:xfrm>
        </p:grpSpPr>
        <p:sp>
          <p:nvSpPr>
            <p:cNvPr id="22560" name="文本框 22559"/>
            <p:cNvSpPr txBox="1"/>
            <p:nvPr/>
          </p:nvSpPr>
          <p:spPr>
            <a:xfrm>
              <a:off x="312" y="1045"/>
              <a:ext cx="642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Arial" panose="020B0604020202020204" pitchFamily="34" charset="0"/>
                </a:rPr>
                <a:t>        </a:t>
              </a:r>
              <a:r>
                <a:rPr lang="zh-CN" altLang="en-US" sz="2400" b="1">
                  <a:latin typeface="Arial" panose="020B0604020202020204" pitchFamily="34" charset="0"/>
                </a:rPr>
                <a:t>（</a:t>
              </a:r>
              <a:r>
                <a:rPr lang="en-US" altLang="zh-CN" sz="2400" b="1">
                  <a:latin typeface="Arial" panose="020B0604020202020204" pitchFamily="34" charset="0"/>
                </a:rPr>
                <a:t>2</a:t>
              </a:r>
              <a:r>
                <a:rPr lang="zh-CN" altLang="en-US" sz="2400" b="1">
                  <a:latin typeface="Arial" panose="020B0604020202020204" pitchFamily="34" charset="0"/>
                </a:rPr>
                <a:t>）因为         是第四象限角，所以                    </a:t>
              </a:r>
              <a:r>
                <a:rPr lang="en-US" altLang="zh-CN" sz="2400" b="1">
                  <a:latin typeface="Arial" panose="020B0604020202020204" pitchFamily="34" charset="0"/>
                </a:rPr>
                <a:t>.</a:t>
              </a:r>
              <a:endParaRPr lang="en-US" altLang="zh-CN" sz="2400" b="1">
                <a:latin typeface="Arial" panose="020B0604020202020204" pitchFamily="34" charset="0"/>
              </a:endParaRPr>
            </a:p>
          </p:txBody>
        </p:sp>
        <p:graphicFrame>
          <p:nvGraphicFramePr>
            <p:cNvPr id="22561" name="对象 22560"/>
            <p:cNvGraphicFramePr>
              <a:graphicFrameLocks noChangeAspect="1"/>
            </p:cNvGraphicFramePr>
            <p:nvPr/>
          </p:nvGraphicFramePr>
          <p:xfrm>
            <a:off x="1754" y="949"/>
            <a:ext cx="349" cy="4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3" name="" r:id="rId21" imgW="279400" imgH="393700" progId="Equation.3">
                    <p:embed/>
                  </p:oleObj>
                </mc:Choice>
                <mc:Fallback>
                  <p:oleObj name="" r:id="rId21" imgW="2794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1754" y="949"/>
                          <a:ext cx="349" cy="48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562" name="对象 22561"/>
            <p:cNvGraphicFramePr>
              <a:graphicFrameLocks noChangeAspect="1"/>
            </p:cNvGraphicFramePr>
            <p:nvPr/>
          </p:nvGraphicFramePr>
          <p:xfrm>
            <a:off x="3941" y="990"/>
            <a:ext cx="998" cy="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4" name="" r:id="rId23" imgW="824865" imgH="431800" progId="Equation.3">
                    <p:embed/>
                  </p:oleObj>
                </mc:Choice>
                <mc:Fallback>
                  <p:oleObj name="" r:id="rId23" imgW="824865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4"/>
                        <a:stretch>
                          <a:fillRect/>
                        </a:stretch>
                      </p:blipFill>
                      <p:spPr>
                        <a:xfrm>
                          <a:off x="3941" y="990"/>
                          <a:ext cx="998" cy="4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0185086" y="1393349"/>
          <a:ext cx="103441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" r:id="rId25" imgW="431800" imgH="177165" progId="Equation.3">
                  <p:embed/>
                </p:oleObj>
              </mc:Choice>
              <mc:Fallback>
                <p:oleObj name="" r:id="rId25" imgW="431800" imgH="17716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10185086" y="1393349"/>
                        <a:ext cx="1034415" cy="422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1486535" y="4835526"/>
            <a:ext cx="8578850" cy="952501"/>
            <a:chOff x="608" y="1612"/>
            <a:chExt cx="5404" cy="600"/>
          </a:xfrm>
        </p:grpSpPr>
        <p:sp>
          <p:nvSpPr>
            <p:cNvPr id="5" name="矩形 4"/>
            <p:cNvSpPr/>
            <p:nvPr/>
          </p:nvSpPr>
          <p:spPr>
            <a:xfrm>
              <a:off x="608" y="1612"/>
              <a:ext cx="5404" cy="60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）因为                 </a:t>
              </a:r>
              <a:r>
                <a:rPr lang="en-US" altLang="zh-CN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=                                           </a:t>
              </a:r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，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  <a:p>
              <a:r>
                <a:rPr lang="zh-CN" altLang="en-US" sz="2800" b="1">
                  <a:solidFill>
                    <a:srgbClr val="FF0000"/>
                  </a:solidFill>
                  <a:latin typeface="Arial" panose="020B0604020202020204" pitchFamily="34" charset="0"/>
                </a:rPr>
                <a:t>          而      的终边在     轴上，所以                       ；</a:t>
              </a:r>
              <a:endParaRPr lang="zh-CN" altLang="en-US" sz="28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6" name="对象 5"/>
            <p:cNvGraphicFramePr>
              <a:graphicFrameLocks noChangeAspect="1"/>
            </p:cNvGraphicFramePr>
            <p:nvPr/>
          </p:nvGraphicFramePr>
          <p:xfrm>
            <a:off x="1956" y="1631"/>
            <a:ext cx="510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6" name="" r:id="rId27" imgW="431800" imgH="177165" progId="Equation.3">
                    <p:embed/>
                  </p:oleObj>
                </mc:Choice>
                <mc:Fallback>
                  <p:oleObj name="" r:id="rId27" imgW="4318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8"/>
                        <a:stretch>
                          <a:fillRect/>
                        </a:stretch>
                      </p:blipFill>
                      <p:spPr>
                        <a:xfrm>
                          <a:off x="1956" y="1631"/>
                          <a:ext cx="510" cy="20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对象 7"/>
            <p:cNvGraphicFramePr>
              <a:graphicFrameLocks noChangeAspect="1"/>
            </p:cNvGraphicFramePr>
            <p:nvPr/>
          </p:nvGraphicFramePr>
          <p:xfrm>
            <a:off x="2985" y="1631"/>
            <a:ext cx="1540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7" name="" r:id="rId29" imgW="1219200" imgH="203200" progId="Equation.3">
                    <p:embed/>
                  </p:oleObj>
                </mc:Choice>
                <mc:Fallback>
                  <p:oleObj name="" r:id="rId29" imgW="1219200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0"/>
                        <a:stretch>
                          <a:fillRect/>
                        </a:stretch>
                      </p:blipFill>
                      <p:spPr>
                        <a:xfrm>
                          <a:off x="2985" y="1631"/>
                          <a:ext cx="1540" cy="25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对象 9"/>
            <p:cNvGraphicFramePr>
              <a:graphicFrameLocks noChangeAspect="1"/>
            </p:cNvGraphicFramePr>
            <p:nvPr/>
          </p:nvGraphicFramePr>
          <p:xfrm>
            <a:off x="4335" y="1967"/>
            <a:ext cx="696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8" name="" r:id="rId31" imgW="584200" imgH="177165" progId="Equation.3">
                    <p:embed/>
                  </p:oleObj>
                </mc:Choice>
                <mc:Fallback>
                  <p:oleObj name="" r:id="rId31" imgW="584200" imgH="177165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4335" y="1967"/>
                          <a:ext cx="696" cy="20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对象 11"/>
            <p:cNvGraphicFramePr>
              <a:graphicFrameLocks noChangeAspect="1"/>
            </p:cNvGraphicFramePr>
            <p:nvPr/>
          </p:nvGraphicFramePr>
          <p:xfrm>
            <a:off x="1624" y="1975"/>
            <a:ext cx="200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9" name="" r:id="rId33" imgW="139700" imgH="139700" progId="Equation.3">
                    <p:embed/>
                  </p:oleObj>
                </mc:Choice>
                <mc:Fallback>
                  <p:oleObj name="" r:id="rId33" imgW="1397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4"/>
                        <a:stretch>
                          <a:fillRect/>
                        </a:stretch>
                      </p:blipFill>
                      <p:spPr>
                        <a:xfrm>
                          <a:off x="1624" y="1975"/>
                          <a:ext cx="200" cy="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对象 13"/>
          <p:cNvGraphicFramePr>
            <a:graphicFrameLocks noChangeAspect="1"/>
          </p:cNvGraphicFramePr>
          <p:nvPr/>
        </p:nvGraphicFramePr>
        <p:xfrm>
          <a:off x="4997450" y="5411471"/>
          <a:ext cx="289560" cy="318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" r:id="rId35" imgW="127000" imgH="139700" progId="Equation.3">
                  <p:embed/>
                </p:oleObj>
              </mc:Choice>
              <mc:Fallback>
                <p:oleObj name="" r:id="rId35" imgW="127000" imgH="139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997450" y="5411471"/>
                        <a:ext cx="289560" cy="31813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/>
          <p:nvPr>
            <p:custDataLst>
              <p:tags r:id="rId37"/>
            </p:custDataLst>
          </p:nvPr>
        </p:nvSpPr>
        <p:spPr>
          <a:xfrm>
            <a:off x="7997825" y="60706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P182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5" name="组合 23554"/>
          <p:cNvGrpSpPr/>
          <p:nvPr/>
        </p:nvGrpSpPr>
        <p:grpSpPr>
          <a:xfrm>
            <a:off x="1897063" y="620078"/>
            <a:ext cx="8874125" cy="1535112"/>
            <a:chOff x="-103" y="391"/>
            <a:chExt cx="5590" cy="967"/>
          </a:xfrm>
        </p:grpSpPr>
        <p:sp>
          <p:nvSpPr>
            <p:cNvPr id="23556" name="文本框 23555"/>
            <p:cNvSpPr txBox="1"/>
            <p:nvPr/>
          </p:nvSpPr>
          <p:spPr>
            <a:xfrm>
              <a:off x="-103" y="391"/>
              <a:ext cx="5342" cy="87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例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5   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求下列三角函数值：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  <a:p>
              <a:endParaRPr lang="zh-CN" alt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  <a:p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1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）                                  （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2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）             （</a:t>
              </a:r>
              <a:r>
                <a:rPr lang="en-US" altLang="zh-CN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r>
                <a:rPr lang="zh-CN" alt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）</a:t>
              </a:r>
              <a:endParaRPr lang="zh-CN" alt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3557" name="对象 23556"/>
            <p:cNvGraphicFramePr>
              <a:graphicFrameLocks noChangeAspect="1"/>
            </p:cNvGraphicFramePr>
            <p:nvPr/>
          </p:nvGraphicFramePr>
          <p:xfrm>
            <a:off x="3233" y="812"/>
            <a:ext cx="670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1" name="" r:id="rId1" imgW="469900" imgH="393700" progId="Equation.3">
                    <p:embed/>
                  </p:oleObj>
                </mc:Choice>
                <mc:Fallback>
                  <p:oleObj name="" r:id="rId1" imgW="4699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33" y="812"/>
                          <a:ext cx="670" cy="5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558" name="对象 23557"/>
            <p:cNvGraphicFramePr>
              <a:graphicFrameLocks noChangeAspect="1"/>
            </p:cNvGraphicFramePr>
            <p:nvPr/>
          </p:nvGraphicFramePr>
          <p:xfrm>
            <a:off x="4535" y="823"/>
            <a:ext cx="952" cy="5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2" name="" r:id="rId3" imgW="698500" imgH="393700" progId="Equation.3">
                    <p:embed/>
                  </p:oleObj>
                </mc:Choice>
                <mc:Fallback>
                  <p:oleObj name="" r:id="rId3" imgW="698500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535" y="823"/>
                          <a:ext cx="952" cy="53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3560" name="矩形 23559"/>
          <p:cNvSpPr/>
          <p:nvPr/>
        </p:nvSpPr>
        <p:spPr>
          <a:xfrm>
            <a:off x="1524000" y="3804286"/>
            <a:ext cx="30988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1400">
                <a:latin typeface="Arial" panose="020B0604020202020204" pitchFamily="34" charset="0"/>
              </a:rPr>
              <a:t> </a:t>
            </a:r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23561" name="矩形 23560"/>
          <p:cNvSpPr/>
          <p:nvPr/>
        </p:nvSpPr>
        <p:spPr>
          <a:xfrm>
            <a:off x="1524000" y="321468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63" name="文本框 23562"/>
          <p:cNvSpPr txBox="1"/>
          <p:nvPr/>
        </p:nvSpPr>
        <p:spPr>
          <a:xfrm>
            <a:off x="2419350" y="2441575"/>
            <a:ext cx="158432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FF3300"/>
                </a:solidFill>
                <a:latin typeface="Arial" panose="020B0604020202020204" pitchFamily="34" charset="0"/>
              </a:rPr>
              <a:t>解：（</a:t>
            </a:r>
            <a:r>
              <a:rPr lang="en-US" altLang="zh-CN" sz="2400" b="1">
                <a:solidFill>
                  <a:srgbClr val="FF33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2400" b="1">
                <a:solidFill>
                  <a:srgbClr val="FF3300"/>
                </a:solidFill>
                <a:latin typeface="Arial" panose="020B0604020202020204" pitchFamily="34" charset="0"/>
              </a:rPr>
              <a:t>） </a:t>
            </a:r>
            <a:endParaRPr lang="zh-CN" altLang="en-US" sz="24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23569" name="矩形 23568"/>
          <p:cNvSpPr/>
          <p:nvPr/>
        </p:nvSpPr>
        <p:spPr>
          <a:xfrm>
            <a:off x="1524000" y="3291999"/>
            <a:ext cx="309880" cy="27559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12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zh-CN">
              <a:latin typeface="Arial" panose="020B0604020202020204" pitchFamily="34" charset="0"/>
            </a:endParaRPr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731770" y="1490345"/>
          <a:ext cx="35147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" name="" r:id="rId5" imgW="1676400" imgH="228600" progId="Equation.KSEE3">
                  <p:embed/>
                </p:oleObj>
              </mc:Choice>
              <mc:Fallback>
                <p:oleObj name="" r:id="rId5" imgW="1676400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31770" y="1490345"/>
                        <a:ext cx="3514725" cy="479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对象 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3975735" y="2441575"/>
          <a:ext cx="7499350" cy="507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4" name="" r:id="rId7" imgW="3377565" imgH="228600" progId="Equation.KSEE3">
                  <p:embed/>
                </p:oleObj>
              </mc:Choice>
              <mc:Fallback>
                <p:oleObj name="" r:id="rId7" imgW="3377565" imgH="2286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75735" y="2441575"/>
                        <a:ext cx="7499350" cy="507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975418" y="3215006"/>
          <a:ext cx="4530725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" r:id="rId9" imgW="2222500" imgH="431800" progId="Equation.3">
                  <p:embed/>
                </p:oleObj>
              </mc:Choice>
              <mc:Fallback>
                <p:oleObj name="" r:id="rId9" imgW="2222500" imgH="4318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75418" y="3215006"/>
                        <a:ext cx="4530725" cy="874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3064510" y="3391535"/>
            <a:ext cx="10744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</a:rPr>
              <a:t>（</a:t>
            </a:r>
            <a:r>
              <a:rPr lang="en-US" altLang="zh-CN" sz="2800">
                <a:solidFill>
                  <a:srgbClr val="FF0000"/>
                </a:solidFill>
              </a:rPr>
              <a:t>2</a:t>
            </a:r>
            <a:r>
              <a:rPr lang="zh-CN" altLang="en-US" sz="2800">
                <a:solidFill>
                  <a:srgbClr val="FF0000"/>
                </a:solidFill>
              </a:rPr>
              <a:t>）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097848" y="4352290"/>
            <a:ext cx="6472238" cy="833438"/>
            <a:chOff x="957" y="2069"/>
            <a:chExt cx="4077" cy="525"/>
          </a:xfrm>
        </p:grpSpPr>
        <p:graphicFrame>
          <p:nvGraphicFramePr>
            <p:cNvPr id="9" name="对象 8"/>
            <p:cNvGraphicFramePr>
              <a:graphicFrameLocks noChangeAspect="1"/>
            </p:cNvGraphicFramePr>
            <p:nvPr/>
          </p:nvGraphicFramePr>
          <p:xfrm>
            <a:off x="1452" y="2069"/>
            <a:ext cx="3582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6" name="" r:id="rId11" imgW="2920365" imgH="431800" progId="Equation.3">
                    <p:embed/>
                  </p:oleObj>
                </mc:Choice>
                <mc:Fallback>
                  <p:oleObj name="" r:id="rId11" imgW="2920365" imgH="431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452" y="2069"/>
                          <a:ext cx="3582" cy="5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矩形 10"/>
            <p:cNvSpPr/>
            <p:nvPr/>
          </p:nvSpPr>
          <p:spPr>
            <a:xfrm>
              <a:off x="957" y="2205"/>
              <a:ext cx="60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pPr algn="ctr"/>
              <a:r>
                <a:rPr lang="zh-CN" altLang="en-US" sz="2400" b="1">
                  <a:solidFill>
                    <a:srgbClr val="FF3300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400" b="1">
                  <a:solidFill>
                    <a:srgbClr val="FF3300"/>
                  </a:solidFill>
                  <a:latin typeface="Arial" panose="020B0604020202020204" pitchFamily="34" charset="0"/>
                </a:rPr>
                <a:t>3</a:t>
              </a:r>
              <a:r>
                <a:rPr lang="zh-CN" altLang="en-US" sz="2400" b="1">
                  <a:solidFill>
                    <a:srgbClr val="FF3300"/>
                  </a:solidFill>
                  <a:latin typeface="Arial" panose="020B0604020202020204" pitchFamily="34" charset="0"/>
                </a:rPr>
                <a:t>）</a:t>
              </a:r>
              <a:endParaRPr lang="zh-CN" altLang="en-US" sz="2400" b="1">
                <a:solidFill>
                  <a:srgbClr val="FF33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5" name="文本框 2"/>
          <p:cNvSpPr/>
          <p:nvPr>
            <p:custDataLst>
              <p:tags r:id="rId13"/>
            </p:custDataLst>
          </p:nvPr>
        </p:nvSpPr>
        <p:spPr>
          <a:xfrm>
            <a:off x="7997825" y="6070600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P182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/>
      <p:bldP spid="23563" grpId="0"/>
      <p:bldP spid="6" grpId="0"/>
      <p:bldP spid="5" grpId="0"/>
      <p:bldP spid="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7204" name="对象 947203"/>
          <p:cNvGraphicFramePr>
            <a:graphicFrameLocks noChangeAspect="1"/>
          </p:cNvGraphicFramePr>
          <p:nvPr/>
        </p:nvGraphicFramePr>
        <p:xfrm>
          <a:off x="1369683" y="1363672"/>
          <a:ext cx="7039610" cy="1945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" r:id="rId1" imgW="7191375" imgH="1990725" progId="Word.Document.8">
                  <p:embed/>
                </p:oleObj>
              </mc:Choice>
              <mc:Fallback>
                <p:oleObj name="" r:id="rId1" imgW="7191375" imgH="19907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69683" y="1363672"/>
                        <a:ext cx="7039610" cy="19456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474345" y="57848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达标检测</a:t>
            </a:r>
            <a:endParaRPr lang="zh-CN" altLang="en-US" sz="280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329702" y="2897601"/>
          <a:ext cx="7079615" cy="3538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" r:id="rId3" imgW="7191375" imgH="3571875" progId="Word.Document.8">
                  <p:embed/>
                </p:oleObj>
              </mc:Choice>
              <mc:Fallback>
                <p:oleObj name="" r:id="rId3" imgW="7191375" imgH="35718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9702" y="2897601"/>
                        <a:ext cx="7079615" cy="35382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7732" name="对象 1097731"/>
          <p:cNvGraphicFramePr>
            <a:graphicFrameLocks noChangeAspect="1"/>
          </p:cNvGraphicFramePr>
          <p:nvPr/>
        </p:nvGraphicFramePr>
        <p:xfrm>
          <a:off x="1187450" y="795020"/>
          <a:ext cx="8225155" cy="2560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" r:id="rId1" imgW="7515225" imgH="2600325" progId="Word.Document.8">
                  <p:embed/>
                </p:oleObj>
              </mc:Choice>
              <mc:Fallback>
                <p:oleObj name="" r:id="rId1" imgW="7515225" imgH="26003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87450" y="795020"/>
                        <a:ext cx="8225155" cy="25609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369389" y="3193829"/>
          <a:ext cx="7407910" cy="2623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" r:id="rId3" imgW="7524750" imgH="2647950" progId="Word.Document.8">
                  <p:embed/>
                </p:oleObj>
              </mc:Choice>
              <mc:Fallback>
                <p:oleObj name="" r:id="rId3" imgW="7524750" imgH="26479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9389" y="3193829"/>
                        <a:ext cx="7407910" cy="26231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99780" name="对象 1099779"/>
          <p:cNvGraphicFramePr>
            <a:graphicFrameLocks noChangeAspect="1"/>
          </p:cNvGraphicFramePr>
          <p:nvPr/>
        </p:nvGraphicFramePr>
        <p:xfrm>
          <a:off x="1521602" y="794070"/>
          <a:ext cx="7098030" cy="262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" r:id="rId1" imgW="7191375" imgH="2667000" progId="Word.Document.8">
                  <p:embed/>
                </p:oleObj>
              </mc:Choice>
              <mc:Fallback>
                <p:oleObj name="" r:id="rId1" imgW="7191375" imgH="26670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21602" y="794070"/>
                        <a:ext cx="7098030" cy="26263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796111" y="2895743"/>
          <a:ext cx="7047865" cy="3662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" r:id="rId3" imgW="7191375" imgH="3743325" progId="Word.Document.8">
                  <p:embed/>
                </p:oleObj>
              </mc:Choice>
              <mc:Fallback>
                <p:oleObj name="" r:id="rId3" imgW="7191375" imgH="374332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6111" y="2895743"/>
                        <a:ext cx="7047865" cy="36620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1830" name="对象 1101829"/>
          <p:cNvGraphicFramePr>
            <a:graphicFrameLocks noChangeAspect="1"/>
          </p:cNvGraphicFramePr>
          <p:nvPr/>
        </p:nvGraphicFramePr>
        <p:xfrm>
          <a:off x="464162" y="768137"/>
          <a:ext cx="11263358" cy="1760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" r:id="rId1" imgW="11287125" imgH="1764665" progId="Word.Document.8">
                  <p:embed/>
                </p:oleObj>
              </mc:Choice>
              <mc:Fallback>
                <p:oleObj name="" r:id="rId1" imgW="11287125" imgH="176466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64162" y="768137"/>
                        <a:ext cx="11263358" cy="1760049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1831" name="对象 1101830"/>
          <p:cNvGraphicFramePr>
            <a:graphicFrameLocks noChangeAspect="1"/>
          </p:cNvGraphicFramePr>
          <p:nvPr/>
        </p:nvGraphicFramePr>
        <p:xfrm>
          <a:off x="464162" y="2605951"/>
          <a:ext cx="11263358" cy="3881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" r:id="rId3" imgW="11287125" imgH="3891280" progId="Word.Document.8">
                  <p:embed/>
                </p:oleObj>
              </mc:Choice>
              <mc:Fallback>
                <p:oleObj name="" r:id="rId3" imgW="11287125" imgH="38912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162" y="2605951"/>
                        <a:ext cx="11263358" cy="388194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1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1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1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文本框 25602"/>
          <p:cNvSpPr txBox="1"/>
          <p:nvPr/>
        </p:nvSpPr>
        <p:spPr>
          <a:xfrm>
            <a:off x="2177733" y="1265238"/>
            <a:ext cx="4392612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1. 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内容总结： 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文本框 25603"/>
          <p:cNvSpPr txBox="1"/>
          <p:nvPr/>
        </p:nvSpPr>
        <p:spPr>
          <a:xfrm>
            <a:off x="1935480" y="1899920"/>
            <a:ext cx="9881235" cy="20300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800100" lvl="1" indent="-342900" fontAlgn="auto">
              <a:lnSpc>
                <a:spcPct val="150000"/>
              </a:lnSpc>
            </a:pPr>
            <a:r>
              <a:rPr lang="en-US" altLang="zh-CN" sz="2800" b="1">
                <a:solidFill>
                  <a:srgbClr val="006600"/>
                </a:solidFill>
                <a:latin typeface="Arial" panose="020B0604020202020204" pitchFamily="34" charset="0"/>
              </a:rPr>
              <a:t>①</a:t>
            </a:r>
            <a:r>
              <a:rPr lang="zh-CN" alt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三角函数的概念</a:t>
            </a:r>
            <a:r>
              <a:rPr lang="en-US" altLang="zh-CN" sz="2800" b="1">
                <a:solidFill>
                  <a:srgbClr val="0066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 marL="800100" lvl="1" indent="-342900" fontAlgn="auto">
              <a:lnSpc>
                <a:spcPct val="150000"/>
              </a:lnSpc>
            </a:pPr>
            <a:r>
              <a:rPr lang="en-US" altLang="zh-CN" sz="2800" b="1">
                <a:solidFill>
                  <a:srgbClr val="006600"/>
                </a:solidFill>
                <a:latin typeface="Arial" panose="020B0604020202020204" pitchFamily="34" charset="0"/>
              </a:rPr>
              <a:t>②</a:t>
            </a:r>
            <a:r>
              <a:rPr lang="zh-CN" alt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三角函数的定义域及三角函数值在各象限的</a:t>
            </a: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符号法则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006600"/>
              </a:solidFill>
              <a:latin typeface="Arial" panose="020B0604020202020204" pitchFamily="34" charset="0"/>
            </a:endParaRPr>
          </a:p>
          <a:p>
            <a:pPr marL="800100" lvl="1" indent="-342900" fontAlgn="auto">
              <a:lnSpc>
                <a:spcPct val="150000"/>
              </a:lnSpc>
            </a:pPr>
            <a:r>
              <a:rPr lang="en-US" altLang="zh-CN" sz="2800" b="1">
                <a:solidFill>
                  <a:srgbClr val="006600"/>
                </a:solidFill>
                <a:latin typeface="Arial" panose="020B0604020202020204" pitchFamily="34" charset="0"/>
              </a:rPr>
              <a:t>③</a:t>
            </a:r>
            <a:r>
              <a:rPr lang="zh-CN" alt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诱导公式一</a:t>
            </a:r>
            <a:r>
              <a:rPr lang="en-US" altLang="zh-CN" sz="2800" b="1">
                <a:solidFill>
                  <a:srgbClr val="0066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5605" name="文本框 25604"/>
          <p:cNvSpPr txBox="1"/>
          <p:nvPr/>
        </p:nvSpPr>
        <p:spPr>
          <a:xfrm>
            <a:off x="2495550" y="4330065"/>
            <a:ext cx="698500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运用了定义法、公式法、数形结合法解题</a:t>
            </a:r>
            <a:r>
              <a:rPr lang="en-US" altLang="zh-CN" sz="2800" b="1">
                <a:solidFill>
                  <a:srgbClr val="0066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sp>
        <p:nvSpPr>
          <p:cNvPr id="25606" name="文本框 25605"/>
          <p:cNvSpPr txBox="1"/>
          <p:nvPr/>
        </p:nvSpPr>
        <p:spPr>
          <a:xfrm>
            <a:off x="2495233" y="5432743"/>
            <a:ext cx="6335712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ct val="50000"/>
              </a:spcBef>
            </a:pPr>
            <a:r>
              <a:rPr lang="zh-CN" alt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化归的思想，数形结合的思想</a:t>
            </a:r>
            <a:r>
              <a:rPr lang="en-US" altLang="zh-CN" sz="2800" b="1">
                <a:solidFill>
                  <a:srgbClr val="006600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006600"/>
              </a:solidFill>
              <a:latin typeface="Arial" panose="020B0604020202020204" pitchFamily="34" charset="0"/>
            </a:endParaRPr>
          </a:p>
        </p:txBody>
      </p:sp>
      <p:grpSp>
        <p:nvGrpSpPr>
          <p:cNvPr id="25607" name="组合 25606"/>
          <p:cNvGrpSpPr/>
          <p:nvPr/>
        </p:nvGrpSpPr>
        <p:grpSpPr>
          <a:xfrm>
            <a:off x="2063750" y="260350"/>
            <a:ext cx="3025775" cy="1004888"/>
            <a:chOff x="158" y="0"/>
            <a:chExt cx="1906" cy="633"/>
          </a:xfrm>
        </p:grpSpPr>
        <p:sp>
          <p:nvSpPr>
            <p:cNvPr id="25608" name="横卷形 25607"/>
            <p:cNvSpPr/>
            <p:nvPr/>
          </p:nvSpPr>
          <p:spPr>
            <a:xfrm>
              <a:off x="158" y="0"/>
              <a:ext cx="1906" cy="633"/>
            </a:xfrm>
            <a:prstGeom prst="horizontalScroll">
              <a:avLst>
                <a:gd name="adj" fmla="val 12500"/>
              </a:avLst>
            </a:prstGeom>
            <a:gradFill rotWithShape="0">
              <a:gsLst>
                <a:gs pos="0">
                  <a:srgbClr val="0099FF"/>
                </a:gs>
                <a:gs pos="100000">
                  <a:srgbClr val="FFCCFF"/>
                </a:gs>
              </a:gsLst>
              <a:lin ang="5400000" scaled="1"/>
            </a:gradFill>
            <a:ln w="9525" cap="flat" cmpd="sng">
              <a:solidFill>
                <a:srgbClr val="000099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609" name="文本框 25608"/>
            <p:cNvSpPr txBox="1"/>
            <p:nvPr/>
          </p:nvSpPr>
          <p:spPr>
            <a:xfrm>
              <a:off x="295" y="164"/>
              <a:ext cx="1630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>
                  <a:solidFill>
                    <a:srgbClr val="FF0000"/>
                  </a:solidFill>
                  <a:latin typeface="Times New Roman" panose="02020603050405020304" pitchFamily="18" charset="0"/>
                  <a:ea typeface="隶书" panose="02010509060101010101" pitchFamily="49" charset="-122"/>
                </a:rPr>
                <a:t>归纳       总结</a:t>
              </a:r>
              <a:endParaRPr lang="zh-CN" altLang="en-US" sz="3200">
                <a:solidFill>
                  <a:srgbClr val="FF0000"/>
                </a:solidFill>
                <a:latin typeface="Times New Roman" panose="02020603050405020304" pitchFamily="18" charset="0"/>
                <a:ea typeface="隶书" panose="02010509060101010101" pitchFamily="49" charset="-122"/>
              </a:endParaRPr>
            </a:p>
          </p:txBody>
        </p:sp>
        <p:pic>
          <p:nvPicPr>
            <p:cNvPr id="25610" name="图片 25609" descr="打开书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921" y="144"/>
              <a:ext cx="396" cy="346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5611" name="矩形 25610"/>
          <p:cNvSpPr/>
          <p:nvPr/>
        </p:nvSpPr>
        <p:spPr>
          <a:xfrm>
            <a:off x="2177733" y="3768090"/>
            <a:ext cx="2366010" cy="73723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2 .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方法总结：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12" name="矩形 25611"/>
          <p:cNvSpPr/>
          <p:nvPr/>
        </p:nvSpPr>
        <p:spPr>
          <a:xfrm>
            <a:off x="2178209" y="4792028"/>
            <a:ext cx="3438525" cy="73723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algn="ctr" fontAlgn="auto">
              <a:lnSpc>
                <a:spcPct val="150000"/>
              </a:lnSpc>
            </a:pP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3 .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体现的数学思想：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/>
      <p:bldP spid="25611" grpId="0"/>
      <p:bldP spid="25605" grpId="0"/>
      <p:bldP spid="25612" grpId="0"/>
      <p:bldP spid="2560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课后作业</a:t>
            </a:r>
            <a:endParaRPr lang="zh-CN" altLang="en-US" sz="3735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78765" y="1442085"/>
            <a:ext cx="8869680" cy="42614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课本：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P184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题</a:t>
            </a:r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预习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P182--184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4515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:P86--89</a:t>
            </a:r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矩形 5122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4" name="文本框 5123"/>
          <p:cNvSpPr txBox="1"/>
          <p:nvPr/>
        </p:nvSpPr>
        <p:spPr>
          <a:xfrm>
            <a:off x="1017270" y="1339850"/>
            <a:ext cx="91300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Arial" panose="020B0604020202020204" pitchFamily="34" charset="0"/>
              </a:rPr>
              <a:t>     4</a:t>
            </a:r>
            <a:r>
              <a:rPr lang="zh-CN" altLang="en-US" sz="3200" b="1">
                <a:latin typeface="Arial" panose="020B0604020202020204" pitchFamily="34" charset="0"/>
              </a:rPr>
              <a:t>、在初中我们是如何定义锐角三角函数的？</a:t>
            </a:r>
            <a:endParaRPr lang="zh-CN" altLang="en-US" sz="3200" b="1">
              <a:latin typeface="Arial" panose="020B0604020202020204" pitchFamily="34" charset="0"/>
            </a:endParaRPr>
          </a:p>
        </p:txBody>
      </p:sp>
      <p:grpSp>
        <p:nvGrpSpPr>
          <p:cNvPr id="5125" name="组合 5124"/>
          <p:cNvGrpSpPr/>
          <p:nvPr/>
        </p:nvGrpSpPr>
        <p:grpSpPr>
          <a:xfrm>
            <a:off x="5951538" y="2493963"/>
            <a:ext cx="3384550" cy="2663825"/>
            <a:chOff x="3288" y="1387"/>
            <a:chExt cx="1407" cy="1156"/>
          </a:xfrm>
        </p:grpSpPr>
        <p:graphicFrame>
          <p:nvGraphicFramePr>
            <p:cNvPr id="5126" name="对象 5125"/>
            <p:cNvGraphicFramePr>
              <a:graphicFrameLocks noChangeAspect="1"/>
            </p:cNvGraphicFramePr>
            <p:nvPr/>
          </p:nvGraphicFramePr>
          <p:xfrm>
            <a:off x="3288" y="1387"/>
            <a:ext cx="590" cy="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" r:id="rId1" imgW="469900" imgH="177800" progId="Equation.3">
                    <p:embed/>
                  </p:oleObj>
                </mc:Choice>
                <mc:Fallback>
                  <p:oleObj name="" r:id="rId1" imgW="469900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3288" y="1387"/>
                          <a:ext cx="590" cy="22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7" name="直接连接符 5126"/>
            <p:cNvSpPr/>
            <p:nvPr/>
          </p:nvSpPr>
          <p:spPr>
            <a:xfrm>
              <a:off x="3923" y="1683"/>
              <a:ext cx="72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graphicFrame>
          <p:nvGraphicFramePr>
            <p:cNvPr id="5128" name="对象 5127"/>
            <p:cNvGraphicFramePr>
              <a:graphicFrameLocks noChangeAspect="1"/>
            </p:cNvGraphicFramePr>
            <p:nvPr/>
          </p:nvGraphicFramePr>
          <p:xfrm>
            <a:off x="3288" y="1894"/>
            <a:ext cx="608" cy="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" r:id="rId3" imgW="495300" imgH="139700" progId="Equation.3">
                    <p:embed/>
                  </p:oleObj>
                </mc:Choice>
                <mc:Fallback>
                  <p:oleObj name="" r:id="rId3" imgW="4953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288" y="1894"/>
                          <a:ext cx="608" cy="17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9" name="对象 5128"/>
            <p:cNvGraphicFramePr>
              <a:graphicFrameLocks noChangeAspect="1"/>
            </p:cNvGraphicFramePr>
            <p:nvPr/>
          </p:nvGraphicFramePr>
          <p:xfrm>
            <a:off x="3315" y="2342"/>
            <a:ext cx="590" cy="1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" r:id="rId5" imgW="482600" imgH="165100" progId="Equation.3">
                    <p:embed/>
                  </p:oleObj>
                </mc:Choice>
                <mc:Fallback>
                  <p:oleObj name="" r:id="rId5" imgW="482600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315" y="2342"/>
                          <a:ext cx="590" cy="19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直接连接符 5129"/>
            <p:cNvSpPr/>
            <p:nvPr/>
          </p:nvSpPr>
          <p:spPr>
            <a:xfrm>
              <a:off x="3923" y="2115"/>
              <a:ext cx="72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5131" name="直接连接符 5130"/>
            <p:cNvSpPr/>
            <p:nvPr/>
          </p:nvSpPr>
          <p:spPr>
            <a:xfrm>
              <a:off x="3923" y="2543"/>
              <a:ext cx="77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graphicFrame>
        <p:nvGraphicFramePr>
          <p:cNvPr id="5132" name="对象 5131"/>
          <p:cNvGraphicFramePr>
            <a:graphicFrameLocks noChangeAspect="1"/>
          </p:cNvGraphicFramePr>
          <p:nvPr/>
        </p:nvGraphicFramePr>
        <p:xfrm>
          <a:off x="7901147" y="2132489"/>
          <a:ext cx="642620" cy="101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7" imgW="152400" imgH="393700" progId="Equation.3">
                  <p:embed/>
                </p:oleObj>
              </mc:Choice>
              <mc:Fallback>
                <p:oleObj name="" r:id="rId7" imgW="1524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01147" y="2132489"/>
                        <a:ext cx="642620" cy="10102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对象 5132"/>
          <p:cNvGraphicFramePr>
            <a:graphicFrameLocks noChangeAspect="1"/>
          </p:cNvGraphicFramePr>
          <p:nvPr/>
        </p:nvGraphicFramePr>
        <p:xfrm>
          <a:off x="7896225" y="3140869"/>
          <a:ext cx="82550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9" imgW="152400" imgH="393700" progId="Equation.3">
                  <p:embed/>
                </p:oleObj>
              </mc:Choice>
              <mc:Fallback>
                <p:oleObj name="" r:id="rId9" imgW="1524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896225" y="3140869"/>
                        <a:ext cx="825500" cy="1009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对象 5133"/>
          <p:cNvGraphicFramePr>
            <a:graphicFrameLocks noChangeAspect="1"/>
          </p:cNvGraphicFramePr>
          <p:nvPr/>
        </p:nvGraphicFramePr>
        <p:xfrm>
          <a:off x="7824947" y="4148614"/>
          <a:ext cx="1007745" cy="1010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11" imgW="152400" imgH="393700" progId="Equation.3">
                  <p:embed/>
                </p:oleObj>
              </mc:Choice>
              <mc:Fallback>
                <p:oleObj name="" r:id="rId11" imgW="1524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24947" y="4148614"/>
                        <a:ext cx="1007745" cy="10102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矩形 5134"/>
          <p:cNvSpPr/>
          <p:nvPr/>
        </p:nvSpPr>
        <p:spPr>
          <a:xfrm>
            <a:off x="1524000" y="2836546"/>
            <a:ext cx="309880" cy="24511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100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136" name="矩形 5135"/>
          <p:cNvSpPr/>
          <p:nvPr/>
        </p:nvSpPr>
        <p:spPr>
          <a:xfrm>
            <a:off x="1524000" y="3522981"/>
            <a:ext cx="309880" cy="24511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1000"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5137" name="矩形 5136"/>
          <p:cNvSpPr/>
          <p:nvPr/>
        </p:nvSpPr>
        <p:spPr>
          <a:xfrm>
            <a:off x="1524000" y="4105911"/>
            <a:ext cx="309880" cy="30670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1400">
                <a:latin typeface="Arial" panose="020B0604020202020204" pitchFamily="34" charset="0"/>
              </a:rPr>
              <a:t> </a:t>
            </a:r>
            <a:endParaRPr lang="en-US" altLang="zh-CN">
              <a:latin typeface="Arial" panose="020B0604020202020204" pitchFamily="34" charset="0"/>
            </a:endParaRPr>
          </a:p>
        </p:txBody>
      </p:sp>
      <p:grpSp>
        <p:nvGrpSpPr>
          <p:cNvPr id="5141" name="组合 5140"/>
          <p:cNvGrpSpPr/>
          <p:nvPr/>
        </p:nvGrpSpPr>
        <p:grpSpPr>
          <a:xfrm>
            <a:off x="3071813" y="2179638"/>
            <a:ext cx="2268537" cy="2260600"/>
            <a:chOff x="975" y="1192"/>
            <a:chExt cx="1429" cy="1424"/>
          </a:xfrm>
        </p:grpSpPr>
        <p:grpSp>
          <p:nvGrpSpPr>
            <p:cNvPr id="5142" name="组合 5141"/>
            <p:cNvGrpSpPr/>
            <p:nvPr/>
          </p:nvGrpSpPr>
          <p:grpSpPr>
            <a:xfrm>
              <a:off x="975" y="1192"/>
              <a:ext cx="1429" cy="1424"/>
              <a:chOff x="975" y="1192"/>
              <a:chExt cx="1429" cy="1424"/>
            </a:xfrm>
          </p:grpSpPr>
          <p:sp>
            <p:nvSpPr>
              <p:cNvPr id="5143" name="文本框 5142"/>
              <p:cNvSpPr txBox="1"/>
              <p:nvPr/>
            </p:nvSpPr>
            <p:spPr>
              <a:xfrm>
                <a:off x="975" y="2310"/>
                <a:ext cx="567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Arial" panose="020B0604020202020204" pitchFamily="34" charset="0"/>
                  </a:rPr>
                  <a:t>O</a:t>
                </a:r>
                <a:endParaRPr lang="en-US" altLang="zh-CN" sz="2400" b="1">
                  <a:latin typeface="Arial" panose="020B0604020202020204" pitchFamily="34" charset="0"/>
                </a:endParaRPr>
              </a:p>
            </p:txBody>
          </p:sp>
          <p:sp>
            <p:nvSpPr>
              <p:cNvPr id="5144" name="文本框 5143"/>
              <p:cNvSpPr txBox="1"/>
              <p:nvPr/>
            </p:nvSpPr>
            <p:spPr>
              <a:xfrm>
                <a:off x="1860" y="1847"/>
                <a:ext cx="272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b="1">
                    <a:latin typeface="Arial" panose="020B0604020202020204" pitchFamily="34" charset="0"/>
                  </a:rPr>
                  <a:t>b</a:t>
                </a:r>
                <a:endParaRPr lang="en-US" altLang="zh-CN" b="1">
                  <a:latin typeface="Arial" panose="020B0604020202020204" pitchFamily="34" charset="0"/>
                </a:endParaRPr>
              </a:p>
            </p:txBody>
          </p:sp>
          <p:sp>
            <p:nvSpPr>
              <p:cNvPr id="5145" name="文本框 5144"/>
              <p:cNvSpPr txBox="1"/>
              <p:nvPr/>
            </p:nvSpPr>
            <p:spPr>
              <a:xfrm>
                <a:off x="1361" y="2372"/>
                <a:ext cx="272" cy="2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b="1">
                    <a:latin typeface="Arial" panose="020B0604020202020204" pitchFamily="34" charset="0"/>
                  </a:rPr>
                  <a:t>a</a:t>
                </a:r>
                <a:endParaRPr lang="en-US" altLang="zh-CN" b="1">
                  <a:latin typeface="Arial" panose="020B0604020202020204" pitchFamily="34" charset="0"/>
                </a:endParaRPr>
              </a:p>
            </p:txBody>
          </p:sp>
          <p:sp>
            <p:nvSpPr>
              <p:cNvPr id="5146" name="文本框 5145"/>
              <p:cNvSpPr txBox="1"/>
              <p:nvPr/>
            </p:nvSpPr>
            <p:spPr>
              <a:xfrm>
                <a:off x="1837" y="2326"/>
                <a:ext cx="567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Arial" panose="020B0604020202020204" pitchFamily="34" charset="0"/>
                  </a:rPr>
                  <a:t>M</a:t>
                </a:r>
                <a:endParaRPr lang="en-US" altLang="zh-CN" sz="2400" b="1">
                  <a:latin typeface="Arial" panose="020B0604020202020204" pitchFamily="34" charset="0"/>
                </a:endParaRPr>
              </a:p>
            </p:txBody>
          </p:sp>
          <p:sp>
            <p:nvSpPr>
              <p:cNvPr id="5147" name="文本框 5146"/>
              <p:cNvSpPr txBox="1"/>
              <p:nvPr/>
            </p:nvSpPr>
            <p:spPr>
              <a:xfrm>
                <a:off x="1814" y="1192"/>
                <a:ext cx="567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Arial" panose="020B0604020202020204" pitchFamily="34" charset="0"/>
                  </a:rPr>
                  <a:t>P</a:t>
                </a:r>
                <a:endParaRPr lang="en-US" altLang="zh-CN" sz="2400" b="1">
                  <a:latin typeface="Arial" panose="020B0604020202020204" pitchFamily="34" charset="0"/>
                </a:endParaRPr>
              </a:p>
            </p:txBody>
          </p:sp>
          <p:sp>
            <p:nvSpPr>
              <p:cNvPr id="5148" name="直角三角形 5147"/>
              <p:cNvSpPr/>
              <p:nvPr/>
            </p:nvSpPr>
            <p:spPr>
              <a:xfrm flipH="1">
                <a:off x="1179" y="1419"/>
                <a:ext cx="681" cy="1007"/>
              </a:xfrm>
              <a:prstGeom prst="rtTriangle">
                <a:avLst/>
              </a:prstGeom>
              <a:noFill/>
              <a:ln w="28575" cap="flat" cmpd="sng">
                <a:solidFill>
                  <a:srgbClr val="0000FF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9" name="文本框 5148"/>
              <p:cNvSpPr txBox="1"/>
              <p:nvPr/>
            </p:nvSpPr>
            <p:spPr>
              <a:xfrm>
                <a:off x="1157" y="1480"/>
                <a:ext cx="453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zh-CN" sz="2400" b="1">
                    <a:latin typeface="Arial" panose="020B0604020202020204" pitchFamily="34" charset="0"/>
                  </a:rPr>
                  <a:t>c</a:t>
                </a:r>
                <a:endParaRPr lang="en-US" altLang="zh-CN" sz="2400" b="1">
                  <a:latin typeface="Arial" panose="020B0604020202020204" pitchFamily="34" charset="0"/>
                </a:endParaRPr>
              </a:p>
            </p:txBody>
          </p:sp>
        </p:grpSp>
        <p:graphicFrame>
          <p:nvGraphicFramePr>
            <p:cNvPr id="5150" name="对象 5149"/>
            <p:cNvGraphicFramePr>
              <a:graphicFrameLocks noChangeAspect="1"/>
            </p:cNvGraphicFramePr>
            <p:nvPr/>
          </p:nvGraphicFramePr>
          <p:xfrm>
            <a:off x="1338" y="2205"/>
            <a:ext cx="227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" r:id="rId13" imgW="152400" imgH="139700" progId="Equation.3">
                    <p:embed/>
                  </p:oleObj>
                </mc:Choice>
                <mc:Fallback>
                  <p:oleObj name="" r:id="rId13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1338" y="2205"/>
                          <a:ext cx="227" cy="20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1" name="任意多边形 5150"/>
            <p:cNvSpPr/>
            <p:nvPr/>
          </p:nvSpPr>
          <p:spPr>
            <a:xfrm>
              <a:off x="1241" y="2257"/>
              <a:ext cx="136" cy="161"/>
            </a:xfrm>
            <a:custGeom>
              <a:avLst/>
              <a:gdLst>
                <a:gd name="txL" fmla="*/ 0 w 21600"/>
                <a:gd name="txT" fmla="*/ 0 h 19099"/>
                <a:gd name="txR" fmla="*/ 21600 w 21600"/>
                <a:gd name="txB" fmla="*/ 19099 h 19099"/>
              </a:gdLst>
              <a:ahLst/>
              <a:cxnLst>
                <a:cxn ang="270">
                  <a:pos x="10088" y="0"/>
                </a:cxn>
                <a:cxn ang="0">
                  <a:pos x="21600" y="19099"/>
                </a:cxn>
                <a:cxn ang="180">
                  <a:pos x="0" y="19099"/>
                </a:cxn>
              </a:cxnLst>
              <a:rect l="txL" t="txT" r="txR" b="txB"/>
              <a:pathLst>
                <a:path w="21600" h="19099" fill="none">
                  <a:moveTo>
                    <a:pt x="10088" y="0"/>
                  </a:moveTo>
                  <a:arcTo wR="21600" hR="21600" stAng="-3729432" swAng="3729432"/>
                </a:path>
                <a:path w="21600" h="19099" stroke="0">
                  <a:moveTo>
                    <a:pt x="10088" y="0"/>
                  </a:moveTo>
                  <a:arcTo wR="21600" hR="21600" stAng="-3729432" swAng="3729432"/>
                  <a:lnTo>
                    <a:pt x="0" y="19099"/>
                  </a:lnTo>
                  <a:close/>
                </a:path>
              </a:pathLst>
            </a:custGeom>
            <a:noFill/>
            <a:ln w="28575" cap="flat" cmpd="sng">
              <a:solidFill>
                <a:srgbClr val="D60093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94295" y="2682240"/>
            <a:ext cx="2768600" cy="23609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74015" y="1050290"/>
            <a:ext cx="9011285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探究</a:t>
            </a:r>
            <a:r>
              <a:rPr lang="en-US" altLang="zh-CN" sz="2800">
                <a:solidFill>
                  <a:srgbClr val="FF0000"/>
                </a:solidFill>
              </a:rPr>
              <a:t>1</a:t>
            </a:r>
            <a:r>
              <a:rPr lang="zh-CN" altLang="en-US" sz="2800">
                <a:solidFill>
                  <a:srgbClr val="FF0000"/>
                </a:solidFill>
              </a:rPr>
              <a:t>：当           时，点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的坐标是什么？当                   时，</a:t>
            </a:r>
            <a:endParaRPr lang="zh-CN" altLang="en-US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点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r>
              <a:rPr lang="zh-CN" altLang="en-US" sz="2800">
                <a:solidFill>
                  <a:srgbClr val="FF0000"/>
                </a:solidFill>
              </a:rPr>
              <a:t>的坐标又是什么？它们唯一确定吗？</a:t>
            </a:r>
            <a:endParaRPr lang="zh-CN" altLang="en-US" sz="2800">
              <a:solidFill>
                <a:srgbClr val="FF0000"/>
              </a:solidFill>
            </a:endParaRPr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2010410" y="1025525"/>
          <a:ext cx="785495" cy="737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2" imgW="419100" imgH="393700" progId="Equation.KSEE3">
                  <p:embed/>
                </p:oleObj>
              </mc:Choice>
              <mc:Fallback>
                <p:oleObj name="" r:id="rId2" imgW="4191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10410" y="1025525"/>
                        <a:ext cx="785495" cy="737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7060565" y="1116330"/>
          <a:ext cx="154686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4" imgW="812800" imgH="393700" progId="Equation.KSEE3">
                  <p:embed/>
                </p:oleObj>
              </mc:Choice>
              <mc:Fallback>
                <p:oleObj name="" r:id="rId4" imgW="8128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60565" y="1116330"/>
                        <a:ext cx="1546860" cy="74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992505" y="3359150"/>
            <a:ext cx="4199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chemeClr val="accent1"/>
                </a:solidFill>
              </a:rPr>
              <a:t>当            时，点</a:t>
            </a:r>
            <a:r>
              <a:rPr lang="en-US" altLang="zh-CN" sz="2800" b="1">
                <a:solidFill>
                  <a:schemeClr val="accent1"/>
                </a:solidFill>
              </a:rPr>
              <a:t>P</a:t>
            </a:r>
            <a:r>
              <a:rPr lang="zh-CN" altLang="en-US" sz="2800" b="1">
                <a:solidFill>
                  <a:schemeClr val="accent1"/>
                </a:solidFill>
              </a:rPr>
              <a:t>的坐标为             </a:t>
            </a:r>
            <a:endParaRPr lang="zh-CN" altLang="en-US" sz="2800" b="1">
              <a:solidFill>
                <a:schemeClr val="accent1"/>
              </a:solidFill>
            </a:endParaRPr>
          </a:p>
        </p:txBody>
      </p:sp>
      <p:graphicFrame>
        <p:nvGraphicFramePr>
          <p:cNvPr id="9" name="对象 8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22095" y="3251835"/>
          <a:ext cx="785495" cy="737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6" imgW="419100" imgH="393700" progId="Equation.KSEE3">
                  <p:embed/>
                </p:oleObj>
              </mc:Choice>
              <mc:Fallback>
                <p:oleObj name="" r:id="rId6" imgW="4191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2095" y="3251835"/>
                        <a:ext cx="785495" cy="737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92395" y="3302000"/>
          <a:ext cx="909320" cy="687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7" imgW="571500" imgH="431800" progId="Equation.KSEE3">
                  <p:embed/>
                </p:oleObj>
              </mc:Choice>
              <mc:Fallback>
                <p:oleObj name="" r:id="rId7" imgW="571500" imgH="4318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92395" y="3302000"/>
                        <a:ext cx="909320" cy="6870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993775" y="4255135"/>
            <a:ext cx="4199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chemeClr val="accent1"/>
                </a:solidFill>
              </a:rPr>
              <a:t>当            时，点</a:t>
            </a:r>
            <a:r>
              <a:rPr lang="en-US" altLang="zh-CN" sz="2800" b="1">
                <a:solidFill>
                  <a:schemeClr val="accent1"/>
                </a:solidFill>
              </a:rPr>
              <a:t>P</a:t>
            </a:r>
            <a:r>
              <a:rPr lang="zh-CN" altLang="en-US" sz="2800" b="1">
                <a:solidFill>
                  <a:schemeClr val="accent1"/>
                </a:solidFill>
              </a:rPr>
              <a:t>的坐标为             </a:t>
            </a:r>
            <a:endParaRPr lang="zh-CN" altLang="en-US" sz="2800" b="1">
              <a:solidFill>
                <a:schemeClr val="accent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93775" y="5151120"/>
            <a:ext cx="41998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>
                <a:solidFill>
                  <a:schemeClr val="accent1"/>
                </a:solidFill>
              </a:rPr>
              <a:t>当            时，点</a:t>
            </a:r>
            <a:r>
              <a:rPr lang="en-US" altLang="zh-CN" sz="2800" b="1">
                <a:solidFill>
                  <a:schemeClr val="accent1"/>
                </a:solidFill>
              </a:rPr>
              <a:t>P</a:t>
            </a:r>
            <a:r>
              <a:rPr lang="zh-CN" altLang="en-US" sz="2800" b="1">
                <a:solidFill>
                  <a:schemeClr val="accent1"/>
                </a:solidFill>
              </a:rPr>
              <a:t>的坐标为             </a:t>
            </a:r>
            <a:endParaRPr lang="zh-CN" altLang="en-US" sz="2800" b="1">
              <a:solidFill>
                <a:schemeClr val="accent1"/>
              </a:solidFill>
            </a:endParaRPr>
          </a:p>
        </p:txBody>
      </p:sp>
      <p:graphicFrame>
        <p:nvGraphicFramePr>
          <p:cNvPr id="13" name="对象 12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522095" y="4039870"/>
          <a:ext cx="785495" cy="737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9" imgW="419100" imgH="393700" progId="Equation.KSEE3">
                  <p:embed/>
                </p:oleObj>
              </mc:Choice>
              <mc:Fallback>
                <p:oleObj name="" r:id="rId9" imgW="4191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22095" y="4039870"/>
                        <a:ext cx="785495" cy="737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1438593" y="5043170"/>
          <a:ext cx="952500" cy="737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11" imgW="508000" imgH="393700" progId="Equation.KSEE3">
                  <p:embed/>
                </p:oleObj>
              </mc:Choice>
              <mc:Fallback>
                <p:oleObj name="" r:id="rId11" imgW="5080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38593" y="5043170"/>
                        <a:ext cx="952500" cy="737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92395" y="4287520"/>
          <a:ext cx="67119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13" imgW="316865" imgH="215900" progId="Equation.KSEE3">
                  <p:embed/>
                </p:oleObj>
              </mc:Choice>
              <mc:Fallback>
                <p:oleObj name="" r:id="rId13" imgW="316865" imgH="2159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192395" y="4287520"/>
                        <a:ext cx="67119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02543" y="5093335"/>
          <a:ext cx="1091565" cy="687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15" imgW="685800" imgH="431800" progId="Equation.KSEE3">
                  <p:embed/>
                </p:oleObj>
              </mc:Choice>
              <mc:Fallback>
                <p:oleObj name="" r:id="rId15" imgW="685800" imgH="4318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102543" y="5093335"/>
                        <a:ext cx="1091565" cy="6870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2"/>
          <p:cNvSpPr/>
          <p:nvPr>
            <p:custDataLst>
              <p:tags r:id="rId17"/>
            </p:custDataLst>
          </p:nvPr>
        </p:nvSpPr>
        <p:spPr>
          <a:xfrm>
            <a:off x="6997700" y="6199505"/>
            <a:ext cx="53016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练习：书本</a:t>
            </a:r>
            <a:r>
              <a:rPr lang="en-US" altLang="zh-CN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P179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第</a:t>
            </a:r>
            <a:r>
              <a:rPr 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latin typeface="Arial" panose="020B0604020202020204" pitchFamily="34" charset="0"/>
                <a:ea typeface="宋体" panose="02010600030101010101" pitchFamily="2" charset="-122"/>
              </a:rPr>
              <a:t>题</a:t>
            </a:r>
            <a:endParaRPr lang="zh-CN" altLang="en-US" sz="2800" b="1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01675" y="844550"/>
            <a:ext cx="1042035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探究</a:t>
            </a:r>
            <a:r>
              <a:rPr lang="en-US" altLang="zh-CN" sz="2800">
                <a:solidFill>
                  <a:srgbClr val="FF0000"/>
                </a:solidFill>
              </a:rPr>
              <a:t>2  </a:t>
            </a:r>
            <a:r>
              <a:rPr lang="zh-CN" altLang="en-US" sz="2800">
                <a:solidFill>
                  <a:srgbClr val="FF0000"/>
                </a:solidFill>
              </a:rPr>
              <a:t>：一般地，任意给定一个角     ，它的终边</a:t>
            </a:r>
            <a:r>
              <a:rPr lang="en-US" altLang="zh-CN" sz="2800">
                <a:solidFill>
                  <a:srgbClr val="FF0000"/>
                </a:solidFill>
              </a:rPr>
              <a:t>OP</a:t>
            </a:r>
            <a:r>
              <a:rPr lang="zh-CN" altLang="en-US" sz="2800">
                <a:solidFill>
                  <a:srgbClr val="FF0000"/>
                </a:solidFill>
              </a:rPr>
              <a:t>与单位圆交点</a:t>
            </a:r>
            <a:r>
              <a:rPr lang="en-US" altLang="zh-CN" sz="2800">
                <a:solidFill>
                  <a:srgbClr val="FF0000"/>
                </a:solidFill>
              </a:rPr>
              <a:t>P</a:t>
            </a:r>
            <a:endParaRPr lang="en-US" altLang="zh-CN" sz="2800">
              <a:solidFill>
                <a:srgbClr val="FF0000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>
                <a:solidFill>
                  <a:srgbClr val="FF0000"/>
                </a:solidFill>
              </a:rPr>
              <a:t>的坐标能唯一确定吗？</a:t>
            </a:r>
            <a:endParaRPr lang="zh-CN" altLang="en-US" sz="28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08990" y="2920365"/>
            <a:ext cx="53447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chemeClr val="accent1"/>
                </a:solidFill>
              </a:rPr>
              <a:t>点</a:t>
            </a:r>
            <a:r>
              <a:rPr lang="en-US" altLang="zh-CN" sz="2800">
                <a:solidFill>
                  <a:schemeClr val="accent1"/>
                </a:solidFill>
              </a:rPr>
              <a:t>P</a:t>
            </a:r>
            <a:r>
              <a:rPr lang="zh-CN" altLang="en-US" sz="2800">
                <a:solidFill>
                  <a:schemeClr val="accent1"/>
                </a:solidFill>
              </a:rPr>
              <a:t>的横、纵坐标都能唯一确定。</a:t>
            </a:r>
            <a:endParaRPr lang="zh-CN" altLang="en-US" sz="2800">
              <a:solidFill>
                <a:schemeClr val="accent1"/>
              </a:solidFill>
            </a:endParaRPr>
          </a:p>
        </p:txBody>
      </p:sp>
      <p:graphicFrame>
        <p:nvGraphicFramePr>
          <p:cNvPr id="6" name="对象 5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078220" y="1117600"/>
          <a:ext cx="392430" cy="359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" r:id="rId1" imgW="152400" imgH="139700" progId="Equation.KSEE3">
                  <p:embed/>
                </p:oleObj>
              </mc:Choice>
              <mc:Fallback>
                <p:oleObj name="" r:id="rId1" imgW="152400" imgH="139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78220" y="1117600"/>
                        <a:ext cx="392430" cy="359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矩形 10242"/>
          <p:cNvSpPr/>
          <p:nvPr/>
        </p:nvSpPr>
        <p:spPr>
          <a:xfrm>
            <a:off x="588645" y="281464"/>
            <a:ext cx="6119813" cy="58356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r>
              <a:rPr lang="zh-CN" altLang="en-US" sz="3200" b="1">
                <a:solidFill>
                  <a:srgbClr val="D60093"/>
                </a:solidFill>
                <a:latin typeface="Arial" panose="020B0604020202020204" pitchFamily="34" charset="0"/>
              </a:rPr>
              <a:t>任意角的三角函数定义</a:t>
            </a:r>
            <a:r>
              <a:rPr lang="zh-CN" altLang="en-US" sz="3200">
                <a:solidFill>
                  <a:srgbClr val="D60093"/>
                </a:solidFill>
                <a:latin typeface="Arial" panose="020B0604020202020204" pitchFamily="34" charset="0"/>
              </a:rPr>
              <a:t> </a:t>
            </a:r>
            <a:endParaRPr lang="zh-CN" altLang="en-US" sz="3200">
              <a:solidFill>
                <a:srgbClr val="D60093"/>
              </a:solidFill>
              <a:latin typeface="Arial" panose="020B0604020202020204" pitchFamily="34" charset="0"/>
            </a:endParaRPr>
          </a:p>
        </p:txBody>
      </p:sp>
      <p:grpSp>
        <p:nvGrpSpPr>
          <p:cNvPr id="10244" name="组合 10243"/>
          <p:cNvGrpSpPr/>
          <p:nvPr/>
        </p:nvGrpSpPr>
        <p:grpSpPr>
          <a:xfrm>
            <a:off x="1176656" y="958215"/>
            <a:ext cx="9817099" cy="522288"/>
            <a:chOff x="-72" y="762"/>
            <a:chExt cx="6184" cy="329"/>
          </a:xfrm>
        </p:grpSpPr>
        <p:sp>
          <p:nvSpPr>
            <p:cNvPr id="10245" name="矩形 10244"/>
            <p:cNvSpPr/>
            <p:nvPr/>
          </p:nvSpPr>
          <p:spPr>
            <a:xfrm>
              <a:off x="-72" y="762"/>
              <a:ext cx="559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lstStyle/>
            <a:p>
              <a:r>
                <a:rPr lang="zh-CN" altLang="en-US" sz="2800">
                  <a:latin typeface="Arial" panose="020B0604020202020204" pitchFamily="34" charset="0"/>
                </a:rPr>
                <a:t>设    </a:t>
              </a:r>
              <a:r>
                <a:rPr lang="zh-CN" altLang="en-US" sz="2800">
                  <a:latin typeface="Arial" panose="020B0604020202020204" pitchFamily="34" charset="0"/>
                  <a:cs typeface="Times New Roman" panose="02020603050405020304" pitchFamily="18" charset="0"/>
                </a:rPr>
                <a:t>是一个任意角，           ， 它的终边与单位圆交于点</a:t>
              </a:r>
              <a:endParaRPr lang="zh-CN" altLang="en-US" sz="2800">
                <a:latin typeface="Arial" panose="020B0604020202020204" pitchFamily="34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10246" name="对象 10245"/>
            <p:cNvGraphicFramePr>
              <a:graphicFrameLocks noChangeAspect="1"/>
            </p:cNvGraphicFramePr>
            <p:nvPr/>
          </p:nvGraphicFramePr>
          <p:xfrm>
            <a:off x="220" y="820"/>
            <a:ext cx="227" cy="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7" name="" r:id="rId1" imgW="152400" imgH="139700" progId="Equation.3">
                    <p:embed/>
                  </p:oleObj>
                </mc:Choice>
                <mc:Fallback>
                  <p:oleObj name="" r:id="rId1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20" y="820"/>
                          <a:ext cx="227" cy="21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47" name="对象 10246"/>
            <p:cNvGraphicFramePr>
              <a:graphicFrameLocks noChangeAspect="1"/>
            </p:cNvGraphicFramePr>
            <p:nvPr/>
          </p:nvGraphicFramePr>
          <p:xfrm>
            <a:off x="5522" y="762"/>
            <a:ext cx="590" cy="2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8" name="" r:id="rId3" imgW="482600" imgH="203200" progId="Equation.3">
                    <p:embed/>
                  </p:oleObj>
                </mc:Choice>
                <mc:Fallback>
                  <p:oleObj name="" r:id="rId3" imgW="482600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522" y="762"/>
                          <a:ext cx="590" cy="24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48" name="矩形 10247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9" name="矩形 10248"/>
          <p:cNvSpPr/>
          <p:nvPr/>
        </p:nvSpPr>
        <p:spPr>
          <a:xfrm>
            <a:off x="5876925" y="3380740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panose="020B0604020202020204" pitchFamily="34" charset="0"/>
              </a:rPr>
              <a:t> 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grpSp>
        <p:nvGrpSpPr>
          <p:cNvPr id="10250" name="组合 10249"/>
          <p:cNvGrpSpPr/>
          <p:nvPr/>
        </p:nvGrpSpPr>
        <p:grpSpPr>
          <a:xfrm>
            <a:off x="1176655" y="1630680"/>
            <a:ext cx="9817100" cy="522288"/>
            <a:chOff x="395" y="1117"/>
            <a:chExt cx="5197" cy="329"/>
          </a:xfrm>
        </p:grpSpPr>
        <p:sp>
          <p:nvSpPr>
            <p:cNvPr id="10251" name="文本框 10250"/>
            <p:cNvSpPr txBox="1"/>
            <p:nvPr/>
          </p:nvSpPr>
          <p:spPr>
            <a:xfrm>
              <a:off x="395" y="1117"/>
              <a:ext cx="519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800">
                  <a:latin typeface="Arial" panose="020B0604020202020204" pitchFamily="34" charset="0"/>
                </a:rPr>
                <a:t>那么</a:t>
              </a:r>
              <a:r>
                <a:rPr lang="en-US" altLang="zh-CN" sz="2800">
                  <a:latin typeface="Arial" panose="020B0604020202020204" pitchFamily="34" charset="0"/>
                </a:rPr>
                <a:t>:</a:t>
              </a:r>
              <a:r>
                <a:rPr lang="zh-CN" altLang="en-US" sz="2800">
                  <a:latin typeface="Arial" panose="020B0604020202020204" pitchFamily="34" charset="0"/>
                </a:rPr>
                <a:t>（</a:t>
              </a:r>
              <a:r>
                <a:rPr lang="en-US" altLang="zh-CN" sz="2800">
                  <a:latin typeface="Arial" panose="020B0604020202020204" pitchFamily="34" charset="0"/>
                </a:rPr>
                <a:t>1</a:t>
              </a:r>
              <a:r>
                <a:rPr lang="zh-CN" altLang="en-US" sz="2800">
                  <a:latin typeface="Arial" panose="020B0604020202020204" pitchFamily="34" charset="0"/>
                </a:rPr>
                <a:t>）  叫做     的</a:t>
              </a:r>
              <a:r>
                <a:rPr lang="zh-CN" altLang="en-US" sz="2800" b="1">
                  <a:latin typeface="Arial" panose="020B0604020202020204" pitchFamily="34" charset="0"/>
                </a:rPr>
                <a:t>正弦函数</a:t>
              </a:r>
              <a:r>
                <a:rPr lang="zh-CN" altLang="en-US" sz="2800">
                  <a:latin typeface="Arial" panose="020B0604020202020204" pitchFamily="34" charset="0"/>
                </a:rPr>
                <a:t>，记作           ，即                ；</a:t>
              </a:r>
              <a:endParaRPr lang="zh-CN" altLang="en-US" sz="2800">
                <a:latin typeface="Arial" panose="020B0604020202020204" pitchFamily="34" charset="0"/>
              </a:endParaRPr>
            </a:p>
          </p:txBody>
        </p:sp>
        <p:graphicFrame>
          <p:nvGraphicFramePr>
            <p:cNvPr id="10252" name="对象 10251"/>
            <p:cNvGraphicFramePr>
              <a:graphicFrameLocks noChangeAspect="1"/>
            </p:cNvGraphicFramePr>
            <p:nvPr/>
          </p:nvGraphicFramePr>
          <p:xfrm>
            <a:off x="1250" y="1117"/>
            <a:ext cx="269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" name="" r:id="rId5" imgW="139700" imgH="165100" progId="Equation.3">
                    <p:embed/>
                  </p:oleObj>
                </mc:Choice>
                <mc:Fallback>
                  <p:oleObj name="" r:id="rId5" imgW="139700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250" y="1117"/>
                          <a:ext cx="269" cy="31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3" name="对象 10252"/>
            <p:cNvGraphicFramePr>
              <a:graphicFrameLocks noChangeAspect="1"/>
            </p:cNvGraphicFramePr>
            <p:nvPr/>
          </p:nvGraphicFramePr>
          <p:xfrm>
            <a:off x="1837" y="1158"/>
            <a:ext cx="295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0" name="" r:id="rId7" imgW="152400" imgH="139700" progId="Equation.3">
                    <p:embed/>
                  </p:oleObj>
                </mc:Choice>
                <mc:Fallback>
                  <p:oleObj name="" r:id="rId7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837" y="1158"/>
                          <a:ext cx="295" cy="27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4" name="对象 10253"/>
            <p:cNvGraphicFramePr>
              <a:graphicFrameLocks noChangeAspect="1"/>
            </p:cNvGraphicFramePr>
            <p:nvPr/>
          </p:nvGraphicFramePr>
          <p:xfrm>
            <a:off x="3669" y="1155"/>
            <a:ext cx="494" cy="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" r:id="rId9" imgW="354965" imgH="177800" progId="Equation.3">
                    <p:embed/>
                  </p:oleObj>
                </mc:Choice>
                <mc:Fallback>
                  <p:oleObj name="" r:id="rId9" imgW="354965" imgH="1778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669" y="1155"/>
                          <a:ext cx="494" cy="254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5" name="对象 10254"/>
            <p:cNvGraphicFramePr>
              <a:graphicFrameLocks noChangeAspect="1"/>
            </p:cNvGraphicFramePr>
            <p:nvPr/>
          </p:nvGraphicFramePr>
          <p:xfrm>
            <a:off x="4547" y="1168"/>
            <a:ext cx="665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" r:id="rId11" imgW="584200" imgH="203200" progId="Equation.3">
                    <p:embed/>
                  </p:oleObj>
                </mc:Choice>
                <mc:Fallback>
                  <p:oleObj name="" r:id="rId11" imgW="584200" imgH="2032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547" y="1168"/>
                          <a:ext cx="665" cy="2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6" name="矩形 10255"/>
          <p:cNvSpPr/>
          <p:nvPr/>
        </p:nvSpPr>
        <p:spPr>
          <a:xfrm>
            <a:off x="5795963" y="339026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panose="020B0604020202020204" pitchFamily="34" charset="0"/>
              </a:rPr>
              <a:t> 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grpSp>
        <p:nvGrpSpPr>
          <p:cNvPr id="10257" name="组合 10256"/>
          <p:cNvGrpSpPr/>
          <p:nvPr/>
        </p:nvGrpSpPr>
        <p:grpSpPr>
          <a:xfrm>
            <a:off x="1666875" y="2355850"/>
            <a:ext cx="8874760" cy="530400"/>
            <a:chOff x="656" y="1525"/>
            <a:chExt cx="4809" cy="334"/>
          </a:xfrm>
        </p:grpSpPr>
        <p:sp>
          <p:nvSpPr>
            <p:cNvPr id="10258" name="矩形 10257"/>
            <p:cNvSpPr/>
            <p:nvPr/>
          </p:nvSpPr>
          <p:spPr>
            <a:xfrm>
              <a:off x="656" y="1530"/>
              <a:ext cx="4809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800">
                  <a:latin typeface="Arial" panose="020B0604020202020204" pitchFamily="34" charset="0"/>
                </a:rPr>
                <a:t> </a:t>
              </a:r>
              <a:r>
                <a:rPr lang="zh-CN" altLang="en-US" sz="2800">
                  <a:latin typeface="Arial" panose="020B0604020202020204" pitchFamily="34" charset="0"/>
                </a:rPr>
                <a:t>（</a:t>
              </a:r>
              <a:r>
                <a:rPr lang="en-US" altLang="zh-CN" sz="2800">
                  <a:latin typeface="Arial" panose="020B0604020202020204" pitchFamily="34" charset="0"/>
                </a:rPr>
                <a:t>2</a:t>
              </a:r>
              <a:r>
                <a:rPr lang="zh-CN" altLang="en-US" sz="2800">
                  <a:latin typeface="Arial" panose="020B0604020202020204" pitchFamily="34" charset="0"/>
                </a:rPr>
                <a:t>）   叫做     的</a:t>
              </a:r>
              <a:r>
                <a:rPr lang="zh-CN" altLang="en-US" sz="2800" b="1">
                  <a:latin typeface="Arial" panose="020B0604020202020204" pitchFamily="34" charset="0"/>
                </a:rPr>
                <a:t>余弦函数</a:t>
              </a:r>
              <a:r>
                <a:rPr lang="zh-CN" altLang="en-US" sz="2800">
                  <a:latin typeface="Arial" panose="020B0604020202020204" pitchFamily="34" charset="0"/>
                </a:rPr>
                <a:t>，记作         ，即                 ；              </a:t>
              </a:r>
              <a:endParaRPr lang="zh-CN" altLang="en-US" sz="2800">
                <a:latin typeface="Arial" panose="020B0604020202020204" pitchFamily="34" charset="0"/>
              </a:endParaRPr>
            </a:p>
          </p:txBody>
        </p:sp>
        <p:graphicFrame>
          <p:nvGraphicFramePr>
            <p:cNvPr id="10259" name="对象 10258"/>
            <p:cNvGraphicFramePr>
              <a:graphicFrameLocks noChangeAspect="1"/>
            </p:cNvGraphicFramePr>
            <p:nvPr/>
          </p:nvGraphicFramePr>
          <p:xfrm>
            <a:off x="3605" y="1598"/>
            <a:ext cx="499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" r:id="rId13" imgW="368300" imgH="139700" progId="Equation.3">
                    <p:embed/>
                  </p:oleObj>
                </mc:Choice>
                <mc:Fallback>
                  <p:oleObj name="" r:id="rId13" imgW="3683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605" y="1598"/>
                          <a:ext cx="499" cy="19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0" name="对象 10259"/>
            <p:cNvGraphicFramePr>
              <a:graphicFrameLocks noChangeAspect="1"/>
            </p:cNvGraphicFramePr>
            <p:nvPr/>
          </p:nvGraphicFramePr>
          <p:xfrm>
            <a:off x="1155" y="1525"/>
            <a:ext cx="248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" r:id="rId15" imgW="127000" imgH="139700" progId="Equation.3">
                    <p:embed/>
                  </p:oleObj>
                </mc:Choice>
                <mc:Fallback>
                  <p:oleObj name="" r:id="rId15" imgW="1270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155" y="1525"/>
                          <a:ext cx="248" cy="27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1" name="对象 10260"/>
            <p:cNvGraphicFramePr>
              <a:graphicFrameLocks noChangeAspect="1"/>
            </p:cNvGraphicFramePr>
            <p:nvPr/>
          </p:nvGraphicFramePr>
          <p:xfrm>
            <a:off x="1761" y="1582"/>
            <a:ext cx="295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" r:id="rId17" imgW="152400" imgH="139700" progId="Equation.3">
                    <p:embed/>
                  </p:oleObj>
                </mc:Choice>
                <mc:Fallback>
                  <p:oleObj name="" r:id="rId17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761" y="1582"/>
                          <a:ext cx="295" cy="27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2" name="对象 10261"/>
            <p:cNvGraphicFramePr>
              <a:graphicFrameLocks noChangeAspect="1"/>
            </p:cNvGraphicFramePr>
            <p:nvPr/>
          </p:nvGraphicFramePr>
          <p:xfrm>
            <a:off x="4593" y="1616"/>
            <a:ext cx="681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" r:id="rId18" imgW="596900" imgH="139700" progId="Equation.3">
                    <p:embed/>
                  </p:oleObj>
                </mc:Choice>
                <mc:Fallback>
                  <p:oleObj name="" r:id="rId18" imgW="5969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593" y="1616"/>
                          <a:ext cx="681" cy="1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63" name="组合 10262"/>
          <p:cNvGrpSpPr/>
          <p:nvPr/>
        </p:nvGrpSpPr>
        <p:grpSpPr>
          <a:xfrm>
            <a:off x="1666875" y="2886075"/>
            <a:ext cx="9829165" cy="935355"/>
            <a:chOff x="748" y="1752"/>
            <a:chExt cx="5420" cy="589"/>
          </a:xfrm>
        </p:grpSpPr>
        <p:sp>
          <p:nvSpPr>
            <p:cNvPr id="10264" name="文本框 10263"/>
            <p:cNvSpPr txBox="1"/>
            <p:nvPr/>
          </p:nvSpPr>
          <p:spPr>
            <a:xfrm>
              <a:off x="748" y="1914"/>
              <a:ext cx="542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800">
                  <a:latin typeface="Arial" panose="020B0604020202020204" pitchFamily="34" charset="0"/>
                </a:rPr>
                <a:t>（</a:t>
              </a:r>
              <a:r>
                <a:rPr lang="en-US" altLang="zh-CN" sz="2800">
                  <a:latin typeface="Arial" panose="020B0604020202020204" pitchFamily="34" charset="0"/>
                </a:rPr>
                <a:t>3</a:t>
              </a:r>
              <a:r>
                <a:rPr lang="zh-CN" altLang="en-US" sz="2800">
                  <a:latin typeface="Arial" panose="020B0604020202020204" pitchFamily="34" charset="0"/>
                </a:rPr>
                <a:t>）   叫做     的</a:t>
              </a:r>
              <a:r>
                <a:rPr lang="zh-CN" altLang="en-US" sz="2800" b="1">
                  <a:latin typeface="Arial" panose="020B0604020202020204" pitchFamily="34" charset="0"/>
                </a:rPr>
                <a:t>正切函数</a:t>
              </a:r>
              <a:r>
                <a:rPr lang="zh-CN" altLang="en-US" sz="2800">
                  <a:latin typeface="Arial" panose="020B0604020202020204" pitchFamily="34" charset="0"/>
                </a:rPr>
                <a:t>， 记作         ，即                                 </a:t>
              </a:r>
              <a:endParaRPr lang="zh-CN" altLang="en-US" sz="2800">
                <a:latin typeface="Arial" panose="020B0604020202020204" pitchFamily="34" charset="0"/>
              </a:endParaRPr>
            </a:p>
          </p:txBody>
        </p:sp>
        <p:pic>
          <p:nvPicPr>
            <p:cNvPr id="10265" name="图片 10264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1179" y="1752"/>
              <a:ext cx="244" cy="589"/>
            </a:xfrm>
            <a:prstGeom prst="rect">
              <a:avLst/>
            </a:prstGeom>
            <a:noFill/>
            <a:ln w="9525">
              <a:noFill/>
            </a:ln>
          </p:spPr>
        </p:pic>
        <p:graphicFrame>
          <p:nvGraphicFramePr>
            <p:cNvPr id="10266" name="对象 10265"/>
            <p:cNvGraphicFramePr>
              <a:graphicFrameLocks noChangeAspect="1"/>
            </p:cNvGraphicFramePr>
            <p:nvPr/>
          </p:nvGraphicFramePr>
          <p:xfrm>
            <a:off x="1816" y="1940"/>
            <a:ext cx="295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" r:id="rId21" imgW="152400" imgH="139700" progId="Equation.3">
                    <p:embed/>
                  </p:oleObj>
                </mc:Choice>
                <mc:Fallback>
                  <p:oleObj name="" r:id="rId21" imgW="152400" imgH="139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816" y="1940"/>
                          <a:ext cx="295" cy="27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7" name="对象 10266"/>
            <p:cNvGraphicFramePr>
              <a:graphicFrameLocks noChangeAspect="1"/>
            </p:cNvGraphicFramePr>
            <p:nvPr/>
          </p:nvGraphicFramePr>
          <p:xfrm>
            <a:off x="3718" y="1951"/>
            <a:ext cx="499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" name="" r:id="rId22" imgW="367665" imgH="165100" progId="Equation.3">
                    <p:embed/>
                  </p:oleObj>
                </mc:Choice>
                <mc:Fallback>
                  <p:oleObj name="" r:id="rId22" imgW="367665" imgH="1651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3"/>
                        <a:stretch>
                          <a:fillRect/>
                        </a:stretch>
                      </p:blipFill>
                      <p:spPr>
                        <a:xfrm>
                          <a:off x="3718" y="1951"/>
                          <a:ext cx="499" cy="22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68" name="对象 10267"/>
            <p:cNvGraphicFramePr>
              <a:graphicFrameLocks noChangeAspect="1"/>
            </p:cNvGraphicFramePr>
            <p:nvPr/>
          </p:nvGraphicFramePr>
          <p:xfrm>
            <a:off x="4657" y="1752"/>
            <a:ext cx="859" cy="5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9" name="" r:id="rId24" imgW="634365" imgH="393700" progId="Equation.3">
                    <p:embed/>
                  </p:oleObj>
                </mc:Choice>
                <mc:Fallback>
                  <p:oleObj name="" r:id="rId24" imgW="634365" imgH="393700" progId="Equation.3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4657" y="1752"/>
                          <a:ext cx="859" cy="54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270" name="组合 10269"/>
          <p:cNvGrpSpPr/>
          <p:nvPr/>
        </p:nvGrpSpPr>
        <p:grpSpPr>
          <a:xfrm>
            <a:off x="1884363" y="3744913"/>
            <a:ext cx="3186112" cy="2779712"/>
            <a:chOff x="227" y="2359"/>
            <a:chExt cx="2007" cy="1751"/>
          </a:xfrm>
        </p:grpSpPr>
        <p:sp>
          <p:nvSpPr>
            <p:cNvPr id="10271" name="椭圆 10270"/>
            <p:cNvSpPr/>
            <p:nvPr/>
          </p:nvSpPr>
          <p:spPr>
            <a:xfrm>
              <a:off x="657" y="2840"/>
              <a:ext cx="1044" cy="1044"/>
            </a:xfrm>
            <a:prstGeom prst="ellipse">
              <a:avLst/>
            </a:prstGeom>
            <a:noFill/>
            <a:ln w="28575" cap="flat" cmpd="sng">
              <a:solidFill>
                <a:srgbClr val="00008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0272" name="组合 10271"/>
            <p:cNvGrpSpPr/>
            <p:nvPr/>
          </p:nvGrpSpPr>
          <p:grpSpPr>
            <a:xfrm>
              <a:off x="227" y="2359"/>
              <a:ext cx="2007" cy="1751"/>
              <a:chOff x="227" y="2359"/>
              <a:chExt cx="2007" cy="1751"/>
            </a:xfrm>
          </p:grpSpPr>
          <p:graphicFrame>
            <p:nvGraphicFramePr>
              <p:cNvPr id="10273" name="对象 10272"/>
              <p:cNvGraphicFramePr>
                <a:graphicFrameLocks noChangeAspect="1"/>
              </p:cNvGraphicFramePr>
              <p:nvPr/>
            </p:nvGraphicFramePr>
            <p:xfrm>
              <a:off x="1689" y="3342"/>
              <a:ext cx="363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0" name="" r:id="rId26" imgW="405765" imgH="215900" progId="Equation.3">
                      <p:embed/>
                    </p:oleObj>
                  </mc:Choice>
                  <mc:Fallback>
                    <p:oleObj name="" r:id="rId26" imgW="405765" imgH="2159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7">
                            <a:clrChange>
                              <a:clrFrom>
                                <a:srgbClr val="000000"/>
                              </a:clrFrom>
                              <a:clrTo>
                                <a:srgbClr val="000000"/>
                              </a:clrTo>
                            </a:clrChange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689" y="3342"/>
                            <a:ext cx="363" cy="182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74" name="对象 10273"/>
              <p:cNvGraphicFramePr>
                <a:graphicFrameLocks noChangeAspect="1"/>
              </p:cNvGraphicFramePr>
              <p:nvPr/>
            </p:nvGraphicFramePr>
            <p:xfrm>
              <a:off x="1038" y="3339"/>
              <a:ext cx="137" cy="1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1" name="" r:id="rId28" imgW="152400" imgH="177800" progId="Equation.3">
                      <p:embed/>
                    </p:oleObj>
                  </mc:Choice>
                  <mc:Fallback>
                    <p:oleObj name="" r:id="rId28" imgW="152400" imgH="1778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9">
                            <a:clrChange>
                              <a:clrFrom>
                                <a:srgbClr val="000000"/>
                              </a:clrFrom>
                              <a:clrTo>
                                <a:srgbClr val="000000"/>
                              </a:clrTo>
                            </a:clrChange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038" y="3339"/>
                            <a:ext cx="137" cy="15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75" name="对象 10274"/>
              <p:cNvGraphicFramePr>
                <a:graphicFrameLocks noChangeAspect="1"/>
              </p:cNvGraphicFramePr>
              <p:nvPr/>
            </p:nvGraphicFramePr>
            <p:xfrm>
              <a:off x="1025" y="2392"/>
              <a:ext cx="126" cy="13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2" name="" r:id="rId30" imgW="139700" imgH="165100" progId="Equation.3">
                      <p:embed/>
                    </p:oleObj>
                  </mc:Choice>
                  <mc:Fallback>
                    <p:oleObj name="" r:id="rId30" imgW="139700" imgH="1651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31">
                            <a:clrChange>
                              <a:clrFrom>
                                <a:srgbClr val="000000"/>
                              </a:clrFrom>
                              <a:clrTo>
                                <a:srgbClr val="000000"/>
                              </a:clrTo>
                            </a:clrChange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025" y="2392"/>
                            <a:ext cx="126" cy="139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276" name="对象 10275"/>
              <p:cNvGraphicFramePr>
                <a:graphicFrameLocks noChangeAspect="1"/>
              </p:cNvGraphicFramePr>
              <p:nvPr/>
            </p:nvGraphicFramePr>
            <p:xfrm>
              <a:off x="2120" y="3387"/>
              <a:ext cx="114" cy="1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73" name="" r:id="rId32" imgW="127000" imgH="139700" progId="Equation.3">
                      <p:embed/>
                    </p:oleObj>
                  </mc:Choice>
                  <mc:Fallback>
                    <p:oleObj name="" r:id="rId32" imgW="127000" imgH="1397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33">
                            <a:clrChange>
                              <a:clrFrom>
                                <a:srgbClr val="000000"/>
                              </a:clrFrom>
                              <a:clrTo>
                                <a:srgbClr val="000000"/>
                              </a:clrTo>
                            </a:clrChange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120" y="3387"/>
                            <a:ext cx="114" cy="118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0277" name="组合 10276"/>
              <p:cNvGrpSpPr/>
              <p:nvPr/>
            </p:nvGrpSpPr>
            <p:grpSpPr>
              <a:xfrm>
                <a:off x="227" y="2359"/>
                <a:ext cx="1973" cy="1751"/>
                <a:chOff x="227" y="2359"/>
                <a:chExt cx="1973" cy="1751"/>
              </a:xfrm>
            </p:grpSpPr>
            <p:grpSp>
              <p:nvGrpSpPr>
                <p:cNvPr id="10278" name="组合 10277"/>
                <p:cNvGrpSpPr/>
                <p:nvPr/>
              </p:nvGrpSpPr>
              <p:grpSpPr>
                <a:xfrm>
                  <a:off x="227" y="2387"/>
                  <a:ext cx="1973" cy="1723"/>
                  <a:chOff x="227" y="2387"/>
                  <a:chExt cx="1973" cy="1723"/>
                </a:xfrm>
              </p:grpSpPr>
              <p:sp>
                <p:nvSpPr>
                  <p:cNvPr id="10279" name="直接连接符 10278"/>
                  <p:cNvSpPr/>
                  <p:nvPr/>
                </p:nvSpPr>
                <p:spPr>
                  <a:xfrm>
                    <a:off x="227" y="3363"/>
                    <a:ext cx="1973" cy="0"/>
                  </a:xfrm>
                  <a:prstGeom prst="line">
                    <a:avLst/>
                  </a:prstGeom>
                  <a:ln w="285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  <p:sp>
                <p:nvSpPr>
                  <p:cNvPr id="10280" name="直接连接符 10279"/>
                  <p:cNvSpPr/>
                  <p:nvPr/>
                </p:nvSpPr>
                <p:spPr>
                  <a:xfrm flipH="1" flipV="1">
                    <a:off x="1178" y="2387"/>
                    <a:ext cx="0" cy="1723"/>
                  </a:xfrm>
                  <a:prstGeom prst="line">
                    <a:avLst/>
                  </a:prstGeom>
                  <a:ln w="28575" cap="flat" cmpd="sng">
                    <a:solidFill>
                      <a:schemeClr val="tx1"/>
                    </a:solidFill>
                    <a:prstDash val="solid"/>
                    <a:headEnd type="none" w="med" len="med"/>
                    <a:tailEnd type="triangle" w="med" len="med"/>
                  </a:ln>
                </p:spPr>
                <p:txBody>
                  <a:bodyPr/>
                  <a:lstStyle/>
                  <a:p/>
                </p:txBody>
              </p:sp>
            </p:grpSp>
            <p:sp>
              <p:nvSpPr>
                <p:cNvPr id="10281" name="直接连接符 10280"/>
                <p:cNvSpPr/>
                <p:nvPr/>
              </p:nvSpPr>
              <p:spPr>
                <a:xfrm flipH="1" flipV="1">
                  <a:off x="498" y="2359"/>
                  <a:ext cx="680" cy="998"/>
                </a:xfrm>
                <a:prstGeom prst="line">
                  <a:avLst/>
                </a:prstGeom>
                <a:ln w="28575" cap="flat" cmpd="sng">
                  <a:solidFill>
                    <a:srgbClr val="D60093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grpSp>
              <p:nvGrpSpPr>
                <p:cNvPr id="10282" name="组合 10281"/>
                <p:cNvGrpSpPr/>
                <p:nvPr/>
              </p:nvGrpSpPr>
              <p:grpSpPr>
                <a:xfrm>
                  <a:off x="1068" y="3119"/>
                  <a:ext cx="361" cy="242"/>
                  <a:chOff x="1068" y="3119"/>
                  <a:chExt cx="361" cy="242"/>
                </a:xfrm>
              </p:grpSpPr>
              <p:sp>
                <p:nvSpPr>
                  <p:cNvPr id="10283" name="任意多边形 10282"/>
                  <p:cNvSpPr/>
                  <p:nvPr/>
                </p:nvSpPr>
                <p:spPr>
                  <a:xfrm>
                    <a:off x="1068" y="3179"/>
                    <a:ext cx="270" cy="182"/>
                  </a:xfrm>
                  <a:custGeom>
                    <a:avLst/>
                    <a:gdLst/>
                    <a:ahLst/>
                    <a:cxnLst/>
                    <a:pathLst>
                      <a:path w="204" h="135">
                        <a:moveTo>
                          <a:pt x="204" y="135"/>
                        </a:moveTo>
                        <a:cubicBezTo>
                          <a:pt x="177" y="55"/>
                          <a:pt x="139" y="41"/>
                          <a:pt x="60" y="15"/>
                        </a:cubicBezTo>
                        <a:cubicBezTo>
                          <a:pt x="16" y="0"/>
                          <a:pt x="37" y="3"/>
                          <a:pt x="0" y="3"/>
                        </a:cubicBezTo>
                      </a:path>
                    </a:pathLst>
                  </a:custGeom>
                  <a:noFill/>
                  <a:ln w="19050" cap="flat" cmpd="sng">
                    <a:solidFill>
                      <a:srgbClr val="D60093">
                        <a:alpha val="100000"/>
                      </a:srgbClr>
                    </a:solidFill>
                    <a:prstDash val="solid"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aphicFrame>
                <p:nvGraphicFramePr>
                  <p:cNvPr id="10284" name="对象 10283"/>
                  <p:cNvGraphicFramePr>
                    <a:graphicFrameLocks noChangeAspect="1"/>
                  </p:cNvGraphicFramePr>
                  <p:nvPr/>
                </p:nvGraphicFramePr>
                <p:xfrm>
                  <a:off x="1247" y="3119"/>
                  <a:ext cx="182" cy="157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074" name="" r:id="rId34" imgW="152400" imgH="139700" progId="Equation.3">
                          <p:embed/>
                        </p:oleObj>
                      </mc:Choice>
                      <mc:Fallback>
                        <p:oleObj name="" r:id="rId34" imgW="152400" imgH="139700" progId="Equation.3">
                          <p:embed/>
                          <p:pic>
                            <p:nvPicPr>
                              <p:cNvPr id="0" name="OLE substitute image"/>
                              <p:cNvPicPr/>
                              <p:nvPr/>
                            </p:nvPicPr>
                            <p:blipFill>
                              <a:blip r:embed="rId35">
                                <a:clrChange>
                                  <a:clrFrom>
                                    <a:srgbClr val="000000"/>
                                  </a:clrFrom>
                                  <a:clrTo>
                                    <a:srgbClr val="D60093"/>
                                  </a:clrTo>
                                </a:clrChange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1247" y="3119"/>
                                <a:ext cx="182" cy="157"/>
                              </a:xfrm>
                              <a:prstGeom prst="rect">
                                <a:avLst/>
                              </a:prstGeom>
                              <a:noFill/>
                              <a:ln w="38100">
                                <a:noFill/>
                                <a:miter/>
                              </a:ln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pSp>
              <p:nvGrpSpPr>
                <p:cNvPr id="10285" name="组合 10284"/>
                <p:cNvGrpSpPr/>
                <p:nvPr/>
              </p:nvGrpSpPr>
              <p:grpSpPr>
                <a:xfrm>
                  <a:off x="431" y="2678"/>
                  <a:ext cx="584" cy="368"/>
                  <a:chOff x="431" y="2678"/>
                  <a:chExt cx="584" cy="368"/>
                </a:xfrm>
              </p:grpSpPr>
              <p:graphicFrame>
                <p:nvGraphicFramePr>
                  <p:cNvPr id="10286" name="对象 10285"/>
                  <p:cNvGraphicFramePr>
                    <a:graphicFrameLocks noChangeAspect="1"/>
                  </p:cNvGraphicFramePr>
                  <p:nvPr/>
                </p:nvGraphicFramePr>
                <p:xfrm>
                  <a:off x="431" y="2795"/>
                  <a:ext cx="408" cy="227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1075" name="" r:id="rId36" imgW="456565" imgH="215900" progId="Equation.3">
                          <p:embed/>
                        </p:oleObj>
                      </mc:Choice>
                      <mc:Fallback>
                        <p:oleObj name="" r:id="rId36" imgW="456565" imgH="215900" progId="Equation.3">
                          <p:embed/>
                          <p:pic>
                            <p:nvPicPr>
                              <p:cNvPr id="0" name="OLE substitute image"/>
                              <p:cNvPicPr/>
                              <p:nvPr/>
                            </p:nvPicPr>
                            <p:blipFill>
                              <a:blip r:embed="rId37">
                                <a:clrChange>
                                  <a:clrFrom>
                                    <a:srgbClr val="000000"/>
                                  </a:clrFrom>
                                  <a:clrTo>
                                    <a:srgbClr val="660066"/>
                                  </a:clrTo>
                                </a:clrChange>
                              </a:blip>
                              <a:stretch>
                                <a:fillRect/>
                              </a:stretch>
                            </p:blipFill>
                            <p:spPr>
                              <a:xfrm>
                                <a:off x="431" y="2795"/>
                                <a:ext cx="408" cy="227"/>
                              </a:xfrm>
                              <a:prstGeom prst="rect">
                                <a:avLst/>
                              </a:prstGeom>
                              <a:noFill/>
                              <a:ln w="38100">
                                <a:noFill/>
                                <a:miter/>
                              </a:ln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sp>
                <p:nvSpPr>
                  <p:cNvPr id="10287" name="矩形 10286"/>
                  <p:cNvSpPr/>
                  <p:nvPr/>
                </p:nvSpPr>
                <p:spPr>
                  <a:xfrm>
                    <a:off x="697" y="2678"/>
                    <a:ext cx="318" cy="368"/>
                  </a:xfrm>
                  <a:prstGeom prst="rect">
                    <a:avLst/>
                  </a:prstGeom>
                  <a:noFill/>
                  <a:ln w="9525"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algn="ctr"/>
                    <a:r>
                      <a:rPr lang="zh-CN" altLang="en-US" sz="3200">
                        <a:solidFill>
                          <a:srgbClr val="FF0000"/>
                        </a:solidFill>
                        <a:latin typeface="Arial" panose="020B0604020202020204" pitchFamily="34" charset="0"/>
                      </a:rPr>
                      <a:t>﹒</a:t>
                    </a:r>
                    <a:endParaRPr lang="zh-CN" altLang="en-US" sz="3200">
                      <a:solidFill>
                        <a:srgbClr val="FF0000"/>
                      </a:solidFill>
                      <a:latin typeface="Arial" panose="020B0604020202020204" pitchFamily="34" charset="0"/>
                    </a:endParaRPr>
                  </a:p>
                </p:txBody>
              </p:sp>
            </p:grpSp>
          </p:grpSp>
        </p:grpSp>
      </p:grpSp>
      <p:graphicFrame>
        <p:nvGraphicFramePr>
          <p:cNvPr id="10288" name="对象 10287"/>
          <p:cNvGraphicFramePr>
            <a:graphicFrameLocks noChangeAspect="1"/>
          </p:cNvGraphicFramePr>
          <p:nvPr/>
        </p:nvGraphicFramePr>
        <p:xfrm>
          <a:off x="10275729" y="3193892"/>
          <a:ext cx="1010285" cy="389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38" imgW="457200" imgH="203200" progId="Equation.3">
                  <p:embed/>
                </p:oleObj>
              </mc:Choice>
              <mc:Fallback>
                <p:oleObj name="" r:id="rId38" imgW="457200" imgH="203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10275729" y="3193892"/>
                        <a:ext cx="1010285" cy="3892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457700" y="989965"/>
          <a:ext cx="1045210" cy="455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40" imgW="405765" imgH="177165" progId="Equation.KSEE3">
                  <p:embed/>
                </p:oleObj>
              </mc:Choice>
              <mc:Fallback>
                <p:oleObj name="" r:id="rId40" imgW="405765" imgH="177165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4457700" y="989965"/>
                        <a:ext cx="1045210" cy="4559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2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2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7650" name="图片 103834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664970" y="1003935"/>
            <a:ext cx="8862060" cy="55410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矩形 10242"/>
          <p:cNvSpPr/>
          <p:nvPr/>
        </p:nvSpPr>
        <p:spPr>
          <a:xfrm>
            <a:off x="588645" y="281464"/>
            <a:ext cx="6119813" cy="58356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r>
              <a:rPr lang="zh-CN" altLang="en-US" sz="3200" b="1">
                <a:solidFill>
                  <a:srgbClr val="D60093"/>
                </a:solidFill>
                <a:latin typeface="Arial" panose="020B0604020202020204" pitchFamily="34" charset="0"/>
              </a:rPr>
              <a:t>小结归纳</a:t>
            </a:r>
            <a:endParaRPr lang="zh-CN" altLang="en-US" sz="3200">
              <a:solidFill>
                <a:srgbClr val="D60093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矩形 10247"/>
          <p:cNvSpPr/>
          <p:nvPr/>
        </p:nvSpPr>
        <p:spPr>
          <a:xfrm>
            <a:off x="152400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49" name="矩形 10248"/>
          <p:cNvSpPr/>
          <p:nvPr/>
        </p:nvSpPr>
        <p:spPr>
          <a:xfrm>
            <a:off x="5876925" y="3380740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panose="020B0604020202020204" pitchFamily="34" charset="0"/>
              </a:rPr>
              <a:t> 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sp>
        <p:nvSpPr>
          <p:cNvPr id="10256" name="矩形 10255"/>
          <p:cNvSpPr/>
          <p:nvPr/>
        </p:nvSpPr>
        <p:spPr>
          <a:xfrm>
            <a:off x="5795963" y="339026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>
                <a:latin typeface="Arial" panose="020B0604020202020204" pitchFamily="34" charset="0"/>
              </a:rPr>
              <a:t> </a:t>
            </a:r>
            <a:endParaRPr lang="en-US" altLang="zh-CN" sz="2800">
              <a:latin typeface="Arial" panose="020B0604020202020204" pitchFamily="34" charset="0"/>
            </a:endParaRPr>
          </a:p>
        </p:txBody>
      </p:sp>
      <p:graphicFrame>
        <p:nvGraphicFramePr>
          <p:cNvPr id="10268" name="对象 10267"/>
          <p:cNvGraphicFramePr>
            <a:graphicFrameLocks noChangeAspect="1"/>
          </p:cNvGraphicFramePr>
          <p:nvPr/>
        </p:nvGraphicFramePr>
        <p:xfrm>
          <a:off x="299085" y="962025"/>
          <a:ext cx="2557145" cy="859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1" imgW="1041400" imgH="393700" progId="Equation.3">
                  <p:embed/>
                </p:oleObj>
              </mc:Choice>
              <mc:Fallback>
                <p:oleObj name="" r:id="rId1" imgW="1041400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9085" y="962025"/>
                        <a:ext cx="2557145" cy="85915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9" name="文本框 10268"/>
          <p:cNvSpPr txBox="1"/>
          <p:nvPr/>
        </p:nvSpPr>
        <p:spPr>
          <a:xfrm>
            <a:off x="391795" y="2292350"/>
            <a:ext cx="11280140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</a:rPr>
              <a:t>   </a:t>
            </a:r>
            <a:r>
              <a:rPr lang="zh-CN" altLang="en-US" sz="2800" b="1">
                <a:latin typeface="Arial" panose="020B0604020202020204" pitchFamily="34" charset="0"/>
              </a:rPr>
              <a:t>正弦函数，余弦函数，正切函数都是以</a:t>
            </a:r>
            <a:r>
              <a:rPr lang="zh-CN" altLang="en-US" sz="2800" b="1">
                <a:solidFill>
                  <a:srgbClr val="D60093"/>
                </a:solidFill>
                <a:latin typeface="Arial" panose="020B0604020202020204" pitchFamily="34" charset="0"/>
              </a:rPr>
              <a:t>角为自变量</a:t>
            </a:r>
            <a:r>
              <a:rPr lang="zh-CN" altLang="en-US" sz="2800" b="1">
                <a:latin typeface="Arial" panose="020B0604020202020204" pitchFamily="34" charset="0"/>
              </a:rPr>
              <a:t>，以</a:t>
            </a:r>
            <a:r>
              <a:rPr lang="zh-CN" altLang="en-US" sz="2800" b="1">
                <a:solidFill>
                  <a:srgbClr val="D60093"/>
                </a:solidFill>
                <a:latin typeface="Arial" panose="020B0604020202020204" pitchFamily="34" charset="0"/>
              </a:rPr>
              <a:t>单位圆</a:t>
            </a:r>
            <a:r>
              <a:rPr lang="zh-CN" altLang="en-US" sz="2800" b="1">
                <a:latin typeface="Arial" panose="020B0604020202020204" pitchFamily="34" charset="0"/>
              </a:rPr>
              <a:t>上点的</a:t>
            </a:r>
            <a:r>
              <a:rPr lang="zh-CN" altLang="en-US" sz="2800" b="1">
                <a:solidFill>
                  <a:srgbClr val="D60093"/>
                </a:solidFill>
                <a:latin typeface="Arial" panose="020B0604020202020204" pitchFamily="34" charset="0"/>
              </a:rPr>
              <a:t>坐标或坐标的比值</a:t>
            </a:r>
            <a:r>
              <a:rPr lang="zh-CN" altLang="en-US" sz="2800" b="1">
                <a:latin typeface="Arial" panose="020B0604020202020204" pitchFamily="34" charset="0"/>
              </a:rPr>
              <a:t>为函数值的函数，我们将他们称为</a:t>
            </a:r>
            <a:r>
              <a:rPr lang="zh-CN" altLang="en-US" sz="2800" b="1">
                <a:solidFill>
                  <a:srgbClr val="D60093"/>
                </a:solidFill>
                <a:latin typeface="Arial" panose="020B0604020202020204" pitchFamily="34" charset="0"/>
              </a:rPr>
              <a:t>三角函数</a:t>
            </a:r>
            <a:r>
              <a:rPr lang="en-US" altLang="zh-CN" sz="2800" b="1">
                <a:solidFill>
                  <a:srgbClr val="D60093"/>
                </a:solidFill>
                <a:latin typeface="Arial" panose="020B0604020202020204" pitchFamily="34" charset="0"/>
              </a:rPr>
              <a:t>.</a:t>
            </a:r>
            <a:endParaRPr lang="en-US" altLang="zh-CN" sz="2800" b="1">
              <a:solidFill>
                <a:srgbClr val="D60093"/>
              </a:solidFill>
              <a:latin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-19685" y="908685"/>
            <a:ext cx="1210437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/>
              <a:t>   </a:t>
            </a:r>
            <a:r>
              <a:rPr lang="en-US" altLang="zh-CN" sz="2800" b="1">
                <a:solidFill>
                  <a:schemeClr val="accent1"/>
                </a:solidFill>
              </a:rPr>
              <a:t>                                 </a:t>
            </a:r>
            <a:r>
              <a:rPr lang="zh-CN" altLang="en-US" sz="2800" b="1">
                <a:solidFill>
                  <a:schemeClr val="accent1"/>
                </a:solidFill>
              </a:rPr>
              <a:t>是 以角为自变量，以单位圆上点的纵坐标与横坐标的比值</a:t>
            </a:r>
            <a:endParaRPr lang="zh-CN" altLang="en-US" sz="2800" b="1">
              <a:solidFill>
                <a:schemeClr val="accent1"/>
              </a:solidFill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2800" b="1">
                <a:solidFill>
                  <a:schemeClr val="accent1"/>
                </a:solidFill>
              </a:rPr>
              <a:t>为函数值的函数，称为正切函数</a:t>
            </a:r>
            <a:r>
              <a:rPr lang="zh-CN" altLang="en-US" sz="2800"/>
              <a:t>（</a:t>
            </a:r>
            <a:r>
              <a:rPr lang="en-US" altLang="zh-CN" sz="2800">
                <a:solidFill>
                  <a:srgbClr val="FF0000"/>
                </a:solidFill>
              </a:rPr>
              <a:t>tangent  function</a:t>
            </a:r>
            <a:r>
              <a:rPr lang="en-US" altLang="zh-CN" sz="2800"/>
              <a:t>)</a:t>
            </a:r>
            <a:endParaRPr lang="en-US" altLang="zh-CN" sz="2800"/>
          </a:p>
        </p:txBody>
      </p:sp>
      <p:sp>
        <p:nvSpPr>
          <p:cNvPr id="4" name="文本框 3"/>
          <p:cNvSpPr txBox="1"/>
          <p:nvPr/>
        </p:nvSpPr>
        <p:spPr>
          <a:xfrm>
            <a:off x="320675" y="3904615"/>
            <a:ext cx="302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通常将它们记为：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348355" y="391223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正弦函数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3348355" y="4782820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余弦函数</a:t>
            </a:r>
            <a:endParaRPr lang="zh-CN" altLang="en-US" sz="2800"/>
          </a:p>
        </p:txBody>
      </p:sp>
      <p:sp>
        <p:nvSpPr>
          <p:cNvPr id="9" name="文本框 8"/>
          <p:cNvSpPr txBox="1"/>
          <p:nvPr/>
        </p:nvSpPr>
        <p:spPr>
          <a:xfrm>
            <a:off x="3370580" y="562546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/>
              <a:t>正切函数</a:t>
            </a:r>
            <a:endParaRPr lang="zh-CN" altLang="en-US" sz="2800"/>
          </a:p>
        </p:txBody>
      </p:sp>
      <p:graphicFrame>
        <p:nvGraphicFramePr>
          <p:cNvPr id="10" name="对象 9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53660" y="3911600"/>
          <a:ext cx="2416175" cy="515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3" imgW="952500" imgH="203200" progId="Equation.KSEE3">
                  <p:embed/>
                </p:oleObj>
              </mc:Choice>
              <mc:Fallback>
                <p:oleObj name="" r:id="rId3" imgW="9525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53660" y="3911600"/>
                        <a:ext cx="2416175" cy="515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137468" y="4782820"/>
          <a:ext cx="2448560" cy="515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5" imgW="965200" imgH="203200" progId="Equation.KSEE3">
                  <p:embed/>
                </p:oleObj>
              </mc:Choice>
              <mc:Fallback>
                <p:oleObj name="" r:id="rId5" imgW="965200" imgH="2032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37468" y="4782820"/>
                        <a:ext cx="2448560" cy="515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4869815" y="5383530"/>
          <a:ext cx="4317365" cy="999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" r:id="rId7" imgW="1701800" imgH="393700" progId="Equation.KSEE3">
                  <p:embed/>
                </p:oleObj>
              </mc:Choice>
              <mc:Fallback>
                <p:oleObj name="" r:id="rId7" imgW="1701800" imgH="393700" progId="Equation.KSEE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69815" y="5383530"/>
                        <a:ext cx="4317365" cy="9994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9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组合 11266"/>
          <p:cNvGrpSpPr/>
          <p:nvPr/>
        </p:nvGrpSpPr>
        <p:grpSpPr>
          <a:xfrm>
            <a:off x="1919288" y="188913"/>
            <a:ext cx="8266389" cy="2663825"/>
            <a:chOff x="340" y="255"/>
            <a:chExt cx="5207" cy="1678"/>
          </a:xfrm>
        </p:grpSpPr>
        <p:grpSp>
          <p:nvGrpSpPr>
            <p:cNvPr id="11268" name="组合 11267"/>
            <p:cNvGrpSpPr/>
            <p:nvPr/>
          </p:nvGrpSpPr>
          <p:grpSpPr>
            <a:xfrm>
              <a:off x="3787" y="255"/>
              <a:ext cx="1760" cy="1678"/>
              <a:chOff x="3515" y="210"/>
              <a:chExt cx="2131" cy="2131"/>
            </a:xfrm>
          </p:grpSpPr>
          <p:grpSp>
            <p:nvGrpSpPr>
              <p:cNvPr id="11269" name="组合 11268"/>
              <p:cNvGrpSpPr/>
              <p:nvPr/>
            </p:nvGrpSpPr>
            <p:grpSpPr>
              <a:xfrm>
                <a:off x="3833" y="799"/>
                <a:ext cx="1769" cy="1315"/>
                <a:chOff x="3833" y="799"/>
                <a:chExt cx="1769" cy="1315"/>
              </a:xfrm>
            </p:grpSpPr>
            <p:sp>
              <p:nvSpPr>
                <p:cNvPr id="11270" name="椭圆 11269"/>
                <p:cNvSpPr/>
                <p:nvPr/>
              </p:nvSpPr>
              <p:spPr>
                <a:xfrm>
                  <a:off x="3833" y="799"/>
                  <a:ext cx="1315" cy="1315"/>
                </a:xfrm>
                <a:prstGeom prst="ellipse">
                  <a:avLst/>
                </a:prstGeom>
                <a:solidFill>
                  <a:schemeClr val="bg1"/>
                </a:solidFill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aphicFrame>
              <p:nvGraphicFramePr>
                <p:cNvPr id="11271" name="对象 11270"/>
                <p:cNvGraphicFramePr>
                  <a:graphicFrameLocks noChangeAspect="1"/>
                </p:cNvGraphicFramePr>
                <p:nvPr/>
              </p:nvGraphicFramePr>
              <p:xfrm>
                <a:off x="5152" y="1525"/>
                <a:ext cx="450" cy="21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82" name="" r:id="rId1" imgW="418465" imgH="203200" progId="Equation.3">
                        <p:embed/>
                      </p:oleObj>
                    </mc:Choice>
                    <mc:Fallback>
                      <p:oleObj name="" r:id="rId1" imgW="418465" imgH="203200" progId="Equation.3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2">
                              <a:clrChange>
                                <a:clrFrom>
                                  <a:srgbClr val="000000"/>
                                </a:clrFrom>
                                <a:clrTo>
                                  <a:srgbClr val="0000FF"/>
                                </a:clrTo>
                              </a:clrChange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152" y="1525"/>
                              <a:ext cx="450" cy="218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11272" name="组合 11271"/>
              <p:cNvGrpSpPr/>
              <p:nvPr/>
            </p:nvGrpSpPr>
            <p:grpSpPr>
              <a:xfrm>
                <a:off x="3515" y="210"/>
                <a:ext cx="2131" cy="2131"/>
                <a:chOff x="3515" y="210"/>
                <a:chExt cx="2131" cy="2131"/>
              </a:xfrm>
            </p:grpSpPr>
            <p:sp>
              <p:nvSpPr>
                <p:cNvPr id="11273" name="文本框 11272"/>
                <p:cNvSpPr txBox="1"/>
                <p:nvPr/>
              </p:nvSpPr>
              <p:spPr>
                <a:xfrm>
                  <a:off x="5390" y="1207"/>
                  <a:ext cx="256" cy="3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r>
                    <a:rPr lang="en-US" altLang="zh-CN" sz="2400">
                      <a:solidFill>
                        <a:srgbClr val="0000FF"/>
                      </a:solidFill>
                      <a:latin typeface="Arial" panose="020B0604020202020204" pitchFamily="34" charset="0"/>
                    </a:rPr>
                    <a:t>x</a:t>
                  </a:r>
                  <a:endParaRPr lang="en-US" altLang="zh-CN" sz="2400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274" name="文本框 11273"/>
                <p:cNvSpPr txBox="1"/>
                <p:nvPr/>
              </p:nvSpPr>
              <p:spPr>
                <a:xfrm>
                  <a:off x="4301" y="210"/>
                  <a:ext cx="256" cy="3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r>
                    <a:rPr lang="en-US" altLang="zh-CN" sz="2400">
                      <a:solidFill>
                        <a:srgbClr val="0000FF"/>
                      </a:solidFill>
                      <a:latin typeface="Arial" panose="020B0604020202020204" pitchFamily="34" charset="0"/>
                    </a:rPr>
                    <a:t>y</a:t>
                  </a:r>
                  <a:endParaRPr lang="en-US" altLang="zh-CN" sz="2400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1275" name="直接连接符 11274"/>
                <p:cNvSpPr/>
                <p:nvPr/>
              </p:nvSpPr>
              <p:spPr>
                <a:xfrm>
                  <a:off x="3515" y="1480"/>
                  <a:ext cx="2087" cy="0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11276" name="直接连接符 11275"/>
                <p:cNvSpPr/>
                <p:nvPr/>
              </p:nvSpPr>
              <p:spPr>
                <a:xfrm flipH="1" flipV="1">
                  <a:off x="4513" y="300"/>
                  <a:ext cx="0" cy="2041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11277" name="文本框 11276"/>
                <p:cNvSpPr txBox="1"/>
                <p:nvPr/>
              </p:nvSpPr>
              <p:spPr>
                <a:xfrm>
                  <a:off x="4332" y="1434"/>
                  <a:ext cx="269" cy="3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r>
                    <a:rPr lang="en-US" altLang="zh-CN" sz="2400">
                      <a:solidFill>
                        <a:srgbClr val="0000FF"/>
                      </a:solidFill>
                      <a:latin typeface="Arial" panose="020B0604020202020204" pitchFamily="34" charset="0"/>
                    </a:rPr>
                    <a:t>o</a:t>
                  </a:r>
                  <a:endParaRPr lang="en-US" altLang="zh-CN" sz="2400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1278" name="组合 11277"/>
            <p:cNvGrpSpPr/>
            <p:nvPr/>
          </p:nvGrpSpPr>
          <p:grpSpPr>
            <a:xfrm>
              <a:off x="3651" y="391"/>
              <a:ext cx="1182" cy="862"/>
              <a:chOff x="3470" y="459"/>
              <a:chExt cx="1272" cy="1021"/>
            </a:xfrm>
          </p:grpSpPr>
          <p:graphicFrame>
            <p:nvGraphicFramePr>
              <p:cNvPr id="11279" name="对象 11278"/>
              <p:cNvGraphicFramePr>
                <a:graphicFrameLocks noChangeAspect="1"/>
              </p:cNvGraphicFramePr>
              <p:nvPr/>
            </p:nvGraphicFramePr>
            <p:xfrm>
              <a:off x="3470" y="845"/>
              <a:ext cx="215" cy="2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3" name="" r:id="rId3" imgW="152400" imgH="165100" progId="Equation.3">
                      <p:embed/>
                    </p:oleObj>
                  </mc:Choice>
                  <mc:Fallback>
                    <p:oleObj name="" r:id="rId3" imgW="152400" imgH="1651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4">
                            <a:clrChange>
                              <a:clrFrom>
                                <a:srgbClr val="000000"/>
                              </a:clrFrom>
                              <a:clrTo>
                                <a:srgbClr val="0000FF"/>
                              </a:clrTo>
                            </a:clrChange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3470" y="845"/>
                            <a:ext cx="215" cy="23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280" name="对象 11279"/>
              <p:cNvGraphicFramePr>
                <a:graphicFrameLocks noChangeAspect="1"/>
              </p:cNvGraphicFramePr>
              <p:nvPr/>
            </p:nvGraphicFramePr>
            <p:xfrm>
              <a:off x="3630" y="896"/>
              <a:ext cx="352" cy="19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4" name="" r:id="rId5" imgW="368300" imgH="203200" progId="Equation.3">
                      <p:embed/>
                    </p:oleObj>
                  </mc:Choice>
                  <mc:Fallback>
                    <p:oleObj name="" r:id="rId5" imgW="368300" imgH="2032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3630" y="896"/>
                            <a:ext cx="352" cy="194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1281" name="组合 11280"/>
              <p:cNvGrpSpPr/>
              <p:nvPr/>
            </p:nvGrpSpPr>
            <p:grpSpPr>
              <a:xfrm>
                <a:off x="3694" y="459"/>
                <a:ext cx="1048" cy="1021"/>
                <a:chOff x="3694" y="459"/>
                <a:chExt cx="1048" cy="1021"/>
              </a:xfrm>
            </p:grpSpPr>
            <p:graphicFrame>
              <p:nvGraphicFramePr>
                <p:cNvPr id="11282" name="对象 11281"/>
                <p:cNvGraphicFramePr>
                  <a:graphicFrameLocks noChangeAspect="1"/>
                </p:cNvGraphicFramePr>
                <p:nvPr/>
              </p:nvGraphicFramePr>
              <p:xfrm>
                <a:off x="4558" y="1253"/>
                <a:ext cx="184" cy="16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85" name="" r:id="rId7" imgW="152400" imgH="139700" progId="Equation.3">
                        <p:embed/>
                      </p:oleObj>
                    </mc:Choice>
                    <mc:Fallback>
                      <p:oleObj name="" r:id="rId7" imgW="152400" imgH="139700" progId="Equation.3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8">
                              <a:clrChange>
                                <a:clrFrom>
                                  <a:srgbClr val="000000"/>
                                </a:clrFrom>
                                <a:clrTo>
                                  <a:srgbClr val="0000FF"/>
                                </a:clrTo>
                              </a:clrChange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4558" y="1253"/>
                              <a:ext cx="184" cy="169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1283" name="直接连接符 11282"/>
                <p:cNvSpPr/>
                <p:nvPr/>
              </p:nvSpPr>
              <p:spPr>
                <a:xfrm flipH="1" flipV="1">
                  <a:off x="3787" y="709"/>
                  <a:ext cx="726" cy="771"/>
                </a:xfrm>
                <a:prstGeom prst="line">
                  <a:avLst/>
                </a:prstGeom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11284" name="任意多边形 11283"/>
                <p:cNvSpPr/>
                <p:nvPr/>
              </p:nvSpPr>
              <p:spPr>
                <a:xfrm>
                  <a:off x="4392" y="1332"/>
                  <a:ext cx="216" cy="144"/>
                </a:xfrm>
                <a:custGeom>
                  <a:avLst/>
                  <a:gdLst/>
                  <a:ahLst/>
                  <a:cxnLst/>
                  <a:pathLst>
                    <a:path w="216" h="144">
                      <a:moveTo>
                        <a:pt x="216" y="144"/>
                      </a:moveTo>
                      <a:cubicBezTo>
                        <a:pt x="188" y="61"/>
                        <a:pt x="186" y="30"/>
                        <a:pt x="96" y="0"/>
                      </a:cubicBezTo>
                      <a:cubicBezTo>
                        <a:pt x="8" y="13"/>
                        <a:pt x="40" y="12"/>
                        <a:pt x="0" y="12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1285" name="文本框 11284"/>
                <p:cNvSpPr txBox="1"/>
                <p:nvPr/>
              </p:nvSpPr>
              <p:spPr>
                <a:xfrm>
                  <a:off x="3826" y="459"/>
                  <a:ext cx="641" cy="29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>
                  <a:spAutoFit/>
                </a:bodyPr>
                <a:lstStyle/>
                <a:p>
                  <a:r>
                    <a:rPr lang="zh-CN" altLang="en-US" sz="2000">
                      <a:solidFill>
                        <a:srgbClr val="0000FF"/>
                      </a:solidFill>
                      <a:latin typeface="Arial" panose="020B0604020202020204" pitchFamily="34" charset="0"/>
                    </a:rPr>
                    <a:t>的终边</a:t>
                  </a:r>
                  <a:endParaRPr lang="zh-CN" altLang="en-US" sz="2000">
                    <a:solidFill>
                      <a:srgbClr val="0000FF"/>
                    </a:solidFill>
                    <a:latin typeface="Arial" panose="020B0604020202020204" pitchFamily="34" charset="0"/>
                  </a:endParaRPr>
                </a:p>
              </p:txBody>
            </p:sp>
            <p:graphicFrame>
              <p:nvGraphicFramePr>
                <p:cNvPr id="11286" name="对象 11285"/>
                <p:cNvGraphicFramePr>
                  <a:graphicFrameLocks noChangeAspect="1"/>
                </p:cNvGraphicFramePr>
                <p:nvPr/>
              </p:nvGraphicFramePr>
              <p:xfrm>
                <a:off x="3694" y="540"/>
                <a:ext cx="184" cy="16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86" name="" r:id="rId9" imgW="152400" imgH="139700" progId="Equation.3">
                        <p:embed/>
                      </p:oleObj>
                    </mc:Choice>
                    <mc:Fallback>
                      <p:oleObj name="" r:id="rId9" imgW="152400" imgH="139700" progId="Equation.3">
                        <p:embed/>
                        <p:pic>
                          <p:nvPicPr>
                            <p:cNvPr id="0" name="OLE substitute image"/>
                            <p:cNvPicPr/>
                            <p:nvPr/>
                          </p:nvPicPr>
                          <p:blipFill>
                            <a:blip r:embed="rId8">
                              <a:clrChange>
                                <a:clrFrom>
                                  <a:srgbClr val="000000"/>
                                </a:clrFrom>
                                <a:clrTo>
                                  <a:srgbClr val="0000FF"/>
                                </a:clrTo>
                              </a:clrChange>
                            </a:blip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694" y="540"/>
                              <a:ext cx="184" cy="169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11287" name="波形 11286"/>
            <p:cNvSpPr/>
            <p:nvPr/>
          </p:nvSpPr>
          <p:spPr>
            <a:xfrm>
              <a:off x="340" y="390"/>
              <a:ext cx="1533" cy="845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zh-CN" altLang="en-US" sz="3200" b="1">
                  <a:solidFill>
                    <a:srgbClr val="FF0000"/>
                  </a:solidFill>
                  <a:latin typeface="Arial" panose="020B0604020202020204" pitchFamily="34" charset="0"/>
                </a:rPr>
                <a:t>说  明</a:t>
              </a:r>
              <a:endParaRPr lang="zh-CN" altLang="en-US" sz="32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288" name="组合 11287"/>
          <p:cNvGrpSpPr/>
          <p:nvPr/>
        </p:nvGrpSpPr>
        <p:grpSpPr>
          <a:xfrm>
            <a:off x="980440" y="2064386"/>
            <a:ext cx="6167207" cy="1470024"/>
            <a:chOff x="113" y="1388"/>
            <a:chExt cx="3775" cy="926"/>
          </a:xfrm>
        </p:grpSpPr>
        <p:sp>
          <p:nvSpPr>
            <p:cNvPr id="11289" name="矩形 11288"/>
            <p:cNvSpPr/>
            <p:nvPr/>
          </p:nvSpPr>
          <p:spPr>
            <a:xfrm>
              <a:off x="113" y="1388"/>
              <a:ext cx="3775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1</a:t>
              </a:r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）正弦就是交点的纵坐标，余弦就是交点</a:t>
              </a:r>
              <a:endParaRPr lang="zh-CN" altLang="en-US" sz="24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0" name="矩形 11289"/>
            <p:cNvSpPr/>
            <p:nvPr/>
          </p:nvSpPr>
          <p:spPr>
            <a:xfrm>
              <a:off x="612" y="2024"/>
              <a:ext cx="1330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横坐标的比值</a:t>
              </a:r>
              <a:r>
                <a:rPr lang="en-US" altLang="zh-CN" sz="2400" b="1">
                  <a:solidFill>
                    <a:srgbClr val="0000FF"/>
                  </a:solidFill>
                  <a:latin typeface="宋体" panose="02010600030101010101" pitchFamily="2" charset="-122"/>
                </a:rPr>
                <a:t>.</a:t>
              </a:r>
              <a:endParaRPr lang="en-US" altLang="zh-CN" sz="2400" b="1">
                <a:solidFill>
                  <a:srgbClr val="0000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1291" name="矩形 11290"/>
            <p:cNvSpPr/>
            <p:nvPr/>
          </p:nvSpPr>
          <p:spPr>
            <a:xfrm>
              <a:off x="620" y="1706"/>
              <a:ext cx="1049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的横坐标，</a:t>
              </a:r>
              <a:endParaRPr lang="zh-CN" altLang="en-US" sz="24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2" name="矩形 11291"/>
            <p:cNvSpPr/>
            <p:nvPr/>
          </p:nvSpPr>
          <p:spPr>
            <a:xfrm>
              <a:off x="1493" y="1691"/>
              <a:ext cx="861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正切就是</a:t>
              </a:r>
              <a:endParaRPr lang="zh-CN" altLang="en-US" sz="24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93" name="矩形 11292"/>
            <p:cNvSpPr/>
            <p:nvPr/>
          </p:nvSpPr>
          <p:spPr>
            <a:xfrm>
              <a:off x="2290" y="1691"/>
              <a:ext cx="1467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交点的纵坐标与</a:t>
              </a:r>
              <a:endParaRPr lang="zh-CN" altLang="en-US" sz="24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294" name="组合 11293"/>
          <p:cNvGrpSpPr/>
          <p:nvPr/>
        </p:nvGrpSpPr>
        <p:grpSpPr>
          <a:xfrm>
            <a:off x="861060" y="3643630"/>
            <a:ext cx="9951720" cy="1360805"/>
            <a:chOff x="68" y="2386"/>
            <a:chExt cx="5715" cy="857"/>
          </a:xfrm>
        </p:grpSpPr>
        <p:sp>
          <p:nvSpPr>
            <p:cNvPr id="11295" name="文本框 11294"/>
            <p:cNvSpPr txBox="1"/>
            <p:nvPr/>
          </p:nvSpPr>
          <p:spPr>
            <a:xfrm>
              <a:off x="5570" y="2750"/>
              <a:ext cx="213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en-US" altLang="zh-CN" sz="2400" b="1">
                  <a:solidFill>
                    <a:srgbClr val="0000FF"/>
                  </a:solidFill>
                  <a:latin typeface="宋体" panose="02010600030101010101" pitchFamily="2" charset="-122"/>
                </a:rPr>
                <a:t>.</a:t>
              </a:r>
              <a:endParaRPr lang="en-US" altLang="zh-CN" sz="2400" b="1">
                <a:solidFill>
                  <a:srgbClr val="0000FF"/>
                </a:solidFill>
                <a:latin typeface="宋体" panose="02010600030101010101" pitchFamily="2" charset="-122"/>
              </a:endParaRPr>
            </a:p>
          </p:txBody>
        </p:sp>
        <p:grpSp>
          <p:nvGrpSpPr>
            <p:cNvPr id="11296" name="组合 11295"/>
            <p:cNvGrpSpPr/>
            <p:nvPr/>
          </p:nvGrpSpPr>
          <p:grpSpPr>
            <a:xfrm>
              <a:off x="68" y="2386"/>
              <a:ext cx="5597" cy="857"/>
              <a:chOff x="68" y="2287"/>
              <a:chExt cx="5597" cy="857"/>
            </a:xfrm>
          </p:grpSpPr>
          <p:sp>
            <p:nvSpPr>
              <p:cNvPr id="11297" name="矩形 11296"/>
              <p:cNvSpPr/>
              <p:nvPr/>
            </p:nvSpPr>
            <p:spPr>
              <a:xfrm>
                <a:off x="2772" y="2287"/>
                <a:ext cx="191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endParaRPr sz="2400" b="1">
                  <a:latin typeface="Arial" panose="020B0604020202020204" pitchFamily="34" charset="0"/>
                </a:endParaRPr>
              </a:p>
            </p:txBody>
          </p:sp>
          <p:sp>
            <p:nvSpPr>
              <p:cNvPr id="11298" name="矩形 11297"/>
              <p:cNvSpPr/>
              <p:nvPr/>
            </p:nvSpPr>
            <p:spPr>
              <a:xfrm>
                <a:off x="68" y="2370"/>
                <a:ext cx="3334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（</a:t>
                </a:r>
                <a:r>
                  <a:rPr lang="en-US" altLang="zh-CN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） 正弦函数、余弦函数总有意义</a:t>
                </a:r>
                <a:r>
                  <a:rPr lang="en-US" altLang="zh-CN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.</a:t>
                </a:r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当 </a:t>
                </a:r>
                <a:endPara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  <p:graphicFrame>
            <p:nvGraphicFramePr>
              <p:cNvPr id="11299" name="对象 11298"/>
              <p:cNvGraphicFramePr>
                <a:graphicFrameLocks noChangeAspect="1"/>
              </p:cNvGraphicFramePr>
              <p:nvPr/>
            </p:nvGraphicFramePr>
            <p:xfrm>
              <a:off x="3111" y="2418"/>
              <a:ext cx="241" cy="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7" name="" r:id="rId10" imgW="152400" imgH="139700" progId="Equation.3">
                      <p:embed/>
                    </p:oleObj>
                  </mc:Choice>
                  <mc:Fallback>
                    <p:oleObj name="" r:id="rId10" imgW="152400" imgH="1397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1"/>
                          <a:stretch>
                            <a:fillRect/>
                          </a:stretch>
                        </p:blipFill>
                        <p:spPr>
                          <a:xfrm>
                            <a:off x="3111" y="2418"/>
                            <a:ext cx="241" cy="21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00" name="矩形 11299"/>
              <p:cNvSpPr/>
              <p:nvPr/>
            </p:nvSpPr>
            <p:spPr>
              <a:xfrm>
                <a:off x="3281" y="2370"/>
                <a:ext cx="866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的终边在 </a:t>
                </a:r>
                <a:endPara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  <p:graphicFrame>
            <p:nvGraphicFramePr>
              <p:cNvPr id="11301" name="对象 11300"/>
              <p:cNvGraphicFramePr>
                <a:graphicFrameLocks noChangeAspect="1"/>
              </p:cNvGraphicFramePr>
              <p:nvPr/>
            </p:nvGraphicFramePr>
            <p:xfrm>
              <a:off x="4031" y="2398"/>
              <a:ext cx="210" cy="2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8" name="" r:id="rId12" imgW="139700" imgH="165100" progId="Equation.3">
                      <p:embed/>
                    </p:oleObj>
                  </mc:Choice>
                  <mc:Fallback>
                    <p:oleObj name="" r:id="rId12" imgW="139700" imgH="1651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3">
                            <a:clrChange>
                              <a:clrFrom>
                                <a:srgbClr val="000000"/>
                              </a:clrFrom>
                              <a:clrTo>
                                <a:srgbClr val="0000FF"/>
                              </a:clrTo>
                            </a:clrChange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4031" y="2398"/>
                            <a:ext cx="210" cy="233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02" name="矩形 11301"/>
              <p:cNvSpPr/>
              <p:nvPr/>
            </p:nvSpPr>
            <p:spPr>
              <a:xfrm>
                <a:off x="612" y="2733"/>
                <a:ext cx="1347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横坐标等于</a:t>
                </a:r>
                <a:r>
                  <a:rPr lang="en-US" altLang="zh-CN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， </a:t>
                </a:r>
                <a:endPara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  <p:graphicFrame>
            <p:nvGraphicFramePr>
              <p:cNvPr id="11303" name="对象 11302"/>
              <p:cNvGraphicFramePr>
                <a:graphicFrameLocks noChangeAspect="1"/>
              </p:cNvGraphicFramePr>
              <p:nvPr/>
            </p:nvGraphicFramePr>
            <p:xfrm>
              <a:off x="1838" y="2627"/>
              <a:ext cx="967" cy="48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9" name="" r:id="rId14" imgW="634365" imgH="393700" progId="Equation.3">
                      <p:embed/>
                    </p:oleObj>
                  </mc:Choice>
                  <mc:Fallback>
                    <p:oleObj name="" r:id="rId14" imgW="634365" imgH="3937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5"/>
                          <a:stretch>
                            <a:fillRect/>
                          </a:stretch>
                        </p:blipFill>
                        <p:spPr>
                          <a:xfrm>
                            <a:off x="1838" y="2627"/>
                            <a:ext cx="967" cy="48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04" name="矩形 11303"/>
              <p:cNvSpPr/>
              <p:nvPr/>
            </p:nvSpPr>
            <p:spPr>
              <a:xfrm>
                <a:off x="2789" y="2733"/>
                <a:ext cx="1242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无意义，此时 </a:t>
                </a:r>
                <a:endPara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  <p:graphicFrame>
            <p:nvGraphicFramePr>
              <p:cNvPr id="11305" name="对象 11304"/>
              <p:cNvGraphicFramePr>
                <a:graphicFrameLocks noChangeAspect="1"/>
              </p:cNvGraphicFramePr>
              <p:nvPr/>
            </p:nvGraphicFramePr>
            <p:xfrm>
              <a:off x="4032" y="2614"/>
              <a:ext cx="1633" cy="5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90" name="" r:id="rId16" imgW="1143000" imgH="393700" progId="Equation.3">
                      <p:embed/>
                    </p:oleObj>
                  </mc:Choice>
                  <mc:Fallback>
                    <p:oleObj name="" r:id="rId16" imgW="1143000" imgH="393700" progId="Equation.3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7"/>
                          <a:stretch>
                            <a:fillRect/>
                          </a:stretch>
                        </p:blipFill>
                        <p:spPr>
                          <a:xfrm>
                            <a:off x="4032" y="2614"/>
                            <a:ext cx="1633" cy="53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306" name="矩形 11305"/>
              <p:cNvSpPr/>
              <p:nvPr/>
            </p:nvSpPr>
            <p:spPr>
              <a:xfrm>
                <a:off x="4210" y="2370"/>
                <a:ext cx="1455" cy="290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轴上时，点</a:t>
                </a:r>
                <a:r>
                  <a:rPr lang="en-US" altLang="zh-CN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P </a:t>
                </a:r>
                <a:r>
                  <a:rPr lang="zh-CN" altLang="en-US" sz="2400" b="1">
                    <a:solidFill>
                      <a:srgbClr val="0000FF"/>
                    </a:solidFill>
                    <a:latin typeface="Arial" panose="020B0604020202020204" pitchFamily="34" charset="0"/>
                  </a:rPr>
                  <a:t>的</a:t>
                </a:r>
                <a:endPara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1307" name="组合 11306"/>
          <p:cNvGrpSpPr/>
          <p:nvPr/>
        </p:nvGrpSpPr>
        <p:grpSpPr>
          <a:xfrm>
            <a:off x="980440" y="5156201"/>
            <a:ext cx="8280400" cy="1012824"/>
            <a:chOff x="68" y="3112"/>
            <a:chExt cx="5048" cy="638"/>
          </a:xfrm>
        </p:grpSpPr>
        <p:sp>
          <p:nvSpPr>
            <p:cNvPr id="11308" name="矩形 11307"/>
            <p:cNvSpPr/>
            <p:nvPr/>
          </p:nvSpPr>
          <p:spPr>
            <a:xfrm>
              <a:off x="68" y="3112"/>
              <a:ext cx="5048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（</a:t>
              </a:r>
              <a:r>
                <a:rPr lang="en-US" altLang="zh-CN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3</a:t>
              </a:r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）由于角的集合与实数集之间可以建立一一对应关系，</a:t>
              </a:r>
              <a:endParaRPr lang="zh-CN" altLang="en-US" sz="2400" b="1">
                <a:solidFill>
                  <a:srgbClr val="0000FF"/>
                </a:solidFill>
                <a:latin typeface="宋体" panose="02010600030101010101" pitchFamily="2" charset="-122"/>
              </a:endParaRPr>
            </a:p>
          </p:txBody>
        </p:sp>
        <p:sp>
          <p:nvSpPr>
            <p:cNvPr id="11309" name="矩形 11308"/>
            <p:cNvSpPr/>
            <p:nvPr/>
          </p:nvSpPr>
          <p:spPr>
            <a:xfrm>
              <a:off x="598" y="3460"/>
              <a:ext cx="3522" cy="29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zh-CN" altLang="en-US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三角函数可以看成是自变量为实数的函数</a:t>
              </a:r>
              <a:r>
                <a:rPr lang="en-US" altLang="zh-CN" sz="2400" b="1">
                  <a:solidFill>
                    <a:srgbClr val="0000FF"/>
                  </a:solidFill>
                  <a:latin typeface="Arial" panose="020B0604020202020204" pitchFamily="34" charset="0"/>
                </a:rPr>
                <a:t>.</a:t>
              </a:r>
              <a:endParaRPr lang="en-US" altLang="zh-CN" sz="24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UNIQUEID" val="58"/>
</p:tagLst>
</file>

<file path=ppt/tags/tag10.xml><?xml version="1.0" encoding="utf-8"?>
<p:tagLst xmlns:p="http://schemas.openxmlformats.org/presentationml/2006/main">
  <p:tag name="AS_UNIQUEID" val="58"/>
</p:tagLst>
</file>

<file path=ppt/tags/tag11.xml><?xml version="1.0" encoding="utf-8"?>
<p:tagLst xmlns:p="http://schemas.openxmlformats.org/presentationml/2006/main">
  <p:tag name="AS_UNIQUEID" val="58"/>
</p:tagLst>
</file>

<file path=ppt/tags/tag12.xml><?xml version="1.0" encoding="utf-8"?>
<p:tagLst xmlns:p="http://schemas.openxmlformats.org/presentationml/2006/main">
  <p:tag name="AS_UNIQUEID" val="21"/>
</p:tagLst>
</file>

<file path=ppt/tags/tag13.xml><?xml version="1.0" encoding="utf-8"?>
<p:tagLst xmlns:p="http://schemas.openxmlformats.org/presentationml/2006/main">
  <p:tag name="AS_UNIQUEID" val="335"/>
</p:tagLst>
</file>

<file path=ppt/tags/tag14.xml><?xml version="1.0" encoding="utf-8"?>
<p:tagLst xmlns:p="http://schemas.openxmlformats.org/presentationml/2006/main">
  <p:tag name="AS_NET" val="4.0.30319.42000"/>
  <p:tag name="AS_OS" val="Microsoft Windows NT 6.2.9200.0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ags/tag2.xml><?xml version="1.0" encoding="utf-8"?>
<p:tagLst xmlns:p="http://schemas.openxmlformats.org/presentationml/2006/main">
  <p:tag name="AS_UNIQUEID" val="3"/>
</p:tagLst>
</file>

<file path=ppt/tags/tag3.xml><?xml version="1.0" encoding="utf-8"?>
<p:tagLst xmlns:p="http://schemas.openxmlformats.org/presentationml/2006/main">
  <p:tag name="AS_UNIQUEID" val="58"/>
</p:tagLst>
</file>

<file path=ppt/tags/tag4.xml><?xml version="1.0" encoding="utf-8"?>
<p:tagLst xmlns:p="http://schemas.openxmlformats.org/presentationml/2006/main">
  <p:tag name="AS_UNIQUEID" val="2"/>
</p:tagLst>
</file>

<file path=ppt/tags/tag5.xml><?xml version="1.0" encoding="utf-8"?>
<p:tagLst xmlns:p="http://schemas.openxmlformats.org/presentationml/2006/main">
  <p:tag name="AS_UNIQUEID" val="58"/>
</p:tagLst>
</file>

<file path=ppt/tags/tag6.xml><?xml version="1.0" encoding="utf-8"?>
<p:tagLst xmlns:p="http://schemas.openxmlformats.org/presentationml/2006/main">
  <p:tag name="AS_UNIQUEID" val="58"/>
</p:tagLst>
</file>

<file path=ppt/tags/tag7.xml><?xml version="1.0" encoding="utf-8"?>
<p:tagLst xmlns:p="http://schemas.openxmlformats.org/presentationml/2006/main">
  <p:tag name="KSO_WM_UNIT_TABLE_BEAUTIFY" val="smartTable{52a41c9f-48d0-46f7-85b2-e2f6cf93ec94}"/>
</p:tagLst>
</file>

<file path=ppt/tags/tag8.xml><?xml version="1.0" encoding="utf-8"?>
<p:tagLst xmlns:p="http://schemas.openxmlformats.org/presentationml/2006/main">
  <p:tag name="AS_UNIQUEID" val="58"/>
</p:tagLst>
</file>

<file path=ppt/tags/tag9.xml><?xml version="1.0" encoding="utf-8"?>
<p:tagLst xmlns:p="http://schemas.openxmlformats.org/presentationml/2006/main">
  <p:tag name="AS_UNIQUEID" val="58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3140</Words>
  <Application>WPS 演示</Application>
  <PresentationFormat>宽屏</PresentationFormat>
  <Paragraphs>461</Paragraphs>
  <Slides>27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147</vt:i4>
      </vt:variant>
      <vt:variant>
        <vt:lpstr>幻灯片标题</vt:lpstr>
      </vt:variant>
      <vt:variant>
        <vt:i4>27</vt:i4>
      </vt:variant>
    </vt:vector>
  </HeadingPairs>
  <TitlesOfParts>
    <vt:vector size="188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楷体_GB2312</vt:lpstr>
      <vt:lpstr>新宋体</vt:lpstr>
      <vt:lpstr>楷体_GB2312</vt:lpstr>
      <vt:lpstr>隶书</vt:lpstr>
      <vt:lpstr>楷体</vt:lpstr>
      <vt:lpstr>黑体</vt:lpstr>
      <vt:lpstr>1_Office 主题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Equation.KSEE3</vt:lpstr>
      <vt:lpstr>Equation.3</vt:lpstr>
      <vt:lpstr>Equation.3</vt:lpstr>
      <vt:lpstr>Equation.KSEE3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Equation.KSEE3</vt:lpstr>
      <vt:lpstr>Equation.KSEE3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东哥</cp:lastModifiedBy>
  <cp:revision>226</cp:revision>
  <dcterms:created xsi:type="dcterms:W3CDTF">2019-01-12T04:39:00Z</dcterms:created>
  <dcterms:modified xsi:type="dcterms:W3CDTF">2020-11-18T03:11:47Z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