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comments/comment1.xml" ContentType="application/vnd.openxmlformats-officedocument.presentationml.comments+xml"/>
  <Override PartName="/ppt/comments/comment2.xml" ContentType="application/vnd.openxmlformats-officedocument.presentationml.comment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3" r:id="rId3"/>
  </p:sldMasterIdLst>
  <p:notesMasterIdLst>
    <p:notesMasterId r:id="rId17"/>
  </p:notesMasterIdLst>
  <p:sldIdLst>
    <p:sldId id="257" r:id="rId4"/>
    <p:sldId id="279" r:id="rId5"/>
    <p:sldId id="423" r:id="rId6"/>
    <p:sldId id="435" r:id="rId7"/>
    <p:sldId id="424" r:id="rId8"/>
    <p:sldId id="434" r:id="rId9"/>
    <p:sldId id="433" r:id="rId10"/>
    <p:sldId id="432" r:id="rId11"/>
    <p:sldId id="431" r:id="rId12"/>
    <p:sldId id="430" r:id="rId13"/>
    <p:sldId id="429" r:id="rId14"/>
    <p:sldId id="276" r:id="rId15"/>
    <p:sldId id="277" r:id="rId1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ng yuan" initials="dy" lastIdx="1" clrIdx="0"/>
  <p:cmAuthor id="2" name="windows" initials="w" lastIdx="2"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1" Type="http://schemas.openxmlformats.org/officeDocument/2006/relationships/commentAuthors" Target="commentAuthors.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notesMaster" Target="notesMasters/notesMaster1.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0-10-08T00:24:20.956" idx="1">
    <p:pos x="1997" y="692"/>
    <p:text>插入音频</p:text>
  </p:cm>
</p:cmLst>
</file>

<file path=ppt/comments/comment2.xml><?xml version="1.0" encoding="utf-8"?>
<p:cmLst xmlns:a="http://schemas.openxmlformats.org/drawingml/2006/main" xmlns:r="http://schemas.openxmlformats.org/officeDocument/2006/relationships" xmlns:p="http://schemas.openxmlformats.org/presentationml/2006/main">
  <p:cm authorId="2" dt="2020-10-08T00:24:48.351" idx="2">
    <p:pos x="1882" y="605"/>
    <p:text>插入音频</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37513B-820B-4AD1-97A7-EB38674C89A8}"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A848DF-536F-408C-8E05-6F1B2A1DA398}"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pic>
        <p:nvPicPr>
          <p:cNvPr id="3" name="图片 2" descr="看"/>
          <p:cNvPicPr>
            <a:picLocks noChangeAspect="1"/>
          </p:cNvPicPr>
          <p:nvPr userDrawn="1"/>
        </p:nvPicPr>
        <p:blipFill>
          <a:blip r:embed="rId2"/>
          <a:srcRect l="31" t="4451"/>
          <a:stretch>
            <a:fillRect/>
          </a:stretch>
        </p:blipFill>
        <p:spPr>
          <a:xfrm>
            <a:off x="635" y="-635"/>
            <a:ext cx="12191365" cy="6858635"/>
          </a:xfrm>
          <a:prstGeom prst="rect">
            <a:avLst/>
          </a:prstGeom>
        </p:spPr>
      </p:pic>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pic>
        <p:nvPicPr>
          <p:cNvPr id="9" name="图片 8" descr="就"/>
          <p:cNvPicPr>
            <a:picLocks noChangeAspect="1"/>
          </p:cNvPicPr>
          <p:nvPr userDrawn="1"/>
        </p:nvPicPr>
        <p:blipFill>
          <a:blip r:embed="rId3"/>
          <a:stretch>
            <a:fillRect/>
          </a:stretch>
        </p:blipFill>
        <p:spPr>
          <a:xfrm>
            <a:off x="3270250" y="1854835"/>
            <a:ext cx="5651500" cy="289433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3022600" y="932815"/>
            <a:ext cx="8331200" cy="1325880"/>
          </a:xfrm>
        </p:spPr>
        <p:txBody>
          <a:bodyPr/>
          <a:lstStyle>
            <a:lvl1pPr>
              <a:defRPr sz="3600"/>
            </a:lvl1pPr>
          </a:lstStyle>
          <a:p>
            <a:r>
              <a:rPr lang="zh-CN" altLang="en-US"/>
              <a:t>单击此处编辑标题</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7" name="图片 6" descr="三"/>
          <p:cNvPicPr>
            <a:picLocks noChangeAspect="1"/>
          </p:cNvPicPr>
          <p:nvPr userDrawn="1"/>
        </p:nvPicPr>
        <p:blipFill>
          <a:blip r:embed="rId2"/>
          <a:stretch>
            <a:fillRect/>
          </a:stretch>
        </p:blipFill>
        <p:spPr>
          <a:xfrm>
            <a:off x="0" y="2667000"/>
            <a:ext cx="12192000" cy="1524000"/>
          </a:xfrm>
          <a:prstGeom prst="rect">
            <a:avLst/>
          </a:prstGeom>
        </p:spPr>
      </p:pic>
      <p:pic>
        <p:nvPicPr>
          <p:cNvPr id="11" name="图片 10" descr="图片3"/>
          <p:cNvPicPr>
            <a:picLocks noChangeAspect="1"/>
          </p:cNvPicPr>
          <p:nvPr userDrawn="1"/>
        </p:nvPicPr>
        <p:blipFill>
          <a:blip r:embed="rId3"/>
          <a:stretch>
            <a:fillRect/>
          </a:stretch>
        </p:blipFill>
        <p:spPr>
          <a:xfrm>
            <a:off x="0" y="2667000"/>
            <a:ext cx="3391535" cy="1524000"/>
          </a:xfrm>
          <a:prstGeom prst="rect">
            <a:avLst/>
          </a:prstGeom>
        </p:spPr>
      </p:pic>
      <p:sp>
        <p:nvSpPr>
          <p:cNvPr id="2" name="标题 1"/>
          <p:cNvSpPr>
            <a:spLocks noGrp="1"/>
          </p:cNvSpPr>
          <p:nvPr>
            <p:ph type="title" hasCustomPrompt="1"/>
          </p:nvPr>
        </p:nvSpPr>
        <p:spPr>
          <a:xfrm>
            <a:off x="3581400" y="2985135"/>
            <a:ext cx="7018020" cy="887095"/>
          </a:xfrm>
        </p:spPr>
        <p:txBody>
          <a:bodyPr anchor="b"/>
          <a:lstStyle>
            <a:lvl1pPr>
              <a:defRPr sz="4000"/>
            </a:lvl1pPr>
          </a:lstStyle>
          <a:p>
            <a:r>
              <a:rPr lang="zh-CN" altLang="en-US"/>
              <a:t>单击此处编辑标题</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4" name="文本占位符 3"/>
          <p:cNvSpPr>
            <a:spLocks noGrp="1"/>
          </p:cNvSpPr>
          <p:nvPr>
            <p:ph type="body" sz="half" idx="2"/>
          </p:nvPr>
        </p:nvSpPr>
        <p:spPr>
          <a:xfrm>
            <a:off x="838200" y="1523365"/>
            <a:ext cx="10304145" cy="3811905"/>
          </a:xfrm>
        </p:spPr>
        <p:txBody>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pic>
        <p:nvPicPr>
          <p:cNvPr id="8" name="图片 7" descr="图片4"/>
          <p:cNvPicPr>
            <a:picLocks noChangeAspect="1"/>
          </p:cNvPicPr>
          <p:nvPr userDrawn="1"/>
        </p:nvPicPr>
        <p:blipFill>
          <a:blip r:embed="rId2"/>
          <a:stretch>
            <a:fillRect/>
          </a:stretch>
        </p:blipFill>
        <p:spPr>
          <a:xfrm>
            <a:off x="0" y="0"/>
            <a:ext cx="12192000" cy="475615"/>
          </a:xfrm>
          <a:prstGeom prst="rect">
            <a:avLst/>
          </a:prstGeom>
        </p:spPr>
      </p:pic>
      <p:pic>
        <p:nvPicPr>
          <p:cNvPr id="9" name="图片 8" descr="4"/>
          <p:cNvPicPr>
            <a:picLocks noChangeAspect="1"/>
          </p:cNvPicPr>
          <p:nvPr userDrawn="1"/>
        </p:nvPicPr>
        <p:blipFill>
          <a:blip r:embed="rId3"/>
          <a:stretch>
            <a:fillRect/>
          </a:stretch>
        </p:blipFill>
        <p:spPr>
          <a:xfrm>
            <a:off x="0" y="6501765"/>
            <a:ext cx="12191365" cy="356235"/>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首页">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97"/>
            <a:ext cx="12192000" cy="6847407"/>
          </a:xfrm>
          <a:prstGeom prst="rect">
            <a:avLst/>
          </a:prstGeom>
        </p:spPr>
      </p:pic>
      <p:sp>
        <p:nvSpPr>
          <p:cNvPr id="23" name="标题 22"/>
          <p:cNvSpPr>
            <a:spLocks noGrp="1"/>
          </p:cNvSpPr>
          <p:nvPr>
            <p:ph type="title" hasCustomPrompt="1"/>
          </p:nvPr>
        </p:nvSpPr>
        <p:spPr>
          <a:xfrm>
            <a:off x="1065614" y="2766059"/>
            <a:ext cx="10060772" cy="1325880"/>
          </a:xfrm>
        </p:spPr>
        <p:txBody>
          <a:bodyPr/>
          <a:lstStyle>
            <a:lvl1pPr>
              <a:defRPr>
                <a:latin typeface="+mj-lt"/>
              </a:defRPr>
            </a:lvl1pPr>
          </a:lstStyle>
          <a:p>
            <a:r>
              <a:rPr lang="en-US" altLang="zh-CN" dirty="0"/>
              <a:t>A</a:t>
            </a:r>
            <a:endParaRPr lang="zh-CN" altLang="en-US" dirty="0"/>
          </a:p>
        </p:txBody>
      </p:sp>
    </p:spTree>
  </p:cSld>
  <p:clrMapOvr>
    <a:masterClrMapping/>
  </p:clrMapOvr>
  <p:transition>
    <p:checke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内容">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1724308" y="960830"/>
            <a:ext cx="8084218" cy="1325880"/>
          </a:xfrm>
        </p:spPr>
        <p:txBody>
          <a:bodyPr/>
          <a:lstStyle>
            <a:lvl1pPr>
              <a:defRPr sz="2800" b="1">
                <a:latin typeface="+mj-lt"/>
              </a:defRPr>
            </a:lvl1pPr>
          </a:lstStyle>
          <a:p>
            <a:r>
              <a:rPr lang="en-US" altLang="zh-CN" dirty="0"/>
              <a:t>A</a:t>
            </a:r>
            <a:endParaRPr lang="zh-CN" altLang="en-US" dirty="0"/>
          </a:p>
        </p:txBody>
      </p:sp>
      <p:sp>
        <p:nvSpPr>
          <p:cNvPr id="3" name="内容占位符 2"/>
          <p:cNvSpPr>
            <a:spLocks noGrp="1"/>
          </p:cNvSpPr>
          <p:nvPr>
            <p:ph idx="1" hasCustomPrompt="1"/>
          </p:nvPr>
        </p:nvSpPr>
        <p:spPr>
          <a:xfrm>
            <a:off x="2792485" y="2430861"/>
            <a:ext cx="6380391" cy="822960"/>
          </a:xfrm>
        </p:spPr>
        <p:txBody>
          <a:bodyPr/>
          <a:lstStyle>
            <a:lvl1pPr algn="l">
              <a:defRPr sz="2400">
                <a:latin typeface="+mj-lt"/>
                <a:ea typeface="楷体" panose="02010609060101010101" pitchFamily="49" charset="-122"/>
              </a:defRPr>
            </a:lvl1pPr>
            <a:lvl2pPr algn="l">
              <a:defRPr sz="1800">
                <a:latin typeface="楷体" panose="02010609060101010101" pitchFamily="49" charset="-122"/>
                <a:ea typeface="楷体" panose="02010609060101010101" pitchFamily="49" charset="-122"/>
              </a:defRPr>
            </a:lvl2pPr>
            <a:lvl3pPr algn="l">
              <a:defRPr sz="1800">
                <a:latin typeface="楷体" panose="02010609060101010101" pitchFamily="49" charset="-122"/>
                <a:ea typeface="楷体" panose="02010609060101010101" pitchFamily="49" charset="-122"/>
              </a:defRPr>
            </a:lvl3pPr>
            <a:lvl4pPr algn="l">
              <a:defRPr sz="1800">
                <a:latin typeface="楷体" panose="02010609060101010101" pitchFamily="49" charset="-122"/>
                <a:ea typeface="楷体" panose="02010609060101010101" pitchFamily="49" charset="-122"/>
              </a:defRPr>
            </a:lvl4pPr>
            <a:lvl5pPr algn="l">
              <a:defRPr sz="1800">
                <a:latin typeface="楷体" panose="02010609060101010101" pitchFamily="49" charset="-122"/>
                <a:ea typeface="楷体" panose="02010609060101010101" pitchFamily="49" charset="-122"/>
              </a:defRPr>
            </a:lvl5pPr>
          </a:lstStyle>
          <a:p>
            <a:pPr lvl="0"/>
            <a:r>
              <a:rPr lang="en-US" altLang="zh-CN" dirty="0"/>
              <a:t>A</a:t>
            </a:r>
            <a:endParaRPr lang="zh-CN" altLang="en-US" dirty="0"/>
          </a:p>
        </p:txBody>
      </p:sp>
    </p:spTree>
  </p:cSld>
  <p:clrMapOvr>
    <a:masterClrMapping/>
  </p:clrMapOvr>
  <p:transition>
    <p:checke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cSld name="尾页">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97"/>
            <a:ext cx="12192000" cy="6847407"/>
          </a:xfrm>
          <a:prstGeom prst="rect">
            <a:avLst/>
          </a:prstGeom>
        </p:spPr>
      </p:pic>
      <p:sp>
        <p:nvSpPr>
          <p:cNvPr id="3" name="Date Placeholder 2"/>
          <p:cNvSpPr>
            <a:spLocks noGrp="1"/>
          </p:cNvSpPr>
          <p:nvPr>
            <p:ph type="dt" sz="half" idx="10"/>
          </p:nvPr>
        </p:nvSpPr>
        <p:spPr>
          <a:xfrm>
            <a:off x="838200" y="6356352"/>
            <a:ext cx="2743201" cy="365125"/>
          </a:xfrm>
          <a:prstGeom prst="rect">
            <a:avLst/>
          </a:prstGeom>
        </p:spPr>
        <p:txBody>
          <a:bodyPr/>
          <a:lstStyle/>
          <a:p>
            <a:pPr defTabSz="914400" fontAlgn="base">
              <a:spcBef>
                <a:spcPct val="0"/>
              </a:spcBef>
              <a:spcAft>
                <a:spcPct val="0"/>
              </a:spcAft>
              <a:defRPr/>
            </a:pPr>
            <a:endParaRPr lang="zh-CN" altLang="en-US">
              <a:solidFill>
                <a:prstClr val="black">
                  <a:tint val="75000"/>
                </a:prstClr>
              </a:solidFill>
            </a:endParaRPr>
          </a:p>
        </p:txBody>
      </p:sp>
      <p:sp>
        <p:nvSpPr>
          <p:cNvPr id="4" name="Footer Placeholder 3"/>
          <p:cNvSpPr>
            <a:spLocks noGrp="1"/>
          </p:cNvSpPr>
          <p:nvPr>
            <p:ph type="ftr" sz="quarter" idx="11"/>
          </p:nvPr>
        </p:nvSpPr>
        <p:spPr>
          <a:xfrm>
            <a:off x="4038601" y="6356352"/>
            <a:ext cx="4114800" cy="365125"/>
          </a:xfrm>
          <a:prstGeom prst="rect">
            <a:avLst/>
          </a:prstGeom>
        </p:spPr>
        <p:txBody>
          <a:bodyPr/>
          <a:lstStyle/>
          <a:p>
            <a:pPr defTabSz="914400" fontAlgn="base">
              <a:spcBef>
                <a:spcPct val="0"/>
              </a:spcBef>
              <a:spcAft>
                <a:spcPct val="0"/>
              </a:spcAft>
              <a:defRPr/>
            </a:pPr>
            <a:endParaRPr lang="zh-CN" altLang="en-US">
              <a:solidFill>
                <a:prstClr val="black">
                  <a:tint val="75000"/>
                </a:prstClr>
              </a:solidFill>
            </a:endParaRPr>
          </a:p>
        </p:txBody>
      </p:sp>
      <p:sp>
        <p:nvSpPr>
          <p:cNvPr id="5" name="Slide Number Placeholder 4"/>
          <p:cNvSpPr>
            <a:spLocks noGrp="1"/>
          </p:cNvSpPr>
          <p:nvPr>
            <p:ph type="sldNum" sz="quarter" idx="12"/>
          </p:nvPr>
        </p:nvSpPr>
        <p:spPr>
          <a:xfrm>
            <a:off x="8610600" y="6356352"/>
            <a:ext cx="2743201" cy="365125"/>
          </a:xfrm>
          <a:prstGeom prst="rect">
            <a:avLst/>
          </a:prstGeom>
        </p:spPr>
        <p:txBody>
          <a:bodyPr/>
          <a:lstStyle/>
          <a:p>
            <a:pPr defTabSz="914400" fontAlgn="base">
              <a:spcBef>
                <a:spcPct val="0"/>
              </a:spcBef>
              <a:spcAft>
                <a:spcPct val="0"/>
              </a:spcAft>
              <a:defRPr/>
            </a:pPr>
            <a:fld id="{5345E2C6-82C5-489A-BD11-ADA379113289}" type="slidenum">
              <a:rPr lang="en-US" altLang="zh-CN" smtClean="0">
                <a:ea typeface="宋体" panose="02010600030101010101" pitchFamily="2" charset="-122"/>
              </a:rPr>
            </a:fld>
            <a:endParaRPr lang="zh-CN" altLang="en-US"/>
          </a:p>
        </p:txBody>
      </p:sp>
      <p:sp>
        <p:nvSpPr>
          <p:cNvPr id="7" name="内容占位符 6"/>
          <p:cNvSpPr>
            <a:spLocks noGrp="1"/>
          </p:cNvSpPr>
          <p:nvPr>
            <p:ph sz="quarter" idx="13" hasCustomPrompt="1"/>
          </p:nvPr>
        </p:nvSpPr>
        <p:spPr>
          <a:xfrm>
            <a:off x="2907419" y="2667021"/>
            <a:ext cx="6908800" cy="1676400"/>
          </a:xfrm>
        </p:spPr>
        <p:txBody>
          <a:bodyPr/>
          <a:lstStyle>
            <a:lvl1pPr>
              <a:defRPr sz="4405">
                <a:latin typeface="+mj-lt"/>
              </a:defRPr>
            </a:lvl1pPr>
          </a:lstStyle>
          <a:p>
            <a:pPr lvl="0"/>
            <a:r>
              <a:rPr lang="en-US" altLang="zh-CN" dirty="0"/>
              <a:t>Thank You</a:t>
            </a:r>
            <a:endParaRPr lang="zh-CN" altLang="en-US" dirty="0"/>
          </a:p>
        </p:txBody>
      </p:sp>
    </p:spTree>
  </p:cSld>
  <p:clrMapOvr>
    <a:masterClrMapping/>
  </p:clrMapOvr>
  <p:transition>
    <p:checke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838200" y="6356351"/>
            <a:ext cx="2743201" cy="365125"/>
          </a:xfrm>
          <a:prstGeom prst="rect">
            <a:avLst/>
          </a:prstGeom>
        </p:spPr>
        <p:txBody>
          <a:bodyPr/>
          <a:lstStyle>
            <a:lvl1pPr>
              <a:defRPr/>
            </a:lvl1pPr>
          </a:lstStyle>
          <a:p>
            <a:pPr>
              <a:defRPr/>
            </a:pPr>
            <a:endParaRPr lang="zh-CN" altLang="en-US">
              <a:solidFill>
                <a:prstClr val="black">
                  <a:tint val="75000"/>
                </a:prstClr>
              </a:solidFill>
            </a:endParaRPr>
          </a:p>
        </p:txBody>
      </p:sp>
      <p:sp>
        <p:nvSpPr>
          <p:cNvPr id="3" name="Footer Placeholder 4"/>
          <p:cNvSpPr>
            <a:spLocks noGrp="1"/>
          </p:cNvSpPr>
          <p:nvPr>
            <p:ph type="ftr" sz="quarter" idx="11"/>
          </p:nvPr>
        </p:nvSpPr>
        <p:spPr>
          <a:xfrm>
            <a:off x="4038601" y="6356351"/>
            <a:ext cx="4114800" cy="365125"/>
          </a:xfrm>
          <a:prstGeom prst="rect">
            <a:avLst/>
          </a:prstGeom>
        </p:spPr>
        <p:txBody>
          <a:bodyPr/>
          <a:lstStyle>
            <a:lvl1pPr>
              <a:defRPr/>
            </a:lvl1pPr>
          </a:lstStyle>
          <a:p>
            <a:pPr>
              <a:defRPr/>
            </a:pPr>
            <a:endParaRPr lang="zh-CN" altLang="en-US">
              <a:solidFill>
                <a:prstClr val="black">
                  <a:tint val="75000"/>
                </a:prstClr>
              </a:solidFill>
            </a:endParaRPr>
          </a:p>
        </p:txBody>
      </p:sp>
      <p:sp>
        <p:nvSpPr>
          <p:cNvPr id="4" name="Slide Number Placeholder 5"/>
          <p:cNvSpPr>
            <a:spLocks noGrp="1"/>
          </p:cNvSpPr>
          <p:nvPr>
            <p:ph type="sldNum" sz="quarter" idx="12"/>
          </p:nvPr>
        </p:nvSpPr>
        <p:spPr>
          <a:xfrm>
            <a:off x="8610600" y="6356351"/>
            <a:ext cx="2743201" cy="365125"/>
          </a:xfrm>
          <a:prstGeom prst="rect">
            <a:avLst/>
          </a:prstGeom>
        </p:spPr>
        <p:txBody>
          <a:bodyPr/>
          <a:lstStyle>
            <a:lvl1pPr>
              <a:defRPr/>
            </a:lvl1pPr>
          </a:lstStyle>
          <a:p>
            <a:pPr>
              <a:defRPr/>
            </a:pPr>
            <a:fld id="{692650B7-B3D2-4D21-9260-AD06DDA4AD09}" type="slidenum">
              <a:rPr altLang="en-US"/>
            </a:fld>
            <a:endParaRPr lang="zh-CN" altLang="en-US"/>
          </a:p>
        </p:txBody>
      </p:sp>
    </p:spTree>
  </p:cSld>
  <p:clrMapOvr>
    <a:masterClrMapping/>
  </p:clrMapOvr>
  <p:transition>
    <p:checke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_标题和内容">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p:checker dir="vert"/>
  </p:transition>
</p:sldLayout>
</file>

<file path=ppt/slideMasters/_rels/slideMaster1.xml.rels><?xml version="1.0" encoding="UTF-8" standalone="yes"?>
<Relationships xmlns="http://schemas.openxmlformats.org/package/2006/relationships"><Relationship Id="rId5" Type="http://schemas.openxmlformats.org/officeDocument/2006/relationships/theme" Target="../theme/theme1.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7" Type="http://schemas.openxmlformats.org/officeDocument/2006/relationships/theme" Target="../theme/theme2.xml"/><Relationship Id="rId6" Type="http://schemas.openxmlformats.org/officeDocument/2006/relationships/image" Target="../media/image9.png"/><Relationship Id="rId5" Type="http://schemas.openxmlformats.org/officeDocument/2006/relationships/slideLayout" Target="../slideLayouts/slideLayout9.xml"/><Relationship Id="rId4" Type="http://schemas.openxmlformats.org/officeDocument/2006/relationships/slideLayout" Target="../slideLayouts/slideLayout8.xml"/><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6">
            <a:lum/>
          </a:blip>
          <a:srcRect/>
          <a:stretch>
            <a:fillRect l="-12000" r="-12000"/>
          </a:stretch>
        </a:blipFill>
        <a:effectLst/>
      </p:bgPr>
    </p:bg>
    <p:spTree>
      <p:nvGrpSpPr>
        <p:cNvPr id="1" name=""/>
        <p:cNvGrpSpPr/>
        <p:nvPr/>
      </p:nvGrpSpPr>
      <p:grpSpPr>
        <a:xfrm>
          <a:off x="0" y="0"/>
          <a:ext cx="0" cy="0"/>
          <a:chOff x="0" y="0"/>
          <a:chExt cx="0" cy="0"/>
        </a:xfrm>
      </p:grpSpPr>
      <p:sp>
        <p:nvSpPr>
          <p:cNvPr id="1027" name="标题占位符 1"/>
          <p:cNvSpPr>
            <a:spLocks noGrp="1"/>
          </p:cNvSpPr>
          <p:nvPr>
            <p:ph type="title"/>
          </p:nvPr>
        </p:nvSpPr>
        <p:spPr bwMode="auto">
          <a:xfrm>
            <a:off x="4476751" y="1821180"/>
            <a:ext cx="3238500" cy="1325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zh-CN" dirty="0"/>
              <a:t>A</a:t>
            </a:r>
            <a:endParaRPr lang="zh-CN" altLang="en-US" dirty="0"/>
          </a:p>
        </p:txBody>
      </p:sp>
      <p:sp>
        <p:nvSpPr>
          <p:cNvPr id="1028" name="文本占位符 2"/>
          <p:cNvSpPr>
            <a:spLocks noGrp="1"/>
          </p:cNvSpPr>
          <p:nvPr>
            <p:ph type="body" idx="1"/>
          </p:nvPr>
        </p:nvSpPr>
        <p:spPr bwMode="auto">
          <a:xfrm>
            <a:off x="4563536" y="3381376"/>
            <a:ext cx="3064933" cy="822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zh-CN" dirty="0">
                <a:latin typeface="+mj-lt"/>
              </a:rPr>
              <a:t>a</a:t>
            </a:r>
            <a:endParaRPr lang="zh-CN" altLang="en-US" dirty="0"/>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Lst>
  <p:transition>
    <p:checker dir="vert"/>
  </p:transition>
  <p:txStyles>
    <p:titleStyle>
      <a:lvl1pPr algn="ctr" rtl="0" eaLnBrk="1" fontAlgn="base" hangingPunct="1">
        <a:lnSpc>
          <a:spcPct val="90000"/>
        </a:lnSpc>
        <a:spcBef>
          <a:spcPct val="0"/>
        </a:spcBef>
        <a:spcAft>
          <a:spcPct val="0"/>
        </a:spcAft>
        <a:defRPr sz="4405" kern="1200">
          <a:solidFill>
            <a:schemeClr val="tx1"/>
          </a:solidFill>
          <a:latin typeface="+mj-lt"/>
          <a:ea typeface="楷体" panose="02010609060101010101" pitchFamily="49" charset="-122"/>
          <a:cs typeface="+mj-cs"/>
        </a:defRPr>
      </a:lvl1pPr>
      <a:lvl2pPr algn="ctr" rtl="0" eaLnBrk="1" fontAlgn="base" hangingPunct="1">
        <a:lnSpc>
          <a:spcPct val="90000"/>
        </a:lnSpc>
        <a:spcBef>
          <a:spcPct val="0"/>
        </a:spcBef>
        <a:spcAft>
          <a:spcPct val="0"/>
        </a:spcAft>
        <a:defRPr sz="3960">
          <a:solidFill>
            <a:schemeClr val="tx1"/>
          </a:solidFill>
          <a:latin typeface="楷体" panose="02010609060101010101" pitchFamily="49" charset="-122"/>
          <a:ea typeface="楷体" panose="02010609060101010101" pitchFamily="49" charset="-122"/>
        </a:defRPr>
      </a:lvl2pPr>
      <a:lvl3pPr algn="ctr" rtl="0" eaLnBrk="1" fontAlgn="base" hangingPunct="1">
        <a:lnSpc>
          <a:spcPct val="90000"/>
        </a:lnSpc>
        <a:spcBef>
          <a:spcPct val="0"/>
        </a:spcBef>
        <a:spcAft>
          <a:spcPct val="0"/>
        </a:spcAft>
        <a:defRPr sz="3960">
          <a:solidFill>
            <a:schemeClr val="tx1"/>
          </a:solidFill>
          <a:latin typeface="楷体" panose="02010609060101010101" pitchFamily="49" charset="-122"/>
          <a:ea typeface="楷体" panose="02010609060101010101" pitchFamily="49" charset="-122"/>
        </a:defRPr>
      </a:lvl3pPr>
      <a:lvl4pPr algn="ctr" rtl="0" eaLnBrk="1" fontAlgn="base" hangingPunct="1">
        <a:lnSpc>
          <a:spcPct val="90000"/>
        </a:lnSpc>
        <a:spcBef>
          <a:spcPct val="0"/>
        </a:spcBef>
        <a:spcAft>
          <a:spcPct val="0"/>
        </a:spcAft>
        <a:defRPr sz="3960">
          <a:solidFill>
            <a:schemeClr val="tx1"/>
          </a:solidFill>
          <a:latin typeface="楷体" panose="02010609060101010101" pitchFamily="49" charset="-122"/>
          <a:ea typeface="楷体" panose="02010609060101010101" pitchFamily="49" charset="-122"/>
        </a:defRPr>
      </a:lvl4pPr>
      <a:lvl5pPr algn="ctr" rtl="0" eaLnBrk="1" fontAlgn="base" hangingPunct="1">
        <a:lnSpc>
          <a:spcPct val="90000"/>
        </a:lnSpc>
        <a:spcBef>
          <a:spcPct val="0"/>
        </a:spcBef>
        <a:spcAft>
          <a:spcPct val="0"/>
        </a:spcAft>
        <a:defRPr sz="3960">
          <a:solidFill>
            <a:schemeClr val="tx1"/>
          </a:solidFill>
          <a:latin typeface="楷体" panose="02010609060101010101" pitchFamily="49" charset="-122"/>
          <a:ea typeface="楷体" panose="02010609060101010101" pitchFamily="49" charset="-122"/>
        </a:defRPr>
      </a:lvl5pPr>
      <a:lvl6pPr marL="411480" algn="l" rtl="0" eaLnBrk="1" fontAlgn="base" hangingPunct="1">
        <a:lnSpc>
          <a:spcPct val="90000"/>
        </a:lnSpc>
        <a:spcBef>
          <a:spcPct val="0"/>
        </a:spcBef>
        <a:spcAft>
          <a:spcPct val="0"/>
        </a:spcAft>
        <a:defRPr sz="3960">
          <a:solidFill>
            <a:schemeClr val="tx1"/>
          </a:solidFill>
          <a:latin typeface="Calibri Light" panose="020F0302020204030204" pitchFamily="34" charset="0"/>
          <a:ea typeface="宋体" panose="02010600030101010101" pitchFamily="2" charset="-122"/>
        </a:defRPr>
      </a:lvl6pPr>
      <a:lvl7pPr marL="822960" algn="l" rtl="0" eaLnBrk="1" fontAlgn="base" hangingPunct="1">
        <a:lnSpc>
          <a:spcPct val="90000"/>
        </a:lnSpc>
        <a:spcBef>
          <a:spcPct val="0"/>
        </a:spcBef>
        <a:spcAft>
          <a:spcPct val="0"/>
        </a:spcAft>
        <a:defRPr sz="3960">
          <a:solidFill>
            <a:schemeClr val="tx1"/>
          </a:solidFill>
          <a:latin typeface="Calibri Light" panose="020F0302020204030204" pitchFamily="34" charset="0"/>
          <a:ea typeface="宋体" panose="02010600030101010101" pitchFamily="2" charset="-122"/>
        </a:defRPr>
      </a:lvl7pPr>
      <a:lvl8pPr marL="1234440" algn="l" rtl="0" eaLnBrk="1" fontAlgn="base" hangingPunct="1">
        <a:lnSpc>
          <a:spcPct val="90000"/>
        </a:lnSpc>
        <a:spcBef>
          <a:spcPct val="0"/>
        </a:spcBef>
        <a:spcAft>
          <a:spcPct val="0"/>
        </a:spcAft>
        <a:defRPr sz="3960">
          <a:solidFill>
            <a:schemeClr val="tx1"/>
          </a:solidFill>
          <a:latin typeface="Calibri Light" panose="020F0302020204030204" pitchFamily="34" charset="0"/>
          <a:ea typeface="宋体" panose="02010600030101010101" pitchFamily="2" charset="-122"/>
        </a:defRPr>
      </a:lvl8pPr>
      <a:lvl9pPr marL="1645920" algn="l" rtl="0" eaLnBrk="1" fontAlgn="base" hangingPunct="1">
        <a:lnSpc>
          <a:spcPct val="90000"/>
        </a:lnSpc>
        <a:spcBef>
          <a:spcPct val="0"/>
        </a:spcBef>
        <a:spcAft>
          <a:spcPct val="0"/>
        </a:spcAft>
        <a:defRPr sz="3960">
          <a:solidFill>
            <a:schemeClr val="tx1"/>
          </a:solidFill>
          <a:latin typeface="Calibri Light" panose="020F0302020204030204" pitchFamily="34" charset="0"/>
          <a:ea typeface="宋体" panose="02010600030101010101" pitchFamily="2" charset="-122"/>
        </a:defRPr>
      </a:lvl9pPr>
    </p:titleStyle>
    <p:bodyStyle>
      <a:lvl1pPr algn="ctr" rtl="0" eaLnBrk="1" fontAlgn="base" hangingPunct="1">
        <a:lnSpc>
          <a:spcPct val="90000"/>
        </a:lnSpc>
        <a:spcBef>
          <a:spcPts val="900"/>
        </a:spcBef>
        <a:spcAft>
          <a:spcPct val="0"/>
        </a:spcAft>
        <a:buFont typeface="Arial" panose="020B0604020202020204" pitchFamily="34" charset="0"/>
        <a:defRPr sz="2800" kern="1200">
          <a:solidFill>
            <a:schemeClr val="tx1"/>
          </a:solidFill>
          <a:latin typeface="+mj-lt"/>
          <a:ea typeface="楷体" panose="02010609060101010101" pitchFamily="49" charset="-122"/>
          <a:cs typeface="+mn-cs"/>
        </a:defRPr>
      </a:lvl1pPr>
      <a:lvl2pPr marL="617220" indent="-205740" algn="l" rtl="0" eaLnBrk="1" fontAlgn="base" hangingPunct="1">
        <a:lnSpc>
          <a:spcPct val="90000"/>
        </a:lnSpc>
        <a:spcBef>
          <a:spcPts val="450"/>
        </a:spcBef>
        <a:spcAft>
          <a:spcPct val="0"/>
        </a:spcAft>
        <a:buFont typeface="Arial" panose="020B0604020202020204" pitchFamily="34" charset="0"/>
        <a:buChar char="•"/>
        <a:defRPr sz="2160" kern="1200">
          <a:solidFill>
            <a:schemeClr val="tx1"/>
          </a:solidFill>
          <a:latin typeface="+mn-lt"/>
          <a:ea typeface="+mn-ea"/>
          <a:cs typeface="+mn-cs"/>
        </a:defRPr>
      </a:lvl2pPr>
      <a:lvl3pPr marL="1028700" indent="-205740" algn="l" rtl="0" eaLnBrk="1" fontAlgn="base" hangingPunct="1">
        <a:lnSpc>
          <a:spcPct val="90000"/>
        </a:lnSpc>
        <a:spcBef>
          <a:spcPts val="450"/>
        </a:spcBef>
        <a:spcAft>
          <a:spcPct val="0"/>
        </a:spcAft>
        <a:buFont typeface="Arial" panose="020B0604020202020204" pitchFamily="34" charset="0"/>
        <a:buChar char="•"/>
        <a:defRPr sz="1800" kern="1200">
          <a:solidFill>
            <a:schemeClr val="tx1"/>
          </a:solidFill>
          <a:latin typeface="+mn-lt"/>
          <a:ea typeface="+mn-ea"/>
          <a:cs typeface="+mn-cs"/>
        </a:defRPr>
      </a:lvl3pPr>
      <a:lvl4pPr marL="1440180" indent="-205740" algn="l" rtl="0" eaLnBrk="1" fontAlgn="base" hangingPunct="1">
        <a:lnSpc>
          <a:spcPct val="90000"/>
        </a:lnSpc>
        <a:spcBef>
          <a:spcPts val="450"/>
        </a:spcBef>
        <a:spcAft>
          <a:spcPct val="0"/>
        </a:spcAft>
        <a:buFont typeface="Arial" panose="020B0604020202020204" pitchFamily="34" charset="0"/>
        <a:buChar char="•"/>
        <a:defRPr kern="1200">
          <a:solidFill>
            <a:schemeClr val="tx1"/>
          </a:solidFill>
          <a:latin typeface="+mn-lt"/>
          <a:ea typeface="+mn-ea"/>
          <a:cs typeface="+mn-cs"/>
        </a:defRPr>
      </a:lvl4pPr>
      <a:lvl5pPr marL="1851660" indent="-205740" algn="l" rtl="0" eaLnBrk="1" fontAlgn="base" hangingPunct="1">
        <a:lnSpc>
          <a:spcPct val="90000"/>
        </a:lnSpc>
        <a:spcBef>
          <a:spcPts val="450"/>
        </a:spcBef>
        <a:spcAft>
          <a:spcPct val="0"/>
        </a:spcAft>
        <a:buFont typeface="Arial" panose="020B0604020202020204" pitchFamily="34" charset="0"/>
        <a:buChar char="•"/>
        <a:defRPr kern="1200">
          <a:solidFill>
            <a:schemeClr val="tx1"/>
          </a:solidFill>
          <a:latin typeface="+mn-lt"/>
          <a:ea typeface="+mn-ea"/>
          <a:cs typeface="+mn-cs"/>
        </a:defRPr>
      </a:lvl5pPr>
      <a:lvl6pPr marL="226314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6pPr>
      <a:lvl7pPr marL="267462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7pPr>
      <a:lvl8pPr marL="308610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8pPr>
      <a:lvl9pPr marL="349758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9pPr>
    </p:bodyStyle>
    <p:otherStyle>
      <a:defPPr>
        <a:defRPr lang="zh-CN"/>
      </a:defPPr>
      <a:lvl1pPr marL="0" algn="l" defTabSz="822960" rtl="0" eaLnBrk="1" latinLnBrk="0" hangingPunct="1">
        <a:defRPr sz="1620" kern="1200">
          <a:solidFill>
            <a:schemeClr val="tx1"/>
          </a:solidFill>
          <a:latin typeface="+mn-lt"/>
          <a:ea typeface="+mn-ea"/>
          <a:cs typeface="+mn-cs"/>
        </a:defRPr>
      </a:lvl1pPr>
      <a:lvl2pPr marL="411480" algn="l" defTabSz="822960" rtl="0" eaLnBrk="1" latinLnBrk="0" hangingPunct="1">
        <a:defRPr sz="1620" kern="1200">
          <a:solidFill>
            <a:schemeClr val="tx1"/>
          </a:solidFill>
          <a:latin typeface="+mn-lt"/>
          <a:ea typeface="+mn-ea"/>
          <a:cs typeface="+mn-cs"/>
        </a:defRPr>
      </a:lvl2pPr>
      <a:lvl3pPr marL="822960" algn="l" defTabSz="822960" rtl="0" eaLnBrk="1" latinLnBrk="0" hangingPunct="1">
        <a:defRPr sz="1620" kern="1200">
          <a:solidFill>
            <a:schemeClr val="tx1"/>
          </a:solidFill>
          <a:latin typeface="+mn-lt"/>
          <a:ea typeface="+mn-ea"/>
          <a:cs typeface="+mn-cs"/>
        </a:defRPr>
      </a:lvl3pPr>
      <a:lvl4pPr marL="1234440" algn="l" defTabSz="822960" rtl="0" eaLnBrk="1" latinLnBrk="0" hangingPunct="1">
        <a:defRPr sz="1620" kern="1200">
          <a:solidFill>
            <a:schemeClr val="tx1"/>
          </a:solidFill>
          <a:latin typeface="+mn-lt"/>
          <a:ea typeface="+mn-ea"/>
          <a:cs typeface="+mn-cs"/>
        </a:defRPr>
      </a:lvl4pPr>
      <a:lvl5pPr marL="1645920" algn="l" defTabSz="822960" rtl="0" eaLnBrk="1" latinLnBrk="0" hangingPunct="1">
        <a:defRPr sz="1620" kern="1200">
          <a:solidFill>
            <a:schemeClr val="tx1"/>
          </a:solidFill>
          <a:latin typeface="+mn-lt"/>
          <a:ea typeface="+mn-ea"/>
          <a:cs typeface="+mn-cs"/>
        </a:defRPr>
      </a:lvl5pPr>
      <a:lvl6pPr marL="2056765" algn="l" defTabSz="822960" rtl="0" eaLnBrk="1" latinLnBrk="0" hangingPunct="1">
        <a:defRPr sz="1620" kern="1200">
          <a:solidFill>
            <a:schemeClr val="tx1"/>
          </a:solidFill>
          <a:latin typeface="+mn-lt"/>
          <a:ea typeface="+mn-ea"/>
          <a:cs typeface="+mn-cs"/>
        </a:defRPr>
      </a:lvl6pPr>
      <a:lvl7pPr marL="2468880" algn="l" defTabSz="822960" rtl="0" eaLnBrk="1" latinLnBrk="0" hangingPunct="1">
        <a:defRPr sz="1620" kern="1200">
          <a:solidFill>
            <a:schemeClr val="tx1"/>
          </a:solidFill>
          <a:latin typeface="+mn-lt"/>
          <a:ea typeface="+mn-ea"/>
          <a:cs typeface="+mn-cs"/>
        </a:defRPr>
      </a:lvl7pPr>
      <a:lvl8pPr marL="2880360" algn="l" defTabSz="822960" rtl="0" eaLnBrk="1" latinLnBrk="0" hangingPunct="1">
        <a:defRPr sz="1620" kern="1200">
          <a:solidFill>
            <a:schemeClr val="tx1"/>
          </a:solidFill>
          <a:latin typeface="+mn-lt"/>
          <a:ea typeface="+mn-ea"/>
          <a:cs typeface="+mn-cs"/>
        </a:defRPr>
      </a:lvl8pPr>
      <a:lvl9pPr marL="3291840" algn="l" defTabSz="822960" rtl="0" eaLnBrk="1" latinLnBrk="0" hangingPunct="1">
        <a:defRPr sz="16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1.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022600" y="932814"/>
            <a:ext cx="8271287" cy="2822507"/>
          </a:xfrm>
        </p:spPr>
        <p:txBody>
          <a:bodyPr>
            <a:normAutofit fontScale="90000"/>
          </a:bodyPr>
          <a:lstStyle/>
          <a:p>
            <a:pPr algn="ctr">
              <a:lnSpc>
                <a:spcPct val="200000"/>
              </a:lnSpc>
            </a:pPr>
            <a:r>
              <a:rPr lang="en-US" altLang="zh-CN" sz="4400" b="1" dirty="0">
                <a:effectLst>
                  <a:outerShdw blurRad="38100" dist="38100" dir="2700000" algn="tl">
                    <a:srgbClr val="000000">
                      <a:alpha val="43137"/>
                    </a:srgbClr>
                  </a:outerShdw>
                </a:effectLst>
                <a:latin typeface="+mj-ea"/>
              </a:rPr>
              <a:t>Unit </a:t>
            </a:r>
            <a:r>
              <a:rPr lang="en-US" altLang="zh-CN" sz="4400" b="1" dirty="0" smtClean="0">
                <a:effectLst>
                  <a:outerShdw blurRad="38100" dist="38100" dir="2700000" algn="tl">
                    <a:srgbClr val="000000">
                      <a:alpha val="43137"/>
                    </a:srgbClr>
                  </a:outerShdw>
                </a:effectLst>
                <a:latin typeface="+mj-ea"/>
              </a:rPr>
              <a:t>4 Body Language</a:t>
            </a:r>
            <a:br>
              <a:rPr lang="en-US" altLang="zh-CN" sz="4400" b="1" dirty="0" smtClean="0">
                <a:effectLst>
                  <a:outerShdw blurRad="38100" dist="38100" dir="2700000" algn="tl">
                    <a:srgbClr val="000000">
                      <a:alpha val="43137"/>
                    </a:srgbClr>
                  </a:outerShdw>
                </a:effectLst>
                <a:latin typeface="+mj-ea"/>
              </a:rPr>
            </a:br>
            <a:r>
              <a:rPr lang="en-US" altLang="zh-CN" sz="4400" b="1" dirty="0" smtClean="0">
                <a:effectLst>
                  <a:outerShdw blurRad="38100" dist="38100" dir="2700000" algn="tl">
                    <a:srgbClr val="000000">
                      <a:alpha val="43137"/>
                    </a:srgbClr>
                  </a:outerShdw>
                </a:effectLst>
                <a:latin typeface="+mj-ea"/>
              </a:rPr>
              <a:t>Using Language</a:t>
            </a:r>
            <a:br>
              <a:rPr lang="en-US" altLang="zh-CN" sz="4400" b="1" dirty="0" smtClean="0">
                <a:effectLst>
                  <a:outerShdw blurRad="38100" dist="38100" dir="2700000" algn="tl">
                    <a:srgbClr val="000000">
                      <a:alpha val="43137"/>
                    </a:srgbClr>
                  </a:outerShdw>
                </a:effectLst>
                <a:latin typeface="+mj-ea"/>
              </a:rPr>
            </a:br>
            <a:r>
              <a:rPr lang="en-US" altLang="zh-CN" sz="4400" b="1" dirty="0" smtClean="0"/>
              <a:t>Listening </a:t>
            </a:r>
            <a:r>
              <a:rPr lang="en-US" altLang="zh-CN" sz="4400" b="1" dirty="0" smtClean="0"/>
              <a:t>and Speaking</a:t>
            </a:r>
            <a:endParaRPr lang="zh-CN" altLang="en-US" sz="4400" b="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78625" y="909944"/>
            <a:ext cx="8606444" cy="3831818"/>
          </a:xfrm>
          <a:prstGeom prst="rect">
            <a:avLst/>
          </a:prstGeom>
        </p:spPr>
        <p:txBody>
          <a:bodyPr wrap="square">
            <a:spAutoFit/>
          </a:bodyPr>
          <a:lstStyle/>
          <a:p>
            <a:pPr algn="just">
              <a:lnSpc>
                <a:spcPct val="150000"/>
              </a:lnSpc>
            </a:pPr>
            <a:r>
              <a:rPr lang="en-US" altLang="zh-CN" sz="2400" b="1" kern="0" dirty="0">
                <a:latin typeface="南宋书局体"/>
                <a:ea typeface="宋体" panose="02010600030101010101" pitchFamily="2" charset="-122"/>
                <a:cs typeface="Times New Roman" panose="02020603050405020304" pitchFamily="18" charset="0"/>
              </a:rPr>
              <a:t>A</a:t>
            </a:r>
            <a:r>
              <a:rPr lang="en-US" altLang="zh-CN" sz="2400" b="1" kern="0" dirty="0">
                <a:latin typeface="Times New Roman" panose="02020603050405020304" pitchFamily="18" charset="0"/>
                <a:ea typeface="南宋书局体"/>
              </a:rPr>
              <a:t>ctivity 3 Listening for inferred meaning</a:t>
            </a:r>
            <a:endParaRPr lang="en-US" altLang="zh-CN" kern="100" dirty="0">
              <a:latin typeface="Times New Roman" panose="02020603050405020304" pitchFamily="18" charset="0"/>
              <a:ea typeface="宋体" panose="02010600030101010101" pitchFamily="2" charset="-122"/>
            </a:endParaRPr>
          </a:p>
          <a:p>
            <a:pPr algn="just">
              <a:lnSpc>
                <a:spcPct val="150000"/>
              </a:lnSpc>
            </a:pPr>
            <a:r>
              <a:rPr lang="en-US" altLang="zh-CN" sz="2400" b="1" kern="0" dirty="0">
                <a:latin typeface="南宋书局体"/>
                <a:ea typeface="宋体" panose="02010600030101010101" pitchFamily="2" charset="-122"/>
                <a:cs typeface="Times New Roman" panose="02020603050405020304" pitchFamily="18" charset="0"/>
              </a:rPr>
              <a:t>L</a:t>
            </a:r>
            <a:r>
              <a:rPr lang="en-US" altLang="zh-CN" sz="2400" b="1" kern="0" dirty="0">
                <a:latin typeface="Times New Roman" panose="02020603050405020304" pitchFamily="18" charset="0"/>
                <a:ea typeface="南宋书局体"/>
              </a:rPr>
              <a:t>isten to the conversation again. Are the following statements correct inferences from the conversation?</a:t>
            </a:r>
            <a:endParaRPr lang="en-US" altLang="zh-CN" kern="100" dirty="0">
              <a:latin typeface="Times New Roman" panose="02020603050405020304" pitchFamily="18" charset="0"/>
              <a:ea typeface="宋体" panose="02010600030101010101" pitchFamily="2" charset="-122"/>
            </a:endParaRPr>
          </a:p>
          <a:p>
            <a:pPr marL="342900" marR="0" lvl="0" indent="-342900" algn="just">
              <a:lnSpc>
                <a:spcPct val="150000"/>
              </a:lnSpc>
              <a:spcBef>
                <a:spcPts val="0"/>
              </a:spcBef>
              <a:spcAft>
                <a:spcPts val="0"/>
              </a:spcAft>
              <a:buFont typeface="Times New Roman" panose="02020603050405020304" pitchFamily="18" charset="0"/>
              <a:buAutoNum type="arabicPeriod"/>
            </a:pPr>
            <a:r>
              <a:rPr lang="en-US" altLang="zh-CN" kern="100" dirty="0" smtClean="0">
                <a:latin typeface="宋体" panose="02010600030101010101" pitchFamily="2" charset="-122"/>
                <a:ea typeface="宋体" panose="02010600030101010101" pitchFamily="2" charset="-122"/>
                <a:cs typeface="Times New Roman" panose="02020603050405020304" pitchFamily="18" charset="0"/>
              </a:rPr>
              <a:t>Th</a:t>
            </a:r>
            <a:r>
              <a:rPr lang="en-US" altLang="zh-CN" kern="100" dirty="0" smtClean="0">
                <a:latin typeface="Times New Roman" panose="02020603050405020304" pitchFamily="18" charset="0"/>
                <a:ea typeface="宋体" panose="02010600030101010101" pitchFamily="2" charset="-122"/>
              </a:rPr>
              <a:t>e </a:t>
            </a:r>
            <a:r>
              <a:rPr lang="en-US" altLang="zh-CN" kern="100" dirty="0">
                <a:latin typeface="Times New Roman" panose="02020603050405020304" pitchFamily="18" charset="0"/>
                <a:ea typeface="宋体" panose="02010600030101010101" pitchFamily="2" charset="-122"/>
              </a:rPr>
              <a:t>two speakers are married.</a:t>
            </a:r>
            <a:endParaRPr lang="en-US" altLang="zh-CN" kern="100" dirty="0">
              <a:latin typeface="Times New Roman" panose="02020603050405020304" pitchFamily="18" charset="0"/>
              <a:ea typeface="宋体" panose="02010600030101010101" pitchFamily="2" charset="-122"/>
            </a:endParaRPr>
          </a:p>
          <a:p>
            <a:pPr marL="342900" marR="0" lvl="0" indent="-342900" algn="just">
              <a:lnSpc>
                <a:spcPct val="150000"/>
              </a:lnSpc>
              <a:spcBef>
                <a:spcPts val="0"/>
              </a:spcBef>
              <a:spcAft>
                <a:spcPts val="0"/>
              </a:spcAft>
              <a:buFont typeface="Times New Roman" panose="02020603050405020304" pitchFamily="18" charset="0"/>
              <a:buAutoNum type="arabicPeriod"/>
            </a:pPr>
            <a:r>
              <a:rPr lang="en-US" altLang="zh-CN" kern="100" dirty="0">
                <a:latin typeface="Times New Roman" panose="02020603050405020304" pitchFamily="18" charset="0"/>
                <a:ea typeface="宋体" panose="02010600030101010101" pitchFamily="2" charset="-122"/>
              </a:rPr>
              <a:t>Making too many gestures in communication is not polite.</a:t>
            </a:r>
            <a:endParaRPr lang="en-US" altLang="zh-CN" kern="100" dirty="0">
              <a:latin typeface="Times New Roman" panose="02020603050405020304" pitchFamily="18" charset="0"/>
              <a:ea typeface="宋体" panose="02010600030101010101" pitchFamily="2" charset="-122"/>
            </a:endParaRPr>
          </a:p>
          <a:p>
            <a:pPr marL="342900" marR="0" lvl="0" indent="-342900" algn="just">
              <a:lnSpc>
                <a:spcPct val="150000"/>
              </a:lnSpc>
              <a:spcBef>
                <a:spcPts val="0"/>
              </a:spcBef>
              <a:spcAft>
                <a:spcPts val="0"/>
              </a:spcAft>
              <a:buFont typeface="Times New Roman" panose="02020603050405020304" pitchFamily="18" charset="0"/>
              <a:buAutoNum type="arabicPeriod"/>
            </a:pPr>
            <a:r>
              <a:rPr lang="en-US" altLang="zh-CN" kern="100" dirty="0">
                <a:latin typeface="Times New Roman" panose="02020603050405020304" pitchFamily="18" charset="0"/>
                <a:ea typeface="宋体" panose="02010600030101010101" pitchFamily="2" charset="-122"/>
              </a:rPr>
              <a:t>The police team were probably successful in catching the criminals.</a:t>
            </a:r>
            <a:endParaRPr lang="en-US" altLang="zh-CN" kern="100" dirty="0">
              <a:latin typeface="Times New Roman" panose="02020603050405020304" pitchFamily="18" charset="0"/>
              <a:ea typeface="宋体" panose="02010600030101010101" pitchFamily="2" charset="-122"/>
            </a:endParaRPr>
          </a:p>
          <a:p>
            <a:pPr marL="342900" marR="0" lvl="0" indent="-342900" algn="just">
              <a:lnSpc>
                <a:spcPct val="150000"/>
              </a:lnSpc>
              <a:spcBef>
                <a:spcPts val="0"/>
              </a:spcBef>
              <a:spcAft>
                <a:spcPts val="0"/>
              </a:spcAft>
              <a:buFont typeface="Times New Roman" panose="02020603050405020304" pitchFamily="18" charset="0"/>
              <a:buAutoNum type="arabicPeriod"/>
            </a:pPr>
            <a:r>
              <a:rPr lang="en-US" altLang="zh-CN" kern="100" dirty="0">
                <a:latin typeface="Times New Roman" panose="02020603050405020304" pitchFamily="18" charset="0"/>
                <a:ea typeface="宋体" panose="02010600030101010101" pitchFamily="2" charset="-122"/>
              </a:rPr>
              <a:t>Both speakers think body language is useful.</a:t>
            </a:r>
            <a:endParaRPr lang="en-US" altLang="zh-CN" kern="100" dirty="0">
              <a:latin typeface="Times New Roman" panose="02020603050405020304" pitchFamily="18" charset="0"/>
              <a:ea typeface="宋体" panose="02010600030101010101" pitchFamily="2" charset="-122"/>
            </a:endParaRPr>
          </a:p>
          <a:p>
            <a:pPr marL="342900" marR="0" lvl="0" indent="-342900" algn="just">
              <a:lnSpc>
                <a:spcPct val="150000"/>
              </a:lnSpc>
              <a:spcBef>
                <a:spcPts val="0"/>
              </a:spcBef>
              <a:spcAft>
                <a:spcPts val="0"/>
              </a:spcAft>
              <a:buFont typeface="Times New Roman" panose="02020603050405020304" pitchFamily="18" charset="0"/>
              <a:buAutoNum type="arabicPeriod"/>
            </a:pPr>
            <a:r>
              <a:rPr lang="en-US" altLang="zh-CN" kern="100" dirty="0">
                <a:latin typeface="Times New Roman" panose="02020603050405020304" pitchFamily="18" charset="0"/>
                <a:ea typeface="宋体" panose="02010600030101010101" pitchFamily="2" charset="-122"/>
              </a:rPr>
              <a:t>The woman is not very confident about her silent acting ability.</a:t>
            </a:r>
            <a:endParaRPr lang="en-US" altLang="zh-CN" kern="100" dirty="0">
              <a:latin typeface="Times New Roman" panose="02020603050405020304" pitchFamily="18" charset="0"/>
              <a:ea typeface="宋体" panose="02010600030101010101" pitchFamily="2" charset="-122"/>
            </a:endParaRPr>
          </a:p>
        </p:txBody>
      </p:sp>
      <p:sp>
        <p:nvSpPr>
          <p:cNvPr id="3" name="矩形 2"/>
          <p:cNvSpPr/>
          <p:nvPr/>
        </p:nvSpPr>
        <p:spPr>
          <a:xfrm>
            <a:off x="1284944" y="5161827"/>
            <a:ext cx="3237938" cy="455253"/>
          </a:xfrm>
          <a:prstGeom prst="rect">
            <a:avLst/>
          </a:prstGeom>
        </p:spPr>
        <p:txBody>
          <a:bodyPr wrap="none">
            <a:spAutoFit/>
          </a:bodyPr>
          <a:lstStyle/>
          <a:p>
            <a:pPr marL="342900" marR="0" lvl="0" indent="-342900" algn="just">
              <a:lnSpc>
                <a:spcPct val="150000"/>
              </a:lnSpc>
              <a:spcBef>
                <a:spcPts val="0"/>
              </a:spcBef>
              <a:spcAft>
                <a:spcPts val="0"/>
              </a:spcAft>
              <a:buFont typeface="Times New Roman" panose="02020603050405020304" pitchFamily="18" charset="0"/>
              <a:buAutoNum type="arabicPeriod"/>
            </a:pPr>
            <a:r>
              <a:rPr lang="en-US" altLang="zh-CN" kern="100" dirty="0">
                <a:solidFill>
                  <a:srgbClr val="FF0000"/>
                </a:solidFill>
                <a:latin typeface="宋体" panose="02010600030101010101" pitchFamily="2" charset="-122"/>
                <a:ea typeface="宋体" panose="02010600030101010101" pitchFamily="2" charset="-122"/>
                <a:cs typeface="Times New Roman" panose="02020603050405020304" pitchFamily="18" charset="0"/>
              </a:rPr>
              <a:t>N</a:t>
            </a:r>
            <a:r>
              <a:rPr lang="en-US" altLang="zh-CN" kern="100" dirty="0">
                <a:solidFill>
                  <a:srgbClr val="FF0000"/>
                </a:solidFill>
                <a:latin typeface="Times New Roman" panose="02020603050405020304" pitchFamily="18" charset="0"/>
                <a:ea typeface="宋体" panose="02010600030101010101" pitchFamily="2" charset="-122"/>
              </a:rPr>
              <a:t>o  2. No 3. Yes 4. Yes 5. Yes</a:t>
            </a:r>
            <a:endParaRPr lang="en-US" altLang="zh-CN" kern="100" dirty="0">
              <a:solidFill>
                <a:srgbClr val="FF0000"/>
              </a:solidFill>
              <a:latin typeface="Times New Roman" panose="02020603050405020304" pitchFamily="18"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70015" y="606452"/>
            <a:ext cx="992579" cy="507831"/>
          </a:xfrm>
          <a:prstGeom prst="rect">
            <a:avLst/>
          </a:prstGeom>
          <a:solidFill>
            <a:schemeClr val="accent2"/>
          </a:solidFill>
        </p:spPr>
        <p:txBody>
          <a:bodyPr wrap="none">
            <a:spAutoFit/>
          </a:bodyPr>
          <a:lstStyle/>
          <a:p>
            <a:pPr algn="just">
              <a:lnSpc>
                <a:spcPct val="150000"/>
              </a:lnSpc>
            </a:pPr>
            <a:r>
              <a:rPr lang="en-US" altLang="zh-CN" b="1" kern="0" dirty="0">
                <a:latin typeface="Times New Roman" panose="02020603050405020304" pitchFamily="18" charset="0"/>
                <a:ea typeface="南宋书局体"/>
              </a:rPr>
              <a:t>Practice</a:t>
            </a:r>
            <a:endParaRPr lang="en-US" altLang="zh-CN" sz="1400" kern="100" dirty="0">
              <a:effectLst/>
              <a:latin typeface="Times New Roman" panose="02020603050405020304" pitchFamily="18" charset="0"/>
              <a:ea typeface="宋体" panose="02010600030101010101" pitchFamily="2" charset="-122"/>
            </a:endParaRPr>
          </a:p>
        </p:txBody>
      </p:sp>
      <p:sp>
        <p:nvSpPr>
          <p:cNvPr id="3" name="矩形 2"/>
          <p:cNvSpPr/>
          <p:nvPr/>
        </p:nvSpPr>
        <p:spPr>
          <a:xfrm>
            <a:off x="637012" y="1288923"/>
            <a:ext cx="9471264" cy="3831818"/>
          </a:xfrm>
          <a:prstGeom prst="rect">
            <a:avLst/>
          </a:prstGeom>
        </p:spPr>
        <p:txBody>
          <a:bodyPr wrap="square">
            <a:spAutoFit/>
          </a:bodyPr>
          <a:lstStyle/>
          <a:p>
            <a:pPr algn="just">
              <a:lnSpc>
                <a:spcPct val="150000"/>
              </a:lnSpc>
            </a:pPr>
            <a:r>
              <a:rPr lang="en-US" altLang="zh-CN" b="1" kern="0" dirty="0">
                <a:latin typeface="Times New Roman" panose="02020603050405020304" pitchFamily="18" charset="0"/>
                <a:ea typeface="南宋书局体"/>
              </a:rPr>
              <a:t>Act out a scene using only body language to communicate. You may follow these steps to complete your performance.</a:t>
            </a:r>
            <a:endParaRPr lang="en-US" altLang="zh-CN" sz="1400" kern="100" dirty="0">
              <a:latin typeface="Times New Roman" panose="02020603050405020304" pitchFamily="18" charset="0"/>
              <a:ea typeface="宋体" panose="02010600030101010101" pitchFamily="2" charset="-122"/>
            </a:endParaRPr>
          </a:p>
          <a:p>
            <a:pPr algn="just">
              <a:lnSpc>
                <a:spcPct val="150000"/>
              </a:lnSpc>
            </a:pPr>
            <a:r>
              <a:rPr lang="en-US" altLang="zh-CN" b="1" kern="0" dirty="0">
                <a:latin typeface="Times New Roman" panose="02020603050405020304" pitchFamily="18" charset="0"/>
                <a:ea typeface="南宋书局体"/>
              </a:rPr>
              <a:t> </a:t>
            </a:r>
            <a:endParaRPr lang="en-US" altLang="zh-CN" sz="1400" kern="100" dirty="0">
              <a:latin typeface="Times New Roman" panose="02020603050405020304" pitchFamily="18" charset="0"/>
              <a:ea typeface="宋体" panose="02010600030101010101" pitchFamily="2" charset="-122"/>
            </a:endParaRPr>
          </a:p>
          <a:p>
            <a:pPr marL="342900" marR="0" lvl="0" indent="-342900" algn="just">
              <a:lnSpc>
                <a:spcPct val="150000"/>
              </a:lnSpc>
              <a:spcBef>
                <a:spcPts val="0"/>
              </a:spcBef>
              <a:spcAft>
                <a:spcPts val="0"/>
              </a:spcAft>
              <a:buFont typeface="Times New Roman" panose="02020603050405020304" pitchFamily="18" charset="0"/>
              <a:buAutoNum type="arabicPeriod"/>
            </a:pPr>
            <a:r>
              <a:rPr lang="en-US" altLang="zh-CN" kern="0" dirty="0">
                <a:latin typeface="Times New Roman" panose="02020603050405020304" pitchFamily="18" charset="0"/>
                <a:ea typeface="南宋书局体"/>
              </a:rPr>
              <a:t>Form into groups of four. One of you is the performer and the others are observers.</a:t>
            </a:r>
            <a:endParaRPr lang="en-US" altLang="zh-CN" sz="1400" kern="100" dirty="0">
              <a:latin typeface="Times New Roman" panose="02020603050405020304" pitchFamily="18" charset="0"/>
              <a:ea typeface="宋体" panose="02010600030101010101" pitchFamily="2" charset="-122"/>
            </a:endParaRPr>
          </a:p>
          <a:p>
            <a:pPr marL="342900" marR="0" lvl="0" indent="-342900" algn="just">
              <a:lnSpc>
                <a:spcPct val="150000"/>
              </a:lnSpc>
              <a:spcBef>
                <a:spcPts val="0"/>
              </a:spcBef>
              <a:spcAft>
                <a:spcPts val="0"/>
              </a:spcAft>
              <a:buFont typeface="Times New Roman" panose="02020603050405020304" pitchFamily="18" charset="0"/>
              <a:buAutoNum type="arabicPeriod"/>
            </a:pPr>
            <a:r>
              <a:rPr lang="en-US" altLang="zh-CN" kern="0" dirty="0">
                <a:latin typeface="Times New Roman" panose="02020603050405020304" pitchFamily="18" charset="0"/>
                <a:ea typeface="南宋书局体"/>
              </a:rPr>
              <a:t>The performer writes down a situation and some messages to convey through body language.</a:t>
            </a:r>
            <a:endParaRPr lang="en-US" altLang="zh-CN" sz="1400" kern="100" dirty="0">
              <a:latin typeface="Times New Roman" panose="02020603050405020304" pitchFamily="18" charset="0"/>
              <a:ea typeface="宋体" panose="02010600030101010101" pitchFamily="2" charset="-122"/>
            </a:endParaRPr>
          </a:p>
          <a:p>
            <a:pPr marL="342900" marR="0" lvl="0" indent="-342900" algn="just">
              <a:lnSpc>
                <a:spcPct val="150000"/>
              </a:lnSpc>
              <a:spcBef>
                <a:spcPts val="0"/>
              </a:spcBef>
              <a:spcAft>
                <a:spcPts val="0"/>
              </a:spcAft>
              <a:buFont typeface="Times New Roman" panose="02020603050405020304" pitchFamily="18" charset="0"/>
              <a:buAutoNum type="arabicPeriod"/>
            </a:pPr>
            <a:r>
              <a:rPr lang="en-US" altLang="zh-CN" kern="0" dirty="0">
                <a:latin typeface="Times New Roman" panose="02020603050405020304" pitchFamily="18" charset="0"/>
                <a:ea typeface="南宋书局体"/>
              </a:rPr>
              <a:t>The performer acts out the scene and the observers individually write down their thoughts without talking to anyone else.</a:t>
            </a:r>
            <a:endParaRPr lang="en-US" altLang="zh-CN" sz="1400" kern="100" dirty="0">
              <a:latin typeface="Times New Roman" panose="02020603050405020304" pitchFamily="18" charset="0"/>
              <a:ea typeface="宋体" panose="02010600030101010101" pitchFamily="2" charset="-122"/>
            </a:endParaRPr>
          </a:p>
          <a:p>
            <a:pPr marL="342900" marR="0" lvl="0" indent="-342900" algn="just">
              <a:lnSpc>
                <a:spcPct val="150000"/>
              </a:lnSpc>
              <a:spcBef>
                <a:spcPts val="0"/>
              </a:spcBef>
              <a:spcAft>
                <a:spcPts val="0"/>
              </a:spcAft>
              <a:buFont typeface="Times New Roman" panose="02020603050405020304" pitchFamily="18" charset="0"/>
              <a:buAutoNum type="arabicPeriod"/>
            </a:pPr>
            <a:r>
              <a:rPr lang="en-US" altLang="zh-CN" kern="0" dirty="0">
                <a:latin typeface="Times New Roman" panose="02020603050405020304" pitchFamily="18" charset="0"/>
                <a:ea typeface="南宋书局体"/>
              </a:rPr>
              <a:t>The actor reveals the situation and messages and the group compares notes. Use the table below to clarify any misunderstandings or different answers.</a:t>
            </a:r>
            <a:endParaRPr lang="en-US" altLang="zh-CN" sz="1400" kern="100" dirty="0">
              <a:effectLst/>
              <a:latin typeface="Times New Roman" panose="02020603050405020304" pitchFamily="18" charset="0"/>
              <a:ea typeface="宋体" panose="02010600030101010101" pitchFamily="2"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图片 (86)"/>
          <p:cNvPicPr>
            <a:picLocks noChangeAspect="1"/>
          </p:cNvPicPr>
          <p:nvPr/>
        </p:nvPicPr>
        <p:blipFill>
          <a:blip r:embed="rId1"/>
          <a:stretch>
            <a:fillRect/>
          </a:stretch>
        </p:blipFill>
        <p:spPr>
          <a:xfrm>
            <a:off x="230345" y="642169"/>
            <a:ext cx="11894180" cy="5814467"/>
          </a:xfrm>
          <a:prstGeom prst="rect">
            <a:avLst/>
          </a:prstGeom>
          <a:noFill/>
          <a:ln w="9525">
            <a:noFill/>
          </a:ln>
        </p:spPr>
      </p:pic>
      <p:sp>
        <p:nvSpPr>
          <p:cNvPr id="2" name="文本占位符 1"/>
          <p:cNvSpPr>
            <a:spLocks noGrp="1"/>
          </p:cNvSpPr>
          <p:nvPr>
            <p:ph type="body" sz="half" idx="2"/>
          </p:nvPr>
        </p:nvSpPr>
        <p:spPr>
          <a:xfrm>
            <a:off x="2289490" y="2853907"/>
            <a:ext cx="7775890" cy="3811905"/>
          </a:xfrm>
        </p:spPr>
        <p:txBody>
          <a:bodyPr>
            <a:normAutofit/>
          </a:bodyPr>
          <a:lstStyle/>
          <a:p>
            <a:r>
              <a:rPr lang="en-US" altLang="zh-CN" dirty="0"/>
              <a:t>Write a short summary to show your understanding of body language.</a:t>
            </a:r>
            <a:endParaRPr lang="en-US" altLang="zh-CN" dirty="0"/>
          </a:p>
          <a:p>
            <a:r>
              <a:rPr lang="en-US" altLang="zh-CN" b="1" dirty="0"/>
              <a:t> </a:t>
            </a:r>
            <a:endParaRPr lang="en-US" altLang="zh-CN" dirty="0"/>
          </a:p>
          <a:p>
            <a:r>
              <a:rPr lang="en-US" altLang="zh-CN" b="1" dirty="0"/>
              <a:t> </a:t>
            </a:r>
            <a:endParaRPr lang="en-US" altLang="zh-CN" dirty="0"/>
          </a:p>
          <a:p>
            <a:pPr>
              <a:lnSpc>
                <a:spcPct val="150000"/>
              </a:lnSpc>
            </a:pPr>
            <a:endParaRPr lang="zh-CN" altLang="en-US" sz="3200" b="1" dirty="0"/>
          </a:p>
        </p:txBody>
      </p:sp>
      <p:sp>
        <p:nvSpPr>
          <p:cNvPr id="4" name="WordArt 3"/>
          <p:cNvSpPr/>
          <p:nvPr/>
        </p:nvSpPr>
        <p:spPr>
          <a:xfrm>
            <a:off x="3893696" y="1258380"/>
            <a:ext cx="3673475" cy="1079500"/>
          </a:xfrm>
          <a:prstGeom prst="rect">
            <a:avLst/>
          </a:prstGeom>
        </p:spPr>
        <p:txBody>
          <a:bodyPr wrap="none" fromWordArt="1">
            <a:prstTxWarp prst="textSlantUp">
              <a:avLst>
                <a:gd name="adj" fmla="val 32056"/>
              </a:avLst>
            </a:prstTxWarp>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3600" b="1" dirty="0">
                <a:ln w="9525" cap="flat" cmpd="sng">
                  <a:solidFill>
                    <a:srgbClr val="CC99FF"/>
                  </a:solidFill>
                  <a:prstDash val="solid"/>
                  <a:headEnd type="none" w="med" len="med"/>
                  <a:tailEnd type="none" w="med" len="med"/>
                </a:ln>
                <a:solidFill>
                  <a:srgbClr val="FF0000"/>
                </a:solidFill>
                <a:effectLst>
                  <a:outerShdw dist="53882" dir="2699999" algn="ctr" rotWithShape="0">
                    <a:srgbClr val="9999FF">
                      <a:alpha val="78000"/>
                    </a:srgbClr>
                  </a:outerShdw>
                </a:effectLst>
                <a:latin typeface="Arial Black" panose="020B0A04020102020204" charset="0"/>
                <a:ea typeface="Arial Black" panose="020B0A04020102020204" charset="0"/>
              </a:rPr>
              <a:t>核心素养专练</a:t>
            </a:r>
            <a:endParaRPr lang="zh-CN" altLang="en-US" sz="3600" b="1" dirty="0">
              <a:ln w="9525" cap="flat" cmpd="sng">
                <a:solidFill>
                  <a:srgbClr val="CC99FF"/>
                </a:solidFill>
                <a:prstDash val="solid"/>
                <a:headEnd type="none" w="med" len="med"/>
                <a:tailEnd type="none" w="med" len="med"/>
              </a:ln>
              <a:solidFill>
                <a:srgbClr val="FF0000"/>
              </a:solidFill>
              <a:effectLst>
                <a:outerShdw dist="53882" dir="2699999" algn="ctr" rotWithShape="0">
                  <a:srgbClr val="9999FF">
                    <a:alpha val="78000"/>
                  </a:srgbClr>
                </a:outerShdw>
              </a:effectLst>
              <a:latin typeface="Arial Black" panose="020B0A04020102020204" charset="0"/>
              <a:ea typeface="Arial Black" panose="020B0A0402010202020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half" idx="2"/>
          </p:nvPr>
        </p:nvSpPr>
        <p:spPr/>
        <p:txBody>
          <a:bodyPr/>
          <a:lstStyle/>
          <a:p>
            <a:endParaRPr lang="zh-CN" altLang="en-US" dirty="0"/>
          </a:p>
        </p:txBody>
      </p:sp>
      <p:pic>
        <p:nvPicPr>
          <p:cNvPr id="3" name="图片 2"/>
          <p:cNvPicPr>
            <a:picLocks noChangeAspect="1"/>
          </p:cNvPicPr>
          <p:nvPr/>
        </p:nvPicPr>
        <p:blipFill>
          <a:blip r:embed="rId1"/>
          <a:stretch>
            <a:fillRect/>
          </a:stretch>
        </p:blipFill>
        <p:spPr>
          <a:xfrm>
            <a:off x="362967" y="461169"/>
            <a:ext cx="11573093" cy="5935662"/>
          </a:xfrm>
          <a:prstGeom prst="rect">
            <a:avLst/>
          </a:prstGeom>
          <a:noFill/>
          <a:ln w="9525">
            <a:noFill/>
          </a:ln>
        </p:spPr>
      </p:pic>
      <p:sp>
        <p:nvSpPr>
          <p:cNvPr id="4" name="矩形 3"/>
          <p:cNvSpPr/>
          <p:nvPr/>
        </p:nvSpPr>
        <p:spPr>
          <a:xfrm>
            <a:off x="2967220" y="656205"/>
            <a:ext cx="6648450" cy="1915909"/>
          </a:xfrm>
          <a:prstGeom prst="rect">
            <a:avLst/>
          </a:prstGeom>
          <a:solidFill>
            <a:srgbClr val="FFFFFF">
              <a:lumMod val="20000"/>
              <a:lumOff val="80000"/>
            </a:srgbClr>
          </a:solidFill>
          <a:ln w="38100" cap="flat" cmpd="sng" algn="ctr">
            <a:solidFill>
              <a:srgbClr val="FFFFFF"/>
            </a:solidFill>
            <a:prstDash val="solid"/>
          </a:ln>
          <a:effectLst>
            <a:outerShdw blurRad="40000" dist="20000" dir="5400000" rotWithShape="0">
              <a:srgbClr val="000000">
                <a:alpha val="38000"/>
              </a:srgbClr>
            </a:outerShdw>
          </a:effectLst>
        </p:spPr>
        <p:txBody>
          <a:bodyPr lIns="68580" tIns="34290" rIns="68580" bIns="34290">
            <a:spAutoFit/>
          </a:bodyP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6000" b="1" i="0" u="none" strike="noStrike" kern="1200" cap="none" spc="0" normalizeH="0" baseline="0" noProof="0" dirty="0">
                <a:ln w="31550" cmpd="sng">
                  <a:gradFill>
                    <a:gsLst>
                      <a:gs pos="70000">
                        <a:srgbClr val="AE4845">
                          <a:shade val="50000"/>
                          <a:satMod val="190000"/>
                        </a:srgbClr>
                      </a:gs>
                      <a:gs pos="0">
                        <a:srgbClr val="AE4845">
                          <a:tint val="77000"/>
                          <a:satMod val="180000"/>
                        </a:srgbClr>
                      </a:gs>
                    </a:gsLst>
                    <a:lin ang="5400000"/>
                  </a:gradFill>
                  <a:prstDash val="solid"/>
                </a:ln>
                <a:solidFill>
                  <a:srgbClr val="FFFF00"/>
                </a:solidFill>
                <a:effectLst/>
                <a:uLnTx/>
                <a:uFillTx/>
                <a:latin typeface="Calibri" panose="020F0502020204030204"/>
                <a:ea typeface="GungsuhChe" panose="02030609000101010101" pitchFamily="49" charset="-127"/>
                <a:cs typeface="+mn-cs"/>
              </a:rPr>
              <a:t>Thank you ! </a:t>
            </a:r>
            <a:endParaRPr kumimoji="0" lang="en-US" altLang="zh-CN" sz="6000" b="1" i="0" u="none" strike="noStrike" kern="1200" cap="none" spc="0" normalizeH="0" baseline="0" noProof="0" dirty="0">
              <a:ln w="31550" cmpd="sng">
                <a:gradFill>
                  <a:gsLst>
                    <a:gs pos="70000">
                      <a:srgbClr val="AE4845">
                        <a:shade val="50000"/>
                        <a:satMod val="190000"/>
                      </a:srgbClr>
                    </a:gs>
                    <a:gs pos="0">
                      <a:srgbClr val="AE4845">
                        <a:tint val="77000"/>
                        <a:satMod val="180000"/>
                      </a:srgbClr>
                    </a:gs>
                  </a:gsLst>
                  <a:lin ang="5400000"/>
                </a:gradFill>
                <a:prstDash val="solid"/>
              </a:ln>
              <a:solidFill>
                <a:srgbClr val="FFFF00"/>
              </a:solidFill>
              <a:effectLst/>
              <a:uLnTx/>
              <a:uFillTx/>
              <a:latin typeface="Calibri" panose="020F0502020204030204"/>
              <a:ea typeface="GungsuhChe" panose="02030609000101010101" pitchFamily="49" charset="-127"/>
              <a:cs typeface="+mn-cs"/>
            </a:endParaRPr>
          </a:p>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6000" b="1" i="0" u="none" strike="noStrike" kern="1200" cap="none" spc="0" normalizeH="0" baseline="0" noProof="0" dirty="0">
                <a:ln w="31550" cmpd="sng">
                  <a:gradFill>
                    <a:gsLst>
                      <a:gs pos="70000">
                        <a:srgbClr val="AE4845">
                          <a:shade val="50000"/>
                          <a:satMod val="190000"/>
                        </a:srgbClr>
                      </a:gs>
                      <a:gs pos="0">
                        <a:srgbClr val="AE4845">
                          <a:tint val="77000"/>
                          <a:satMod val="180000"/>
                        </a:srgbClr>
                      </a:gs>
                    </a:gsLst>
                    <a:lin ang="5400000"/>
                  </a:gradFill>
                  <a:prstDash val="solid"/>
                </a:ln>
                <a:solidFill>
                  <a:srgbClr val="FFFF00"/>
                </a:solidFill>
                <a:effectLst/>
                <a:uLnTx/>
                <a:uFillTx/>
                <a:latin typeface="Calibri" panose="020F0502020204030204"/>
                <a:ea typeface="GungsuhChe" panose="02030609000101010101" pitchFamily="49" charset="-127"/>
                <a:cs typeface="+mn-cs"/>
              </a:rPr>
              <a:t>Have a nice day!</a:t>
            </a:r>
            <a:endParaRPr kumimoji="0" lang="zh-CN" altLang="en-US" sz="6000" b="1" i="0" u="none" strike="noStrike" kern="1200" cap="none" spc="0" normalizeH="0" baseline="0" noProof="0" dirty="0">
              <a:ln w="31550" cmpd="sng">
                <a:gradFill>
                  <a:gsLst>
                    <a:gs pos="70000">
                      <a:srgbClr val="AE4845">
                        <a:shade val="50000"/>
                        <a:satMod val="190000"/>
                      </a:srgbClr>
                    </a:gs>
                    <a:gs pos="0">
                      <a:srgbClr val="AE4845">
                        <a:tint val="77000"/>
                        <a:satMod val="180000"/>
                      </a:srgbClr>
                    </a:gs>
                  </a:gsLst>
                  <a:lin ang="5400000"/>
                </a:gradFill>
                <a:prstDash val="solid"/>
              </a:ln>
              <a:solidFill>
                <a:srgbClr val="FFFF00"/>
              </a:solidFill>
              <a:effectLst/>
              <a:uLnTx/>
              <a:uFillTx/>
              <a:latin typeface="Calibri" panose="020F0502020204030204"/>
              <a:ea typeface="GungsuhChe" panose="02030609000101010101" pitchFamily="49" charset="-127"/>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09406" y="523514"/>
            <a:ext cx="10323646" cy="707886"/>
          </a:xfrm>
          <a:prstGeom prst="rect">
            <a:avLst/>
          </a:prstGeom>
          <a:noFill/>
        </p:spPr>
        <p:txBody>
          <a:bodyPr wrap="square" rtlCol="0">
            <a:spAutoFit/>
          </a:bodyPr>
          <a:lstStyle/>
          <a:p>
            <a:r>
              <a:rPr lang="en-US" altLang="zh-CN" sz="4000"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Teaching objectives:</a:t>
            </a:r>
            <a:endParaRPr lang="en-US" altLang="zh-CN" sz="4000"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6" name="文本框 5"/>
          <p:cNvSpPr txBox="1"/>
          <p:nvPr/>
        </p:nvSpPr>
        <p:spPr>
          <a:xfrm>
            <a:off x="244308" y="1242469"/>
            <a:ext cx="10896016" cy="642620"/>
          </a:xfrm>
          <a:prstGeom prst="rect">
            <a:avLst/>
          </a:prstGeom>
          <a:noFill/>
        </p:spPr>
        <p:txBody>
          <a:bodyPr wrap="square" rtlCol="0">
            <a:spAutoFit/>
          </a:bodyPr>
          <a:lstStyle/>
          <a:p>
            <a:pPr marL="457200" lvl="0" indent="-457200" fontAlgn="base">
              <a:lnSpc>
                <a:spcPts val="4300"/>
              </a:lnSpc>
              <a:spcBef>
                <a:spcPct val="0"/>
              </a:spcBef>
              <a:spcAft>
                <a:spcPct val="0"/>
              </a:spcAft>
              <a:buFont typeface="Wingdings" panose="05000000000000000000" pitchFamily="2" charset="2"/>
              <a:buChar char="n"/>
            </a:pPr>
            <a:r>
              <a:rPr lang="en-US" altLang="zh-CN" sz="3600" b="1" dirty="0">
                <a:solidFill>
                  <a:srgbClr val="000000"/>
                </a:solidFill>
                <a:latin typeface="+mj-lt"/>
                <a:ea typeface="宋体" panose="02010600030101010101" pitchFamily="2" charset="-122"/>
                <a:cs typeface="Segoe UI" panose="020B0502040204020203" pitchFamily="34" charset="0"/>
              </a:rPr>
              <a:t>By the end of this period, you will be able to</a:t>
            </a:r>
            <a:endParaRPr lang="zh-CN" altLang="en-US" sz="3600" b="1" dirty="0">
              <a:solidFill>
                <a:srgbClr val="000000"/>
              </a:solidFill>
              <a:latin typeface="+mj-lt"/>
              <a:ea typeface="Segoe UI" panose="020B0502040204020203" pitchFamily="34" charset="0"/>
            </a:endParaRPr>
          </a:p>
        </p:txBody>
      </p:sp>
      <p:sp>
        <p:nvSpPr>
          <p:cNvPr id="7" name="文本框 6"/>
          <p:cNvSpPr txBox="1"/>
          <p:nvPr/>
        </p:nvSpPr>
        <p:spPr>
          <a:xfrm>
            <a:off x="244308" y="2006493"/>
            <a:ext cx="11377649" cy="1815882"/>
          </a:xfrm>
          <a:prstGeom prst="rect">
            <a:avLst/>
          </a:prstGeom>
          <a:noFill/>
        </p:spPr>
        <p:txBody>
          <a:bodyPr wrap="square" rtlCol="0">
            <a:spAutoFit/>
          </a:bodyPr>
          <a:lstStyle/>
          <a:p>
            <a:r>
              <a:rPr lang="en-US" altLang="zh-CN" sz="2800" dirty="0">
                <a:latin typeface="Times New Roman" panose="02020603050405020304" pitchFamily="18" charset="0"/>
                <a:cs typeface="Times New Roman" panose="02020603050405020304" pitchFamily="18" charset="0"/>
              </a:rPr>
              <a:t>1. </a:t>
            </a:r>
            <a:r>
              <a:rPr lang="en-US" altLang="zh-CN" sz="2800" dirty="0">
                <a:solidFill>
                  <a:srgbClr val="FF0000"/>
                </a:solidFill>
                <a:latin typeface="Times New Roman" panose="02020603050405020304" pitchFamily="18" charset="0"/>
                <a:cs typeface="Times New Roman" panose="02020603050405020304" pitchFamily="18" charset="0"/>
              </a:rPr>
              <a:t>learn</a:t>
            </a:r>
            <a:r>
              <a:rPr lang="en-US" altLang="zh-CN" sz="2800" dirty="0">
                <a:latin typeface="Times New Roman" panose="02020603050405020304" pitchFamily="18" charset="0"/>
                <a:cs typeface="Times New Roman" panose="02020603050405020304" pitchFamily="18" charset="0"/>
              </a:rPr>
              <a:t> about body language and know the situations where body language is used;</a:t>
            </a:r>
            <a:endParaRPr lang="en-US"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2. </a:t>
            </a:r>
            <a:r>
              <a:rPr lang="en-US" altLang="zh-CN" sz="2800" dirty="0">
                <a:solidFill>
                  <a:srgbClr val="FF0000"/>
                </a:solidFill>
                <a:latin typeface="Times New Roman" panose="02020603050405020304" pitchFamily="18" charset="0"/>
                <a:cs typeface="Times New Roman" panose="02020603050405020304" pitchFamily="18" charset="0"/>
              </a:rPr>
              <a:t>use</a:t>
            </a:r>
            <a:r>
              <a:rPr lang="en-US" altLang="zh-CN" sz="2800" dirty="0">
                <a:latin typeface="Times New Roman" panose="02020603050405020304" pitchFamily="18" charset="0"/>
                <a:cs typeface="Times New Roman" panose="02020603050405020304" pitchFamily="18" charset="0"/>
              </a:rPr>
              <a:t> body language to express themselves;</a:t>
            </a:r>
            <a:endParaRPr lang="en-US"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3. </a:t>
            </a:r>
            <a:r>
              <a:rPr lang="en-US" altLang="zh-CN" sz="2800" dirty="0">
                <a:solidFill>
                  <a:srgbClr val="FF0000"/>
                </a:solidFill>
                <a:latin typeface="Times New Roman" panose="02020603050405020304" pitchFamily="18" charset="0"/>
                <a:cs typeface="Times New Roman" panose="02020603050405020304" pitchFamily="18" charset="0"/>
              </a:rPr>
              <a:t>identify</a:t>
            </a:r>
            <a:r>
              <a:rPr lang="en-US" altLang="zh-CN" sz="2800" dirty="0">
                <a:latin typeface="Times New Roman" panose="02020603050405020304" pitchFamily="18" charset="0"/>
                <a:cs typeface="Times New Roman" panose="02020603050405020304" pitchFamily="18" charset="0"/>
              </a:rPr>
              <a:t> the inferred meaning of the speaker in conversations.</a:t>
            </a:r>
            <a:endParaRPr lang="en-US" altLang="zh-CN"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007581" y="814270"/>
            <a:ext cx="982961" cy="507831"/>
          </a:xfrm>
          <a:prstGeom prst="rect">
            <a:avLst/>
          </a:prstGeom>
          <a:solidFill>
            <a:schemeClr val="accent2"/>
          </a:solidFill>
        </p:spPr>
        <p:txBody>
          <a:bodyPr wrap="none">
            <a:spAutoFit/>
          </a:bodyPr>
          <a:lstStyle/>
          <a:p>
            <a:pPr algn="just">
              <a:lnSpc>
                <a:spcPct val="150000"/>
              </a:lnSpc>
            </a:pPr>
            <a:r>
              <a:rPr lang="en-US" altLang="zh-CN" b="1" kern="100" dirty="0">
                <a:latin typeface="Times New Roman" panose="02020603050405020304" pitchFamily="18" charset="0"/>
                <a:ea typeface="南宋书局体"/>
              </a:rPr>
              <a:t>Lea</a:t>
            </a:r>
            <a:r>
              <a:rPr lang="en-US" altLang="zh-CN" b="1" kern="100" dirty="0">
                <a:latin typeface="南宋书局体"/>
                <a:ea typeface="宋体" panose="02010600030101010101" pitchFamily="2" charset="-122"/>
                <a:cs typeface="Times New Roman" panose="02020603050405020304" pitchFamily="18" charset="0"/>
              </a:rPr>
              <a:t>d-</a:t>
            </a:r>
            <a:r>
              <a:rPr lang="en-US" altLang="zh-CN" b="1" kern="100" dirty="0">
                <a:latin typeface="Times New Roman" panose="02020603050405020304" pitchFamily="18" charset="0"/>
                <a:ea typeface="南宋书局体"/>
              </a:rPr>
              <a:t>in</a:t>
            </a:r>
            <a:endParaRPr lang="en-US" altLang="zh-CN" sz="1400" kern="100" dirty="0">
              <a:effectLst/>
              <a:latin typeface="Times New Roman" panose="02020603050405020304" pitchFamily="18" charset="0"/>
              <a:ea typeface="宋体" panose="02010600030101010101" pitchFamily="2" charset="-122"/>
            </a:endParaRPr>
          </a:p>
        </p:txBody>
      </p:sp>
      <p:sp>
        <p:nvSpPr>
          <p:cNvPr id="4" name="矩形 3"/>
          <p:cNvSpPr/>
          <p:nvPr/>
        </p:nvSpPr>
        <p:spPr>
          <a:xfrm>
            <a:off x="869543" y="1470976"/>
            <a:ext cx="7677102" cy="579967"/>
          </a:xfrm>
          <a:prstGeom prst="rect">
            <a:avLst/>
          </a:prstGeom>
        </p:spPr>
        <p:txBody>
          <a:bodyPr wrap="none">
            <a:spAutoFit/>
          </a:bodyPr>
          <a:lstStyle/>
          <a:p>
            <a:pPr>
              <a:lnSpc>
                <a:spcPct val="150000"/>
              </a:lnSpc>
              <a:spcBef>
                <a:spcPts val="500"/>
              </a:spcBef>
              <a:spcAft>
                <a:spcPts val="500"/>
              </a:spcAft>
            </a:pPr>
            <a:r>
              <a:rPr lang="en-US" altLang="zh-CN" sz="2400" kern="0" dirty="0">
                <a:latin typeface="Times New Roman" panose="02020603050405020304" pitchFamily="18" charset="0"/>
                <a:ea typeface="宋体" panose="02010600030101010101" pitchFamily="2" charset="-122"/>
              </a:rPr>
              <a:t>Look at these pictures and tell what they are communicating.</a:t>
            </a:r>
            <a:endParaRPr lang="en-US" altLang="zh-CN" sz="2400" dirty="0">
              <a:effectLst/>
              <a:latin typeface="Times New Roman" panose="02020603050405020304" pitchFamily="18" charset="0"/>
              <a:ea typeface="宋体" panose="02010600030101010101" pitchFamily="2" charset="-122"/>
            </a:endParaRPr>
          </a:p>
        </p:txBody>
      </p:sp>
      <p:pic>
        <p:nvPicPr>
          <p:cNvPr id="5" name="图片 4"/>
          <p:cNvPicPr>
            <a:picLocks noChangeAspect="1"/>
          </p:cNvPicPr>
          <p:nvPr/>
        </p:nvPicPr>
        <p:blipFill>
          <a:blip r:embed="rId1"/>
          <a:stretch>
            <a:fillRect/>
          </a:stretch>
        </p:blipFill>
        <p:spPr>
          <a:xfrm>
            <a:off x="935932" y="2199818"/>
            <a:ext cx="6645910" cy="329628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36072" y="1437040"/>
            <a:ext cx="9271463" cy="2554545"/>
          </a:xfrm>
          <a:prstGeom prst="rect">
            <a:avLst/>
          </a:prstGeom>
        </p:spPr>
        <p:txBody>
          <a:bodyPr wrap="square">
            <a:spAutoFit/>
          </a:bodyPr>
          <a:lstStyle/>
          <a:p>
            <a:pPr>
              <a:lnSpc>
                <a:spcPct val="150000"/>
              </a:lnSpc>
              <a:spcBef>
                <a:spcPts val="500"/>
              </a:spcBef>
              <a:spcAft>
                <a:spcPts val="500"/>
              </a:spcAft>
            </a:pPr>
            <a:r>
              <a:rPr lang="en-US" altLang="zh-CN" kern="0" dirty="0">
                <a:solidFill>
                  <a:srgbClr val="FF0000"/>
                </a:solidFill>
                <a:latin typeface="南宋书局体"/>
                <a:ea typeface="宋体" panose="02010600030101010101" pitchFamily="2" charset="-122"/>
                <a:cs typeface="Times New Roman" panose="02020603050405020304" pitchFamily="18" charset="0"/>
              </a:rPr>
              <a:t>1.</a:t>
            </a:r>
            <a:r>
              <a:rPr lang="en-US" altLang="zh-CN" kern="0" dirty="0">
                <a:solidFill>
                  <a:srgbClr val="FF0000"/>
                </a:solidFill>
                <a:latin typeface="Times New Roman" panose="02020603050405020304" pitchFamily="18" charset="0"/>
                <a:ea typeface="南宋书局体"/>
              </a:rPr>
              <a:t> T</a:t>
            </a:r>
            <a:r>
              <a:rPr lang="en-US" altLang="zh-CN" kern="0" dirty="0">
                <a:solidFill>
                  <a:srgbClr val="FF0000"/>
                </a:solidFill>
                <a:latin typeface="南宋书局体"/>
                <a:ea typeface="宋体" panose="02010600030101010101" pitchFamily="2" charset="-122"/>
                <a:cs typeface="Times New Roman" panose="02020603050405020304" pitchFamily="18" charset="0"/>
              </a:rPr>
              <a:t>he</a:t>
            </a:r>
            <a:r>
              <a:rPr lang="en-US" altLang="zh-CN" kern="0" dirty="0">
                <a:solidFill>
                  <a:srgbClr val="FF0000"/>
                </a:solidFill>
                <a:latin typeface="Times New Roman" panose="02020603050405020304" pitchFamily="18" charset="0"/>
                <a:ea typeface="南宋书局体"/>
              </a:rPr>
              <a:t> man frowns and have tightly-shut eyes, which shows that he may be in great pain.</a:t>
            </a:r>
            <a:endParaRPr lang="en-US" altLang="zh-CN" sz="3200" dirty="0">
              <a:solidFill>
                <a:srgbClr val="FF0000"/>
              </a:solidFill>
              <a:latin typeface="Times New Roman" panose="02020603050405020304" pitchFamily="18" charset="0"/>
              <a:ea typeface="宋体" panose="02010600030101010101" pitchFamily="2" charset="-122"/>
            </a:endParaRPr>
          </a:p>
          <a:p>
            <a:pPr>
              <a:lnSpc>
                <a:spcPct val="150000"/>
              </a:lnSpc>
              <a:spcBef>
                <a:spcPts val="500"/>
              </a:spcBef>
              <a:spcAft>
                <a:spcPts val="500"/>
              </a:spcAft>
            </a:pPr>
            <a:r>
              <a:rPr lang="en-US" altLang="zh-CN" kern="0" dirty="0">
                <a:solidFill>
                  <a:srgbClr val="FF0000"/>
                </a:solidFill>
                <a:latin typeface="南宋书局体"/>
                <a:ea typeface="宋体" panose="02010600030101010101" pitchFamily="2" charset="-122"/>
                <a:cs typeface="Times New Roman" panose="02020603050405020304" pitchFamily="18" charset="0"/>
              </a:rPr>
              <a:t>2. The </a:t>
            </a:r>
            <a:r>
              <a:rPr lang="en-US" altLang="zh-CN" kern="0" dirty="0">
                <a:solidFill>
                  <a:srgbClr val="FF0000"/>
                </a:solidFill>
                <a:latin typeface="Times New Roman" panose="02020603050405020304" pitchFamily="18" charset="0"/>
                <a:ea typeface="南宋书局体"/>
              </a:rPr>
              <a:t>boy crossed his fingers. Maybe he is hoping for good luck.</a:t>
            </a:r>
            <a:endParaRPr lang="en-US" altLang="zh-CN" sz="3200" dirty="0">
              <a:solidFill>
                <a:srgbClr val="FF0000"/>
              </a:solidFill>
              <a:latin typeface="Times New Roman" panose="02020603050405020304" pitchFamily="18" charset="0"/>
              <a:ea typeface="宋体" panose="02010600030101010101" pitchFamily="2" charset="-122"/>
            </a:endParaRPr>
          </a:p>
          <a:p>
            <a:pPr>
              <a:lnSpc>
                <a:spcPct val="150000"/>
              </a:lnSpc>
              <a:spcBef>
                <a:spcPts val="500"/>
              </a:spcBef>
              <a:spcAft>
                <a:spcPts val="500"/>
              </a:spcAft>
            </a:pPr>
            <a:r>
              <a:rPr lang="en-US" altLang="zh-CN" kern="0" dirty="0">
                <a:solidFill>
                  <a:srgbClr val="FF0000"/>
                </a:solidFill>
                <a:latin typeface="Times New Roman" panose="02020603050405020304" pitchFamily="18" charset="0"/>
                <a:ea typeface="南宋书局体"/>
              </a:rPr>
              <a:t>3. The woman in the photo is either deaf or communicating with her husband who is deaf. Her sign means “I love you.”</a:t>
            </a:r>
            <a:endParaRPr lang="en-US" altLang="zh-CN" sz="3200" dirty="0">
              <a:solidFill>
                <a:srgbClr val="FF0000"/>
              </a:solidFill>
              <a:latin typeface="Times New Roman" panose="02020603050405020304" pitchFamily="18" charset="0"/>
              <a:ea typeface="宋体" panose="02010600030101010101" pitchFamily="2" charset="-122"/>
            </a:endParaRPr>
          </a:p>
          <a:p>
            <a:pPr>
              <a:lnSpc>
                <a:spcPct val="150000"/>
              </a:lnSpc>
              <a:spcBef>
                <a:spcPts val="500"/>
              </a:spcBef>
              <a:spcAft>
                <a:spcPts val="500"/>
              </a:spcAft>
            </a:pPr>
            <a:r>
              <a:rPr lang="en-US" altLang="zh-CN" kern="0" dirty="0">
                <a:solidFill>
                  <a:srgbClr val="FF0000"/>
                </a:solidFill>
                <a:latin typeface="Times New Roman" panose="02020603050405020304" pitchFamily="18" charset="0"/>
                <a:ea typeface="南宋书局体"/>
              </a:rPr>
              <a:t>4.  The two children seem quite happy. Perhaps they have just won a table tennis match.</a:t>
            </a:r>
            <a:endParaRPr lang="en-US" altLang="zh-CN" sz="3200" dirty="0">
              <a:solidFill>
                <a:srgbClr val="FF0000"/>
              </a:solidFill>
              <a:effectLst/>
              <a:latin typeface="Times New Roman" panose="02020603050405020304" pitchFamily="18"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740474" y="947274"/>
            <a:ext cx="1550424" cy="458074"/>
          </a:xfrm>
          <a:prstGeom prst="rect">
            <a:avLst/>
          </a:prstGeom>
          <a:solidFill>
            <a:schemeClr val="accent2"/>
          </a:solidFill>
        </p:spPr>
        <p:txBody>
          <a:bodyPr wrap="none">
            <a:spAutoFit/>
          </a:bodyPr>
          <a:lstStyle/>
          <a:p>
            <a:pPr algn="just">
              <a:lnSpc>
                <a:spcPct val="150000"/>
              </a:lnSpc>
            </a:pPr>
            <a:r>
              <a:rPr lang="en-US" altLang="zh-CN" b="1" kern="0" dirty="0">
                <a:latin typeface="Times New Roman" panose="02020603050405020304" pitchFamily="18" charset="0"/>
                <a:ea typeface="南宋书局体"/>
                <a:cs typeface="Times New Roman" panose="02020603050405020304" pitchFamily="18" charset="0"/>
              </a:rPr>
              <a:t>F</a:t>
            </a:r>
            <a:r>
              <a:rPr lang="en-US" altLang="zh-CN" b="1" kern="0" dirty="0">
                <a:latin typeface="Times New Roman" panose="02020603050405020304" pitchFamily="18" charset="0"/>
                <a:ea typeface="宋体" panose="02010600030101010101" pitchFamily="2" charset="-122"/>
                <a:cs typeface="Times New Roman" panose="02020603050405020304" pitchFamily="18" charset="0"/>
              </a:rPr>
              <a:t>irst</a:t>
            </a:r>
            <a:r>
              <a:rPr lang="en-US" altLang="zh-CN" b="1" kern="0" dirty="0">
                <a:latin typeface="Times New Roman" panose="02020603050405020304" pitchFamily="18" charset="0"/>
                <a:ea typeface="南宋书局体"/>
                <a:cs typeface="Times New Roman" panose="02020603050405020304" pitchFamily="18" charset="0"/>
              </a:rPr>
              <a:t> </a:t>
            </a:r>
            <a:r>
              <a:rPr lang="en-US" altLang="zh-CN" b="1" kern="0" dirty="0" smtClean="0">
                <a:latin typeface="Times New Roman" panose="02020603050405020304" pitchFamily="18" charset="0"/>
                <a:ea typeface="南宋书局体"/>
                <a:cs typeface="Times New Roman" panose="02020603050405020304" pitchFamily="18" charset="0"/>
              </a:rPr>
              <a:t>listenin</a:t>
            </a:r>
            <a:r>
              <a:rPr lang="en-US" altLang="zh-CN" b="1" kern="0" dirty="0" smtClean="0">
                <a:latin typeface="Times New Roman" panose="02020603050405020304" pitchFamily="18" charset="0"/>
                <a:ea typeface="宋体" panose="02010600030101010101" pitchFamily="2" charset="-122"/>
                <a:cs typeface="Times New Roman" panose="02020603050405020304" pitchFamily="18" charset="0"/>
              </a:rPr>
              <a:t>g</a:t>
            </a:r>
            <a:endParaRPr lang="en-US" altLang="zh-CN" sz="1400" kern="100" dirty="0">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矩形 3"/>
          <p:cNvSpPr/>
          <p:nvPr/>
        </p:nvSpPr>
        <p:spPr>
          <a:xfrm>
            <a:off x="740474" y="1969739"/>
            <a:ext cx="5109091" cy="507831"/>
          </a:xfrm>
          <a:prstGeom prst="rect">
            <a:avLst/>
          </a:prstGeom>
        </p:spPr>
        <p:txBody>
          <a:bodyPr wrap="none">
            <a:spAutoFit/>
          </a:bodyPr>
          <a:lstStyle/>
          <a:p>
            <a:pPr algn="just">
              <a:lnSpc>
                <a:spcPct val="150000"/>
              </a:lnSpc>
            </a:pPr>
            <a:r>
              <a:rPr lang="en-US" altLang="zh-CN" kern="100" dirty="0">
                <a:latin typeface="Times New Roman" panose="02020603050405020304" pitchFamily="18" charset="0"/>
                <a:ea typeface="宋体" panose="02010600030101010101" pitchFamily="2" charset="-122"/>
              </a:rPr>
              <a:t>Listen to the conversation and find out the main idea.</a:t>
            </a:r>
            <a:endParaRPr lang="en-US" altLang="zh-CN" kern="100" dirty="0">
              <a:latin typeface="Times New Roman" panose="02020603050405020304" pitchFamily="18" charset="0"/>
              <a:ea typeface="宋体" panose="02010600030101010101" pitchFamily="2" charset="-122"/>
            </a:endParaRPr>
          </a:p>
        </p:txBody>
      </p:sp>
      <p:sp>
        <p:nvSpPr>
          <p:cNvPr id="5" name="矩形 4"/>
          <p:cNvSpPr/>
          <p:nvPr/>
        </p:nvSpPr>
        <p:spPr>
          <a:xfrm>
            <a:off x="828501" y="2659764"/>
            <a:ext cx="6096000" cy="873572"/>
          </a:xfrm>
          <a:prstGeom prst="rect">
            <a:avLst/>
          </a:prstGeom>
        </p:spPr>
        <p:txBody>
          <a:bodyPr>
            <a:spAutoFit/>
          </a:bodyPr>
          <a:lstStyle/>
          <a:p>
            <a:pPr indent="228600" algn="just">
              <a:lnSpc>
                <a:spcPct val="150000"/>
              </a:lnSpc>
            </a:pPr>
            <a:r>
              <a:rPr lang="en-US" altLang="zh-CN" kern="100" dirty="0">
                <a:solidFill>
                  <a:srgbClr val="FF0000"/>
                </a:solidFill>
                <a:latin typeface="Times New Roman" panose="02020603050405020304" pitchFamily="18" charset="0"/>
                <a:ea typeface="宋体" panose="02010600030101010101" pitchFamily="2" charset="-122"/>
              </a:rPr>
              <a:t>The two people have a pleasant conversation. They talk about their experiences of learning body language.</a:t>
            </a:r>
            <a:endParaRPr lang="en-US" altLang="zh-CN" sz="2400" kern="100" dirty="0">
              <a:solidFill>
                <a:srgbClr val="FF0000"/>
              </a:solidFill>
              <a:effectLst/>
              <a:latin typeface="Times New Roman" panose="02020603050405020304" pitchFamily="18"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58583" y="722830"/>
            <a:ext cx="1930337" cy="507831"/>
          </a:xfrm>
          <a:prstGeom prst="rect">
            <a:avLst/>
          </a:prstGeom>
          <a:solidFill>
            <a:schemeClr val="accent4"/>
          </a:solidFill>
        </p:spPr>
        <p:txBody>
          <a:bodyPr wrap="none">
            <a:spAutoFit/>
          </a:bodyPr>
          <a:lstStyle/>
          <a:p>
            <a:pPr algn="just">
              <a:lnSpc>
                <a:spcPct val="150000"/>
              </a:lnSpc>
            </a:pPr>
            <a:r>
              <a:rPr lang="en-US" altLang="zh-CN" b="1" kern="0" dirty="0">
                <a:latin typeface="Times New Roman" panose="02020603050405020304" pitchFamily="18" charset="0"/>
                <a:ea typeface="南宋书局体"/>
              </a:rPr>
              <a:t> Second Listenin</a:t>
            </a:r>
            <a:r>
              <a:rPr lang="en-US" altLang="zh-CN" b="1" kern="0" dirty="0">
                <a:latin typeface="南宋书局体"/>
                <a:ea typeface="宋体" panose="02010600030101010101" pitchFamily="2" charset="-122"/>
                <a:cs typeface="Times New Roman" panose="02020603050405020304" pitchFamily="18" charset="0"/>
              </a:rPr>
              <a:t>g</a:t>
            </a:r>
            <a:endParaRPr lang="en-US" altLang="zh-CN" sz="1400" kern="100" dirty="0">
              <a:effectLst/>
              <a:latin typeface="Times New Roman" panose="02020603050405020304" pitchFamily="18" charset="0"/>
              <a:ea typeface="宋体" panose="02010600030101010101" pitchFamily="2" charset="-122"/>
            </a:endParaRPr>
          </a:p>
        </p:txBody>
      </p:sp>
      <p:sp>
        <p:nvSpPr>
          <p:cNvPr id="3" name="矩形 2"/>
          <p:cNvSpPr/>
          <p:nvPr/>
        </p:nvSpPr>
        <p:spPr>
          <a:xfrm>
            <a:off x="1161011" y="1488498"/>
            <a:ext cx="9155084" cy="3416320"/>
          </a:xfrm>
          <a:prstGeom prst="rect">
            <a:avLst/>
          </a:prstGeom>
        </p:spPr>
        <p:txBody>
          <a:bodyPr wrap="square">
            <a:spAutoFit/>
          </a:bodyPr>
          <a:lstStyle/>
          <a:p>
            <a:pPr algn="just">
              <a:lnSpc>
                <a:spcPct val="150000"/>
              </a:lnSpc>
            </a:pPr>
            <a:r>
              <a:rPr lang="en-US" altLang="zh-CN" b="1" kern="100" dirty="0">
                <a:latin typeface="Times New Roman" panose="02020603050405020304" pitchFamily="18" charset="0"/>
                <a:ea typeface="宋体" panose="02010600030101010101" pitchFamily="2" charset="-122"/>
                <a:cs typeface="Times New Roman" panose="02020603050405020304" pitchFamily="18" charset="0"/>
              </a:rPr>
              <a:t>Activity1</a:t>
            </a:r>
            <a:r>
              <a:rPr lang="en-US" altLang="zh-CN" b="1" kern="100" dirty="0">
                <a:latin typeface="Times New Roman" panose="02020603050405020304" pitchFamily="18" charset="0"/>
                <a:ea typeface="宋体" panose="02010600030101010101" pitchFamily="2" charset="-122"/>
              </a:rPr>
              <a:t> Listening for details</a:t>
            </a:r>
            <a:endParaRPr lang="en-US" altLang="zh-CN" kern="100" dirty="0">
              <a:latin typeface="Times New Roman" panose="02020603050405020304" pitchFamily="18" charset="0"/>
              <a:ea typeface="宋体" panose="02010600030101010101" pitchFamily="2" charset="-122"/>
            </a:endParaRPr>
          </a:p>
          <a:p>
            <a:pPr algn="just">
              <a:lnSpc>
                <a:spcPct val="150000"/>
              </a:lnSpc>
            </a:pPr>
            <a:r>
              <a:rPr lang="en-US" altLang="zh-CN" kern="100" dirty="0">
                <a:latin typeface="宋体" panose="02010600030101010101" pitchFamily="2" charset="-122"/>
                <a:ea typeface="宋体" panose="02010600030101010101" pitchFamily="2" charset="-122"/>
                <a:cs typeface="Times New Roman" panose="02020603050405020304" pitchFamily="18" charset="0"/>
              </a:rPr>
              <a:t>L</a:t>
            </a:r>
            <a:r>
              <a:rPr lang="en-US" altLang="zh-CN" kern="100" dirty="0">
                <a:latin typeface="Times New Roman" panose="02020603050405020304" pitchFamily="18" charset="0"/>
                <a:ea typeface="宋体" panose="02010600030101010101" pitchFamily="2" charset="-122"/>
              </a:rPr>
              <a:t>isten to the conversation about body language. Then answer the following questions.</a:t>
            </a:r>
            <a:endParaRPr lang="en-US" altLang="zh-CN" kern="100" dirty="0">
              <a:latin typeface="Times New Roman" panose="02020603050405020304" pitchFamily="18" charset="0"/>
              <a:ea typeface="宋体" panose="02010600030101010101" pitchFamily="2" charset="-122"/>
            </a:endParaRPr>
          </a:p>
          <a:p>
            <a:pPr marL="342900" marR="0" lvl="0" indent="-342900" algn="just">
              <a:lnSpc>
                <a:spcPct val="150000"/>
              </a:lnSpc>
              <a:spcBef>
                <a:spcPts val="0"/>
              </a:spcBef>
              <a:spcAft>
                <a:spcPts val="0"/>
              </a:spcAft>
              <a:buFont typeface="Times New Roman" panose="02020603050405020304" pitchFamily="18" charset="0"/>
              <a:buAutoNum type="arabicPeriod"/>
            </a:pPr>
            <a:r>
              <a:rPr lang="en-US" altLang="zh-CN" kern="100" dirty="0">
                <a:latin typeface="宋体" panose="02010600030101010101" pitchFamily="2" charset="-122"/>
                <a:ea typeface="宋体" panose="02010600030101010101" pitchFamily="2" charset="-122"/>
                <a:cs typeface="Times New Roman" panose="02020603050405020304" pitchFamily="18" charset="0"/>
              </a:rPr>
              <a:t>H</a:t>
            </a:r>
            <a:r>
              <a:rPr lang="en-US" altLang="zh-CN" kern="100" dirty="0">
                <a:latin typeface="Times New Roman" panose="02020603050405020304" pitchFamily="18" charset="0"/>
                <a:ea typeface="宋体" panose="02010600030101010101" pitchFamily="2" charset="-122"/>
              </a:rPr>
              <a:t>ow did the man get the idea of using gestures to communicate?</a:t>
            </a:r>
            <a:endParaRPr lang="en-US" altLang="zh-CN" kern="100" dirty="0">
              <a:latin typeface="Times New Roman" panose="02020603050405020304" pitchFamily="18" charset="0"/>
              <a:ea typeface="宋体" panose="02010600030101010101" pitchFamily="2" charset="-122"/>
            </a:endParaRPr>
          </a:p>
          <a:p>
            <a:pPr marL="228600" marR="0" indent="0" algn="just">
              <a:lnSpc>
                <a:spcPct val="150000"/>
              </a:lnSpc>
              <a:spcBef>
                <a:spcPts val="0"/>
              </a:spcBef>
              <a:spcAft>
                <a:spcPts val="0"/>
              </a:spcAft>
            </a:pPr>
            <a:r>
              <a:rPr lang="en-US" altLang="zh-CN" kern="100" dirty="0">
                <a:latin typeface="Times New Roman" panose="02020603050405020304" pitchFamily="18" charset="0"/>
                <a:ea typeface="宋体" panose="02010600030101010101" pitchFamily="2" charset="-122"/>
              </a:rPr>
              <a:t>__________________________________________________________________________</a:t>
            </a:r>
            <a:endParaRPr lang="en-US" altLang="zh-CN" kern="100" dirty="0">
              <a:latin typeface="Times New Roman" panose="02020603050405020304" pitchFamily="18" charset="0"/>
              <a:ea typeface="宋体" panose="02010600030101010101" pitchFamily="2" charset="-122"/>
            </a:endParaRPr>
          </a:p>
          <a:p>
            <a:pPr marL="342900" marR="0" lvl="0" indent="-342900" algn="just">
              <a:lnSpc>
                <a:spcPct val="150000"/>
              </a:lnSpc>
              <a:spcBef>
                <a:spcPts val="0"/>
              </a:spcBef>
              <a:spcAft>
                <a:spcPts val="0"/>
              </a:spcAft>
              <a:buFont typeface="Times New Roman" panose="02020603050405020304" pitchFamily="18" charset="0"/>
              <a:buAutoNum type="arabicPeriod"/>
            </a:pPr>
            <a:r>
              <a:rPr lang="en-US" altLang="zh-CN" kern="100" dirty="0">
                <a:latin typeface="Times New Roman" panose="02020603050405020304" pitchFamily="18" charset="0"/>
                <a:ea typeface="宋体" panose="02010600030101010101" pitchFamily="2" charset="-122"/>
              </a:rPr>
              <a:t>What did the police leader tell his team by using gestures?</a:t>
            </a:r>
            <a:endParaRPr lang="en-US" altLang="zh-CN" kern="100" dirty="0">
              <a:latin typeface="Times New Roman" panose="02020603050405020304" pitchFamily="18" charset="0"/>
              <a:ea typeface="宋体" panose="02010600030101010101" pitchFamily="2" charset="-122"/>
            </a:endParaRPr>
          </a:p>
          <a:p>
            <a:pPr marL="228600" marR="0" indent="0" algn="just">
              <a:lnSpc>
                <a:spcPct val="150000"/>
              </a:lnSpc>
              <a:spcBef>
                <a:spcPts val="0"/>
              </a:spcBef>
              <a:spcAft>
                <a:spcPts val="0"/>
              </a:spcAft>
            </a:pPr>
            <a:r>
              <a:rPr lang="en-US" altLang="zh-CN" kern="100" dirty="0">
                <a:latin typeface="Times New Roman" panose="02020603050405020304" pitchFamily="18" charset="0"/>
                <a:ea typeface="宋体" panose="02010600030101010101" pitchFamily="2" charset="-122"/>
              </a:rPr>
              <a:t>__________________________________________________________________________</a:t>
            </a:r>
            <a:endParaRPr lang="en-US" altLang="zh-CN" kern="100" dirty="0">
              <a:latin typeface="Times New Roman" panose="02020603050405020304" pitchFamily="18" charset="0"/>
              <a:ea typeface="宋体" panose="02010600030101010101" pitchFamily="2" charset="-122"/>
            </a:endParaRPr>
          </a:p>
          <a:p>
            <a:pPr marL="342900" marR="0" lvl="0" indent="-342900" algn="just">
              <a:lnSpc>
                <a:spcPct val="150000"/>
              </a:lnSpc>
              <a:spcBef>
                <a:spcPts val="0"/>
              </a:spcBef>
              <a:spcAft>
                <a:spcPts val="0"/>
              </a:spcAft>
              <a:buFont typeface="Times New Roman" panose="02020603050405020304" pitchFamily="18" charset="0"/>
              <a:buAutoNum type="arabicPeriod"/>
            </a:pPr>
            <a:r>
              <a:rPr lang="en-US" altLang="zh-CN" kern="100" dirty="0">
                <a:latin typeface="Times New Roman" panose="02020603050405020304" pitchFamily="18" charset="0"/>
                <a:ea typeface="宋体" panose="02010600030101010101" pitchFamily="2" charset="-122"/>
              </a:rPr>
              <a:t>What did the woman say about the acting classes that she has been taking?</a:t>
            </a:r>
            <a:endParaRPr lang="en-US" altLang="zh-CN" kern="100" dirty="0">
              <a:latin typeface="Times New Roman" panose="02020603050405020304" pitchFamily="18" charset="0"/>
              <a:ea typeface="宋体" panose="02010600030101010101" pitchFamily="2" charset="-122"/>
            </a:endParaRPr>
          </a:p>
          <a:p>
            <a:pPr marL="228600" marR="0" indent="0" algn="just">
              <a:lnSpc>
                <a:spcPct val="150000"/>
              </a:lnSpc>
              <a:spcBef>
                <a:spcPts val="0"/>
              </a:spcBef>
              <a:spcAft>
                <a:spcPts val="0"/>
              </a:spcAft>
            </a:pPr>
            <a:r>
              <a:rPr lang="en-US" altLang="zh-CN" kern="100" dirty="0">
                <a:latin typeface="Times New Roman" panose="02020603050405020304" pitchFamily="18" charset="0"/>
                <a:ea typeface="宋体" panose="02010600030101010101" pitchFamily="2" charset="-122"/>
              </a:rPr>
              <a:t>__________________________________________________________________________</a:t>
            </a:r>
            <a:endParaRPr lang="en-US" altLang="zh-CN" kern="100" dirty="0">
              <a:latin typeface="Times New Roman" panose="02020603050405020304" pitchFamily="18" charset="0"/>
              <a:ea typeface="宋体" panose="02010600030101010101" pitchFamily="2"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809403" y="1396506"/>
            <a:ext cx="6869084" cy="2585323"/>
          </a:xfrm>
          <a:prstGeom prst="rect">
            <a:avLst/>
          </a:prstGeom>
        </p:spPr>
        <p:txBody>
          <a:bodyPr wrap="square">
            <a:spAutoFit/>
          </a:bodyPr>
          <a:lstStyle/>
          <a:p>
            <a:pPr marL="342900" marR="0" lvl="0" indent="-342900" algn="just">
              <a:lnSpc>
                <a:spcPct val="150000"/>
              </a:lnSpc>
              <a:spcBef>
                <a:spcPts val="0"/>
              </a:spcBef>
              <a:spcAft>
                <a:spcPts val="0"/>
              </a:spcAft>
              <a:buFont typeface="Times New Roman" panose="02020603050405020304" pitchFamily="18" charset="0"/>
              <a:buAutoNum type="arabicPeriod"/>
            </a:pPr>
            <a:r>
              <a:rPr lang="en-US" altLang="zh-CN" b="1" kern="100" dirty="0">
                <a:solidFill>
                  <a:srgbClr val="FF0000"/>
                </a:solidFill>
                <a:latin typeface="宋体" panose="02010600030101010101" pitchFamily="2" charset="-122"/>
                <a:ea typeface="宋体" panose="02010600030101010101" pitchFamily="2" charset="-122"/>
                <a:cs typeface="Times New Roman" panose="02020603050405020304" pitchFamily="18" charset="0"/>
              </a:rPr>
              <a:t>F</a:t>
            </a:r>
            <a:r>
              <a:rPr lang="en-US" altLang="zh-CN" b="1" kern="100" dirty="0">
                <a:solidFill>
                  <a:srgbClr val="FF0000"/>
                </a:solidFill>
                <a:latin typeface="Times New Roman" panose="02020603050405020304" pitchFamily="18" charset="0"/>
                <a:ea typeface="宋体" panose="02010600030101010101" pitchFamily="2" charset="-122"/>
              </a:rPr>
              <a:t>rom an action movie.</a:t>
            </a:r>
            <a:endParaRPr lang="en-US" altLang="zh-CN" sz="2400" b="1" kern="100" dirty="0">
              <a:solidFill>
                <a:srgbClr val="FF0000"/>
              </a:solidFill>
              <a:latin typeface="Times New Roman" panose="02020603050405020304" pitchFamily="18" charset="0"/>
              <a:ea typeface="宋体" panose="02010600030101010101" pitchFamily="2" charset="-122"/>
            </a:endParaRPr>
          </a:p>
          <a:p>
            <a:pPr marL="342900" marR="0" lvl="0" indent="-342900" algn="just">
              <a:lnSpc>
                <a:spcPct val="150000"/>
              </a:lnSpc>
              <a:spcBef>
                <a:spcPts val="0"/>
              </a:spcBef>
              <a:spcAft>
                <a:spcPts val="0"/>
              </a:spcAft>
              <a:buFont typeface="Times New Roman" panose="02020603050405020304" pitchFamily="18" charset="0"/>
              <a:buAutoNum type="arabicPeriod"/>
            </a:pPr>
            <a:r>
              <a:rPr lang="en-US" altLang="zh-CN" b="1" kern="100" dirty="0">
                <a:solidFill>
                  <a:srgbClr val="FF0000"/>
                </a:solidFill>
                <a:latin typeface="Times New Roman" panose="02020603050405020304" pitchFamily="18" charset="0"/>
                <a:ea typeface="宋体" panose="02010600030101010101" pitchFamily="2" charset="-122"/>
              </a:rPr>
              <a:t>He used gestures to tell them how many bad guys were in the house. Then he gave instructions on who should go where, and what they should do.</a:t>
            </a:r>
            <a:endParaRPr lang="en-US" altLang="zh-CN" sz="2400" b="1" kern="100" dirty="0">
              <a:solidFill>
                <a:srgbClr val="FF0000"/>
              </a:solidFill>
              <a:latin typeface="Times New Roman" panose="02020603050405020304" pitchFamily="18" charset="0"/>
              <a:ea typeface="宋体" panose="02010600030101010101" pitchFamily="2" charset="-122"/>
            </a:endParaRPr>
          </a:p>
          <a:p>
            <a:pPr marL="342900" marR="0" lvl="0" indent="-342900" algn="just">
              <a:lnSpc>
                <a:spcPct val="150000"/>
              </a:lnSpc>
              <a:spcBef>
                <a:spcPts val="0"/>
              </a:spcBef>
              <a:spcAft>
                <a:spcPts val="0"/>
              </a:spcAft>
              <a:buFont typeface="Times New Roman" panose="02020603050405020304" pitchFamily="18" charset="0"/>
              <a:buAutoNum type="arabicPeriod"/>
            </a:pPr>
            <a:r>
              <a:rPr lang="en-US" altLang="zh-CN" b="1" kern="100" dirty="0">
                <a:solidFill>
                  <a:srgbClr val="FF0000"/>
                </a:solidFill>
                <a:latin typeface="Times New Roman" panose="02020603050405020304" pitchFamily="18" charset="0"/>
                <a:ea typeface="宋体" panose="02010600030101010101" pitchFamily="2" charset="-122"/>
              </a:rPr>
              <a:t>She said that right now they are learning how to use language to express themselves</a:t>
            </a:r>
            <a:r>
              <a:rPr lang="en-US" altLang="zh-CN" b="1" kern="100" dirty="0">
                <a:latin typeface="Times New Roman" panose="02020603050405020304" pitchFamily="18" charset="0"/>
                <a:ea typeface="宋体" panose="02010600030101010101" pitchFamily="2" charset="-122"/>
              </a:rPr>
              <a:t>.</a:t>
            </a:r>
            <a:endParaRPr lang="en-US" altLang="zh-CN" sz="2400" b="1" kern="100" dirty="0">
              <a:effectLst/>
              <a:latin typeface="Times New Roman" panose="02020603050405020304" pitchFamily="18"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98516" y="325198"/>
            <a:ext cx="11064239" cy="6324808"/>
          </a:xfrm>
          <a:prstGeom prst="rect">
            <a:avLst/>
          </a:prstGeom>
        </p:spPr>
        <p:txBody>
          <a:bodyPr wrap="square">
            <a:spAutoFit/>
          </a:bodyPr>
          <a:lstStyle/>
          <a:p>
            <a:pPr algn="just">
              <a:lnSpc>
                <a:spcPct val="150000"/>
              </a:lnSpc>
            </a:pPr>
            <a:r>
              <a:rPr lang="en-US" altLang="zh-CN" b="1" kern="100" dirty="0">
                <a:latin typeface="Times New Roman" panose="02020603050405020304" pitchFamily="18" charset="0"/>
                <a:ea typeface="宋体" panose="02010600030101010101" pitchFamily="2" charset="-122"/>
                <a:cs typeface="Times New Roman" panose="02020603050405020304" pitchFamily="18" charset="0"/>
              </a:rPr>
              <a:t>Activity 2</a:t>
            </a:r>
            <a:r>
              <a:rPr lang="en-US" altLang="zh-CN" b="1" kern="100" dirty="0">
                <a:latin typeface="Times New Roman" panose="02020603050405020304" pitchFamily="18" charset="0"/>
                <a:ea typeface="宋体" panose="02010600030101010101" pitchFamily="2" charset="-122"/>
              </a:rPr>
              <a:t>: Listening for language </a:t>
            </a:r>
            <a:endParaRPr lang="en-US" altLang="zh-CN" kern="100" dirty="0">
              <a:latin typeface="Times New Roman" panose="02020603050405020304" pitchFamily="18" charset="0"/>
              <a:ea typeface="宋体" panose="02010600030101010101" pitchFamily="2" charset="-122"/>
            </a:endParaRPr>
          </a:p>
          <a:p>
            <a:pPr algn="just">
              <a:lnSpc>
                <a:spcPct val="150000"/>
              </a:lnSpc>
            </a:pPr>
            <a:r>
              <a:rPr lang="en-US" altLang="zh-CN" kern="100" dirty="0">
                <a:latin typeface="Times New Roman" panose="02020603050405020304" pitchFamily="18" charset="0"/>
                <a:ea typeface="宋体" panose="02010600030101010101" pitchFamily="2" charset="-122"/>
              </a:rPr>
              <a:t>Listen again and fill in the blank with what you hear.</a:t>
            </a:r>
            <a:endParaRPr lang="en-US" altLang="zh-CN" kern="100" dirty="0">
              <a:latin typeface="Times New Roman" panose="02020603050405020304" pitchFamily="18" charset="0"/>
              <a:ea typeface="宋体" panose="02010600030101010101" pitchFamily="2" charset="-122"/>
            </a:endParaRPr>
          </a:p>
          <a:p>
            <a:pPr algn="just">
              <a:lnSpc>
                <a:spcPct val="150000"/>
              </a:lnSpc>
            </a:pPr>
            <a:r>
              <a:rPr lang="en-US" altLang="zh-CN" kern="100" dirty="0">
                <a:latin typeface="宋体" panose="02010600030101010101" pitchFamily="2" charset="-122"/>
                <a:ea typeface="宋体" panose="02010600030101010101" pitchFamily="2" charset="-122"/>
                <a:cs typeface="Times New Roman" panose="02020603050405020304" pitchFamily="18" charset="0"/>
              </a:rPr>
              <a:t>W</a:t>
            </a:r>
            <a:r>
              <a:rPr lang="en-US" altLang="zh-CN" kern="100" dirty="0">
                <a:latin typeface="Times New Roman" panose="02020603050405020304" pitchFamily="18" charset="0"/>
                <a:ea typeface="宋体" panose="02010600030101010101" pitchFamily="2" charset="-122"/>
              </a:rPr>
              <a:t>oman: What were you doing just now? _______1_______</a:t>
            </a:r>
            <a:endParaRPr lang="en-US" altLang="zh-CN" kern="100" dirty="0">
              <a:latin typeface="Times New Roman" panose="02020603050405020304" pitchFamily="18" charset="0"/>
              <a:ea typeface="宋体" panose="02010600030101010101" pitchFamily="2" charset="-122"/>
            </a:endParaRPr>
          </a:p>
          <a:p>
            <a:pPr algn="just">
              <a:lnSpc>
                <a:spcPct val="150000"/>
              </a:lnSpc>
            </a:pPr>
            <a:r>
              <a:rPr lang="en-US" altLang="zh-CN" kern="100" dirty="0">
                <a:latin typeface="Times New Roman" panose="02020603050405020304" pitchFamily="18" charset="0"/>
                <a:ea typeface="宋体" panose="02010600030101010101" pitchFamily="2" charset="-122"/>
              </a:rPr>
              <a:t>Man: Oh, I was just telling my friend over there to meet me for lunch down the street in twenty minutes.</a:t>
            </a:r>
            <a:endParaRPr lang="en-US" altLang="zh-CN" kern="100" dirty="0">
              <a:latin typeface="Times New Roman" panose="02020603050405020304" pitchFamily="18" charset="0"/>
              <a:ea typeface="宋体" panose="02010600030101010101" pitchFamily="2" charset="-122"/>
            </a:endParaRPr>
          </a:p>
          <a:p>
            <a:pPr algn="just">
              <a:lnSpc>
                <a:spcPct val="150000"/>
              </a:lnSpc>
            </a:pPr>
            <a:r>
              <a:rPr lang="en-US" altLang="zh-CN" kern="100" dirty="0">
                <a:latin typeface="宋体" panose="02010600030101010101" pitchFamily="2" charset="-122"/>
                <a:ea typeface="宋体" panose="02010600030101010101" pitchFamily="2" charset="-122"/>
                <a:cs typeface="Times New Roman" panose="02020603050405020304" pitchFamily="18" charset="0"/>
              </a:rPr>
              <a:t>W</a:t>
            </a:r>
            <a:r>
              <a:rPr lang="en-US" altLang="zh-CN" kern="100" dirty="0">
                <a:latin typeface="Times New Roman" panose="02020603050405020304" pitchFamily="18" charset="0"/>
                <a:ea typeface="宋体" panose="02010600030101010101" pitchFamily="2" charset="-122"/>
              </a:rPr>
              <a:t>oman: Oh, I get it, so _______2_______</a:t>
            </a:r>
            <a:endParaRPr lang="en-US" altLang="zh-CN" kern="100" dirty="0">
              <a:latin typeface="Times New Roman" panose="02020603050405020304" pitchFamily="18" charset="0"/>
              <a:ea typeface="宋体" panose="02010600030101010101" pitchFamily="2" charset="-122"/>
            </a:endParaRPr>
          </a:p>
          <a:p>
            <a:pPr algn="just">
              <a:lnSpc>
                <a:spcPct val="150000"/>
              </a:lnSpc>
            </a:pPr>
            <a:r>
              <a:rPr lang="en-US" altLang="zh-CN" kern="100" dirty="0">
                <a:latin typeface="Times New Roman" panose="02020603050405020304" pitchFamily="18" charset="0"/>
                <a:ea typeface="宋体" panose="02010600030101010101" pitchFamily="2" charset="-122"/>
              </a:rPr>
              <a:t>Man: Yeah, we got the idea from an action movie last night and decided to try it out for fun. In the movie, the police were trying to enter a house, but they had to be really quiet so they could take the criminals by surprise. So________3_________. For example, he used his gesture to tell them how many bad guys were in the house. Then he gave instructions on who should go there and what they should do. I thought it was pretty cool how they used hand gestures to communicate.</a:t>
            </a:r>
            <a:endParaRPr lang="en-US" altLang="zh-CN" kern="100" dirty="0">
              <a:latin typeface="Times New Roman" panose="02020603050405020304" pitchFamily="18" charset="0"/>
              <a:ea typeface="宋体" panose="02010600030101010101" pitchFamily="2" charset="-122"/>
            </a:endParaRPr>
          </a:p>
          <a:p>
            <a:pPr algn="just">
              <a:lnSpc>
                <a:spcPct val="150000"/>
              </a:lnSpc>
            </a:pPr>
            <a:r>
              <a:rPr lang="en-US" altLang="zh-CN" kern="100" dirty="0">
                <a:latin typeface="宋体" panose="02010600030101010101" pitchFamily="2" charset="-122"/>
                <a:ea typeface="宋体" panose="02010600030101010101" pitchFamily="2" charset="-122"/>
                <a:cs typeface="Times New Roman" panose="02020603050405020304" pitchFamily="18" charset="0"/>
              </a:rPr>
              <a:t>W</a:t>
            </a:r>
            <a:r>
              <a:rPr lang="en-US" altLang="zh-CN" kern="100" dirty="0">
                <a:latin typeface="Times New Roman" panose="02020603050405020304" pitchFamily="18" charset="0"/>
                <a:ea typeface="宋体" panose="02010600030101010101" pitchFamily="2" charset="-122"/>
              </a:rPr>
              <a:t>oman: Well, you know, ________4__________I have been taking acting classes, and right now we are learning how to use body language to express ourselves.</a:t>
            </a:r>
            <a:endParaRPr lang="en-US" altLang="zh-CN" kern="100" dirty="0">
              <a:latin typeface="Times New Roman" panose="02020603050405020304" pitchFamily="18" charset="0"/>
              <a:ea typeface="宋体" panose="02010600030101010101" pitchFamily="2" charset="-122"/>
            </a:endParaRPr>
          </a:p>
          <a:p>
            <a:pPr algn="just">
              <a:lnSpc>
                <a:spcPct val="150000"/>
              </a:lnSpc>
            </a:pPr>
            <a:r>
              <a:rPr lang="en-US" altLang="zh-CN" kern="100" dirty="0">
                <a:latin typeface="Times New Roman" panose="02020603050405020304" pitchFamily="18" charset="0"/>
                <a:ea typeface="宋体" panose="02010600030101010101" pitchFamily="2" charset="-122"/>
              </a:rPr>
              <a:t>Man: Wow, that’s cool. So_______5________, right?</a:t>
            </a:r>
            <a:endParaRPr lang="en-US" altLang="zh-CN" kern="100" dirty="0">
              <a:latin typeface="Times New Roman" panose="02020603050405020304" pitchFamily="18" charset="0"/>
              <a:ea typeface="宋体" panose="02010600030101010101" pitchFamily="2" charset="-122"/>
            </a:endParaRPr>
          </a:p>
          <a:p>
            <a:pPr algn="just">
              <a:lnSpc>
                <a:spcPct val="150000"/>
              </a:lnSpc>
            </a:pPr>
            <a:r>
              <a:rPr lang="en-US" altLang="zh-CN" kern="100" dirty="0">
                <a:latin typeface="宋体" panose="02010600030101010101" pitchFamily="2" charset="-122"/>
                <a:ea typeface="宋体" panose="02010600030101010101" pitchFamily="2" charset="-122"/>
                <a:cs typeface="Times New Roman" panose="02020603050405020304" pitchFamily="18" charset="0"/>
              </a:rPr>
              <a:t>W</a:t>
            </a:r>
            <a:r>
              <a:rPr lang="en-US" altLang="zh-CN" kern="100" dirty="0">
                <a:latin typeface="Times New Roman" panose="02020603050405020304" pitchFamily="18" charset="0"/>
                <a:ea typeface="宋体" panose="02010600030101010101" pitchFamily="2" charset="-122"/>
              </a:rPr>
              <a:t>oman: Yes, and it’s really difficult if they want you to express something complicated without saying a word. But I am slowly getting better at it, I guess.</a:t>
            </a:r>
            <a:endParaRPr lang="en-US" altLang="zh-CN" kern="100" dirty="0">
              <a:latin typeface="Times New Roman" panose="02020603050405020304" pitchFamily="18" charset="0"/>
              <a:ea typeface="宋体" panose="02010600030101010101" pitchFamily="2"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39091" y="1670826"/>
            <a:ext cx="7747462" cy="2169825"/>
          </a:xfrm>
          <a:prstGeom prst="rect">
            <a:avLst/>
          </a:prstGeom>
        </p:spPr>
        <p:txBody>
          <a:bodyPr wrap="square">
            <a:spAutoFit/>
          </a:bodyPr>
          <a:lstStyle/>
          <a:p>
            <a:pPr marL="342900" marR="0" lvl="0" indent="-342900" algn="just">
              <a:lnSpc>
                <a:spcPct val="150000"/>
              </a:lnSpc>
              <a:spcBef>
                <a:spcPts val="0"/>
              </a:spcBef>
              <a:spcAft>
                <a:spcPts val="0"/>
              </a:spcAft>
              <a:buFont typeface="Times New Roman" panose="02020603050405020304" pitchFamily="18" charset="0"/>
              <a:buAutoNum type="arabicPeriod"/>
            </a:pPr>
            <a:r>
              <a:rPr lang="en-US" altLang="zh-CN" b="1" kern="100" dirty="0">
                <a:solidFill>
                  <a:srgbClr val="FF0000"/>
                </a:solidFill>
                <a:latin typeface="Times New Roman" panose="02020603050405020304" pitchFamily="18" charset="0"/>
                <a:ea typeface="宋体" panose="02010600030101010101" pitchFamily="2" charset="-122"/>
              </a:rPr>
              <a:t>What did those gestures mean?</a:t>
            </a:r>
            <a:endParaRPr lang="en-US" altLang="zh-CN" sz="1400" b="1" kern="100" dirty="0">
              <a:solidFill>
                <a:srgbClr val="FF0000"/>
              </a:solidFill>
              <a:latin typeface="Times New Roman" panose="02020603050405020304" pitchFamily="18" charset="0"/>
              <a:ea typeface="宋体" panose="02010600030101010101" pitchFamily="2" charset="-122"/>
            </a:endParaRPr>
          </a:p>
          <a:p>
            <a:pPr marL="342900" marR="0" lvl="0" indent="-342900" algn="just">
              <a:lnSpc>
                <a:spcPct val="150000"/>
              </a:lnSpc>
              <a:spcBef>
                <a:spcPts val="0"/>
              </a:spcBef>
              <a:spcAft>
                <a:spcPts val="0"/>
              </a:spcAft>
              <a:buFont typeface="Times New Roman" panose="02020603050405020304" pitchFamily="18" charset="0"/>
              <a:buAutoNum type="arabicPeriod"/>
            </a:pPr>
            <a:r>
              <a:rPr lang="en-US" altLang="zh-CN" b="1" kern="100" dirty="0">
                <a:solidFill>
                  <a:srgbClr val="FF0000"/>
                </a:solidFill>
                <a:latin typeface="Times New Roman" panose="02020603050405020304" pitchFamily="18" charset="0"/>
                <a:ea typeface="宋体" panose="02010600030101010101" pitchFamily="2" charset="-122"/>
              </a:rPr>
              <a:t>you were sending him secret hand signals.</a:t>
            </a:r>
            <a:endParaRPr lang="en-US" altLang="zh-CN" sz="1400" b="1" kern="100" dirty="0">
              <a:solidFill>
                <a:srgbClr val="FF0000"/>
              </a:solidFill>
              <a:latin typeface="Times New Roman" panose="02020603050405020304" pitchFamily="18" charset="0"/>
              <a:ea typeface="宋体" panose="02010600030101010101" pitchFamily="2" charset="-122"/>
            </a:endParaRPr>
          </a:p>
          <a:p>
            <a:pPr marL="342900" marR="0" lvl="0" indent="-342900" algn="just">
              <a:lnSpc>
                <a:spcPct val="150000"/>
              </a:lnSpc>
              <a:spcBef>
                <a:spcPts val="0"/>
              </a:spcBef>
              <a:spcAft>
                <a:spcPts val="0"/>
              </a:spcAft>
              <a:buFont typeface="Times New Roman" panose="02020603050405020304" pitchFamily="18" charset="0"/>
              <a:buAutoNum type="arabicPeriod"/>
            </a:pPr>
            <a:r>
              <a:rPr lang="en-US" altLang="zh-CN" b="1" kern="100" dirty="0">
                <a:solidFill>
                  <a:srgbClr val="FF0000"/>
                </a:solidFill>
                <a:latin typeface="Times New Roman" panose="02020603050405020304" pitchFamily="18" charset="0"/>
                <a:ea typeface="宋体" panose="02010600030101010101" pitchFamily="2" charset="-122"/>
              </a:rPr>
              <a:t>the police leader used hand gestures to tell his team what to do</a:t>
            </a:r>
            <a:endParaRPr lang="en-US" altLang="zh-CN" sz="1400" b="1" kern="100" dirty="0">
              <a:solidFill>
                <a:srgbClr val="FF0000"/>
              </a:solidFill>
              <a:latin typeface="Times New Roman" panose="02020603050405020304" pitchFamily="18" charset="0"/>
              <a:ea typeface="宋体" panose="02010600030101010101" pitchFamily="2" charset="-122"/>
            </a:endParaRPr>
          </a:p>
          <a:p>
            <a:pPr marL="342900" marR="0" lvl="0" indent="-342900" algn="just">
              <a:lnSpc>
                <a:spcPct val="150000"/>
              </a:lnSpc>
              <a:spcBef>
                <a:spcPts val="0"/>
              </a:spcBef>
              <a:spcAft>
                <a:spcPts val="0"/>
              </a:spcAft>
              <a:buFont typeface="Times New Roman" panose="02020603050405020304" pitchFamily="18" charset="0"/>
              <a:buAutoNum type="arabicPeriod"/>
            </a:pPr>
            <a:r>
              <a:rPr lang="en-US" altLang="zh-CN" b="1" kern="100" dirty="0">
                <a:solidFill>
                  <a:srgbClr val="FF0000"/>
                </a:solidFill>
                <a:latin typeface="Times New Roman" panose="02020603050405020304" pitchFamily="18" charset="0"/>
                <a:ea typeface="宋体" panose="02010600030101010101" pitchFamily="2" charset="-122"/>
              </a:rPr>
              <a:t>you can say a lot without speaking.</a:t>
            </a:r>
            <a:endParaRPr lang="en-US" altLang="zh-CN" sz="1400" b="1" kern="100" dirty="0">
              <a:solidFill>
                <a:srgbClr val="FF0000"/>
              </a:solidFill>
              <a:latin typeface="Times New Roman" panose="02020603050405020304" pitchFamily="18" charset="0"/>
              <a:ea typeface="宋体" panose="02010600030101010101" pitchFamily="2" charset="-122"/>
            </a:endParaRPr>
          </a:p>
          <a:p>
            <a:pPr marL="342900" marR="0" lvl="0" indent="-342900" algn="just">
              <a:lnSpc>
                <a:spcPct val="150000"/>
              </a:lnSpc>
              <a:spcBef>
                <a:spcPts val="0"/>
              </a:spcBef>
              <a:spcAft>
                <a:spcPts val="0"/>
              </a:spcAft>
              <a:buFont typeface="Times New Roman" panose="02020603050405020304" pitchFamily="18" charset="0"/>
              <a:buAutoNum type="arabicPeriod"/>
            </a:pPr>
            <a:r>
              <a:rPr lang="en-US" altLang="zh-CN" b="1" kern="100" dirty="0">
                <a:solidFill>
                  <a:srgbClr val="FF0000"/>
                </a:solidFill>
                <a:latin typeface="Times New Roman" panose="02020603050405020304" pitchFamily="18" charset="0"/>
                <a:ea typeface="宋体" panose="02010600030101010101" pitchFamily="2" charset="-122"/>
              </a:rPr>
              <a:t>you mean you are not allowed to talk</a:t>
            </a:r>
            <a:endParaRPr lang="en-US" altLang="zh-CN" sz="1400" b="1" kern="100" dirty="0">
              <a:solidFill>
                <a:srgbClr val="FF0000"/>
              </a:solidFill>
              <a:effectLst/>
              <a:latin typeface="Times New Roman" panose="02020603050405020304" pitchFamily="18"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英语">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1">
      <a:majorFont>
        <a:latin typeface="Times New Roman"/>
        <a:ea typeface="楷体"/>
        <a:cs typeface=""/>
      </a:majorFont>
      <a:minorFont>
        <a:latin typeface="Times New Roman"/>
        <a:ea typeface="楷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4129</Words>
  <Application>WPS 演示</Application>
  <PresentationFormat>宽屏</PresentationFormat>
  <Paragraphs>85</Paragraphs>
  <Slides>13</Slides>
  <Notes>0</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13</vt:i4>
      </vt:variant>
    </vt:vector>
  </HeadingPairs>
  <TitlesOfParts>
    <vt:vector size="29" baseType="lpstr">
      <vt:lpstr>Arial</vt:lpstr>
      <vt:lpstr>宋体</vt:lpstr>
      <vt:lpstr>Wingdings</vt:lpstr>
      <vt:lpstr>微软雅黑</vt:lpstr>
      <vt:lpstr>楷体</vt:lpstr>
      <vt:lpstr>Calibri Light</vt:lpstr>
      <vt:lpstr>Times New Roman</vt:lpstr>
      <vt:lpstr>Segoe UI</vt:lpstr>
      <vt:lpstr>南宋书局体</vt:lpstr>
      <vt:lpstr>Arial Black</vt:lpstr>
      <vt:lpstr>Calibri</vt:lpstr>
      <vt:lpstr>GungsuhChe</vt:lpstr>
      <vt:lpstr>Arial Unicode MS</vt:lpstr>
      <vt:lpstr>等线</vt:lpstr>
      <vt:lpstr>Office 主题</vt:lpstr>
      <vt:lpstr>英语</vt:lpstr>
      <vt:lpstr>Unit 4 Body Language Using Language Listening and Speaking</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Hannah</cp:lastModifiedBy>
  <cp:revision>87</cp:revision>
  <dcterms:created xsi:type="dcterms:W3CDTF">2020-01-14T10:19:00Z</dcterms:created>
  <dcterms:modified xsi:type="dcterms:W3CDTF">2021-08-15T09:15:15Z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2052-11.1.0.10700</vt:lpwstr>
  </property>
  <property fmtid="{D5CDD505-2E9C-101B-9397-08002B2CF9AE}" pid="3" name="ICV">
    <vt:lpwstr>1A572C48595843259C5AB6AE940B155F</vt:lpwstr>
  </property>
</Properties>
</file>