
<file path=[Content_Types].xml><?xml version="1.0" encoding="utf-8"?>
<Types xmlns="http://schemas.openxmlformats.org/package/2006/content-types">
  <Default Extension="jpeg" ContentType="image/jpeg"/>
  <Default Extension="JPG" ContentType="image/.jpg"/>
  <Default Extension="vml" ContentType="application/vnd.openxmlformats-officedocument.vmlDrawing"/>
  <Default Extension="bin" ContentType="application/vnd.openxmlformats-officedocument.oleObject"/>
  <Default Extension="png" ContentType="image/png"/>
  <Default Extension="wmf" ContentType="image/x-w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sldIdLst>
    <p:sldId id="427" r:id="rId3"/>
    <p:sldId id="391" r:id="rId4"/>
    <p:sldId id="392" r:id="rId6"/>
    <p:sldId id="357" r:id="rId7"/>
    <p:sldId id="394" r:id="rId8"/>
    <p:sldId id="359" r:id="rId9"/>
    <p:sldId id="395" r:id="rId10"/>
    <p:sldId id="360" r:id="rId11"/>
    <p:sldId id="361" r:id="rId12"/>
    <p:sldId id="408" r:id="rId13"/>
    <p:sldId id="362" r:id="rId14"/>
    <p:sldId id="397" r:id="rId15"/>
    <p:sldId id="363" r:id="rId16"/>
    <p:sldId id="398" r:id="rId17"/>
    <p:sldId id="399" r:id="rId18"/>
    <p:sldId id="411" r:id="rId19"/>
    <p:sldId id="400" r:id="rId20"/>
    <p:sldId id="401" r:id="rId21"/>
    <p:sldId id="402" r:id="rId22"/>
    <p:sldId id="403" r:id="rId23"/>
    <p:sldId id="410" r:id="rId24"/>
    <p:sldId id="405" r:id="rId25"/>
    <p:sldId id="406" r:id="rId26"/>
    <p:sldId id="390" r:id="rId27"/>
    <p:sldId id="368" r:id="rId28"/>
    <p:sldId id="369" r:id="rId29"/>
    <p:sldId id="412" r:id="rId30"/>
  </p:sldIdLst>
  <p:sldSz cx="9144000" cy="6858000" type="screen4x3"/>
  <p:notesSz cx="6858000" cy="9144000"/>
  <p:defaultTextStyle>
    <a:defPPr>
      <a:defRPr lang="zh-CN"/>
    </a:defPPr>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2pPr>
    <a:lvl3pPr marL="914400" lvl="2" indent="0" algn="l" defTabSz="91440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3pPr>
    <a:lvl4pPr marL="1371600" lvl="3" indent="0" algn="l" defTabSz="91440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4pPr>
    <a:lvl5pPr marL="1828800" lvl="4" indent="0" algn="l" defTabSz="91440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5pPr>
    <a:lvl6pPr marL="2286000" lvl="5" indent="0" algn="l" defTabSz="91440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6pPr>
    <a:lvl7pPr marL="2743200" lvl="6" indent="0" algn="l" defTabSz="91440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7pPr>
    <a:lvl8pPr marL="3200400" lvl="7" indent="0" algn="l" defTabSz="91440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8pPr>
    <a:lvl9pPr marL="3657600" lvl="8" indent="0" algn="l" defTabSz="91440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AC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66" d="100"/>
          <a:sy n="66" d="100"/>
        </p:scale>
        <p:origin x="-1488" y="-102"/>
      </p:cViewPr>
      <p:guideLst>
        <p:guide orient="horz" pos="2111"/>
        <p:guide pos="292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notesMaster" Target="notesMasters/notesMaster1.xml"/><Relationship Id="rId4" Type="http://schemas.openxmlformats.org/officeDocument/2006/relationships/slide" Target="slides/slide2.xml"/><Relationship Id="rId33" Type="http://schemas.openxmlformats.org/officeDocument/2006/relationships/tableStyles" Target="tableStyles.xml"/><Relationship Id="rId32" Type="http://schemas.openxmlformats.org/officeDocument/2006/relationships/viewProps" Target="viewProps.xml"/><Relationship Id="rId31" Type="http://schemas.openxmlformats.org/officeDocument/2006/relationships/presProps" Target="presProps.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页眉占位符 24577"/>
          <p:cNvSpPr>
            <a:spLocks noGrp="1"/>
          </p:cNvSpPr>
          <p:nvPr>
            <p:ph type="hdr" sz="quarter"/>
          </p:nvPr>
        </p:nvSpPr>
        <p:spPr>
          <a:xfrm>
            <a:off x="0" y="0"/>
            <a:ext cx="2971800" cy="457200"/>
          </a:xfrm>
          <a:prstGeom prst="rect">
            <a:avLst/>
          </a:prstGeom>
          <a:noFill/>
          <a:ln w="9525">
            <a:noFill/>
          </a:ln>
        </p:spPr>
        <p:txBody>
          <a:bodyPr/>
          <a:lstStyle/>
          <a:p>
            <a:pPr lvl="0"/>
            <a:endParaRPr lang="zh-CN" sz="1200" dirty="0"/>
          </a:p>
        </p:txBody>
      </p:sp>
      <p:sp>
        <p:nvSpPr>
          <p:cNvPr id="24579" name="日期占位符 24578"/>
          <p:cNvSpPr>
            <a:spLocks noGrp="1"/>
          </p:cNvSpPr>
          <p:nvPr>
            <p:ph type="dt" idx="1"/>
          </p:nvPr>
        </p:nvSpPr>
        <p:spPr>
          <a:xfrm>
            <a:off x="3884613" y="0"/>
            <a:ext cx="2971800" cy="457200"/>
          </a:xfrm>
          <a:prstGeom prst="rect">
            <a:avLst/>
          </a:prstGeom>
          <a:noFill/>
          <a:ln w="9525">
            <a:noFill/>
          </a:ln>
        </p:spPr>
        <p:txBody>
          <a:bodyPr/>
          <a:lstStyle/>
          <a:p>
            <a:pPr lvl="0" algn="r"/>
            <a:endParaRPr lang="zh-CN" altLang="en-US" sz="1200" dirty="0"/>
          </a:p>
        </p:txBody>
      </p:sp>
      <p:sp>
        <p:nvSpPr>
          <p:cNvPr id="24580" name="幻灯片图像占位符 24579"/>
          <p:cNvSpPr>
            <a:spLocks noGrp="1" noRot="1" noChangeAspect="1" noTextEdit="1"/>
          </p:cNvSpPr>
          <p:nvPr>
            <p:ph type="sldImg" idx="2"/>
          </p:nvPr>
        </p:nvSpPr>
        <p:spPr>
          <a:xfrm>
            <a:off x="1143000" y="685800"/>
            <a:ext cx="4572000" cy="3429000"/>
          </a:xfrm>
          <a:prstGeom prst="rect">
            <a:avLst/>
          </a:prstGeom>
          <a:ln w="9525" cap="flat" cmpd="sng">
            <a:solidFill>
              <a:srgbClr val="000000"/>
            </a:solidFill>
            <a:prstDash val="solid"/>
            <a:miter/>
            <a:headEnd type="none" w="med" len="med"/>
            <a:tailEnd type="none" w="med" len="med"/>
          </a:ln>
        </p:spPr>
      </p:sp>
      <p:sp>
        <p:nvSpPr>
          <p:cNvPr id="24581" name="文本占位符 24580"/>
          <p:cNvSpPr>
            <a:spLocks noGrp="1"/>
          </p:cNvSpPr>
          <p:nvPr>
            <p:ph type="body" sz="quarter" idx="3"/>
          </p:nvPr>
        </p:nvSpPr>
        <p:spPr>
          <a:xfrm>
            <a:off x="685800" y="4343400"/>
            <a:ext cx="5486400" cy="4114800"/>
          </a:xfrm>
          <a:prstGeom prst="rect">
            <a:avLst/>
          </a:prstGeom>
          <a:noFill/>
          <a:ln w="9525">
            <a:noFill/>
          </a:ln>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24582" name="页脚占位符 24581"/>
          <p:cNvSpPr>
            <a:spLocks noGrp="1"/>
          </p:cNvSpPr>
          <p:nvPr>
            <p:ph type="ftr" sz="quarter" idx="4"/>
          </p:nvPr>
        </p:nvSpPr>
        <p:spPr>
          <a:xfrm>
            <a:off x="0" y="8685213"/>
            <a:ext cx="2971800" cy="457200"/>
          </a:xfrm>
          <a:prstGeom prst="rect">
            <a:avLst/>
          </a:prstGeom>
          <a:noFill/>
          <a:ln w="9525">
            <a:noFill/>
          </a:ln>
        </p:spPr>
        <p:txBody>
          <a:bodyPr anchor="b"/>
          <a:lstStyle/>
          <a:p>
            <a:pPr lvl="0"/>
            <a:endParaRPr lang="zh-CN" sz="1200" dirty="0"/>
          </a:p>
        </p:txBody>
      </p:sp>
      <p:sp>
        <p:nvSpPr>
          <p:cNvPr id="24583" name="灯片编号占位符 24582"/>
          <p:cNvSpPr>
            <a:spLocks noGrp="1"/>
          </p:cNvSpPr>
          <p:nvPr>
            <p:ph type="sldNum" sz="quarter" idx="5"/>
          </p:nvPr>
        </p:nvSpPr>
        <p:spPr>
          <a:xfrm>
            <a:off x="3884613" y="8685213"/>
            <a:ext cx="2971800" cy="457200"/>
          </a:xfrm>
          <a:prstGeom prst="rect">
            <a:avLst/>
          </a:prstGeom>
          <a:noFill/>
          <a:ln w="9525">
            <a:noFill/>
          </a:ln>
        </p:spPr>
        <p:txBody>
          <a:bodyPr anchor="b"/>
          <a:lstStyle/>
          <a:p>
            <a:pPr lvl="0" algn="r"/>
            <a:fld id="{9A0DB2DC-4C9A-4742-B13C-FB6460FD3503}" type="slidenum">
              <a:rPr lang="en-US" altLang="zh-CN" sz="1200" dirty="0"/>
            </a:fld>
            <a:endParaRPr lang="zh-CN" sz="1200" dirty="0"/>
          </a:p>
        </p:txBody>
      </p:sp>
    </p:spTree>
  </p:cSld>
  <p:clrMap bg1="lt1" tx1="dk1" bg2="lt2" tx2="dk2" accent1="accent1" accent2="accent2" accent3="accent3" accent4="accent4" accent5="accent5" accent6="accent6" hlink="hlink" folHlink="folHlink"/>
  <p:hf hdr="0" ftr="0" dt="0"/>
  <p:notesStyle>
    <a:lvl1pPr marL="0" lvl="0"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2pPr>
    <a:lvl3pPr marL="914400" lvl="2"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3pPr>
    <a:lvl4pPr marL="1371600" lvl="3"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4pPr>
    <a:lvl5pPr marL="1828800" lvl="4"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5pPr>
    <a:lvl6pPr marL="2286000" lvl="5"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6pPr>
    <a:lvl7pPr marL="2743200" lvl="6"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7pPr>
    <a:lvl8pPr marL="3200400" lvl="7"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8pPr>
    <a:lvl9pPr marL="3657600" lvl="8"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28687D0-C43B-4CB2-9F61-BC1318DA14F2}"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28687D0-C43B-4CB2-9F61-BC1318DA14F2}"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28687D0-C43B-4CB2-9F61-BC1318DA14F2}"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28687D0-C43B-4CB2-9F61-BC1318DA14F2}"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28687D0-C43B-4CB2-9F61-BC1318DA14F2}"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28687D0-C43B-4CB2-9F61-BC1318DA14F2}"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28687D0-C43B-4CB2-9F61-BC1318DA14F2}"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28687D0-C43B-4CB2-9F61-BC1318DA14F2}" type="slidenum">
              <a:rPr lang="zh-CN" altLang="en-US" smtClean="0"/>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28687D0-C43B-4CB2-9F61-BC1318DA14F2}"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lvl="0"/>
            <a:endParaRPr lang="zh-CN" altLang="en-US" dirty="0"/>
          </a:p>
        </p:txBody>
      </p:sp>
      <p:sp>
        <p:nvSpPr>
          <p:cNvPr id="5" name="页脚占位符 4"/>
          <p:cNvSpPr>
            <a:spLocks noGrp="1"/>
          </p:cNvSpPr>
          <p:nvPr>
            <p:ph type="ftr" sz="quarter" idx="11"/>
          </p:nvPr>
        </p:nvSpPr>
        <p:spPr/>
        <p:txBody>
          <a:bodyPr/>
          <a:lstStyle/>
          <a:p>
            <a:pPr lvl="0"/>
            <a:endParaRPr lang="zh-CN" dirty="0"/>
          </a:p>
        </p:txBody>
      </p:sp>
      <p:sp>
        <p:nvSpPr>
          <p:cNvPr id="6" name="灯片编号占位符 5"/>
          <p:cNvSpPr>
            <a:spLocks noGrp="1"/>
          </p:cNvSpPr>
          <p:nvPr>
            <p:ph type="sldNum" sz="quarter" idx="12"/>
          </p:nvPr>
        </p:nvSpPr>
        <p:spPr/>
        <p:txBody>
          <a:bodyPr/>
          <a:lstStyle/>
          <a:p>
            <a:pPr lvl="0"/>
            <a:fld id="{9A0DB2DC-4C9A-4742-B13C-FB6460FD3503}" type="slidenum">
              <a:rPr lang="en-US" altLang="zh-CN" dirty="0"/>
            </a:fld>
            <a:endParaRPr lang="zh-CN"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p>
        </p:txBody>
      </p:sp>
      <p:sp>
        <p:nvSpPr>
          <p:cNvPr id="5" name="页脚占位符 4"/>
          <p:cNvSpPr>
            <a:spLocks noGrp="1"/>
          </p:cNvSpPr>
          <p:nvPr>
            <p:ph type="ftr" sz="quarter" idx="11"/>
          </p:nvPr>
        </p:nvSpPr>
        <p:spPr/>
        <p:txBody>
          <a:bodyPr/>
          <a:lstStyle/>
          <a:p>
            <a:pPr lvl="0"/>
            <a:endParaRPr lang="zh-CN" dirty="0"/>
          </a:p>
        </p:txBody>
      </p:sp>
      <p:sp>
        <p:nvSpPr>
          <p:cNvPr id="6" name="灯片编号占位符 5"/>
          <p:cNvSpPr>
            <a:spLocks noGrp="1"/>
          </p:cNvSpPr>
          <p:nvPr>
            <p:ph type="sldNum" sz="quarter" idx="12"/>
          </p:nvPr>
        </p:nvSpPr>
        <p:spPr/>
        <p:txBody>
          <a:bodyPr/>
          <a:lstStyle/>
          <a:p>
            <a:pPr lvl="0"/>
            <a:fld id="{9A0DB2DC-4C9A-4742-B13C-FB6460FD3503}" type="slidenum">
              <a:rPr lang="en-US" altLang="zh-CN" dirty="0"/>
            </a:fld>
            <a:endParaRPr lang="zh-CN"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5293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p>
        </p:txBody>
      </p:sp>
      <p:sp>
        <p:nvSpPr>
          <p:cNvPr id="5" name="页脚占位符 4"/>
          <p:cNvSpPr>
            <a:spLocks noGrp="1"/>
          </p:cNvSpPr>
          <p:nvPr>
            <p:ph type="ftr" sz="quarter" idx="11"/>
          </p:nvPr>
        </p:nvSpPr>
        <p:spPr/>
        <p:txBody>
          <a:bodyPr/>
          <a:lstStyle/>
          <a:p>
            <a:pPr lvl="0"/>
            <a:endParaRPr lang="zh-CN" dirty="0"/>
          </a:p>
        </p:txBody>
      </p:sp>
      <p:sp>
        <p:nvSpPr>
          <p:cNvPr id="6" name="灯片编号占位符 5"/>
          <p:cNvSpPr>
            <a:spLocks noGrp="1"/>
          </p:cNvSpPr>
          <p:nvPr>
            <p:ph type="sldNum" sz="quarter" idx="12"/>
          </p:nvPr>
        </p:nvSpPr>
        <p:spPr/>
        <p:txBody>
          <a:bodyPr/>
          <a:lstStyle/>
          <a:p>
            <a:pPr lvl="0"/>
            <a:fld id="{9A0DB2DC-4C9A-4742-B13C-FB6460FD3503}" type="slidenum">
              <a:rPr lang="en-US" altLang="zh-CN" dirty="0"/>
            </a:fld>
            <a:endParaRPr lang="zh-CN"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p>
            <a:r>
              <a:rPr lang="zh-CN" altLang="en-US" smtClean="0"/>
              <a:t>单击此处编辑母版标题样式</a:t>
            </a:r>
            <a:endParaRPr lang="zh-CN" altLang="en-US"/>
          </a:p>
        </p:txBody>
      </p:sp>
      <p:sp>
        <p:nvSpPr>
          <p:cNvPr id="3" name="表格占位符 2"/>
          <p:cNvSpPr>
            <a:spLocks noGrp="1"/>
          </p:cNvSpPr>
          <p:nvPr>
            <p:ph type="tbl" idx="1"/>
          </p:nvPr>
        </p:nvSpPr>
        <p:spPr>
          <a:xfrm>
            <a:off x="457200" y="1600200"/>
            <a:ext cx="8229600" cy="4525963"/>
          </a:xfrm>
        </p:spPr>
        <p:txBody>
          <a:bodyPr vert="horz" wrap="square" lIns="91440" tIns="45720" rIns="91440" bIns="45720" numCol="1" anchor="t" anchorCtr="0" compatLnSpc="1"/>
          <a:lstStyle/>
          <a:p>
            <a:pPr marL="342900" marR="0" lvl="0" indent="-342900" algn="l" defTabSz="914400" rtl="0" eaLnBrk="1" fontAlgn="base" latinLnBrk="0" hangingPunct="1">
              <a:lnSpc>
                <a:spcPct val="100000"/>
              </a:lnSpc>
              <a:spcBef>
                <a:spcPct val="20000"/>
              </a:spcBef>
              <a:spcAft>
                <a:spcPct val="0"/>
              </a:spcAft>
              <a:buClrTx/>
              <a:buSzTx/>
              <a:buFontTx/>
              <a:buChar char="•"/>
              <a:defRPr/>
            </a:pPr>
            <a:endParaRPr kumimoji="0" lang="zh-CN" alt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C79405FD-E2A9-497A-A811-4E71C14BA17A}" type="slidenum">
              <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a:xfrm>
            <a:off x="685800" y="609600"/>
            <a:ext cx="7772400" cy="1143000"/>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sz="half" idx="1"/>
          </p:nvPr>
        </p:nvSpPr>
        <p:spPr>
          <a:xfrm>
            <a:off x="685800" y="1981200"/>
            <a:ext cx="3810000" cy="4114800"/>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48200" y="1981200"/>
            <a:ext cx="3810000" cy="4114800"/>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1" lang="en-US" altLang="zh-CN" sz="1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lstStyle/>
          <a:p>
            <a:pPr lvl="0" eaLnBrk="1" fontAlgn="base" hangingPunct="1">
              <a:spcBef>
                <a:spcPct val="0"/>
              </a:spcBef>
            </a:pPr>
            <a:fld id="{9A0DB2DC-4C9A-4742-B13C-FB6460FD3503}" type="slidenum">
              <a:rPr lang="en-US" altLang="zh-CN" strike="noStrike" noProof="1">
                <a:latin typeface="Times New Roman" panose="02020603050405020304" pitchFamily="18" charset="0"/>
                <a:ea typeface="宋体" panose="02010600030101010101" pitchFamily="2" charset="-122"/>
                <a:cs typeface="+mn-cs"/>
              </a:rPr>
            </a:fld>
            <a:endParaRPr lang="en-US" altLang="zh-CN" strike="noStrike" noProof="1">
              <a:latin typeface="Times New Roman" panose="02020603050405020304" pitchFamily="18" charset="0"/>
            </a:endParaRPr>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74638"/>
            <a:ext cx="8229600" cy="5851525"/>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3" name="日期占位符 2"/>
          <p:cNvSpPr>
            <a:spLocks noGrp="1"/>
          </p:cNvSpPr>
          <p:nvPr>
            <p:ph type="dt" sz="half" idx="10"/>
          </p:nvPr>
        </p:nvSpPr>
        <p:spPr/>
        <p:txBody>
          <a:bodyPr/>
          <a:lstStyle/>
          <a:p>
            <a:pPr lvl="0" eaLnBrk="1" hangingPunct="1"/>
            <a:endParaRPr lang="en-US" altLang="x-none">
              <a:latin typeface="Arial" panose="020B0604020202020204" pitchFamily="34" charset="0"/>
            </a:endParaRPr>
          </a:p>
        </p:txBody>
      </p:sp>
      <p:sp>
        <p:nvSpPr>
          <p:cNvPr id="4" name="页脚占位符 3"/>
          <p:cNvSpPr>
            <a:spLocks noGrp="1"/>
          </p:cNvSpPr>
          <p:nvPr>
            <p:ph type="ftr" sz="quarter" idx="11"/>
          </p:nvPr>
        </p:nvSpPr>
        <p:spPr/>
        <p:txBody>
          <a:bodyPr/>
          <a:lstStyle/>
          <a:p>
            <a:pPr lvl="0" eaLnBrk="1" hangingPunct="1"/>
            <a:endParaRPr lang="en-US" altLang="x-none">
              <a:latin typeface="Arial" panose="020B0604020202020204" pitchFamily="34" charset="0"/>
            </a:endParaRPr>
          </a:p>
        </p:txBody>
      </p:sp>
      <p:sp>
        <p:nvSpPr>
          <p:cNvPr id="5" name="灯片编号占位符 4"/>
          <p:cNvSpPr>
            <a:spLocks noGrp="1"/>
          </p:cNvSpPr>
          <p:nvPr>
            <p:ph type="sldNum" sz="quarter" idx="12"/>
          </p:nvPr>
        </p:nvSpPr>
        <p:spPr/>
        <p:txBody>
          <a:bodyPr/>
          <a:lstStyle/>
          <a:p>
            <a:pPr lvl="0" eaLnBrk="1" hangingPunct="1"/>
            <a:fld id="{9A0DB2DC-4C9A-4742-B13C-FB6460FD3503}" type="slidenum">
              <a:rPr lang="en-US" altLang="zh-CN">
                <a:latin typeface="Arial" panose="020B0604020202020204" pitchFamily="34" charset="0"/>
              </a:rPr>
            </a:fld>
            <a:endParaRPr lang="en-US" altLang="zh-CN">
              <a:latin typeface="Arial" panose="020B0604020202020204" pitchFamily="34" charset="0"/>
            </a:endParaRPr>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xAndTwoObj">
  <p:cSld name="标题，文本与两项内容">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685800" y="301625"/>
            <a:ext cx="7772400" cy="1462088"/>
          </a:xfrm>
        </p:spPr>
        <p:txBody>
          <a:bodyPr/>
          <a:lstStyle/>
          <a:p>
            <a:r>
              <a:rPr lang="zh-CN" altLang="en-US" noProof="1" smtClean="0"/>
              <a:t>单击此处编辑母版标题样式</a:t>
            </a:r>
            <a:endParaRPr lang="zh-CN" altLang="en-US" noProof="1"/>
          </a:p>
        </p:txBody>
      </p:sp>
      <p:sp>
        <p:nvSpPr>
          <p:cNvPr id="3" name="文本占位符 2"/>
          <p:cNvSpPr>
            <a:spLocks noGrp="1"/>
          </p:cNvSpPr>
          <p:nvPr>
            <p:ph type="body" sz="half" idx="1"/>
          </p:nvPr>
        </p:nvSpPr>
        <p:spPr>
          <a:xfrm>
            <a:off x="685800" y="1981200"/>
            <a:ext cx="3810000" cy="4114800"/>
          </a:xfrm>
        </p:spPr>
        <p:txBody>
          <a:body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4" name="内容占位符 3"/>
          <p:cNvSpPr>
            <a:spLocks noGrp="1"/>
          </p:cNvSpPr>
          <p:nvPr>
            <p:ph sz="quarter" idx="2"/>
          </p:nvPr>
        </p:nvSpPr>
        <p:spPr>
          <a:xfrm>
            <a:off x="4648200" y="1981200"/>
            <a:ext cx="3810000" cy="1981200"/>
          </a:xfrm>
        </p:spPr>
        <p:txBody>
          <a:body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5" name="内容占位符 4"/>
          <p:cNvSpPr>
            <a:spLocks noGrp="1"/>
          </p:cNvSpPr>
          <p:nvPr>
            <p:ph sz="quarter" idx="3"/>
          </p:nvPr>
        </p:nvSpPr>
        <p:spPr>
          <a:xfrm>
            <a:off x="4648200" y="4114800"/>
            <a:ext cx="3810000" cy="1981200"/>
          </a:xfrm>
        </p:spPr>
        <p:txBody>
          <a:body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7" name="日期占位符 5"/>
          <p:cNvSpPr>
            <a:spLocks noGrp="1"/>
          </p:cNvSpPr>
          <p:nvPr>
            <p:ph type="dt" sz="half" idx="12"/>
          </p:nvPr>
        </p:nvSpPr>
        <p:spPr bwMode="auto">
          <a:xfrm>
            <a:off x="685800" y="6248400"/>
            <a:ext cx="1905000" cy="457200"/>
          </a:xfrm>
          <a:prstGeom prst="rect">
            <a:avLst/>
          </a:prstGeom>
          <a:ln>
            <a:miter lim="800000"/>
          </a:ln>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mn-lt"/>
              <a:ea typeface="宋体" panose="02010600030101010101" pitchFamily="2" charset="-122"/>
              <a:cs typeface="+mn-cs"/>
            </a:endParaRPr>
          </a:p>
        </p:txBody>
      </p:sp>
      <p:sp>
        <p:nvSpPr>
          <p:cNvPr id="8" name="页脚占位符 6"/>
          <p:cNvSpPr>
            <a:spLocks noGrp="1"/>
          </p:cNvSpPr>
          <p:nvPr>
            <p:ph type="ftr" sz="quarter" idx="13"/>
          </p:nvPr>
        </p:nvSpPr>
        <p:spPr bwMode="auto">
          <a:xfrm>
            <a:off x="3124200" y="6248400"/>
            <a:ext cx="2895600" cy="457200"/>
          </a:xfrm>
          <a:prstGeom prst="rect">
            <a:avLst/>
          </a:prstGeom>
          <a:ln>
            <a:miter lim="800000"/>
          </a:ln>
        </p:spPr>
        <p:txBody>
          <a:bodyPr vert="horz" wrap="square" lIns="91440" tIns="45720" rIns="91440" bIns="45720" numCol="1" anchor="t"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mn-lt"/>
              <a:ea typeface="宋体" panose="02010600030101010101" pitchFamily="2" charset="-122"/>
              <a:cs typeface="+mn-cs"/>
            </a:endParaRPr>
          </a:p>
        </p:txBody>
      </p:sp>
      <p:sp>
        <p:nvSpPr>
          <p:cNvPr id="9" name="灯片编号占位符 7"/>
          <p:cNvSpPr>
            <a:spLocks noGrp="1"/>
          </p:cNvSpPr>
          <p:nvPr>
            <p:ph type="sldNum" sz="quarter" idx="4"/>
          </p:nvPr>
        </p:nvSpPr>
        <p:spPr bwMode="auto">
          <a:xfrm>
            <a:off x="6553200" y="6248400"/>
            <a:ext cx="1905000" cy="457200"/>
          </a:xfrm>
          <a:prstGeom prst="rect">
            <a:avLst/>
          </a:prstGeom>
          <a:ln>
            <a:miter lim="800000"/>
          </a:ln>
        </p:spPr>
        <p:txBody>
          <a:bodyPr vert="horz" wrap="square" lIns="91440" tIns="45720" rIns="91440" bIns="45720" numCol="1" anchor="t" anchorCtr="0" compatLnSpc="1"/>
          <a:p>
            <a:pPr algn="r"/>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p>
        </p:txBody>
      </p:sp>
      <p:sp>
        <p:nvSpPr>
          <p:cNvPr id="5" name="页脚占位符 4"/>
          <p:cNvSpPr>
            <a:spLocks noGrp="1"/>
          </p:cNvSpPr>
          <p:nvPr>
            <p:ph type="ftr" sz="quarter" idx="11"/>
          </p:nvPr>
        </p:nvSpPr>
        <p:spPr/>
        <p:txBody>
          <a:bodyPr/>
          <a:lstStyle/>
          <a:p>
            <a:pPr lvl="0"/>
            <a:endParaRPr lang="zh-CN" dirty="0"/>
          </a:p>
        </p:txBody>
      </p:sp>
      <p:sp>
        <p:nvSpPr>
          <p:cNvPr id="6" name="灯片编号占位符 5"/>
          <p:cNvSpPr>
            <a:spLocks noGrp="1"/>
          </p:cNvSpPr>
          <p:nvPr>
            <p:ph type="sldNum" sz="quarter" idx="12"/>
          </p:nvPr>
        </p:nvSpPr>
        <p:spPr/>
        <p:txBody>
          <a:bodyPr/>
          <a:lstStyle/>
          <a:p>
            <a:pPr lvl="0"/>
            <a:fld id="{9A0DB2DC-4C9A-4742-B13C-FB6460FD3503}" type="slidenum">
              <a:rPr lang="en-US" altLang="zh-CN" dirty="0"/>
            </a:fld>
            <a:endParaRPr lang="zh-CN"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a:endParaRPr lang="zh-CN" altLang="en-US" dirty="0"/>
          </a:p>
        </p:txBody>
      </p:sp>
      <p:sp>
        <p:nvSpPr>
          <p:cNvPr id="5" name="页脚占位符 4"/>
          <p:cNvSpPr>
            <a:spLocks noGrp="1"/>
          </p:cNvSpPr>
          <p:nvPr>
            <p:ph type="ftr" sz="quarter" idx="11"/>
          </p:nvPr>
        </p:nvSpPr>
        <p:spPr/>
        <p:txBody>
          <a:bodyPr/>
          <a:lstStyle/>
          <a:p>
            <a:pPr lvl="0"/>
            <a:endParaRPr lang="zh-CN" dirty="0"/>
          </a:p>
        </p:txBody>
      </p:sp>
      <p:sp>
        <p:nvSpPr>
          <p:cNvPr id="6" name="灯片编号占位符 5"/>
          <p:cNvSpPr>
            <a:spLocks noGrp="1"/>
          </p:cNvSpPr>
          <p:nvPr>
            <p:ph type="sldNum" sz="quarter" idx="12"/>
          </p:nvPr>
        </p:nvSpPr>
        <p:spPr/>
        <p:txBody>
          <a:bodyPr/>
          <a:lstStyle/>
          <a:p>
            <a:pPr lvl="0"/>
            <a:fld id="{9A0DB2DC-4C9A-4742-B13C-FB6460FD3503}" type="slidenum">
              <a:rPr lang="en-US" altLang="zh-CN" dirty="0"/>
            </a:fld>
            <a:endParaRPr lang="zh-CN"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2504"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54296" y="1600200"/>
            <a:ext cx="4032504"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endParaRPr lang="zh-CN" altLang="en-US" dirty="0"/>
          </a:p>
        </p:txBody>
      </p:sp>
      <p:sp>
        <p:nvSpPr>
          <p:cNvPr id="6" name="页脚占位符 5"/>
          <p:cNvSpPr>
            <a:spLocks noGrp="1"/>
          </p:cNvSpPr>
          <p:nvPr>
            <p:ph type="ftr" sz="quarter" idx="11"/>
          </p:nvPr>
        </p:nvSpPr>
        <p:spPr/>
        <p:txBody>
          <a:bodyPr/>
          <a:lstStyle/>
          <a:p>
            <a:pPr lvl="0"/>
            <a:endParaRPr lang="zh-CN" dirty="0"/>
          </a:p>
        </p:txBody>
      </p:sp>
      <p:sp>
        <p:nvSpPr>
          <p:cNvPr id="7" name="灯片编号占位符 6"/>
          <p:cNvSpPr>
            <a:spLocks noGrp="1"/>
          </p:cNvSpPr>
          <p:nvPr>
            <p:ph type="sldNum" sz="quarter" idx="12"/>
          </p:nvPr>
        </p:nvSpPr>
        <p:spPr/>
        <p:txBody>
          <a:bodyPr/>
          <a:lstStyle/>
          <a:p>
            <a:pPr lvl="0"/>
            <a:fld id="{9A0DB2DC-4C9A-4742-B13C-FB6460FD3503}" type="slidenum">
              <a:rPr lang="en-US" altLang="zh-CN" dirty="0"/>
            </a:fld>
            <a:endParaRPr lang="zh-CN"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1" y="2665379"/>
            <a:ext cx="3655181"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2665379"/>
            <a:ext cx="3673182"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a:endParaRPr lang="zh-CN" altLang="en-US" dirty="0"/>
          </a:p>
        </p:txBody>
      </p:sp>
      <p:sp>
        <p:nvSpPr>
          <p:cNvPr id="8" name="页脚占位符 7"/>
          <p:cNvSpPr>
            <a:spLocks noGrp="1"/>
          </p:cNvSpPr>
          <p:nvPr>
            <p:ph type="ftr" sz="quarter" idx="11"/>
          </p:nvPr>
        </p:nvSpPr>
        <p:spPr/>
        <p:txBody>
          <a:bodyPr/>
          <a:lstStyle/>
          <a:p>
            <a:pPr lvl="0"/>
            <a:endParaRPr lang="zh-CN" dirty="0"/>
          </a:p>
        </p:txBody>
      </p:sp>
      <p:sp>
        <p:nvSpPr>
          <p:cNvPr id="9" name="灯片编号占位符 8"/>
          <p:cNvSpPr>
            <a:spLocks noGrp="1"/>
          </p:cNvSpPr>
          <p:nvPr>
            <p:ph type="sldNum" sz="quarter" idx="12"/>
          </p:nvPr>
        </p:nvSpPr>
        <p:spPr/>
        <p:txBody>
          <a:bodyPr/>
          <a:lstStyle/>
          <a:p>
            <a:pPr lvl="0"/>
            <a:fld id="{9A0DB2DC-4C9A-4742-B13C-FB6460FD3503}" type="slidenum">
              <a:rPr lang="en-US" altLang="zh-CN" dirty="0"/>
            </a:fld>
            <a:endParaRPr lang="zh-CN"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a:endParaRPr lang="zh-CN" altLang="en-US" dirty="0"/>
          </a:p>
        </p:txBody>
      </p:sp>
      <p:sp>
        <p:nvSpPr>
          <p:cNvPr id="4" name="页脚占位符 3"/>
          <p:cNvSpPr>
            <a:spLocks noGrp="1"/>
          </p:cNvSpPr>
          <p:nvPr>
            <p:ph type="ftr" sz="quarter" idx="11"/>
          </p:nvPr>
        </p:nvSpPr>
        <p:spPr/>
        <p:txBody>
          <a:bodyPr/>
          <a:lstStyle/>
          <a:p>
            <a:pPr lvl="0"/>
            <a:endParaRPr lang="zh-CN" dirty="0"/>
          </a:p>
        </p:txBody>
      </p:sp>
      <p:sp>
        <p:nvSpPr>
          <p:cNvPr id="5" name="灯片编号占位符 4"/>
          <p:cNvSpPr>
            <a:spLocks noGrp="1"/>
          </p:cNvSpPr>
          <p:nvPr>
            <p:ph type="sldNum" sz="quarter" idx="12"/>
          </p:nvPr>
        </p:nvSpPr>
        <p:spPr/>
        <p:txBody>
          <a:bodyPr/>
          <a:lstStyle/>
          <a:p>
            <a:pPr lvl="0"/>
            <a:fld id="{9A0DB2DC-4C9A-4742-B13C-FB6460FD3503}" type="slidenum">
              <a:rPr lang="en-US" altLang="zh-CN" dirty="0"/>
            </a:fld>
            <a:endParaRPr lang="zh-CN"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fld id="{BB962C8B-B14F-4D97-AF65-F5344CB8AC3E}" type="datetime1">
              <a:rPr lang="zh-CN" altLang="en-US" dirty="0"/>
            </a:fld>
            <a:endParaRPr lang="zh-CN" altLang="en-US" dirty="0"/>
          </a:p>
        </p:txBody>
      </p:sp>
      <p:sp>
        <p:nvSpPr>
          <p:cNvPr id="3" name="页脚占位符 2"/>
          <p:cNvSpPr>
            <a:spLocks noGrp="1"/>
          </p:cNvSpPr>
          <p:nvPr>
            <p:ph type="ftr" sz="quarter" idx="11"/>
          </p:nvPr>
        </p:nvSpPr>
        <p:spPr/>
        <p:txBody>
          <a:bodyPr/>
          <a:lstStyle/>
          <a:p>
            <a:pPr lvl="0"/>
            <a:endParaRPr lang="zh-CN" dirty="0"/>
          </a:p>
        </p:txBody>
      </p:sp>
      <p:sp>
        <p:nvSpPr>
          <p:cNvPr id="4" name="灯片编号占位符 3"/>
          <p:cNvSpPr>
            <a:spLocks noGrp="1"/>
          </p:cNvSpPr>
          <p:nvPr>
            <p:ph type="sldNum" sz="quarter" idx="12"/>
          </p:nvPr>
        </p:nvSpPr>
        <p:spPr/>
        <p:txBody>
          <a:bodyPr/>
          <a:lstStyle/>
          <a:p>
            <a:pPr lvl="0"/>
            <a:fld id="{9A0DB2DC-4C9A-4742-B13C-FB6460FD3503}" type="slidenum">
              <a:rPr lang="en-US" altLang="zh-CN" dirty="0"/>
            </a:fld>
            <a:endParaRPr lang="zh-CN"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dirty="0"/>
          </a:p>
        </p:txBody>
      </p:sp>
      <p:sp>
        <p:nvSpPr>
          <p:cNvPr id="6" name="页脚占位符 5"/>
          <p:cNvSpPr>
            <a:spLocks noGrp="1"/>
          </p:cNvSpPr>
          <p:nvPr>
            <p:ph type="ftr" sz="quarter" idx="11"/>
          </p:nvPr>
        </p:nvSpPr>
        <p:spPr/>
        <p:txBody>
          <a:bodyPr/>
          <a:lstStyle/>
          <a:p>
            <a:pPr lvl="0"/>
            <a:endParaRPr lang="zh-CN" dirty="0"/>
          </a:p>
        </p:txBody>
      </p:sp>
      <p:sp>
        <p:nvSpPr>
          <p:cNvPr id="7" name="灯片编号占位符 6"/>
          <p:cNvSpPr>
            <a:spLocks noGrp="1"/>
          </p:cNvSpPr>
          <p:nvPr>
            <p:ph type="sldNum" sz="quarter" idx="12"/>
          </p:nvPr>
        </p:nvSpPr>
        <p:spPr/>
        <p:txBody>
          <a:bodyPr/>
          <a:lstStyle/>
          <a:p>
            <a:pPr lvl="0"/>
            <a:fld id="{9A0DB2DC-4C9A-4742-B13C-FB6460FD3503}" type="slidenum">
              <a:rPr lang="en-US" altLang="zh-CN" dirty="0"/>
            </a:fld>
            <a:endParaRPr lang="zh-CN"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dirty="0"/>
          </a:p>
        </p:txBody>
      </p:sp>
      <p:sp>
        <p:nvSpPr>
          <p:cNvPr id="6" name="页脚占位符 5"/>
          <p:cNvSpPr>
            <a:spLocks noGrp="1"/>
          </p:cNvSpPr>
          <p:nvPr>
            <p:ph type="ftr" sz="quarter" idx="11"/>
          </p:nvPr>
        </p:nvSpPr>
        <p:spPr/>
        <p:txBody>
          <a:bodyPr/>
          <a:lstStyle/>
          <a:p>
            <a:pPr lvl="0"/>
            <a:endParaRPr lang="zh-CN" dirty="0"/>
          </a:p>
        </p:txBody>
      </p:sp>
      <p:sp>
        <p:nvSpPr>
          <p:cNvPr id="7" name="灯片编号占位符 6"/>
          <p:cNvSpPr>
            <a:spLocks noGrp="1"/>
          </p:cNvSpPr>
          <p:nvPr>
            <p:ph type="sldNum" sz="quarter" idx="12"/>
          </p:nvPr>
        </p:nvSpPr>
        <p:spPr/>
        <p:txBody>
          <a:bodyPr/>
          <a:lstStyle/>
          <a:p>
            <a:pPr lvl="0"/>
            <a:fld id="{9A0DB2DC-4C9A-4742-B13C-FB6460FD3503}" type="slidenum">
              <a:rPr lang="en-US" altLang="zh-CN" dirty="0"/>
            </a:fld>
            <a:endParaRPr lang="zh-CN"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6" Type="http://schemas.openxmlformats.org/officeDocument/2006/relationships/theme" Target="../theme/theme1.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标题 1025"/>
          <p:cNvSpPr>
            <a:spLocks noGrp="1"/>
          </p:cNvSpPr>
          <p:nvPr>
            <p:ph type="title"/>
          </p:nvPr>
        </p:nvSpPr>
        <p:spPr>
          <a:xfrm>
            <a:off x="457200" y="274638"/>
            <a:ext cx="8229600" cy="1143000"/>
          </a:xfrm>
          <a:prstGeom prst="rect">
            <a:avLst/>
          </a:prstGeom>
          <a:noFill/>
          <a:ln w="9525">
            <a:noFill/>
          </a:ln>
        </p:spPr>
        <p:txBody>
          <a:bodyPr anchor="ctr"/>
          <a:lstStyle/>
          <a:p>
            <a:pPr lvl="0"/>
            <a:r>
              <a:rPr lang="zh-CN" altLang="en-US" dirty="0"/>
              <a:t>单击此处编辑母版标题样式</a:t>
            </a:r>
            <a:endParaRPr lang="zh-CN" altLang="en-US" dirty="0"/>
          </a:p>
        </p:txBody>
      </p:sp>
      <p:sp>
        <p:nvSpPr>
          <p:cNvPr id="1027" name="文本占位符 1026"/>
          <p:cNvSpPr>
            <a:spLocks noGrp="1"/>
          </p:cNvSpPr>
          <p:nvPr>
            <p:ph type="body" idx="1"/>
          </p:nvPr>
        </p:nvSpPr>
        <p:spPr>
          <a:xfrm>
            <a:off x="457200" y="1600200"/>
            <a:ext cx="8229600" cy="4525963"/>
          </a:xfrm>
          <a:prstGeom prst="rect">
            <a:avLst/>
          </a:prstGeom>
          <a:noFill/>
          <a:ln w="9525">
            <a:noFill/>
          </a:ln>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028" name="日期占位符 1027"/>
          <p:cNvSpPr>
            <a:spLocks noGrp="1"/>
          </p:cNvSpPr>
          <p:nvPr>
            <p:ph type="dt" sz="half" idx="2"/>
          </p:nvPr>
        </p:nvSpPr>
        <p:spPr>
          <a:xfrm>
            <a:off x="457200" y="6245225"/>
            <a:ext cx="2133600" cy="476250"/>
          </a:xfrm>
          <a:prstGeom prst="rect">
            <a:avLst/>
          </a:prstGeom>
          <a:noFill/>
          <a:ln w="9525">
            <a:noFill/>
          </a:ln>
        </p:spPr>
        <p:txBody>
          <a:bodyPr/>
          <a:lstStyle>
            <a:lvl1pPr>
              <a:defRPr sz="1400"/>
            </a:lvl1pPr>
          </a:lstStyle>
          <a:p>
            <a:pPr lvl="0"/>
            <a:fld id="{BB962C8B-B14F-4D97-AF65-F5344CB8AC3E}" type="datetime1">
              <a:rPr lang="zh-CN" altLang="en-US" dirty="0"/>
            </a:fld>
            <a:endParaRPr lang="zh-CN" altLang="en-US" dirty="0"/>
          </a:p>
        </p:txBody>
      </p:sp>
      <p:sp>
        <p:nvSpPr>
          <p:cNvPr id="1029" name="页脚占位符 1028"/>
          <p:cNvSpPr>
            <a:spLocks noGrp="1"/>
          </p:cNvSpPr>
          <p:nvPr>
            <p:ph type="ftr" sz="quarter" idx="3"/>
          </p:nvPr>
        </p:nvSpPr>
        <p:spPr>
          <a:xfrm>
            <a:off x="3124200" y="6245225"/>
            <a:ext cx="2895600" cy="476250"/>
          </a:xfrm>
          <a:prstGeom prst="rect">
            <a:avLst/>
          </a:prstGeom>
          <a:noFill/>
          <a:ln w="9525">
            <a:noFill/>
          </a:ln>
        </p:spPr>
        <p:txBody>
          <a:bodyPr/>
          <a:lstStyle>
            <a:lvl1pPr algn="ctr">
              <a:defRPr sz="1400"/>
            </a:lvl1pPr>
          </a:lstStyle>
          <a:p>
            <a:pPr lvl="0"/>
            <a:endParaRPr lang="zh-CN" dirty="0"/>
          </a:p>
        </p:txBody>
      </p:sp>
      <p:sp>
        <p:nvSpPr>
          <p:cNvPr id="1030" name="灯片编号占位符 1029"/>
          <p:cNvSpPr>
            <a:spLocks noGrp="1"/>
          </p:cNvSpPr>
          <p:nvPr>
            <p:ph type="sldNum" sz="quarter" idx="4"/>
          </p:nvPr>
        </p:nvSpPr>
        <p:spPr>
          <a:xfrm>
            <a:off x="6553200" y="6245225"/>
            <a:ext cx="2133600" cy="476250"/>
          </a:xfrm>
          <a:prstGeom prst="rect">
            <a:avLst/>
          </a:prstGeom>
          <a:noFill/>
          <a:ln w="9525">
            <a:noFill/>
          </a:ln>
        </p:spPr>
        <p:txBody>
          <a:bodyPr/>
          <a:lstStyle>
            <a:lvl1pPr algn="r">
              <a:defRPr sz="1400"/>
            </a:lvl1pPr>
          </a:lstStyle>
          <a:p>
            <a:pPr lvl="0"/>
            <a:fld id="{9A0DB2DC-4C9A-4742-B13C-FB6460FD3503}" type="slidenum">
              <a:rPr lang="en-US" altLang="zh-CN" dirty="0"/>
            </a:fld>
            <a:endParaRPr lang="zh-CN"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hf sldNum="0" hdr="0" ftr="0" dt="0"/>
  <p:txStyles>
    <p:title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2pPr>
      <a:lvl3pPr marL="914400" lvl="2"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3pPr>
      <a:lvl4pPr marL="1371600" lvl="3"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4pPr>
      <a:lvl5pPr marL="1828800" lvl="4"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5pPr>
      <a:lvl6pPr marL="2286000" lvl="5"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6pPr>
      <a:lvl7pPr marL="2743200" lvl="6"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7pPr>
      <a:lvl8pPr marL="3200400" lvl="7"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8pPr>
      <a:lvl9pPr marL="3657600" lvl="8"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2.xml"/><Relationship Id="rId2" Type="http://schemas.openxmlformats.org/officeDocument/2006/relationships/image" Target="../media/image12.wmf"/><Relationship Id="rId1" Type="http://schemas.openxmlformats.org/officeDocument/2006/relationships/oleObject" Target="../embeddings/oleObject1.bin"/></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9" Type="http://schemas.openxmlformats.org/officeDocument/2006/relationships/notesSlide" Target="../notesSlides/notesSlide1.xml"/><Relationship Id="rId8" Type="http://schemas.openxmlformats.org/officeDocument/2006/relationships/slideLayout" Target="../slideLayouts/slideLayout2.xml"/><Relationship Id="rId7" Type="http://schemas.openxmlformats.org/officeDocument/2006/relationships/image" Target="../media/image4.jpeg"/><Relationship Id="rId6" Type="http://schemas.openxmlformats.org/officeDocument/2006/relationships/hyperlink" Target="http://www.hd88.goodsres.com/product/show_html/37/02/99127.html" TargetMode="External"/><Relationship Id="rId5" Type="http://schemas.openxmlformats.org/officeDocument/2006/relationships/image" Target="../media/image3.jpeg"/><Relationship Id="rId4" Type="http://schemas.openxmlformats.org/officeDocument/2006/relationships/hyperlink" Target="http://news.xinhuanet.com/food/2005-03/24/content_2737600.htm" TargetMode="External"/><Relationship Id="rId3" Type="http://schemas.openxmlformats.org/officeDocument/2006/relationships/image" Target="../media/image2.jpeg"/><Relationship Id="rId2" Type="http://schemas.openxmlformats.org/officeDocument/2006/relationships/hyperlink" Target="http://www.jmdg.cn/Article_Print.asp?ArticleID=176" TargetMode="External"/><Relationship Id="rId1" Type="http://schemas.openxmlformats.org/officeDocument/2006/relationships/image" Target="../media/image1.jpeg"/></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image" Target="../media/image13.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NULL" TargetMode="External"/><Relationship Id="rId1" Type="http://schemas.openxmlformats.org/officeDocument/2006/relationships/image" Target="../media/image14.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5.png"/></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6" Type="http://schemas.openxmlformats.org/officeDocument/2006/relationships/notesSlide" Target="../notesSlides/notesSlide2.xml"/><Relationship Id="rId5" Type="http://schemas.openxmlformats.org/officeDocument/2006/relationships/slideLayout" Target="../slideLayouts/slideLayout2.xml"/><Relationship Id="rId4" Type="http://schemas.openxmlformats.org/officeDocument/2006/relationships/image" Target="file:///C:\Users\User\AppData\Local\Temp\wps\INetCache\777dbb8146cf39bd0fec7c2651ffd598" TargetMode="External"/><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5" Type="http://schemas.openxmlformats.org/officeDocument/2006/relationships/slideLayout" Target="../slideLayouts/slideLayout7.xml"/><Relationship Id="rId4" Type="http://schemas.openxmlformats.org/officeDocument/2006/relationships/image" Target="../media/image11.png"/><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image" Target="../media/image8.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文本框 5121"/>
          <p:cNvSpPr txBox="1"/>
          <p:nvPr/>
        </p:nvSpPr>
        <p:spPr>
          <a:xfrm>
            <a:off x="76200" y="2209800"/>
            <a:ext cx="8576310" cy="829945"/>
          </a:xfrm>
          <a:prstGeom prst="rect">
            <a:avLst/>
          </a:prstGeom>
          <a:noFill/>
          <a:ln w="9525">
            <a:noFill/>
          </a:ln>
        </p:spPr>
        <p:txBody>
          <a:bodyPr wrap="square">
            <a:spAutoFit/>
          </a:bodyPr>
          <a:lstStyle/>
          <a:p>
            <a:pPr lvl="0">
              <a:spcBef>
                <a:spcPct val="50000"/>
              </a:spcBef>
            </a:pPr>
            <a:r>
              <a:rPr lang="zh-CN" altLang="en-US" sz="4800" b="1" dirty="0">
                <a:solidFill>
                  <a:srgbClr val="FF3300"/>
                </a:solidFill>
                <a:latin typeface="微软雅黑" panose="020B0503020204020204" charset="-122"/>
                <a:ea typeface="微软雅黑" panose="020B0503020204020204" charset="-122"/>
                <a:cs typeface="微软雅黑" panose="020B0503020204020204" charset="-122"/>
              </a:rPr>
              <a:t>第</a:t>
            </a:r>
            <a:r>
              <a:rPr lang="en-US" altLang="zh-CN" sz="4800" b="1" dirty="0">
                <a:solidFill>
                  <a:srgbClr val="FF3300"/>
                </a:solidFill>
                <a:latin typeface="微软雅黑" panose="020B0503020204020204" charset="-122"/>
                <a:ea typeface="微软雅黑" panose="020B0503020204020204" charset="-122"/>
                <a:cs typeface="微软雅黑" panose="020B0503020204020204" charset="-122"/>
              </a:rPr>
              <a:t>4</a:t>
            </a:r>
            <a:r>
              <a:rPr lang="zh-CN" altLang="en-US" sz="4800" b="1" dirty="0">
                <a:solidFill>
                  <a:srgbClr val="FF3300"/>
                </a:solidFill>
                <a:latin typeface="微软雅黑" panose="020B0503020204020204" charset="-122"/>
                <a:ea typeface="微软雅黑" panose="020B0503020204020204" charset="-122"/>
                <a:cs typeface="微软雅黑" panose="020B0503020204020204" charset="-122"/>
              </a:rPr>
              <a:t>节</a:t>
            </a:r>
            <a:r>
              <a:rPr lang="en-US" altLang="zh-CN" sz="4800" b="1" dirty="0">
                <a:solidFill>
                  <a:srgbClr val="FF3300"/>
                </a:solidFill>
                <a:latin typeface="微软雅黑" panose="020B0503020204020204" charset="-122"/>
                <a:ea typeface="微软雅黑" panose="020B0503020204020204" charset="-122"/>
                <a:cs typeface="微软雅黑" panose="020B0503020204020204" charset="-122"/>
              </a:rPr>
              <a:t>  </a:t>
            </a:r>
            <a:r>
              <a:rPr lang="zh-CN" altLang="en-US" sz="4800" b="1" dirty="0">
                <a:solidFill>
                  <a:srgbClr val="FF3300"/>
                </a:solidFill>
                <a:latin typeface="微软雅黑" panose="020B0503020204020204" charset="-122"/>
                <a:ea typeface="微软雅黑" panose="020B0503020204020204" charset="-122"/>
                <a:cs typeface="微软雅黑" panose="020B0503020204020204" charset="-122"/>
              </a:rPr>
              <a:t>羧酸</a:t>
            </a:r>
            <a:r>
              <a:rPr lang="en-US" altLang="zh-CN" sz="4800" b="1" dirty="0">
                <a:solidFill>
                  <a:srgbClr val="FF3300"/>
                </a:solidFill>
                <a:latin typeface="微软雅黑" panose="020B0503020204020204" charset="-122"/>
                <a:ea typeface="微软雅黑" panose="020B0503020204020204" charset="-122"/>
                <a:cs typeface="微软雅黑" panose="020B0503020204020204" charset="-122"/>
              </a:rPr>
              <a:t>  </a:t>
            </a:r>
            <a:r>
              <a:rPr lang="zh-CN" altLang="en-US" sz="4800" b="1" dirty="0">
                <a:solidFill>
                  <a:srgbClr val="FF3300"/>
                </a:solidFill>
                <a:latin typeface="微软雅黑" panose="020B0503020204020204" charset="-122"/>
                <a:ea typeface="微软雅黑" panose="020B0503020204020204" charset="-122"/>
                <a:cs typeface="微软雅黑" panose="020B0503020204020204" charset="-122"/>
              </a:rPr>
              <a:t>氨基酸和蛋白质</a:t>
            </a:r>
            <a:endParaRPr lang="zh-CN" altLang="en-US" sz="2400" b="1" dirty="0">
              <a:solidFill>
                <a:srgbClr val="FF3300"/>
              </a:solidFill>
              <a:latin typeface="微软雅黑" panose="020B0503020204020204" charset="-122"/>
              <a:ea typeface="微软雅黑" panose="020B0503020204020204" charset="-122"/>
              <a:cs typeface="微软雅黑" panose="020B0503020204020204" charset="-122"/>
            </a:endParaRPr>
          </a:p>
        </p:txBody>
      </p:sp>
      <p:sp>
        <p:nvSpPr>
          <p:cNvPr id="2" name="文本框 1"/>
          <p:cNvSpPr txBox="1"/>
          <p:nvPr/>
        </p:nvSpPr>
        <p:spPr>
          <a:xfrm>
            <a:off x="3132455" y="3505200"/>
            <a:ext cx="5319395" cy="583565"/>
          </a:xfrm>
          <a:prstGeom prst="rect">
            <a:avLst/>
          </a:prstGeom>
          <a:noFill/>
        </p:spPr>
        <p:txBody>
          <a:bodyPr wrap="square" rtlCol="0">
            <a:spAutoFit/>
          </a:bodyPr>
          <a:p>
            <a:r>
              <a:rPr lang="zh-CN" altLang="en-US" sz="3200" b="1">
                <a:solidFill>
                  <a:srgbClr val="FF0000"/>
                </a:solidFill>
                <a:latin typeface="微软雅黑" panose="020B0503020204020204" charset="-122"/>
                <a:ea typeface="微软雅黑" panose="020B0503020204020204" charset="-122"/>
                <a:cs typeface="微软雅黑" panose="020B0503020204020204" charset="-122"/>
              </a:rPr>
              <a:t>第</a:t>
            </a:r>
            <a:r>
              <a:rPr lang="en-US" altLang="zh-CN" sz="3200" b="1">
                <a:solidFill>
                  <a:srgbClr val="FF0000"/>
                </a:solidFill>
                <a:latin typeface="微软雅黑" panose="020B0503020204020204" charset="-122"/>
                <a:ea typeface="微软雅黑" panose="020B0503020204020204" charset="-122"/>
                <a:cs typeface="微软雅黑" panose="020B0503020204020204" charset="-122"/>
              </a:rPr>
              <a:t>2</a:t>
            </a:r>
            <a:r>
              <a:rPr lang="zh-CN" altLang="en-US" sz="3200" b="1">
                <a:solidFill>
                  <a:srgbClr val="FF0000"/>
                </a:solidFill>
                <a:latin typeface="微软雅黑" panose="020B0503020204020204" charset="-122"/>
                <a:ea typeface="微软雅黑" panose="020B0503020204020204" charset="-122"/>
                <a:cs typeface="微软雅黑" panose="020B0503020204020204" charset="-122"/>
              </a:rPr>
              <a:t>课时</a:t>
            </a:r>
            <a:r>
              <a:rPr lang="en-US" altLang="zh-CN" sz="3200" b="1">
                <a:solidFill>
                  <a:srgbClr val="FF0000"/>
                </a:solidFill>
                <a:latin typeface="微软雅黑" panose="020B0503020204020204" charset="-122"/>
                <a:ea typeface="微软雅黑" panose="020B0503020204020204" charset="-122"/>
                <a:cs typeface="微软雅黑" panose="020B0503020204020204" charset="-122"/>
              </a:rPr>
              <a:t>    </a:t>
            </a:r>
            <a:r>
              <a:rPr lang="zh-CN" altLang="en-US" sz="3200" b="1">
                <a:solidFill>
                  <a:srgbClr val="FF0000"/>
                </a:solidFill>
                <a:latin typeface="微软雅黑" panose="020B0503020204020204" charset="-122"/>
                <a:ea typeface="微软雅黑" panose="020B0503020204020204" charset="-122"/>
                <a:cs typeface="微软雅黑" panose="020B0503020204020204" charset="-122"/>
              </a:rPr>
              <a:t>氨基酸和</a:t>
            </a:r>
            <a:r>
              <a:rPr lang="zh-CN" altLang="en-US" sz="3200" b="1">
                <a:solidFill>
                  <a:srgbClr val="FF0000"/>
                </a:solidFill>
                <a:latin typeface="微软雅黑" panose="020B0503020204020204" charset="-122"/>
                <a:ea typeface="微软雅黑" panose="020B0503020204020204" charset="-122"/>
                <a:cs typeface="微软雅黑" panose="020B0503020204020204" charset="-122"/>
              </a:rPr>
              <a:t>蛋白质</a:t>
            </a:r>
            <a:endParaRPr lang="zh-CN" altLang="en-US" sz="3200" b="1">
              <a:solidFill>
                <a:srgbClr val="FF0000"/>
              </a:solidFill>
              <a:latin typeface="微软雅黑" panose="020B0503020204020204" charset="-122"/>
              <a:ea typeface="微软雅黑" panose="020B0503020204020204" charset="-122"/>
              <a:cs typeface="微软雅黑" panose="020B0503020204020204" charset="-122"/>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0" name="Text Box 4"/>
          <p:cNvSpPr txBox="1"/>
          <p:nvPr/>
        </p:nvSpPr>
        <p:spPr>
          <a:xfrm>
            <a:off x="685800" y="533400"/>
            <a:ext cx="2286000" cy="579438"/>
          </a:xfrm>
          <a:prstGeom prst="rect">
            <a:avLst/>
          </a:prstGeom>
          <a:noFill/>
          <a:ln w="9525">
            <a:noFill/>
          </a:ln>
        </p:spPr>
        <p:txBody>
          <a:bodyPr>
            <a:spAutoFit/>
          </a:bodyPr>
          <a:p>
            <a:r>
              <a:rPr lang="zh-CN" altLang="en-US" sz="3200" dirty="0">
                <a:solidFill>
                  <a:srgbClr val="FF3300"/>
                </a:solidFill>
                <a:latin typeface="Arial" panose="020B0604020202020204" pitchFamily="34" charset="0"/>
                <a:ea typeface="黑体" panose="02010609060101010101" pitchFamily="49" charset="-122"/>
              </a:rPr>
              <a:t>成肽规律：</a:t>
            </a:r>
            <a:endParaRPr lang="zh-CN" altLang="en-US" sz="3200" dirty="0">
              <a:solidFill>
                <a:srgbClr val="FF3300"/>
              </a:solidFill>
              <a:latin typeface="Arial" panose="020B0604020202020204" pitchFamily="34" charset="0"/>
              <a:ea typeface="黑体" panose="02010609060101010101" pitchFamily="49" charset="-122"/>
            </a:endParaRPr>
          </a:p>
        </p:txBody>
      </p:sp>
      <p:sp>
        <p:nvSpPr>
          <p:cNvPr id="7171" name="Text Box 5"/>
          <p:cNvSpPr txBox="1"/>
          <p:nvPr/>
        </p:nvSpPr>
        <p:spPr>
          <a:xfrm>
            <a:off x="533400" y="1600200"/>
            <a:ext cx="8305800" cy="519113"/>
          </a:xfrm>
          <a:prstGeom prst="rect">
            <a:avLst/>
          </a:prstGeom>
          <a:noFill/>
          <a:ln w="9525">
            <a:noFill/>
          </a:ln>
        </p:spPr>
        <p:txBody>
          <a:bodyPr>
            <a:spAutoFit/>
          </a:bodyPr>
          <a:p>
            <a:r>
              <a:rPr lang="zh-CN" altLang="en-US" sz="2800" dirty="0">
                <a:latin typeface="Arial" panose="020B0604020202020204" pitchFamily="34" charset="0"/>
              </a:rPr>
              <a:t>二个氨基酸分子脱去</a:t>
            </a:r>
            <a:r>
              <a:rPr lang="en-US" altLang="zh-CN" sz="2800" dirty="0">
                <a:latin typeface="Arial" panose="020B0604020202020204" pitchFamily="34" charset="0"/>
              </a:rPr>
              <a:t>____</a:t>
            </a:r>
            <a:r>
              <a:rPr lang="zh-CN" altLang="en-US" sz="2800" dirty="0">
                <a:latin typeface="Arial" panose="020B0604020202020204" pitchFamily="34" charset="0"/>
              </a:rPr>
              <a:t>个</a:t>
            </a:r>
            <a:r>
              <a:rPr lang="en-US" altLang="zh-CN" sz="2800" dirty="0">
                <a:latin typeface="Arial" panose="020B0604020202020204" pitchFamily="34" charset="0"/>
              </a:rPr>
              <a:t>H</a:t>
            </a:r>
            <a:r>
              <a:rPr lang="en-US" altLang="zh-CN" sz="2800" baseline="-25000" dirty="0">
                <a:latin typeface="Arial" panose="020B0604020202020204" pitchFamily="34" charset="0"/>
              </a:rPr>
              <a:t>2</a:t>
            </a:r>
            <a:r>
              <a:rPr lang="en-US" altLang="zh-CN" sz="2800" dirty="0">
                <a:latin typeface="Arial" panose="020B0604020202020204" pitchFamily="34" charset="0"/>
              </a:rPr>
              <a:t>O</a:t>
            </a:r>
            <a:r>
              <a:rPr lang="zh-CN" altLang="en-US" sz="2800" dirty="0">
                <a:latin typeface="Arial" panose="020B0604020202020204" pitchFamily="34" charset="0"/>
              </a:rPr>
              <a:t>分子形成</a:t>
            </a:r>
            <a:r>
              <a:rPr lang="en-US" altLang="zh-CN" sz="2800" dirty="0">
                <a:latin typeface="Arial" panose="020B0604020202020204" pitchFamily="34" charset="0"/>
              </a:rPr>
              <a:t>____</a:t>
            </a:r>
            <a:r>
              <a:rPr lang="zh-CN" altLang="en-US" sz="2800" dirty="0">
                <a:latin typeface="Arial" panose="020B0604020202020204" pitchFamily="34" charset="0"/>
              </a:rPr>
              <a:t>肽</a:t>
            </a:r>
            <a:endParaRPr lang="zh-CN" altLang="en-US" sz="2800" dirty="0">
              <a:latin typeface="Arial" panose="020B0604020202020204" pitchFamily="34" charset="0"/>
            </a:endParaRPr>
          </a:p>
        </p:txBody>
      </p:sp>
      <p:sp>
        <p:nvSpPr>
          <p:cNvPr id="7172" name="Text Box 6"/>
          <p:cNvSpPr txBox="1"/>
          <p:nvPr/>
        </p:nvSpPr>
        <p:spPr>
          <a:xfrm>
            <a:off x="609600" y="2514600"/>
            <a:ext cx="7772400" cy="519113"/>
          </a:xfrm>
          <a:prstGeom prst="rect">
            <a:avLst/>
          </a:prstGeom>
          <a:noFill/>
          <a:ln w="9525">
            <a:noFill/>
          </a:ln>
        </p:spPr>
        <p:txBody>
          <a:bodyPr>
            <a:spAutoFit/>
          </a:bodyPr>
          <a:p>
            <a:r>
              <a:rPr lang="zh-CN" altLang="en-US" sz="2800" dirty="0">
                <a:latin typeface="宋体" panose="02010600030101010101" pitchFamily="2" charset="-122"/>
              </a:rPr>
              <a:t>三个氨基酸分子脱去</a:t>
            </a:r>
            <a:r>
              <a:rPr lang="en-US" altLang="zh-CN" dirty="0">
                <a:latin typeface="Arial" panose="020B0604020202020204" pitchFamily="34" charset="0"/>
              </a:rPr>
              <a:t>_____</a:t>
            </a:r>
            <a:r>
              <a:rPr lang="zh-CN" altLang="en-US" sz="2800" dirty="0">
                <a:latin typeface="宋体" panose="02010600030101010101" pitchFamily="2" charset="-122"/>
              </a:rPr>
              <a:t>个</a:t>
            </a:r>
            <a:r>
              <a:rPr lang="en-US" altLang="zh-CN" sz="2800" dirty="0">
                <a:latin typeface="宋体" panose="02010600030101010101" pitchFamily="2" charset="-122"/>
              </a:rPr>
              <a:t>H</a:t>
            </a:r>
            <a:r>
              <a:rPr lang="en-US" altLang="zh-CN" sz="2800" baseline="-25000" dirty="0">
                <a:latin typeface="宋体" panose="02010600030101010101" pitchFamily="2" charset="-122"/>
              </a:rPr>
              <a:t>2</a:t>
            </a:r>
            <a:r>
              <a:rPr lang="en-US" altLang="zh-CN" sz="2800" dirty="0">
                <a:latin typeface="宋体" panose="02010600030101010101" pitchFamily="2" charset="-122"/>
              </a:rPr>
              <a:t>O</a:t>
            </a:r>
            <a:r>
              <a:rPr lang="zh-CN" altLang="en-US" sz="2800" dirty="0">
                <a:latin typeface="宋体" panose="02010600030101010101" pitchFamily="2" charset="-122"/>
              </a:rPr>
              <a:t>分子形成</a:t>
            </a:r>
            <a:r>
              <a:rPr lang="en-US" altLang="zh-CN" sz="2800" dirty="0">
                <a:latin typeface="宋体" panose="02010600030101010101" pitchFamily="2" charset="-122"/>
              </a:rPr>
              <a:t>____</a:t>
            </a:r>
            <a:r>
              <a:rPr lang="zh-CN" altLang="en-US" sz="2800" dirty="0">
                <a:latin typeface="宋体" panose="02010600030101010101" pitchFamily="2" charset="-122"/>
              </a:rPr>
              <a:t>肽</a:t>
            </a:r>
            <a:endParaRPr lang="zh-CN" altLang="en-US" sz="2800" dirty="0">
              <a:latin typeface="宋体" panose="02010600030101010101" pitchFamily="2" charset="-122"/>
            </a:endParaRPr>
          </a:p>
        </p:txBody>
      </p:sp>
      <p:sp>
        <p:nvSpPr>
          <p:cNvPr id="7173" name="Text Box 7"/>
          <p:cNvSpPr txBox="1"/>
          <p:nvPr/>
        </p:nvSpPr>
        <p:spPr>
          <a:xfrm>
            <a:off x="685800" y="4419600"/>
            <a:ext cx="7924800" cy="641350"/>
          </a:xfrm>
          <a:prstGeom prst="rect">
            <a:avLst/>
          </a:prstGeom>
          <a:noFill/>
          <a:ln w="9525">
            <a:noFill/>
          </a:ln>
        </p:spPr>
        <p:txBody>
          <a:bodyPr>
            <a:spAutoFit/>
          </a:bodyPr>
          <a:p>
            <a:r>
              <a:rPr lang="en-US" altLang="zh-CN" sz="3600" dirty="0">
                <a:latin typeface="宋体" panose="02010600030101010101" pitchFamily="2" charset="-122"/>
              </a:rPr>
              <a:t>n</a:t>
            </a:r>
            <a:r>
              <a:rPr lang="zh-CN" altLang="en-US" sz="2800" dirty="0">
                <a:latin typeface="宋体" panose="02010600030101010101" pitchFamily="2" charset="-122"/>
              </a:rPr>
              <a:t>个氨基酸分子脱去 </a:t>
            </a:r>
            <a:r>
              <a:rPr lang="en-US" altLang="zh-CN" sz="2800" dirty="0">
                <a:latin typeface="宋体" panose="02010600030101010101" pitchFamily="2" charset="-122"/>
              </a:rPr>
              <a:t>___ </a:t>
            </a:r>
            <a:r>
              <a:rPr lang="zh-CN" altLang="en-US" sz="2800" dirty="0">
                <a:latin typeface="宋体" panose="02010600030101010101" pitchFamily="2" charset="-122"/>
              </a:rPr>
              <a:t>个</a:t>
            </a:r>
            <a:r>
              <a:rPr lang="en-US" altLang="zh-CN" sz="2800" dirty="0">
                <a:latin typeface="宋体" panose="02010600030101010101" pitchFamily="2" charset="-122"/>
              </a:rPr>
              <a:t>H</a:t>
            </a:r>
            <a:r>
              <a:rPr lang="en-US" altLang="zh-CN" sz="2800" baseline="-25000" dirty="0">
                <a:latin typeface="宋体" panose="02010600030101010101" pitchFamily="2" charset="-122"/>
              </a:rPr>
              <a:t>2</a:t>
            </a:r>
            <a:r>
              <a:rPr lang="en-US" altLang="zh-CN" sz="2800" dirty="0">
                <a:latin typeface="宋体" panose="02010600030101010101" pitchFamily="2" charset="-122"/>
              </a:rPr>
              <a:t>O</a:t>
            </a:r>
            <a:r>
              <a:rPr lang="zh-CN" altLang="en-US" sz="2800" dirty="0">
                <a:latin typeface="宋体" panose="02010600030101010101" pitchFamily="2" charset="-122"/>
              </a:rPr>
              <a:t>分子形成</a:t>
            </a:r>
            <a:r>
              <a:rPr lang="en-US" altLang="zh-CN" sz="2800" dirty="0">
                <a:latin typeface="宋体" panose="02010600030101010101" pitchFamily="2" charset="-122"/>
              </a:rPr>
              <a:t>___</a:t>
            </a:r>
            <a:r>
              <a:rPr lang="zh-CN" altLang="en-US" sz="2800" dirty="0">
                <a:latin typeface="宋体" panose="02010600030101010101" pitchFamily="2" charset="-122"/>
              </a:rPr>
              <a:t>肽</a:t>
            </a:r>
            <a:endParaRPr lang="zh-CN" altLang="en-US" sz="2800" dirty="0">
              <a:latin typeface="宋体" panose="02010600030101010101" pitchFamily="2" charset="-122"/>
            </a:endParaRPr>
          </a:p>
        </p:txBody>
      </p:sp>
      <p:sp>
        <p:nvSpPr>
          <p:cNvPr id="7174" name="Text Box 9"/>
          <p:cNvSpPr txBox="1"/>
          <p:nvPr/>
        </p:nvSpPr>
        <p:spPr>
          <a:xfrm>
            <a:off x="609600" y="3429000"/>
            <a:ext cx="8001000" cy="519113"/>
          </a:xfrm>
          <a:prstGeom prst="rect">
            <a:avLst/>
          </a:prstGeom>
          <a:noFill/>
          <a:ln w="9525">
            <a:noFill/>
          </a:ln>
        </p:spPr>
        <p:txBody>
          <a:bodyPr>
            <a:spAutoFit/>
          </a:bodyPr>
          <a:p>
            <a:r>
              <a:rPr lang="zh-CN" altLang="en-US" sz="2800" dirty="0">
                <a:latin typeface="宋体" panose="02010600030101010101" pitchFamily="2" charset="-122"/>
              </a:rPr>
              <a:t>四个氨基酸分子脱去</a:t>
            </a:r>
            <a:r>
              <a:rPr lang="en-US" altLang="zh-CN" sz="2800" dirty="0">
                <a:latin typeface="宋体" panose="02010600030101010101" pitchFamily="2" charset="-122"/>
              </a:rPr>
              <a:t>___</a:t>
            </a:r>
            <a:r>
              <a:rPr lang="zh-CN" altLang="en-US" sz="2800" dirty="0">
                <a:latin typeface="宋体" panose="02010600030101010101" pitchFamily="2" charset="-122"/>
              </a:rPr>
              <a:t>个</a:t>
            </a:r>
            <a:r>
              <a:rPr lang="en-US" altLang="zh-CN" sz="2800" dirty="0">
                <a:latin typeface="宋体" panose="02010600030101010101" pitchFamily="2" charset="-122"/>
              </a:rPr>
              <a:t>H</a:t>
            </a:r>
            <a:r>
              <a:rPr lang="en-US" altLang="zh-CN" sz="2800" baseline="-25000" dirty="0">
                <a:latin typeface="宋体" panose="02010600030101010101" pitchFamily="2" charset="-122"/>
              </a:rPr>
              <a:t>2</a:t>
            </a:r>
            <a:r>
              <a:rPr lang="en-US" altLang="zh-CN" sz="2800" dirty="0">
                <a:latin typeface="宋体" panose="02010600030101010101" pitchFamily="2" charset="-122"/>
              </a:rPr>
              <a:t>O</a:t>
            </a:r>
            <a:r>
              <a:rPr lang="zh-CN" altLang="en-US" sz="2800" dirty="0">
                <a:latin typeface="宋体" panose="02010600030101010101" pitchFamily="2" charset="-122"/>
              </a:rPr>
              <a:t>分子形成</a:t>
            </a:r>
            <a:r>
              <a:rPr lang="en-US" altLang="zh-CN" sz="2800" dirty="0">
                <a:latin typeface="宋体" panose="02010600030101010101" pitchFamily="2" charset="-122"/>
              </a:rPr>
              <a:t>____</a:t>
            </a:r>
            <a:r>
              <a:rPr lang="zh-CN" altLang="en-US" sz="2800" dirty="0">
                <a:latin typeface="宋体" panose="02010600030101010101" pitchFamily="2" charset="-122"/>
              </a:rPr>
              <a:t>肽</a:t>
            </a:r>
            <a:endParaRPr lang="zh-CN" altLang="en-US" sz="2800" dirty="0">
              <a:latin typeface="宋体" panose="02010600030101010101" pitchFamily="2" charset="-122"/>
            </a:endParaRPr>
          </a:p>
        </p:txBody>
      </p:sp>
      <p:sp>
        <p:nvSpPr>
          <p:cNvPr id="9223" name="Text Box 13"/>
          <p:cNvSpPr txBox="1"/>
          <p:nvPr/>
        </p:nvSpPr>
        <p:spPr>
          <a:xfrm>
            <a:off x="7086600" y="4343400"/>
            <a:ext cx="412750" cy="641350"/>
          </a:xfrm>
          <a:prstGeom prst="rect">
            <a:avLst/>
          </a:prstGeom>
          <a:noFill/>
          <a:ln w="9525">
            <a:noFill/>
          </a:ln>
        </p:spPr>
        <p:txBody>
          <a:bodyPr wrap="none">
            <a:spAutoFit/>
          </a:bodyPr>
          <a:p>
            <a:r>
              <a:rPr lang="en-US" altLang="zh-CN" sz="3600" dirty="0">
                <a:solidFill>
                  <a:srgbClr val="FF3300"/>
                </a:solidFill>
                <a:latin typeface="黑体" panose="02010609060101010101" pitchFamily="49" charset="-122"/>
                <a:ea typeface="黑体" panose="02010609060101010101" pitchFamily="49" charset="-122"/>
              </a:rPr>
              <a:t>n</a:t>
            </a:r>
            <a:endParaRPr lang="zh-CN" altLang="en-US" sz="3600" dirty="0">
              <a:solidFill>
                <a:srgbClr val="FF3300"/>
              </a:solidFill>
              <a:latin typeface="黑体" panose="02010609060101010101" pitchFamily="49" charset="-122"/>
              <a:ea typeface="黑体" panose="02010609060101010101" pitchFamily="49" charset="-122"/>
            </a:endParaRPr>
          </a:p>
        </p:txBody>
      </p:sp>
      <p:sp>
        <p:nvSpPr>
          <p:cNvPr id="9225" name="Text Box 18"/>
          <p:cNvSpPr txBox="1"/>
          <p:nvPr/>
        </p:nvSpPr>
        <p:spPr>
          <a:xfrm>
            <a:off x="3962400" y="4343400"/>
            <a:ext cx="742950" cy="579438"/>
          </a:xfrm>
          <a:prstGeom prst="rect">
            <a:avLst/>
          </a:prstGeom>
          <a:noFill/>
          <a:ln w="9525">
            <a:noFill/>
          </a:ln>
        </p:spPr>
        <p:txBody>
          <a:bodyPr wrap="none">
            <a:spAutoFit/>
          </a:bodyPr>
          <a:p>
            <a:r>
              <a:rPr lang="en-US" altLang="zh-CN" sz="3200" dirty="0">
                <a:solidFill>
                  <a:srgbClr val="FF3300"/>
                </a:solidFill>
                <a:latin typeface="黑体" panose="02010609060101010101" pitchFamily="49" charset="-122"/>
                <a:ea typeface="黑体" panose="02010609060101010101" pitchFamily="49" charset="-122"/>
              </a:rPr>
              <a:t>n</a:t>
            </a:r>
            <a:r>
              <a:rPr lang="en-US" altLang="zh-CN" sz="2800" dirty="0">
                <a:solidFill>
                  <a:srgbClr val="FF3300"/>
                </a:solidFill>
                <a:latin typeface="黑体" panose="02010609060101010101" pitchFamily="49" charset="-122"/>
                <a:ea typeface="黑体" panose="02010609060101010101" pitchFamily="49" charset="-122"/>
              </a:rPr>
              <a:t>-1</a:t>
            </a:r>
            <a:endParaRPr lang="en-US" altLang="zh-CN" sz="2800" dirty="0">
              <a:solidFill>
                <a:srgbClr val="FF3300"/>
              </a:solidFill>
              <a:latin typeface="黑体" panose="02010609060101010101" pitchFamily="49" charset="-122"/>
              <a:ea typeface="黑体" panose="02010609060101010101" pitchFamily="49" charset="-122"/>
            </a:endParaRPr>
          </a:p>
        </p:txBody>
      </p:sp>
      <p:sp>
        <p:nvSpPr>
          <p:cNvPr id="9226" name="Text Box 19"/>
          <p:cNvSpPr txBox="1"/>
          <p:nvPr/>
        </p:nvSpPr>
        <p:spPr>
          <a:xfrm>
            <a:off x="6934200" y="2460625"/>
            <a:ext cx="539750" cy="519113"/>
          </a:xfrm>
          <a:prstGeom prst="rect">
            <a:avLst/>
          </a:prstGeom>
          <a:noFill/>
          <a:ln w="9525">
            <a:noFill/>
          </a:ln>
        </p:spPr>
        <p:txBody>
          <a:bodyPr wrap="none">
            <a:spAutoFit/>
          </a:bodyPr>
          <a:p>
            <a:r>
              <a:rPr lang="zh-CN" altLang="en-US" sz="2800" dirty="0">
                <a:solidFill>
                  <a:srgbClr val="FF3300"/>
                </a:solidFill>
                <a:latin typeface="Arial" panose="020B0604020202020204" pitchFamily="34" charset="0"/>
                <a:ea typeface="黑体" panose="02010609060101010101" pitchFamily="49" charset="-122"/>
              </a:rPr>
              <a:t>三</a:t>
            </a:r>
            <a:endParaRPr lang="zh-CN" altLang="en-US" sz="2800" dirty="0">
              <a:solidFill>
                <a:srgbClr val="FF3300"/>
              </a:solidFill>
              <a:latin typeface="Arial" panose="020B0604020202020204" pitchFamily="34" charset="0"/>
              <a:ea typeface="黑体" panose="02010609060101010101" pitchFamily="49" charset="-122"/>
            </a:endParaRPr>
          </a:p>
        </p:txBody>
      </p:sp>
      <p:sp>
        <p:nvSpPr>
          <p:cNvPr id="9227" name="Text Box 20"/>
          <p:cNvSpPr txBox="1"/>
          <p:nvPr/>
        </p:nvSpPr>
        <p:spPr>
          <a:xfrm>
            <a:off x="6858000" y="3375025"/>
            <a:ext cx="539750" cy="519113"/>
          </a:xfrm>
          <a:prstGeom prst="rect">
            <a:avLst/>
          </a:prstGeom>
          <a:noFill/>
          <a:ln w="9525">
            <a:noFill/>
          </a:ln>
        </p:spPr>
        <p:txBody>
          <a:bodyPr wrap="none">
            <a:spAutoFit/>
          </a:bodyPr>
          <a:p>
            <a:r>
              <a:rPr lang="zh-CN" altLang="en-US" sz="2800" dirty="0">
                <a:solidFill>
                  <a:srgbClr val="FF3300"/>
                </a:solidFill>
                <a:latin typeface="Arial" panose="020B0604020202020204" pitchFamily="34" charset="0"/>
                <a:ea typeface="黑体" panose="02010609060101010101" pitchFamily="49" charset="-122"/>
              </a:rPr>
              <a:t>四</a:t>
            </a:r>
            <a:endParaRPr lang="zh-CN" altLang="en-US" sz="2800" dirty="0">
              <a:solidFill>
                <a:srgbClr val="FF3300"/>
              </a:solidFill>
              <a:latin typeface="Arial" panose="020B0604020202020204" pitchFamily="34" charset="0"/>
              <a:ea typeface="黑体" panose="02010609060101010101" pitchFamily="49" charset="-122"/>
            </a:endParaRPr>
          </a:p>
        </p:txBody>
      </p:sp>
      <p:sp>
        <p:nvSpPr>
          <p:cNvPr id="9228" name="Text Box 21"/>
          <p:cNvSpPr txBox="1"/>
          <p:nvPr/>
        </p:nvSpPr>
        <p:spPr>
          <a:xfrm>
            <a:off x="7162800" y="1470025"/>
            <a:ext cx="539750" cy="519113"/>
          </a:xfrm>
          <a:prstGeom prst="rect">
            <a:avLst/>
          </a:prstGeom>
          <a:noFill/>
          <a:ln w="9525">
            <a:noFill/>
          </a:ln>
        </p:spPr>
        <p:txBody>
          <a:bodyPr wrap="none">
            <a:spAutoFit/>
          </a:bodyPr>
          <a:p>
            <a:r>
              <a:rPr lang="zh-CN" altLang="en-US" sz="2800" dirty="0">
                <a:solidFill>
                  <a:srgbClr val="FF3300"/>
                </a:solidFill>
                <a:latin typeface="Arial" panose="020B0604020202020204" pitchFamily="34" charset="0"/>
                <a:ea typeface="黑体" panose="02010609060101010101" pitchFamily="49" charset="-122"/>
              </a:rPr>
              <a:t>二</a:t>
            </a:r>
            <a:endParaRPr lang="zh-CN" altLang="en-US" sz="2800" dirty="0">
              <a:solidFill>
                <a:srgbClr val="FF3300"/>
              </a:solidFill>
              <a:latin typeface="Arial" panose="020B0604020202020204" pitchFamily="34" charset="0"/>
              <a:ea typeface="黑体" panose="02010609060101010101" pitchFamily="49" charset="-122"/>
            </a:endParaRPr>
          </a:p>
        </p:txBody>
      </p:sp>
      <p:sp>
        <p:nvSpPr>
          <p:cNvPr id="9229" name="Text Box 22"/>
          <p:cNvSpPr txBox="1"/>
          <p:nvPr/>
        </p:nvSpPr>
        <p:spPr>
          <a:xfrm>
            <a:off x="3962400" y="1524000"/>
            <a:ext cx="539750" cy="519113"/>
          </a:xfrm>
          <a:prstGeom prst="rect">
            <a:avLst/>
          </a:prstGeom>
          <a:noFill/>
          <a:ln w="9525">
            <a:noFill/>
          </a:ln>
        </p:spPr>
        <p:txBody>
          <a:bodyPr wrap="none">
            <a:spAutoFit/>
          </a:bodyPr>
          <a:p>
            <a:r>
              <a:rPr lang="zh-CN" altLang="en-US" sz="2800" dirty="0">
                <a:solidFill>
                  <a:srgbClr val="FF3300"/>
                </a:solidFill>
                <a:latin typeface="Arial" panose="020B0604020202020204" pitchFamily="34" charset="0"/>
                <a:ea typeface="黑体" panose="02010609060101010101" pitchFamily="49" charset="-122"/>
              </a:rPr>
              <a:t>一</a:t>
            </a:r>
            <a:endParaRPr lang="zh-CN" altLang="en-US" sz="2800" dirty="0">
              <a:solidFill>
                <a:srgbClr val="FF3300"/>
              </a:solidFill>
              <a:latin typeface="Arial" panose="020B0604020202020204" pitchFamily="34" charset="0"/>
              <a:ea typeface="黑体" panose="02010609060101010101" pitchFamily="49" charset="-122"/>
            </a:endParaRPr>
          </a:p>
        </p:txBody>
      </p:sp>
      <p:sp>
        <p:nvSpPr>
          <p:cNvPr id="9230" name="Text Box 23"/>
          <p:cNvSpPr txBox="1"/>
          <p:nvPr/>
        </p:nvSpPr>
        <p:spPr>
          <a:xfrm>
            <a:off x="4038600" y="2438400"/>
            <a:ext cx="539750" cy="519113"/>
          </a:xfrm>
          <a:prstGeom prst="rect">
            <a:avLst/>
          </a:prstGeom>
          <a:noFill/>
          <a:ln w="9525">
            <a:noFill/>
          </a:ln>
        </p:spPr>
        <p:txBody>
          <a:bodyPr wrap="none">
            <a:spAutoFit/>
          </a:bodyPr>
          <a:p>
            <a:r>
              <a:rPr lang="zh-CN" altLang="en-US" sz="2800" dirty="0">
                <a:solidFill>
                  <a:srgbClr val="FF3300"/>
                </a:solidFill>
                <a:latin typeface="Arial" panose="020B0604020202020204" pitchFamily="34" charset="0"/>
                <a:ea typeface="黑体" panose="02010609060101010101" pitchFamily="49" charset="-122"/>
              </a:rPr>
              <a:t>二</a:t>
            </a:r>
            <a:endParaRPr lang="zh-CN" altLang="en-US" sz="2800" dirty="0">
              <a:solidFill>
                <a:srgbClr val="FF3300"/>
              </a:solidFill>
              <a:latin typeface="Arial" panose="020B0604020202020204" pitchFamily="34" charset="0"/>
              <a:ea typeface="黑体" panose="02010609060101010101" pitchFamily="49" charset="-122"/>
            </a:endParaRPr>
          </a:p>
        </p:txBody>
      </p:sp>
      <p:sp>
        <p:nvSpPr>
          <p:cNvPr id="9231" name="Text Box 24"/>
          <p:cNvSpPr txBox="1"/>
          <p:nvPr/>
        </p:nvSpPr>
        <p:spPr>
          <a:xfrm>
            <a:off x="3886200" y="3352800"/>
            <a:ext cx="539750" cy="519113"/>
          </a:xfrm>
          <a:prstGeom prst="rect">
            <a:avLst/>
          </a:prstGeom>
          <a:noFill/>
          <a:ln w="9525">
            <a:noFill/>
          </a:ln>
        </p:spPr>
        <p:txBody>
          <a:bodyPr wrap="none">
            <a:spAutoFit/>
          </a:bodyPr>
          <a:p>
            <a:r>
              <a:rPr lang="zh-CN" altLang="en-US" sz="2800" dirty="0">
                <a:solidFill>
                  <a:srgbClr val="FF3300"/>
                </a:solidFill>
                <a:latin typeface="Arial" panose="020B0604020202020204" pitchFamily="34" charset="0"/>
                <a:ea typeface="黑体" panose="02010609060101010101" pitchFamily="49" charset="-122"/>
              </a:rPr>
              <a:t>三</a:t>
            </a:r>
            <a:endParaRPr lang="zh-CN" altLang="en-US" sz="2800" dirty="0">
              <a:solidFill>
                <a:srgbClr val="FF3300"/>
              </a:solidFill>
              <a:latin typeface="Arial" panose="020B0604020202020204" pitchFamily="34" charset="0"/>
              <a:ea typeface="黑体" panose="020106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mph" presetSubtype="0" fill="hold" grpId="0" nodeType="clickEffect">
                                  <p:stCondLst>
                                    <p:cond delay="0"/>
                                  </p:stCondLst>
                                  <p:childTnLst>
                                    <p:anim calcmode="discrete" valueType="str">
                                      <p:cBhvr>
                                        <p:cTn id="6" dur="1000" fill="hold"/>
                                        <p:tgtEl>
                                          <p:spTgt spid="9229"/>
                                        </p:tgtEl>
                                        <p:attrNameLst>
                                          <p:attrName>style.visibility</p:attrName>
                                        </p:attrNameLst>
                                      </p:cBhvr>
                                      <p:tavLst>
                                        <p:tav tm="0">
                                          <p:val>
                                            <p:strVal val="hidden"/>
                                          </p:val>
                                        </p:tav>
                                        <p:tav tm="50000">
                                          <p:val>
                                            <p:strVal val="visible"/>
                                          </p:val>
                                        </p:tav>
                                      </p:tavLst>
                                    </p:anim>
                                  </p:childTnLst>
                                </p:cTn>
                              </p:par>
                            </p:childTnLst>
                          </p:cTn>
                        </p:par>
                      </p:childTnLst>
                    </p:cTn>
                  </p:par>
                  <p:par>
                    <p:cTn id="7" fill="hold">
                      <p:stCondLst>
                        <p:cond delay="indefinite"/>
                      </p:stCondLst>
                      <p:childTnLst>
                        <p:par>
                          <p:cTn id="8" fill="hold">
                            <p:stCondLst>
                              <p:cond delay="0"/>
                            </p:stCondLst>
                            <p:childTnLst>
                              <p:par>
                                <p:cTn id="9" presetID="35" presetClass="emph" presetSubtype="0" fill="hold" grpId="0" nodeType="clickEffect">
                                  <p:stCondLst>
                                    <p:cond delay="0"/>
                                  </p:stCondLst>
                                  <p:childTnLst>
                                    <p:anim calcmode="discrete" valueType="str">
                                      <p:cBhvr>
                                        <p:cTn id="10" dur="1000" fill="hold"/>
                                        <p:tgtEl>
                                          <p:spTgt spid="9228"/>
                                        </p:tgtEl>
                                        <p:attrNameLst>
                                          <p:attrName>style.visibility</p:attrName>
                                        </p:attrNameLst>
                                      </p:cBhvr>
                                      <p:tavLst>
                                        <p:tav tm="0">
                                          <p:val>
                                            <p:strVal val="hidden"/>
                                          </p:val>
                                        </p:tav>
                                        <p:tav tm="50000">
                                          <p:val>
                                            <p:strVal val="visible"/>
                                          </p:val>
                                        </p:tav>
                                      </p:tavLst>
                                    </p:anim>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23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22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23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22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22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92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3" grpId="0"/>
      <p:bldP spid="9225" grpId="0"/>
      <p:bldP spid="9226" grpId="0"/>
      <p:bldP spid="9227" grpId="0"/>
      <p:bldP spid="9228" grpId="0"/>
      <p:bldP spid="9229" grpId="0"/>
      <p:bldP spid="9230" grpId="0"/>
      <p:bldP spid="923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891954" y="718734"/>
            <a:ext cx="7667211" cy="5242646"/>
          </a:xfrm>
        </p:spPr>
        <p:txBody>
          <a:bodyPr/>
          <a:lstStyle/>
          <a:p>
            <a:pPr marL="0" indent="0">
              <a:buNone/>
            </a:pPr>
            <a:r>
              <a:rPr lang="zh-CN" altLang="en-US" sz="2800" b="1">
                <a:solidFill>
                  <a:srgbClr val="FF0000"/>
                </a:solidFill>
                <a:latin typeface="宋体" panose="02010600030101010101" pitchFamily="2" charset="-122"/>
                <a:ea typeface="宋体" panose="02010600030101010101" pitchFamily="2" charset="-122"/>
                <a:cs typeface="宋体" panose="02010600030101010101" pitchFamily="2" charset="-122"/>
              </a:rPr>
              <a:t>思考：</a:t>
            </a:r>
            <a:r>
              <a:rPr lang="zh-CN" altLang="en-US" sz="2800" b="1">
                <a:solidFill>
                  <a:schemeClr val="tx1"/>
                </a:solidFill>
                <a:latin typeface="宋体" panose="02010600030101010101" pitchFamily="2" charset="-122"/>
                <a:ea typeface="宋体" panose="02010600030101010101" pitchFamily="2" charset="-122"/>
                <a:cs typeface="宋体" panose="02010600030101010101" pitchFamily="2" charset="-122"/>
              </a:rPr>
              <a:t>H</a:t>
            </a:r>
            <a:r>
              <a:rPr lang="zh-CN" altLang="en-US" sz="2800" b="1" baseline="-25000">
                <a:solidFill>
                  <a:schemeClr val="tx1"/>
                </a:solidFill>
                <a:uFillTx/>
                <a:latin typeface="宋体" panose="02010600030101010101" pitchFamily="2" charset="-122"/>
                <a:ea typeface="宋体" panose="02010600030101010101" pitchFamily="2" charset="-122"/>
                <a:cs typeface="宋体" panose="02010600030101010101" pitchFamily="2" charset="-122"/>
              </a:rPr>
              <a:t>2</a:t>
            </a:r>
            <a:r>
              <a:rPr lang="zh-CN" altLang="en-US" sz="2800" b="1">
                <a:solidFill>
                  <a:schemeClr val="tx1"/>
                </a:solidFill>
                <a:latin typeface="宋体" panose="02010600030101010101" pitchFamily="2" charset="-122"/>
                <a:ea typeface="宋体" panose="02010600030101010101" pitchFamily="2" charset="-122"/>
                <a:cs typeface="宋体" panose="02010600030101010101" pitchFamily="2" charset="-122"/>
              </a:rPr>
              <a:t>N-CH</a:t>
            </a:r>
            <a:r>
              <a:rPr lang="zh-CN" altLang="en-US" sz="2800" b="1" baseline="-25000">
                <a:solidFill>
                  <a:schemeClr val="tx1"/>
                </a:solidFill>
                <a:uFillTx/>
                <a:latin typeface="宋体" panose="02010600030101010101" pitchFamily="2" charset="-122"/>
                <a:ea typeface="宋体" panose="02010600030101010101" pitchFamily="2" charset="-122"/>
                <a:cs typeface="宋体" panose="02010600030101010101" pitchFamily="2" charset="-122"/>
              </a:rPr>
              <a:t>2</a:t>
            </a:r>
            <a:r>
              <a:rPr lang="zh-CN" altLang="en-US" sz="2800" b="1">
                <a:solidFill>
                  <a:schemeClr val="tx1"/>
                </a:solidFill>
                <a:latin typeface="宋体" panose="02010600030101010101" pitchFamily="2" charset="-122"/>
                <a:ea typeface="宋体" panose="02010600030101010101" pitchFamily="2" charset="-122"/>
                <a:cs typeface="宋体" panose="02010600030101010101" pitchFamily="2" charset="-122"/>
              </a:rPr>
              <a:t>-COOH与</a:t>
            </a:r>
            <a:r>
              <a:rPr lang="en-US" altLang="zh-CN" sz="2800" b="1">
                <a:solidFill>
                  <a:schemeClr val="tx1"/>
                </a:solidFill>
                <a:latin typeface="宋体" panose="02010600030101010101" pitchFamily="2" charset="-122"/>
                <a:ea typeface="宋体" panose="02010600030101010101" pitchFamily="2" charset="-122"/>
                <a:cs typeface="宋体" panose="02010600030101010101" pitchFamily="2" charset="-122"/>
              </a:rPr>
              <a:t>          </a:t>
            </a:r>
            <a:r>
              <a:rPr lang="zh-CN" altLang="en-US" sz="2800" b="1">
                <a:solidFill>
                  <a:schemeClr val="tx1"/>
                </a:solidFill>
                <a:latin typeface="宋体" panose="02010600030101010101" pitchFamily="2" charset="-122"/>
                <a:ea typeface="宋体" panose="02010600030101010101" pitchFamily="2" charset="-122"/>
                <a:cs typeface="宋体" panose="02010600030101010101" pitchFamily="2" charset="-122"/>
              </a:rPr>
              <a:t>最多形成几种二肽？？</a:t>
            </a:r>
            <a:endParaRPr lang="zh-CN" altLang="en-US" sz="2800" b="1">
              <a:solidFill>
                <a:schemeClr val="tx1"/>
              </a:solidFill>
              <a:latin typeface="宋体" panose="02010600030101010101" pitchFamily="2" charset="-122"/>
              <a:ea typeface="宋体" panose="02010600030101010101" pitchFamily="2" charset="-122"/>
              <a:cs typeface="宋体" panose="02010600030101010101" pitchFamily="2" charset="-122"/>
            </a:endParaRPr>
          </a:p>
        </p:txBody>
      </p:sp>
      <p:sp>
        <p:nvSpPr>
          <p:cNvPr id="4" name="文本框 3"/>
          <p:cNvSpPr txBox="1"/>
          <p:nvPr/>
        </p:nvSpPr>
        <p:spPr>
          <a:xfrm>
            <a:off x="981710" y="3630295"/>
            <a:ext cx="7487285" cy="2889885"/>
          </a:xfrm>
          <a:prstGeom prst="rect">
            <a:avLst/>
          </a:prstGeom>
          <a:noFill/>
        </p:spPr>
        <p:txBody>
          <a:bodyPr wrap="square" rtlCol="0" anchor="t">
            <a:spAutoFit/>
          </a:bodyPr>
          <a:lstStyle/>
          <a:p>
            <a:pPr>
              <a:lnSpc>
                <a:spcPct val="130000"/>
              </a:lnSpc>
            </a:pPr>
            <a:r>
              <a:rPr lang="zh-CN" altLang="en-US" sz="2800" b="1" dirty="0" smtClean="0">
                <a:latin typeface="+mn-ea"/>
                <a:ea typeface="+mn-ea"/>
                <a:cs typeface="+mn-ea"/>
              </a:rPr>
              <a:t>肽的分类：</a:t>
            </a:r>
            <a:endParaRPr lang="zh-CN" altLang="en-US" sz="2800" b="1" dirty="0" smtClean="0">
              <a:latin typeface="+mn-ea"/>
              <a:ea typeface="+mn-ea"/>
              <a:cs typeface="+mn-ea"/>
            </a:endParaRPr>
          </a:p>
          <a:p>
            <a:pPr>
              <a:lnSpc>
                <a:spcPct val="130000"/>
              </a:lnSpc>
            </a:pPr>
            <a:r>
              <a:rPr lang="zh-CN" altLang="en-US" sz="2800" b="1" dirty="0" smtClean="0">
                <a:latin typeface="+mn-ea"/>
                <a:ea typeface="+mn-ea"/>
                <a:cs typeface="+mn-ea"/>
              </a:rPr>
              <a:t>    (1)二肽：由两个氨基酸分子脱水缩合而成的肽。</a:t>
            </a:r>
            <a:endParaRPr lang="zh-CN" altLang="en-US" sz="2800" b="1" dirty="0" smtClean="0">
              <a:latin typeface="+mn-ea"/>
              <a:ea typeface="+mn-ea"/>
              <a:cs typeface="+mn-ea"/>
            </a:endParaRPr>
          </a:p>
          <a:p>
            <a:pPr>
              <a:lnSpc>
                <a:spcPct val="130000"/>
              </a:lnSpc>
            </a:pPr>
            <a:r>
              <a:rPr lang="zh-CN" altLang="en-US" sz="2800" b="1" dirty="0" smtClean="0">
                <a:latin typeface="+mn-ea"/>
                <a:ea typeface="+mn-ea"/>
                <a:cs typeface="+mn-ea"/>
              </a:rPr>
              <a:t>    (2)多肽：由三个或三个以上的氨基酸分子脱水缩合而成的肽。</a:t>
            </a:r>
            <a:endParaRPr lang="zh-CN" altLang="en-US" sz="2800" b="1" dirty="0" smtClean="0">
              <a:latin typeface="+mn-ea"/>
              <a:ea typeface="+mn-ea"/>
              <a:cs typeface="+mn-ea"/>
            </a:endParaRPr>
          </a:p>
        </p:txBody>
      </p:sp>
      <p:graphicFrame>
        <p:nvGraphicFramePr>
          <p:cNvPr id="2" name="对象 1"/>
          <p:cNvGraphicFramePr/>
          <p:nvPr/>
        </p:nvGraphicFramePr>
        <p:xfrm>
          <a:off x="4495800" y="838200"/>
          <a:ext cx="1642745" cy="844550"/>
        </p:xfrm>
        <a:graphic>
          <a:graphicData uri="http://schemas.openxmlformats.org/presentationml/2006/ole">
            <mc:AlternateContent xmlns:mc="http://schemas.openxmlformats.org/markup-compatibility/2006">
              <mc:Choice xmlns:v="urn:schemas-microsoft-com:vml" Requires="v">
                <p:oleObj spid="_x0000_s5" name="" r:id="rId1" imgW="1280795" imgH="586740" progId="">
                  <p:embed/>
                </p:oleObj>
              </mc:Choice>
              <mc:Fallback>
                <p:oleObj name="" r:id="rId1" imgW="1280795" imgH="586740" progId="">
                  <p:embed/>
                  <p:pic>
                    <p:nvPicPr>
                      <p:cNvPr id="0" name="图片 4"/>
                      <p:cNvPicPr/>
                      <p:nvPr/>
                    </p:nvPicPr>
                    <p:blipFill>
                      <a:blip r:embed="rId2"/>
                      <a:stretch>
                        <a:fillRect/>
                      </a:stretch>
                    </p:blipFill>
                    <p:spPr>
                      <a:xfrm>
                        <a:off x="4495800" y="838200"/>
                        <a:ext cx="1642745" cy="844550"/>
                      </a:xfrm>
                      <a:prstGeom prst="rect">
                        <a:avLst/>
                      </a:prstGeom>
                    </p:spPr>
                  </p:pic>
                </p:oleObj>
              </mc:Fallback>
            </mc:AlternateContent>
          </a:graphicData>
        </a:graphic>
      </p:graphicFrame>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 name="文本框 173"/>
          <p:cNvSpPr txBox="1"/>
          <p:nvPr/>
        </p:nvSpPr>
        <p:spPr>
          <a:xfrm>
            <a:off x="385763" y="1156891"/>
            <a:ext cx="3701891" cy="460375"/>
          </a:xfrm>
          <a:prstGeom prst="rect">
            <a:avLst/>
          </a:prstGeom>
          <a:solidFill>
            <a:srgbClr val="FFFFFF"/>
          </a:solidFill>
        </p:spPr>
        <p:txBody>
          <a:bodyPr wrap="square" rtlCol="0" anchor="ctr">
            <a:spAutoFit/>
          </a:bodyPr>
          <a:p>
            <a:pPr algn="l"/>
            <a:r>
              <a:rPr lang="zh-CN" altLang="en-US" sz="2400" b="1" dirty="0">
                <a:solidFill>
                  <a:srgbClr val="1D41D5"/>
                </a:solidFill>
                <a:latin typeface="微软雅黑" panose="020B0503020204020204" charset="-122"/>
                <a:ea typeface="微软雅黑" panose="020B0503020204020204" charset="-122"/>
              </a:rPr>
              <a:t>二、蛋白质</a:t>
            </a:r>
            <a:endParaRPr lang="zh-CN" altLang="en-US" sz="2400" b="1" dirty="0">
              <a:solidFill>
                <a:srgbClr val="1D41D5"/>
              </a:solidFill>
              <a:latin typeface="微软雅黑" panose="020B0503020204020204" charset="-122"/>
              <a:ea typeface="微软雅黑" panose="020B0503020204020204" charset="-122"/>
            </a:endParaRPr>
          </a:p>
        </p:txBody>
      </p:sp>
      <p:sp>
        <p:nvSpPr>
          <p:cNvPr id="16388" name="Text Box 9"/>
          <p:cNvSpPr txBox="1">
            <a:spLocks noChangeArrowheads="1"/>
          </p:cNvSpPr>
          <p:nvPr/>
        </p:nvSpPr>
        <p:spPr bwMode="auto">
          <a:xfrm>
            <a:off x="862489" y="1739027"/>
            <a:ext cx="2193290" cy="4140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sz="2100" b="1">
                <a:solidFill>
                  <a:srgbClr val="000000"/>
                </a:solidFill>
                <a:latin typeface="宋体" panose="02010600030101010101" pitchFamily="2" charset="-122"/>
                <a:cs typeface="宋体" panose="02010600030101010101" pitchFamily="2" charset="-122"/>
              </a:rPr>
              <a:t>1</a:t>
            </a:r>
            <a:r>
              <a:rPr lang="zh-CN" altLang="en-US" sz="2100" b="1">
                <a:solidFill>
                  <a:srgbClr val="000000"/>
                </a:solidFill>
                <a:latin typeface="宋体" panose="02010600030101010101" pitchFamily="2" charset="-122"/>
                <a:cs typeface="宋体" panose="02010600030101010101" pitchFamily="2" charset="-122"/>
              </a:rPr>
              <a:t>、蛋白质的组成</a:t>
            </a:r>
            <a:endParaRPr lang="zh-CN" altLang="en-US" sz="2100" b="1">
              <a:solidFill>
                <a:srgbClr val="000000"/>
              </a:solidFill>
              <a:latin typeface="宋体" panose="02010600030101010101" pitchFamily="2" charset="-122"/>
              <a:cs typeface="宋体" panose="02010600030101010101" pitchFamily="2" charset="-122"/>
            </a:endParaRPr>
          </a:p>
        </p:txBody>
      </p:sp>
      <p:sp>
        <p:nvSpPr>
          <p:cNvPr id="29703" name="Text Box 7"/>
          <p:cNvSpPr txBox="1">
            <a:spLocks noChangeArrowheads="1"/>
          </p:cNvSpPr>
          <p:nvPr/>
        </p:nvSpPr>
        <p:spPr bwMode="auto">
          <a:xfrm>
            <a:off x="1164590" y="2792492"/>
            <a:ext cx="551815" cy="1582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vert="eaVert">
            <a:spAutoFit/>
          </a:bodyPr>
          <a:lstStyle>
            <a:lvl1pPr eaLnBrk="0" hangingPunct="0">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50000"/>
              </a:spcBef>
              <a:buFontTx/>
              <a:buNone/>
            </a:pPr>
            <a:r>
              <a:rPr kumimoji="1" lang="zh-CN" altLang="en-US" sz="2400" b="1">
                <a:solidFill>
                  <a:schemeClr val="tx1"/>
                </a:solidFill>
                <a:ea typeface="黑体" panose="02010609060101010101" pitchFamily="49" charset="-122"/>
              </a:rPr>
              <a:t>蛋白质</a:t>
            </a:r>
            <a:endParaRPr kumimoji="1" lang="zh-CN" altLang="en-US" sz="2400" b="1">
              <a:solidFill>
                <a:schemeClr val="tx1"/>
              </a:solidFill>
              <a:ea typeface="黑体" panose="02010609060101010101" pitchFamily="49" charset="-122"/>
            </a:endParaRPr>
          </a:p>
        </p:txBody>
      </p:sp>
      <p:sp>
        <p:nvSpPr>
          <p:cNvPr id="29700" name="Text Box 4"/>
          <p:cNvSpPr txBox="1">
            <a:spLocks noChangeArrowheads="1"/>
          </p:cNvSpPr>
          <p:nvPr/>
        </p:nvSpPr>
        <p:spPr bwMode="auto">
          <a:xfrm>
            <a:off x="2109073" y="2332673"/>
            <a:ext cx="1879997"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50000"/>
              </a:spcBef>
              <a:buFontTx/>
              <a:buNone/>
            </a:pPr>
            <a:r>
              <a:rPr kumimoji="1" lang="zh-CN" altLang="en-US" sz="2400" b="1">
                <a:ea typeface="黑体" panose="02010609060101010101" pitchFamily="49" charset="-122"/>
              </a:rPr>
              <a:t>组成元素：</a:t>
            </a:r>
            <a:endParaRPr kumimoji="1" lang="zh-CN" altLang="en-US" sz="2400" b="1">
              <a:ea typeface="黑体" panose="02010609060101010101" pitchFamily="49" charset="-122"/>
            </a:endParaRPr>
          </a:p>
        </p:txBody>
      </p:sp>
      <p:sp>
        <p:nvSpPr>
          <p:cNvPr id="29701" name="Text Box 5"/>
          <p:cNvSpPr txBox="1">
            <a:spLocks noChangeArrowheads="1"/>
          </p:cNvSpPr>
          <p:nvPr/>
        </p:nvSpPr>
        <p:spPr bwMode="auto">
          <a:xfrm>
            <a:off x="2109074" y="3211592"/>
            <a:ext cx="290631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50000"/>
              </a:spcBef>
              <a:buFontTx/>
              <a:buNone/>
            </a:pPr>
            <a:r>
              <a:rPr kumimoji="1" lang="zh-CN" altLang="en-US" sz="2400" b="1">
                <a:ea typeface="黑体" panose="02010609060101010101" pitchFamily="49" charset="-122"/>
              </a:rPr>
              <a:t>组成基本结构单元：</a:t>
            </a:r>
            <a:endParaRPr kumimoji="1" lang="zh-CN" altLang="en-US" sz="2400" b="1">
              <a:solidFill>
                <a:srgbClr val="3333CC"/>
              </a:solidFill>
              <a:ea typeface="黑体" panose="02010609060101010101" pitchFamily="49" charset="-122"/>
            </a:endParaRPr>
          </a:p>
        </p:txBody>
      </p:sp>
      <p:sp>
        <p:nvSpPr>
          <p:cNvPr id="29702" name="Text Box 6"/>
          <p:cNvSpPr txBox="1">
            <a:spLocks noChangeArrowheads="1"/>
          </p:cNvSpPr>
          <p:nvPr/>
        </p:nvSpPr>
        <p:spPr bwMode="auto">
          <a:xfrm>
            <a:off x="2109073" y="4241245"/>
            <a:ext cx="2321719"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50000"/>
              </a:spcBef>
              <a:buFontTx/>
              <a:buNone/>
            </a:pPr>
            <a:r>
              <a:rPr kumimoji="1" lang="zh-CN" altLang="en-US" sz="2400" b="1">
                <a:ea typeface="黑体" panose="02010609060101010101" pitchFamily="49" charset="-122"/>
              </a:rPr>
              <a:t>相对分子质量：</a:t>
            </a:r>
            <a:endParaRPr kumimoji="1" lang="zh-CN" altLang="en-US" sz="2400" b="1">
              <a:solidFill>
                <a:srgbClr val="3333CC"/>
              </a:solidFill>
              <a:ea typeface="黑体" panose="02010609060101010101" pitchFamily="49" charset="-122"/>
            </a:endParaRPr>
          </a:p>
        </p:txBody>
      </p:sp>
      <p:sp>
        <p:nvSpPr>
          <p:cNvPr id="54281" name="Text Box 9"/>
          <p:cNvSpPr txBox="1">
            <a:spLocks noChangeArrowheads="1"/>
          </p:cNvSpPr>
          <p:nvPr/>
        </p:nvSpPr>
        <p:spPr bwMode="auto">
          <a:xfrm>
            <a:off x="3600450" y="2358390"/>
            <a:ext cx="4138295" cy="5067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50000"/>
              </a:spcBef>
              <a:buFontTx/>
              <a:buNone/>
            </a:pPr>
            <a:r>
              <a:rPr kumimoji="1" lang="en-US" altLang="zh-CN" sz="2700" b="1">
                <a:solidFill>
                  <a:srgbClr val="0000FF"/>
                </a:solidFill>
                <a:latin typeface="Times New Roman" panose="02020603050405020304" pitchFamily="18" charset="0"/>
                <a:ea typeface="黑体" panose="02010609060101010101" pitchFamily="49" charset="-122"/>
                <a:cs typeface="Times New Roman" panose="02020603050405020304" pitchFamily="18" charset="0"/>
              </a:rPr>
              <a:t>C</a:t>
            </a:r>
            <a:r>
              <a:rPr kumimoji="1" lang="zh-CN" altLang="en-US" sz="2700" b="1">
                <a:solidFill>
                  <a:srgbClr val="0000FF"/>
                </a:solidFill>
                <a:latin typeface="Times New Roman" panose="02020603050405020304" pitchFamily="18" charset="0"/>
                <a:ea typeface="黑体" panose="02010609060101010101" pitchFamily="49" charset="-122"/>
                <a:cs typeface="Times New Roman" panose="02020603050405020304" pitchFamily="18" charset="0"/>
              </a:rPr>
              <a:t>、</a:t>
            </a:r>
            <a:r>
              <a:rPr kumimoji="1" lang="en-US" altLang="zh-CN" sz="2700" b="1">
                <a:solidFill>
                  <a:srgbClr val="0000FF"/>
                </a:solidFill>
                <a:latin typeface="Times New Roman" panose="02020603050405020304" pitchFamily="18" charset="0"/>
                <a:ea typeface="黑体" panose="02010609060101010101" pitchFamily="49" charset="-122"/>
                <a:cs typeface="Times New Roman" panose="02020603050405020304" pitchFamily="18" charset="0"/>
              </a:rPr>
              <a:t>H</a:t>
            </a:r>
            <a:r>
              <a:rPr kumimoji="1" lang="zh-CN" altLang="en-US" sz="2700" b="1">
                <a:solidFill>
                  <a:srgbClr val="0000FF"/>
                </a:solidFill>
                <a:latin typeface="Times New Roman" panose="02020603050405020304" pitchFamily="18" charset="0"/>
                <a:ea typeface="黑体" panose="02010609060101010101" pitchFamily="49" charset="-122"/>
                <a:cs typeface="Times New Roman" panose="02020603050405020304" pitchFamily="18" charset="0"/>
              </a:rPr>
              <a:t>、</a:t>
            </a:r>
            <a:r>
              <a:rPr kumimoji="1" lang="en-US" altLang="zh-CN" sz="2700" b="1">
                <a:solidFill>
                  <a:srgbClr val="0000FF"/>
                </a:solidFill>
                <a:latin typeface="Times New Roman" panose="02020603050405020304" pitchFamily="18" charset="0"/>
                <a:ea typeface="黑体" panose="02010609060101010101" pitchFamily="49" charset="-122"/>
                <a:cs typeface="Times New Roman" panose="02020603050405020304" pitchFamily="18" charset="0"/>
              </a:rPr>
              <a:t>O</a:t>
            </a:r>
            <a:r>
              <a:rPr kumimoji="1" lang="zh-CN" altLang="en-US" sz="2700" b="1">
                <a:solidFill>
                  <a:srgbClr val="0000FF"/>
                </a:solidFill>
                <a:latin typeface="Times New Roman" panose="02020603050405020304" pitchFamily="18" charset="0"/>
                <a:ea typeface="黑体" panose="02010609060101010101" pitchFamily="49" charset="-122"/>
                <a:cs typeface="Times New Roman" panose="02020603050405020304" pitchFamily="18" charset="0"/>
              </a:rPr>
              <a:t>、</a:t>
            </a:r>
            <a:r>
              <a:rPr kumimoji="1" lang="en-US" altLang="zh-CN" sz="2700" b="1">
                <a:solidFill>
                  <a:srgbClr val="0000FF"/>
                </a:solidFill>
                <a:latin typeface="Times New Roman" panose="02020603050405020304" pitchFamily="18" charset="0"/>
                <a:ea typeface="黑体" panose="02010609060101010101" pitchFamily="49" charset="-122"/>
                <a:cs typeface="Times New Roman" panose="02020603050405020304" pitchFamily="18" charset="0"/>
              </a:rPr>
              <a:t>N</a:t>
            </a:r>
            <a:r>
              <a:rPr kumimoji="1" lang="zh-CN" altLang="en-US" sz="2700" b="1">
                <a:solidFill>
                  <a:srgbClr val="0000FF"/>
                </a:solidFill>
                <a:latin typeface="Times New Roman" panose="02020603050405020304" pitchFamily="18" charset="0"/>
                <a:ea typeface="黑体" panose="02010609060101010101" pitchFamily="49" charset="-122"/>
                <a:cs typeface="Times New Roman" panose="02020603050405020304" pitchFamily="18" charset="0"/>
              </a:rPr>
              <a:t>、</a:t>
            </a:r>
            <a:r>
              <a:rPr kumimoji="1" lang="en-US" altLang="zh-CN" sz="2700" b="1">
                <a:solidFill>
                  <a:srgbClr val="0000FF"/>
                </a:solidFill>
                <a:latin typeface="Times New Roman" panose="02020603050405020304" pitchFamily="18" charset="0"/>
                <a:ea typeface="黑体" panose="02010609060101010101" pitchFamily="49" charset="-122"/>
                <a:cs typeface="Times New Roman" panose="02020603050405020304" pitchFamily="18" charset="0"/>
              </a:rPr>
              <a:t>S (P)</a:t>
            </a:r>
            <a:r>
              <a:rPr kumimoji="1" lang="zh-CN" altLang="en-US" sz="2700" b="1">
                <a:solidFill>
                  <a:srgbClr val="0000FF"/>
                </a:solidFill>
                <a:latin typeface="Times New Roman" panose="02020603050405020304" pitchFamily="18" charset="0"/>
                <a:ea typeface="黑体" panose="02010609060101010101" pitchFamily="49" charset="-122"/>
                <a:cs typeface="Times New Roman" panose="02020603050405020304" pitchFamily="18" charset="0"/>
              </a:rPr>
              <a:t>等</a:t>
            </a:r>
            <a:endParaRPr kumimoji="1" lang="zh-CN" altLang="en-US" sz="2700" b="1">
              <a:solidFill>
                <a:srgbClr val="0000FF"/>
              </a:solidFill>
              <a:latin typeface="Times New Roman" panose="02020603050405020304" pitchFamily="18" charset="0"/>
              <a:ea typeface="黑体" panose="02010609060101010101" pitchFamily="49" charset="-122"/>
              <a:cs typeface="Times New Roman" panose="02020603050405020304" pitchFamily="18" charset="0"/>
            </a:endParaRPr>
          </a:p>
        </p:txBody>
      </p:sp>
      <p:sp>
        <p:nvSpPr>
          <p:cNvPr id="54282" name="Text Box 10"/>
          <p:cNvSpPr txBox="1">
            <a:spLocks noChangeArrowheads="1"/>
          </p:cNvSpPr>
          <p:nvPr/>
        </p:nvSpPr>
        <p:spPr bwMode="auto">
          <a:xfrm>
            <a:off x="4912519" y="3211592"/>
            <a:ext cx="1310879" cy="5067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50000"/>
              </a:spcBef>
              <a:buFontTx/>
              <a:buNone/>
            </a:pPr>
            <a:r>
              <a:rPr kumimoji="1" lang="zh-CN" altLang="en-US" sz="2700" b="1">
                <a:solidFill>
                  <a:srgbClr val="0000FF"/>
                </a:solidFill>
                <a:ea typeface="黑体" panose="02010609060101010101" pitchFamily="49" charset="-122"/>
              </a:rPr>
              <a:t>氨基酸</a:t>
            </a:r>
            <a:endParaRPr kumimoji="1" lang="zh-CN" altLang="en-US" sz="2700" b="1">
              <a:solidFill>
                <a:srgbClr val="0000FF"/>
              </a:solidFill>
              <a:ea typeface="黑体" panose="02010609060101010101" pitchFamily="49" charset="-122"/>
            </a:endParaRPr>
          </a:p>
        </p:txBody>
      </p:sp>
      <p:sp>
        <p:nvSpPr>
          <p:cNvPr id="54283" name="Text Box 11"/>
          <p:cNvSpPr txBox="1">
            <a:spLocks noChangeArrowheads="1"/>
          </p:cNvSpPr>
          <p:nvPr/>
        </p:nvSpPr>
        <p:spPr bwMode="auto">
          <a:xfrm>
            <a:off x="4251722" y="4241245"/>
            <a:ext cx="2364105" cy="5067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FontTx/>
              <a:buNone/>
            </a:pPr>
            <a:r>
              <a:rPr kumimoji="1" lang="zh-CN" altLang="en-US" sz="2700" b="1">
                <a:solidFill>
                  <a:srgbClr val="0000FF"/>
                </a:solidFill>
                <a:ea typeface="黑体" panose="02010609060101010101" pitchFamily="49" charset="-122"/>
              </a:rPr>
              <a:t>几万</a:t>
            </a:r>
            <a:r>
              <a:rPr kumimoji="1" lang="en-US" altLang="zh-CN" sz="2700" b="1">
                <a:solidFill>
                  <a:srgbClr val="0000FF"/>
                </a:solidFill>
                <a:ea typeface="黑体" panose="02010609060101010101" pitchFamily="49" charset="-122"/>
              </a:rPr>
              <a:t>----</a:t>
            </a:r>
            <a:r>
              <a:rPr kumimoji="1" lang="zh-CN" altLang="en-US" sz="2700" b="1">
                <a:solidFill>
                  <a:srgbClr val="0000FF"/>
                </a:solidFill>
                <a:ea typeface="黑体" panose="02010609060101010101" pitchFamily="49" charset="-122"/>
              </a:rPr>
              <a:t>几千万</a:t>
            </a:r>
            <a:endParaRPr kumimoji="1" lang="zh-CN" altLang="en-US" sz="2700" b="1">
              <a:solidFill>
                <a:srgbClr val="0000FF"/>
              </a:solidFill>
              <a:ea typeface="黑体" panose="02010609060101010101" pitchFamily="49" charset="-122"/>
            </a:endParaRPr>
          </a:p>
        </p:txBody>
      </p:sp>
      <p:sp>
        <p:nvSpPr>
          <p:cNvPr id="2" name="左大括号 1"/>
          <p:cNvSpPr/>
          <p:nvPr/>
        </p:nvSpPr>
        <p:spPr>
          <a:xfrm>
            <a:off x="1890236" y="2446020"/>
            <a:ext cx="88583" cy="2123123"/>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p>
            <a:pPr algn="ctr"/>
            <a:endParaRPr lang="zh-CN" altLang="en-US" sz="1350"/>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4281"/>
                                        </p:tgtEl>
                                        <p:attrNameLst>
                                          <p:attrName>style.visibility</p:attrName>
                                        </p:attrNameLst>
                                      </p:cBhvr>
                                      <p:to>
                                        <p:strVal val="visible"/>
                                      </p:to>
                                    </p:set>
                                    <p:anim calcmode="lin" valueType="num">
                                      <p:cBhvr additive="base">
                                        <p:cTn id="7" dur="500" fill="hold"/>
                                        <p:tgtEl>
                                          <p:spTgt spid="54281"/>
                                        </p:tgtEl>
                                        <p:attrNameLst>
                                          <p:attrName>ppt_x</p:attrName>
                                        </p:attrNameLst>
                                      </p:cBhvr>
                                      <p:tavLst>
                                        <p:tav tm="0">
                                          <p:val>
                                            <p:strVal val="#ppt_x"/>
                                          </p:val>
                                        </p:tav>
                                        <p:tav tm="100000">
                                          <p:val>
                                            <p:strVal val="#ppt_x"/>
                                          </p:val>
                                        </p:tav>
                                      </p:tavLst>
                                    </p:anim>
                                    <p:anim calcmode="lin" valueType="num">
                                      <p:cBhvr additive="base">
                                        <p:cTn id="8" dur="500" fill="hold"/>
                                        <p:tgtEl>
                                          <p:spTgt spid="5428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4282"/>
                                        </p:tgtEl>
                                        <p:attrNameLst>
                                          <p:attrName>style.visibility</p:attrName>
                                        </p:attrNameLst>
                                      </p:cBhvr>
                                      <p:to>
                                        <p:strVal val="visible"/>
                                      </p:to>
                                    </p:set>
                                    <p:anim calcmode="lin" valueType="num">
                                      <p:cBhvr additive="base">
                                        <p:cTn id="13" dur="500" fill="hold"/>
                                        <p:tgtEl>
                                          <p:spTgt spid="54282"/>
                                        </p:tgtEl>
                                        <p:attrNameLst>
                                          <p:attrName>ppt_x</p:attrName>
                                        </p:attrNameLst>
                                      </p:cBhvr>
                                      <p:tavLst>
                                        <p:tav tm="0">
                                          <p:val>
                                            <p:strVal val="#ppt_x"/>
                                          </p:val>
                                        </p:tav>
                                        <p:tav tm="100000">
                                          <p:val>
                                            <p:strVal val="#ppt_x"/>
                                          </p:val>
                                        </p:tav>
                                      </p:tavLst>
                                    </p:anim>
                                    <p:anim calcmode="lin" valueType="num">
                                      <p:cBhvr additive="base">
                                        <p:cTn id="14" dur="500" fill="hold"/>
                                        <p:tgtEl>
                                          <p:spTgt spid="5428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4283"/>
                                        </p:tgtEl>
                                        <p:attrNameLst>
                                          <p:attrName>style.visibility</p:attrName>
                                        </p:attrNameLst>
                                      </p:cBhvr>
                                      <p:to>
                                        <p:strVal val="visible"/>
                                      </p:to>
                                    </p:set>
                                    <p:anim calcmode="lin" valueType="num">
                                      <p:cBhvr additive="base">
                                        <p:cTn id="19" dur="500" fill="hold"/>
                                        <p:tgtEl>
                                          <p:spTgt spid="54283"/>
                                        </p:tgtEl>
                                        <p:attrNameLst>
                                          <p:attrName>ppt_x</p:attrName>
                                        </p:attrNameLst>
                                      </p:cBhvr>
                                      <p:tavLst>
                                        <p:tav tm="0">
                                          <p:val>
                                            <p:strVal val="#ppt_x"/>
                                          </p:val>
                                        </p:tav>
                                        <p:tav tm="100000">
                                          <p:val>
                                            <p:strVal val="#ppt_x"/>
                                          </p:val>
                                        </p:tav>
                                      </p:tavLst>
                                    </p:anim>
                                    <p:anim calcmode="lin" valueType="num">
                                      <p:cBhvr additive="base">
                                        <p:cTn id="20" dur="500" fill="hold"/>
                                        <p:tgtEl>
                                          <p:spTgt spid="5428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81" grpId="0"/>
      <p:bldP spid="54282" grpId="0"/>
      <p:bldP spid="5428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文本框 15361"/>
          <p:cNvSpPr txBox="1">
            <a:spLocks noChangeArrowheads="1"/>
          </p:cNvSpPr>
          <p:nvPr/>
        </p:nvSpPr>
        <p:spPr bwMode="auto">
          <a:xfrm>
            <a:off x="906597" y="948799"/>
            <a:ext cx="2916238" cy="553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25000"/>
              </a:lnSpc>
            </a:pPr>
            <a:r>
              <a:rPr lang="en-US" altLang="zh-CN" sz="2400" b="1" smtClean="0">
                <a:solidFill>
                  <a:schemeClr val="tx2"/>
                </a:solidFill>
                <a:latin typeface="Times New Roman" panose="02020603050405020304" pitchFamily="18" charset="0"/>
                <a:ea typeface="+mj-ea"/>
                <a:cs typeface="Times New Roman" panose="02020603050405020304" pitchFamily="18" charset="0"/>
              </a:rPr>
              <a:t>1</a:t>
            </a:r>
            <a:r>
              <a:rPr lang="zh-CN" altLang="en-US" sz="2400" b="1">
                <a:solidFill>
                  <a:schemeClr val="tx2"/>
                </a:solidFill>
                <a:latin typeface="Times New Roman" panose="02020603050405020304" pitchFamily="18" charset="0"/>
                <a:ea typeface="+mj-ea"/>
                <a:cs typeface="Times New Roman" panose="02020603050405020304" pitchFamily="18" charset="0"/>
              </a:rPr>
              <a:t>、概念</a:t>
            </a:r>
            <a:endParaRPr lang="zh-CN" altLang="en-US" sz="2400" b="1">
              <a:solidFill>
                <a:schemeClr val="tx2"/>
              </a:solidFill>
              <a:latin typeface="Times New Roman" panose="02020603050405020304" pitchFamily="18" charset="0"/>
              <a:ea typeface="+mj-ea"/>
              <a:cs typeface="Times New Roman" panose="02020603050405020304" pitchFamily="18" charset="0"/>
            </a:endParaRPr>
          </a:p>
        </p:txBody>
      </p:sp>
      <p:sp>
        <p:nvSpPr>
          <p:cNvPr id="15363" name="文本框 15362"/>
          <p:cNvSpPr txBox="1">
            <a:spLocks noChangeArrowheads="1"/>
          </p:cNvSpPr>
          <p:nvPr/>
        </p:nvSpPr>
        <p:spPr bwMode="auto">
          <a:xfrm>
            <a:off x="776422" y="1573956"/>
            <a:ext cx="7705218" cy="13087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10000"/>
              </a:lnSpc>
              <a:spcBef>
                <a:spcPct val="50000"/>
              </a:spcBef>
            </a:pPr>
            <a:r>
              <a:rPr lang="en-US" altLang="zh-CN" sz="2400" b="1" smtClean="0">
                <a:latin typeface="Times New Roman" panose="02020603050405020304" pitchFamily="18" charset="0"/>
                <a:ea typeface="+mj-ea"/>
                <a:cs typeface="Times New Roman" panose="02020603050405020304" pitchFamily="18" charset="0"/>
              </a:rPr>
              <a:t>       </a:t>
            </a:r>
            <a:r>
              <a:rPr lang="zh-CN" altLang="en-US" sz="2400" b="1" smtClean="0">
                <a:latin typeface="Times New Roman" panose="02020603050405020304" pitchFamily="18" charset="0"/>
                <a:ea typeface="+mj-ea"/>
                <a:cs typeface="Times New Roman" panose="02020603050405020304" pitchFamily="18" charset="0"/>
              </a:rPr>
              <a:t>蛋白质</a:t>
            </a:r>
            <a:r>
              <a:rPr lang="zh-CN" altLang="en-US" sz="2400" b="1">
                <a:latin typeface="Times New Roman" panose="02020603050405020304" pitchFamily="18" charset="0"/>
                <a:ea typeface="+mj-ea"/>
                <a:cs typeface="Times New Roman" panose="02020603050405020304" pitchFamily="18" charset="0"/>
              </a:rPr>
              <a:t>是由</a:t>
            </a:r>
            <a:r>
              <a:rPr lang="el-GR" altLang="en-US" sz="2400" b="1">
                <a:solidFill>
                  <a:srgbClr val="FF0000"/>
                </a:solidFill>
                <a:latin typeface="Times New Roman" panose="02020603050405020304" pitchFamily="18" charset="0"/>
                <a:ea typeface="+mj-ea"/>
                <a:cs typeface="Times New Roman" panose="02020603050405020304" pitchFamily="18" charset="0"/>
              </a:rPr>
              <a:t>α</a:t>
            </a:r>
            <a:r>
              <a:rPr lang="zh-CN" altLang="en-US" sz="2400" b="1">
                <a:solidFill>
                  <a:srgbClr val="FF0000"/>
                </a:solidFill>
                <a:latin typeface="Times New Roman" panose="02020603050405020304" pitchFamily="18" charset="0"/>
                <a:ea typeface="+mj-ea"/>
                <a:cs typeface="Times New Roman" panose="02020603050405020304" pitchFamily="18" charset="0"/>
              </a:rPr>
              <a:t>-氨基酸</a:t>
            </a:r>
            <a:r>
              <a:rPr lang="zh-CN" altLang="en-US" sz="2400" b="1">
                <a:latin typeface="Times New Roman" panose="02020603050405020304" pitchFamily="18" charset="0"/>
                <a:ea typeface="+mj-ea"/>
                <a:cs typeface="Times New Roman" panose="02020603050405020304" pitchFamily="18" charset="0"/>
              </a:rPr>
              <a:t>按一定的顺序，通过</a:t>
            </a:r>
            <a:r>
              <a:rPr lang="zh-CN" altLang="en-US" sz="2400" b="1">
                <a:solidFill>
                  <a:srgbClr val="FF0000"/>
                </a:solidFill>
                <a:latin typeface="Times New Roman" panose="02020603050405020304" pitchFamily="18" charset="0"/>
                <a:ea typeface="+mj-ea"/>
                <a:cs typeface="Times New Roman" panose="02020603050405020304" pitchFamily="18" charset="0"/>
              </a:rPr>
              <a:t>肽键</a:t>
            </a:r>
            <a:r>
              <a:rPr lang="zh-CN" altLang="en-US" sz="2400" b="1">
                <a:latin typeface="Times New Roman" panose="02020603050405020304" pitchFamily="18" charset="0"/>
                <a:ea typeface="+mj-ea"/>
                <a:cs typeface="Times New Roman" panose="02020603050405020304" pitchFamily="18" charset="0"/>
              </a:rPr>
              <a:t>等相互连接而形成的一类具有特定结构和一定生物学功能的生物大分子。</a:t>
            </a:r>
            <a:endParaRPr lang="zh-CN" altLang="en-US" sz="2400" b="1">
              <a:latin typeface="Times New Roman" panose="02020603050405020304" pitchFamily="18" charset="0"/>
              <a:ea typeface="+mj-ea"/>
              <a:cs typeface="Times New Roman" panose="02020603050405020304" pitchFamily="18" charset="0"/>
            </a:endParaRPr>
          </a:p>
        </p:txBody>
      </p:sp>
      <p:sp>
        <p:nvSpPr>
          <p:cNvPr id="15364" name="文本框 15363"/>
          <p:cNvSpPr txBox="1">
            <a:spLocks noChangeArrowheads="1"/>
          </p:cNvSpPr>
          <p:nvPr/>
        </p:nvSpPr>
        <p:spPr bwMode="auto">
          <a:xfrm>
            <a:off x="776422" y="3861543"/>
            <a:ext cx="4343400" cy="553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25000"/>
              </a:lnSpc>
            </a:pPr>
            <a:r>
              <a:rPr lang="en-US" altLang="zh-CN" sz="2400" b="1">
                <a:solidFill>
                  <a:schemeClr val="tx2"/>
                </a:solidFill>
                <a:latin typeface="Times New Roman" panose="02020603050405020304" pitchFamily="18" charset="0"/>
                <a:ea typeface="+mj-ea"/>
                <a:cs typeface="Times New Roman" panose="02020603050405020304" pitchFamily="18" charset="0"/>
              </a:rPr>
              <a:t>2</a:t>
            </a:r>
            <a:r>
              <a:rPr lang="zh-CN" altLang="en-US" sz="2400" b="1">
                <a:solidFill>
                  <a:schemeClr val="tx2"/>
                </a:solidFill>
                <a:latin typeface="Times New Roman" panose="02020603050405020304" pitchFamily="18" charset="0"/>
                <a:ea typeface="+mj-ea"/>
                <a:cs typeface="Times New Roman" panose="02020603050405020304" pitchFamily="18" charset="0"/>
              </a:rPr>
              <a:t>、蛋白质的存在</a:t>
            </a:r>
            <a:endParaRPr lang="zh-CN" altLang="en-US" sz="2400" b="1">
              <a:solidFill>
                <a:schemeClr val="tx2"/>
              </a:solidFill>
              <a:latin typeface="Times New Roman" panose="02020603050405020304" pitchFamily="18" charset="0"/>
              <a:ea typeface="+mj-ea"/>
              <a:cs typeface="Times New Roman" panose="02020603050405020304" pitchFamily="18" charset="0"/>
            </a:endParaRPr>
          </a:p>
        </p:txBody>
      </p:sp>
      <p:sp>
        <p:nvSpPr>
          <p:cNvPr id="15365" name="矩形 15364"/>
          <p:cNvSpPr>
            <a:spLocks noChangeArrowheads="1"/>
          </p:cNvSpPr>
          <p:nvPr/>
        </p:nvSpPr>
        <p:spPr bwMode="auto">
          <a:xfrm>
            <a:off x="827222" y="4487259"/>
            <a:ext cx="7561202"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20000"/>
              </a:spcBef>
            </a:pPr>
            <a:r>
              <a:rPr lang="en-US" altLang="zh-CN" sz="2400" b="1">
                <a:latin typeface="Times New Roman" panose="02020603050405020304" pitchFamily="18" charset="0"/>
                <a:ea typeface="+mj-ea"/>
                <a:cs typeface="Times New Roman" panose="02020603050405020304" pitchFamily="18" charset="0"/>
              </a:rPr>
              <a:t>      </a:t>
            </a:r>
            <a:r>
              <a:rPr lang="zh-CN" altLang="en-US" sz="2400" b="1">
                <a:latin typeface="Times New Roman" panose="02020603050405020304" pitchFamily="18" charset="0"/>
                <a:ea typeface="+mj-ea"/>
                <a:cs typeface="Times New Roman" panose="02020603050405020304" pitchFamily="18" charset="0"/>
              </a:rPr>
              <a:t>主要存在于生物体内，肌肉，发，皮肤，角蹄，酶，激素，抗体，病毒；在植物中也很丰富，比如大豆，花生，谷物。是生命的基础，没有蛋白质就没有生命。</a:t>
            </a:r>
            <a:endParaRPr lang="zh-CN" altLang="en-US" sz="2400" b="1">
              <a:latin typeface="Times New Roman" panose="02020603050405020304" pitchFamily="18" charset="0"/>
              <a:ea typeface="+mj-ea"/>
              <a:cs typeface="Times New Roman" panose="02020603050405020304" pitchFamily="18" charset="0"/>
            </a:endParaRPr>
          </a:p>
        </p:txBody>
      </p:sp>
      <p:sp>
        <p:nvSpPr>
          <p:cNvPr id="15366" name="文本框 15365"/>
          <p:cNvSpPr txBox="1">
            <a:spLocks noChangeArrowheads="1"/>
          </p:cNvSpPr>
          <p:nvPr/>
        </p:nvSpPr>
        <p:spPr bwMode="auto">
          <a:xfrm>
            <a:off x="910090" y="3179237"/>
            <a:ext cx="1101090" cy="386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lnSpc>
                <a:spcPct val="80000"/>
              </a:lnSpc>
              <a:spcBef>
                <a:spcPct val="50000"/>
              </a:spcBef>
            </a:pPr>
            <a:r>
              <a:rPr lang="zh-CN" altLang="en-US" sz="2400" b="1" i="1">
                <a:solidFill>
                  <a:srgbClr val="FF3300"/>
                </a:solidFill>
                <a:latin typeface="Times New Roman" panose="02020603050405020304" pitchFamily="18" charset="0"/>
                <a:ea typeface="+mj-ea"/>
                <a:cs typeface="Times New Roman" panose="02020603050405020304" pitchFamily="18" charset="0"/>
              </a:rPr>
              <a:t>思考：</a:t>
            </a:r>
            <a:endParaRPr lang="zh-CN" altLang="en-US" sz="2400" b="1" i="1">
              <a:solidFill>
                <a:srgbClr val="FF3300"/>
              </a:solidFill>
              <a:latin typeface="Times New Roman" panose="02020603050405020304" pitchFamily="18" charset="0"/>
              <a:ea typeface="+mj-ea"/>
              <a:cs typeface="Times New Roman" panose="02020603050405020304" pitchFamily="18" charset="0"/>
            </a:endParaRPr>
          </a:p>
        </p:txBody>
      </p:sp>
      <p:sp>
        <p:nvSpPr>
          <p:cNvPr id="15367" name="矩形 15366"/>
          <p:cNvSpPr>
            <a:spLocks noChangeArrowheads="1"/>
          </p:cNvSpPr>
          <p:nvPr/>
        </p:nvSpPr>
        <p:spPr bwMode="auto">
          <a:xfrm>
            <a:off x="2097479" y="3179237"/>
            <a:ext cx="3243580" cy="386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lnSpc>
                <a:spcPct val="80000"/>
              </a:lnSpc>
              <a:spcBef>
                <a:spcPct val="50000"/>
              </a:spcBef>
            </a:pPr>
            <a:r>
              <a:rPr lang="zh-CN" altLang="en-US" sz="2400" b="1" i="1">
                <a:latin typeface="Times New Roman" panose="02020603050405020304" pitchFamily="18" charset="0"/>
                <a:ea typeface="+mj-ea"/>
                <a:cs typeface="Times New Roman" panose="02020603050405020304" pitchFamily="18" charset="0"/>
              </a:rPr>
              <a:t>蛋白质与多肽的区别？</a:t>
            </a:r>
            <a:endParaRPr lang="zh-CN" altLang="en-US" sz="2400" b="1" i="1">
              <a:latin typeface="Times New Roman" panose="02020603050405020304" pitchFamily="18" charset="0"/>
              <a:ea typeface="+mj-ea"/>
              <a:cs typeface="Times New Roman" panose="02020603050405020304" pitchFamily="18" charset="0"/>
            </a:endParaRPr>
          </a:p>
        </p:txBody>
      </p:sp>
      <p:sp>
        <p:nvSpPr>
          <p:cNvPr id="14343" name="文本框 15367"/>
          <p:cNvSpPr txBox="1">
            <a:spLocks noChangeArrowheads="1"/>
          </p:cNvSpPr>
          <p:nvPr/>
        </p:nvSpPr>
        <p:spPr bwMode="auto">
          <a:xfrm>
            <a:off x="859790" y="280035"/>
            <a:ext cx="4576445" cy="5835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spcBef>
                <a:spcPct val="50000"/>
              </a:spcBef>
            </a:pPr>
            <a:r>
              <a:rPr lang="zh-CN" altLang="en-US" sz="3200" b="1">
                <a:latin typeface="黑体" panose="02010609060101010101" pitchFamily="49" charset="-122"/>
                <a:ea typeface="黑体" panose="02010609060101010101" pitchFamily="49" charset="-122"/>
                <a:cs typeface="Times New Roman" panose="02020603050405020304" pitchFamily="18" charset="0"/>
              </a:rPr>
              <a:t>二、蛋白质</a:t>
            </a:r>
            <a:endParaRPr lang="zh-CN" altLang="en-US" sz="3200" b="1">
              <a:latin typeface="黑体" panose="02010609060101010101" pitchFamily="49" charset="-122"/>
              <a:ea typeface="黑体" panose="02010609060101010101" pitchFamily="49" charset="-122"/>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362"/>
                                        </p:tgtEl>
                                        <p:attrNameLst>
                                          <p:attrName>style.visibility</p:attrName>
                                        </p:attrNameLst>
                                      </p:cBhvr>
                                      <p:to>
                                        <p:strVal val="visible"/>
                                      </p:to>
                                    </p:set>
                                    <p:animEffect transition="in" filter="fade">
                                      <p:cBhvr>
                                        <p:cTn id="7" dur="500"/>
                                        <p:tgtEl>
                                          <p:spTgt spid="1536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5363"/>
                                        </p:tgtEl>
                                        <p:attrNameLst>
                                          <p:attrName>style.visibility</p:attrName>
                                        </p:attrNameLst>
                                      </p:cBhvr>
                                      <p:to>
                                        <p:strVal val="visible"/>
                                      </p:to>
                                    </p:set>
                                    <p:animEffect transition="in" filter="fade">
                                      <p:cBhvr>
                                        <p:cTn id="12" dur="500"/>
                                        <p:tgtEl>
                                          <p:spTgt spid="1536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5366"/>
                                        </p:tgtEl>
                                        <p:attrNameLst>
                                          <p:attrName>style.visibility</p:attrName>
                                        </p:attrNameLst>
                                      </p:cBhvr>
                                      <p:to>
                                        <p:strVal val="visible"/>
                                      </p:to>
                                    </p:set>
                                    <p:animEffect transition="in" filter="fade">
                                      <p:cBhvr>
                                        <p:cTn id="17" dur="500"/>
                                        <p:tgtEl>
                                          <p:spTgt spid="1536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5367"/>
                                        </p:tgtEl>
                                        <p:attrNameLst>
                                          <p:attrName>style.visibility</p:attrName>
                                        </p:attrNameLst>
                                      </p:cBhvr>
                                      <p:to>
                                        <p:strVal val="visible"/>
                                      </p:to>
                                    </p:set>
                                    <p:animEffect transition="in" filter="fade">
                                      <p:cBhvr>
                                        <p:cTn id="22" dur="500"/>
                                        <p:tgtEl>
                                          <p:spTgt spid="1536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5364"/>
                                        </p:tgtEl>
                                        <p:attrNameLst>
                                          <p:attrName>style.visibility</p:attrName>
                                        </p:attrNameLst>
                                      </p:cBhvr>
                                      <p:to>
                                        <p:strVal val="visible"/>
                                      </p:to>
                                    </p:set>
                                    <p:animEffect transition="in" filter="fade">
                                      <p:cBhvr>
                                        <p:cTn id="27" dur="500"/>
                                        <p:tgtEl>
                                          <p:spTgt spid="15364"/>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5365">
                                            <p:txEl>
                                              <p:pRg st="0" end="0"/>
                                            </p:txEl>
                                          </p:spTgt>
                                        </p:tgtEl>
                                        <p:attrNameLst>
                                          <p:attrName>style.visibility</p:attrName>
                                        </p:attrNameLst>
                                      </p:cBhvr>
                                      <p:to>
                                        <p:strVal val="visible"/>
                                      </p:to>
                                    </p:set>
                                    <p:animEffect transition="in" filter="fade">
                                      <p:cBhvr>
                                        <p:cTn id="32" dur="500"/>
                                        <p:tgtEl>
                                          <p:spTgt spid="1536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p:bldP spid="15363" grpId="0"/>
      <p:bldP spid="15364" grpId="0"/>
      <p:bldP spid="15365" grpId="0" build="p"/>
      <p:bldP spid="15366" grpId="0"/>
      <p:bldP spid="1536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6866" name="文本框 36865"/>
          <p:cNvSpPr txBox="1"/>
          <p:nvPr/>
        </p:nvSpPr>
        <p:spPr>
          <a:xfrm>
            <a:off x="667226" y="1565672"/>
            <a:ext cx="1793081" cy="460375"/>
          </a:xfrm>
          <a:prstGeom prst="rect">
            <a:avLst/>
          </a:prstGeom>
          <a:noFill/>
          <a:ln w="9525">
            <a:noFill/>
          </a:ln>
        </p:spPr>
        <p:txBody>
          <a:bodyPr>
            <a:spAutoFit/>
          </a:bodyPr>
          <a:p>
            <a:pPr>
              <a:spcBef>
                <a:spcPct val="50000"/>
              </a:spcBef>
              <a:buClr>
                <a:schemeClr val="bg1"/>
              </a:buClr>
            </a:pPr>
            <a:r>
              <a:rPr lang="en-US" altLang="zh-CN" b="1" dirty="0">
                <a:latin typeface="Times New Roman" panose="02020603050405020304" pitchFamily="18" charset="0"/>
                <a:ea typeface="黑体" panose="02010609060101010101" pitchFamily="49" charset="-122"/>
              </a:rPr>
              <a:t>●</a:t>
            </a:r>
            <a:r>
              <a:rPr lang="zh-CN" altLang="en-US" sz="2400" b="1" dirty="0">
                <a:latin typeface="Times New Roman" panose="02020603050405020304" pitchFamily="18" charset="0"/>
                <a:ea typeface="华文新魏" panose="02010800040101010101" pitchFamily="2" charset="-122"/>
              </a:rPr>
              <a:t>实验</a:t>
            </a:r>
            <a:r>
              <a:rPr lang="zh-CN" altLang="en-US" sz="2100" b="1" dirty="0">
                <a:latin typeface="Times New Roman" panose="02020603050405020304" pitchFamily="18" charset="0"/>
                <a:ea typeface="华文新魏" panose="02010800040101010101" pitchFamily="2" charset="-122"/>
              </a:rPr>
              <a:t>：</a:t>
            </a:r>
            <a:endParaRPr lang="zh-CN" altLang="en-US" sz="2100" b="1">
              <a:latin typeface="Times New Roman" panose="02020603050405020304" pitchFamily="18" charset="0"/>
              <a:ea typeface="华文新魏" panose="02010800040101010101" pitchFamily="2" charset="-122"/>
            </a:endParaRPr>
          </a:p>
        </p:txBody>
      </p:sp>
      <p:sp>
        <p:nvSpPr>
          <p:cNvPr id="36867" name="文本框 36866"/>
          <p:cNvSpPr txBox="1"/>
          <p:nvPr/>
        </p:nvSpPr>
        <p:spPr>
          <a:xfrm>
            <a:off x="1428750" y="2263378"/>
            <a:ext cx="1485900" cy="737235"/>
          </a:xfrm>
          <a:prstGeom prst="rect">
            <a:avLst/>
          </a:prstGeom>
          <a:noFill/>
          <a:ln w="9525">
            <a:noFill/>
          </a:ln>
        </p:spPr>
        <p:txBody>
          <a:bodyPr>
            <a:spAutoFit/>
          </a:bodyPr>
          <a:p>
            <a:pPr>
              <a:spcBef>
                <a:spcPct val="50000"/>
              </a:spcBef>
              <a:buClr>
                <a:schemeClr val="bg1"/>
              </a:buClr>
            </a:pPr>
            <a:r>
              <a:rPr lang="zh-CN" altLang="en-US" sz="2100" dirty="0">
                <a:latin typeface="Times New Roman" panose="02020603050405020304" pitchFamily="18" charset="0"/>
                <a:ea typeface="黑体" panose="02010609060101010101" pitchFamily="49" charset="-122"/>
              </a:rPr>
              <a:t>鸡蛋清溶液</a:t>
            </a:r>
            <a:endParaRPr lang="zh-CN" altLang="en-US" sz="2100" dirty="0">
              <a:latin typeface="Times New Roman" panose="02020603050405020304" pitchFamily="18" charset="0"/>
              <a:ea typeface="黑体" panose="02010609060101010101" pitchFamily="49" charset="-122"/>
            </a:endParaRPr>
          </a:p>
        </p:txBody>
      </p:sp>
      <p:sp>
        <p:nvSpPr>
          <p:cNvPr id="36868" name="直接连接符 36867"/>
          <p:cNvSpPr/>
          <p:nvPr/>
        </p:nvSpPr>
        <p:spPr>
          <a:xfrm>
            <a:off x="2857500" y="2472929"/>
            <a:ext cx="971550" cy="0"/>
          </a:xfrm>
          <a:prstGeom prst="line">
            <a:avLst/>
          </a:prstGeom>
          <a:ln w="38100" cap="flat" cmpd="sng">
            <a:solidFill>
              <a:srgbClr val="0033CC"/>
            </a:solidFill>
            <a:prstDash val="solid"/>
            <a:headEnd type="none" w="med" len="med"/>
            <a:tailEnd type="triangle" w="med" len="med"/>
          </a:ln>
        </p:spPr>
      </p:sp>
      <p:sp>
        <p:nvSpPr>
          <p:cNvPr id="36869" name="直接连接符 36868"/>
          <p:cNvSpPr/>
          <p:nvPr/>
        </p:nvSpPr>
        <p:spPr>
          <a:xfrm flipV="1">
            <a:off x="5224463" y="2503885"/>
            <a:ext cx="604838" cy="10715"/>
          </a:xfrm>
          <a:prstGeom prst="line">
            <a:avLst/>
          </a:prstGeom>
          <a:ln w="38100" cap="flat" cmpd="sng">
            <a:solidFill>
              <a:srgbClr val="0033CC"/>
            </a:solidFill>
            <a:prstDash val="solid"/>
            <a:headEnd type="none" w="med" len="med"/>
            <a:tailEnd type="triangle" w="med" len="med"/>
          </a:ln>
        </p:spPr>
      </p:sp>
      <p:sp>
        <p:nvSpPr>
          <p:cNvPr id="36870" name="文本框 36869"/>
          <p:cNvSpPr txBox="1"/>
          <p:nvPr/>
        </p:nvSpPr>
        <p:spPr>
          <a:xfrm>
            <a:off x="3810000" y="2362200"/>
            <a:ext cx="1629410" cy="414020"/>
          </a:xfrm>
          <a:prstGeom prst="rect">
            <a:avLst/>
          </a:prstGeom>
          <a:noFill/>
          <a:ln w="9525">
            <a:noFill/>
          </a:ln>
        </p:spPr>
        <p:txBody>
          <a:bodyPr wrap="square">
            <a:spAutoFit/>
          </a:bodyPr>
          <a:p>
            <a:pPr>
              <a:spcBef>
                <a:spcPct val="50000"/>
              </a:spcBef>
              <a:buClr>
                <a:schemeClr val="bg1"/>
              </a:buClr>
            </a:pPr>
            <a:r>
              <a:rPr lang="zh-CN" altLang="en-US" sz="2100" b="1" dirty="0">
                <a:latin typeface="Times New Roman" panose="02020603050405020304" pitchFamily="18" charset="0"/>
                <a:ea typeface="黑体" panose="02010609060101010101" pitchFamily="49" charset="-122"/>
              </a:rPr>
              <a:t>蛋白质</a:t>
            </a:r>
            <a:r>
              <a:rPr lang="zh-CN" altLang="en-US" sz="2100" dirty="0">
                <a:latin typeface="Times New Roman" panose="02020603050405020304" pitchFamily="18" charset="0"/>
                <a:ea typeface="黑体" panose="02010609060101010101" pitchFamily="49" charset="-122"/>
              </a:rPr>
              <a:t>凝结</a:t>
            </a:r>
            <a:endParaRPr lang="zh-CN" altLang="en-US" sz="2100" dirty="0">
              <a:latin typeface="Times New Roman" panose="02020603050405020304" pitchFamily="18" charset="0"/>
              <a:ea typeface="黑体" panose="02010609060101010101" pitchFamily="49" charset="-122"/>
            </a:endParaRPr>
          </a:p>
        </p:txBody>
      </p:sp>
      <p:sp>
        <p:nvSpPr>
          <p:cNvPr id="36871" name="文本框 36870"/>
          <p:cNvSpPr txBox="1"/>
          <p:nvPr/>
        </p:nvSpPr>
        <p:spPr>
          <a:xfrm>
            <a:off x="5829300" y="2286000"/>
            <a:ext cx="2114550" cy="414020"/>
          </a:xfrm>
          <a:prstGeom prst="rect">
            <a:avLst/>
          </a:prstGeom>
          <a:noFill/>
          <a:ln w="9525">
            <a:noFill/>
          </a:ln>
        </p:spPr>
        <p:txBody>
          <a:bodyPr>
            <a:spAutoFit/>
          </a:bodyPr>
          <a:p>
            <a:pPr>
              <a:spcBef>
                <a:spcPct val="50000"/>
              </a:spcBef>
              <a:buClr>
                <a:schemeClr val="bg1"/>
              </a:buClr>
            </a:pPr>
            <a:r>
              <a:rPr lang="zh-CN" altLang="en-US" sz="2100" dirty="0">
                <a:latin typeface="Times New Roman" panose="02020603050405020304" pitchFamily="18" charset="0"/>
                <a:ea typeface="黑体" panose="02010609060101010101" pitchFamily="49" charset="-122"/>
              </a:rPr>
              <a:t>蛋白质</a:t>
            </a:r>
            <a:r>
              <a:rPr lang="zh-CN" altLang="en-US" sz="2100" dirty="0">
                <a:solidFill>
                  <a:srgbClr val="0000FF"/>
                </a:solidFill>
                <a:latin typeface="Times New Roman" panose="02020603050405020304" pitchFamily="18" charset="0"/>
                <a:ea typeface="黑体" panose="02010609060101010101" pitchFamily="49" charset="-122"/>
              </a:rPr>
              <a:t>重新溶解</a:t>
            </a:r>
            <a:endParaRPr lang="zh-CN" altLang="en-US" sz="2100">
              <a:solidFill>
                <a:srgbClr val="0000FF"/>
              </a:solidFill>
              <a:latin typeface="Times New Roman" panose="02020603050405020304" pitchFamily="18" charset="0"/>
              <a:ea typeface="黑体" panose="02010609060101010101" pitchFamily="49" charset="-122"/>
            </a:endParaRPr>
          </a:p>
        </p:txBody>
      </p:sp>
      <p:sp>
        <p:nvSpPr>
          <p:cNvPr id="36872" name="文本框 36871"/>
          <p:cNvSpPr txBox="1"/>
          <p:nvPr/>
        </p:nvSpPr>
        <p:spPr>
          <a:xfrm>
            <a:off x="667226" y="2677478"/>
            <a:ext cx="2333625" cy="460375"/>
          </a:xfrm>
          <a:prstGeom prst="rect">
            <a:avLst/>
          </a:prstGeom>
          <a:noFill/>
          <a:ln w="9525">
            <a:noFill/>
          </a:ln>
        </p:spPr>
        <p:txBody>
          <a:bodyPr>
            <a:spAutoFit/>
          </a:bodyPr>
          <a:p>
            <a:pPr>
              <a:spcBef>
                <a:spcPct val="50000"/>
              </a:spcBef>
              <a:buClr>
                <a:schemeClr val="bg1"/>
              </a:buClr>
            </a:pPr>
            <a:r>
              <a:rPr lang="en-US" altLang="zh-CN" b="1" dirty="0">
                <a:latin typeface="Times New Roman" panose="02020603050405020304" pitchFamily="18" charset="0"/>
                <a:ea typeface="黑体" panose="02010609060101010101" pitchFamily="49" charset="-122"/>
              </a:rPr>
              <a:t>●</a:t>
            </a:r>
            <a:r>
              <a:rPr lang="zh-CN" altLang="en-US" sz="2400" b="1" dirty="0">
                <a:latin typeface="Times New Roman" panose="02020603050405020304" pitchFamily="18" charset="0"/>
                <a:ea typeface="华文新魏" panose="02010800040101010101" pitchFamily="2" charset="-122"/>
              </a:rPr>
              <a:t>结论：</a:t>
            </a:r>
            <a:endParaRPr lang="zh-CN" altLang="en-US" sz="2400" b="1">
              <a:latin typeface="Times New Roman" panose="02020603050405020304" pitchFamily="18" charset="0"/>
              <a:ea typeface="华文新魏" panose="02010800040101010101" pitchFamily="2" charset="-122"/>
            </a:endParaRPr>
          </a:p>
        </p:txBody>
      </p:sp>
      <p:sp>
        <p:nvSpPr>
          <p:cNvPr id="36873" name="文本框 36872"/>
          <p:cNvSpPr txBox="1"/>
          <p:nvPr/>
        </p:nvSpPr>
        <p:spPr>
          <a:xfrm>
            <a:off x="667226" y="3180874"/>
            <a:ext cx="8157210" cy="1060450"/>
          </a:xfrm>
          <a:prstGeom prst="rect">
            <a:avLst/>
          </a:prstGeom>
          <a:noFill/>
          <a:ln w="9525">
            <a:noFill/>
          </a:ln>
        </p:spPr>
        <p:txBody>
          <a:bodyPr wrap="square">
            <a:spAutoFit/>
          </a:bodyPr>
          <a:p>
            <a:pPr marL="476250" indent="-476250">
              <a:lnSpc>
                <a:spcPct val="150000"/>
              </a:lnSpc>
              <a:spcBef>
                <a:spcPct val="50000"/>
              </a:spcBef>
              <a:buClr>
                <a:schemeClr val="bg1"/>
              </a:buClr>
            </a:pPr>
            <a:r>
              <a:rPr lang="en-US" altLang="zh-CN" sz="2100" b="1" dirty="0">
                <a:solidFill>
                  <a:srgbClr val="0033CC"/>
                </a:solidFill>
                <a:latin typeface="Times New Roman" panose="02020603050405020304" pitchFamily="18" charset="0"/>
                <a:ea typeface="宋体" panose="02010600030101010101" pitchFamily="2" charset="-122"/>
                <a:cs typeface="Times New Roman" panose="02020603050405020304" pitchFamily="18" charset="0"/>
              </a:rPr>
              <a:t>1</a:t>
            </a:r>
            <a:r>
              <a:rPr lang="zh-CN" altLang="en-US" sz="2100" b="1" dirty="0">
                <a:solidFill>
                  <a:srgbClr val="0033CC"/>
                </a:solidFill>
                <a:latin typeface="Times New Roman" panose="02020603050405020304" pitchFamily="18" charset="0"/>
                <a:ea typeface="宋体" panose="02010600030101010101" pitchFamily="2" charset="-122"/>
                <a:cs typeface="Times New Roman" panose="02020603050405020304" pitchFamily="18" charset="0"/>
              </a:rPr>
              <a:t>、蛋白质溶液中加浓的轻金属盐溶液</a:t>
            </a:r>
            <a:r>
              <a:rPr lang="zh-CN" altLang="en-US" sz="2100" b="1">
                <a:solidFill>
                  <a:srgbClr val="0033CC"/>
                </a:solidFill>
                <a:latin typeface="Times New Roman" panose="02020603050405020304" pitchFamily="18" charset="0"/>
                <a:ea typeface="宋体" panose="02010600030101010101" pitchFamily="2" charset="-122"/>
                <a:cs typeface="Times New Roman" panose="02020603050405020304" pitchFamily="18" charset="0"/>
              </a:rPr>
              <a:t>〔如</a:t>
            </a:r>
            <a:r>
              <a:rPr lang="en-US" altLang="zh-CN" sz="2100" b="1">
                <a:solidFill>
                  <a:srgbClr val="FF0000"/>
                </a:solidFill>
                <a:latin typeface="Times New Roman" panose="02020603050405020304" pitchFamily="18" charset="0"/>
                <a:ea typeface="宋体" panose="02010600030101010101" pitchFamily="2" charset="-122"/>
                <a:cs typeface="Times New Roman" panose="02020603050405020304" pitchFamily="18" charset="0"/>
              </a:rPr>
              <a:t>Na</a:t>
            </a:r>
            <a:r>
              <a:rPr lang="en-US" altLang="zh-CN" sz="2100" b="1" baseline="-25000">
                <a:solidFill>
                  <a:srgbClr val="FF0000"/>
                </a:solidFill>
                <a:latin typeface="Times New Roman" panose="02020603050405020304" pitchFamily="18" charset="0"/>
                <a:ea typeface="宋体" panose="02010600030101010101" pitchFamily="2" charset="-122"/>
                <a:cs typeface="Times New Roman" panose="02020603050405020304" pitchFamily="18" charset="0"/>
              </a:rPr>
              <a:t>2</a:t>
            </a:r>
            <a:r>
              <a:rPr lang="en-US" altLang="zh-CN" sz="2100" b="1">
                <a:solidFill>
                  <a:srgbClr val="FF0000"/>
                </a:solidFill>
                <a:latin typeface="Times New Roman" panose="02020603050405020304" pitchFamily="18" charset="0"/>
                <a:ea typeface="宋体" panose="02010600030101010101" pitchFamily="2" charset="-122"/>
                <a:cs typeface="Times New Roman" panose="02020603050405020304" pitchFamily="18" charset="0"/>
              </a:rPr>
              <a:t>SO</a:t>
            </a:r>
            <a:r>
              <a:rPr lang="en-US" altLang="zh-CN" sz="2100" b="1" baseline="-25000">
                <a:solidFill>
                  <a:srgbClr val="FF0000"/>
                </a:solidFill>
                <a:latin typeface="Times New Roman" panose="02020603050405020304" pitchFamily="18" charset="0"/>
                <a:ea typeface="宋体" panose="02010600030101010101" pitchFamily="2" charset="-122"/>
                <a:cs typeface="Times New Roman" panose="02020603050405020304" pitchFamily="18" charset="0"/>
              </a:rPr>
              <a:t>4</a:t>
            </a:r>
            <a:r>
              <a:rPr lang="zh-CN" altLang="en-US" sz="2100" b="1">
                <a:solidFill>
                  <a:srgbClr val="FF0000"/>
                </a:solidFill>
                <a:latin typeface="Times New Roman" panose="02020603050405020304" pitchFamily="18" charset="0"/>
                <a:ea typeface="宋体" panose="02010600030101010101" pitchFamily="2" charset="-122"/>
                <a:cs typeface="Times New Roman" panose="02020603050405020304" pitchFamily="18" charset="0"/>
              </a:rPr>
              <a:t>、</a:t>
            </a:r>
            <a:r>
              <a:rPr lang="en-US" altLang="zh-CN" sz="2100" b="1">
                <a:solidFill>
                  <a:srgbClr val="FF0000"/>
                </a:solidFill>
                <a:latin typeface="Times New Roman" panose="02020603050405020304" pitchFamily="18" charset="0"/>
                <a:ea typeface="宋体" panose="02010600030101010101" pitchFamily="2" charset="-122"/>
                <a:cs typeface="Times New Roman" panose="02020603050405020304" pitchFamily="18" charset="0"/>
              </a:rPr>
              <a:t>(NH</a:t>
            </a:r>
            <a:r>
              <a:rPr lang="en-US" altLang="zh-CN" sz="2100" b="1" baseline="-25000">
                <a:solidFill>
                  <a:srgbClr val="FF0000"/>
                </a:solidFill>
                <a:latin typeface="Times New Roman" panose="02020603050405020304" pitchFamily="18" charset="0"/>
                <a:ea typeface="宋体" panose="02010600030101010101" pitchFamily="2" charset="-122"/>
                <a:cs typeface="Times New Roman" panose="02020603050405020304" pitchFamily="18" charset="0"/>
              </a:rPr>
              <a:t>4</a:t>
            </a:r>
            <a:r>
              <a:rPr lang="en-US" altLang="zh-CN" sz="2100" b="1">
                <a:solidFill>
                  <a:srgbClr val="FF0000"/>
                </a:solidFill>
                <a:latin typeface="Times New Roman" panose="02020603050405020304" pitchFamily="18" charset="0"/>
                <a:ea typeface="宋体" panose="02010600030101010101" pitchFamily="2" charset="-122"/>
                <a:cs typeface="Times New Roman" panose="02020603050405020304" pitchFamily="18" charset="0"/>
              </a:rPr>
              <a:t>)</a:t>
            </a:r>
            <a:r>
              <a:rPr lang="en-US" altLang="zh-CN" sz="2100" b="1" baseline="-25000">
                <a:solidFill>
                  <a:srgbClr val="FF0000"/>
                </a:solidFill>
                <a:latin typeface="Times New Roman" panose="02020603050405020304" pitchFamily="18" charset="0"/>
                <a:ea typeface="宋体" panose="02010600030101010101" pitchFamily="2" charset="-122"/>
                <a:cs typeface="Times New Roman" panose="02020603050405020304" pitchFamily="18" charset="0"/>
              </a:rPr>
              <a:t>2</a:t>
            </a:r>
            <a:r>
              <a:rPr lang="en-US" altLang="zh-CN" sz="2100" b="1">
                <a:solidFill>
                  <a:srgbClr val="FF0000"/>
                </a:solidFill>
                <a:latin typeface="Times New Roman" panose="02020603050405020304" pitchFamily="18" charset="0"/>
                <a:ea typeface="宋体" panose="02010600030101010101" pitchFamily="2" charset="-122"/>
                <a:cs typeface="Times New Roman" panose="02020603050405020304" pitchFamily="18" charset="0"/>
              </a:rPr>
              <a:t>SO</a:t>
            </a:r>
            <a:r>
              <a:rPr lang="en-US" altLang="zh-CN" sz="2100" b="1" baseline="-25000">
                <a:solidFill>
                  <a:srgbClr val="FF0000"/>
                </a:solidFill>
                <a:latin typeface="Times New Roman" panose="02020603050405020304" pitchFamily="18" charset="0"/>
                <a:ea typeface="宋体" panose="02010600030101010101" pitchFamily="2" charset="-122"/>
                <a:cs typeface="Times New Roman" panose="02020603050405020304" pitchFamily="18" charset="0"/>
              </a:rPr>
              <a:t>4</a:t>
            </a:r>
            <a:r>
              <a:rPr lang="zh-CN" altLang="en-US" sz="2100" b="1" dirty="0">
                <a:solidFill>
                  <a:srgbClr val="0033CC"/>
                </a:solidFill>
                <a:latin typeface="Times New Roman" panose="02020603050405020304" pitchFamily="18" charset="0"/>
                <a:ea typeface="宋体" panose="02010600030101010101" pitchFamily="2" charset="-122"/>
                <a:cs typeface="Times New Roman" panose="02020603050405020304" pitchFamily="18" charset="0"/>
              </a:rPr>
              <a:t>等〕</a:t>
            </a:r>
            <a:r>
              <a:rPr lang="en-US" altLang="zh-CN" sz="2100" b="1" dirty="0">
                <a:solidFill>
                  <a:srgbClr val="0033CC"/>
                </a:solidFill>
                <a:latin typeface="Times New Roman" panose="02020603050405020304" pitchFamily="18" charset="0"/>
                <a:ea typeface="宋体" panose="02010600030101010101" pitchFamily="2" charset="-122"/>
                <a:cs typeface="Times New Roman" panose="02020603050405020304" pitchFamily="18" charset="0"/>
              </a:rPr>
              <a:t>,</a:t>
            </a:r>
            <a:r>
              <a:rPr lang="zh-CN" altLang="en-US" sz="2100" b="1" dirty="0">
                <a:solidFill>
                  <a:srgbClr val="0033CC"/>
                </a:solidFill>
                <a:latin typeface="Times New Roman" panose="02020603050405020304" pitchFamily="18" charset="0"/>
                <a:ea typeface="宋体" panose="02010600030101010101" pitchFamily="2" charset="-122"/>
                <a:cs typeface="Times New Roman" panose="02020603050405020304" pitchFamily="18" charset="0"/>
              </a:rPr>
              <a:t>可使蛋白质的溶解度减小</a:t>
            </a:r>
            <a:r>
              <a:rPr lang="en-US" altLang="zh-CN" sz="2100" b="1" dirty="0">
                <a:solidFill>
                  <a:srgbClr val="0033CC"/>
                </a:solidFill>
                <a:latin typeface="Times New Roman" panose="02020603050405020304" pitchFamily="18" charset="0"/>
                <a:ea typeface="宋体" panose="02010600030101010101" pitchFamily="2" charset="-122"/>
                <a:cs typeface="Times New Roman" panose="02020603050405020304" pitchFamily="18" charset="0"/>
              </a:rPr>
              <a:t>, </a:t>
            </a:r>
            <a:r>
              <a:rPr lang="zh-CN" altLang="en-US" sz="2100" b="1" dirty="0">
                <a:solidFill>
                  <a:srgbClr val="0033CC"/>
                </a:solidFill>
                <a:latin typeface="Times New Roman" panose="02020603050405020304" pitchFamily="18" charset="0"/>
                <a:ea typeface="宋体" panose="02010600030101010101" pitchFamily="2" charset="-122"/>
                <a:cs typeface="Times New Roman" panose="02020603050405020304" pitchFamily="18" charset="0"/>
              </a:rPr>
              <a:t>而从溶液中析出</a:t>
            </a:r>
            <a:r>
              <a:rPr lang="en-US" altLang="zh-CN" sz="2100" b="1" dirty="0">
                <a:solidFill>
                  <a:srgbClr val="0033CC"/>
                </a:solidFill>
                <a:latin typeface="Times New Roman" panose="02020603050405020304" pitchFamily="18" charset="0"/>
                <a:ea typeface="宋体" panose="02010600030101010101" pitchFamily="2" charset="-122"/>
                <a:cs typeface="Times New Roman" panose="02020603050405020304" pitchFamily="18" charset="0"/>
              </a:rPr>
              <a:t>----</a:t>
            </a:r>
            <a:r>
              <a:rPr lang="zh-CN" altLang="en-US" sz="2100" b="1" dirty="0">
                <a:solidFill>
                  <a:srgbClr val="FF0000"/>
                </a:solidFill>
                <a:latin typeface="Times New Roman" panose="02020603050405020304" pitchFamily="18" charset="0"/>
                <a:ea typeface="宋体" panose="02010600030101010101" pitchFamily="2" charset="-122"/>
                <a:cs typeface="Times New Roman" panose="02020603050405020304" pitchFamily="18" charset="0"/>
              </a:rPr>
              <a:t>盐析</a:t>
            </a:r>
            <a:endParaRPr lang="zh-CN" altLang="en-US" sz="2100" b="1" baseline="-25000" dirty="0">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p:txBody>
      </p:sp>
      <p:sp>
        <p:nvSpPr>
          <p:cNvPr id="36874" name="文本框 36873"/>
          <p:cNvSpPr txBox="1"/>
          <p:nvPr/>
        </p:nvSpPr>
        <p:spPr>
          <a:xfrm>
            <a:off x="667226" y="4352925"/>
            <a:ext cx="6229350" cy="391160"/>
          </a:xfrm>
          <a:prstGeom prst="rect">
            <a:avLst/>
          </a:prstGeom>
          <a:noFill/>
          <a:ln w="9525">
            <a:noFill/>
          </a:ln>
        </p:spPr>
        <p:txBody>
          <a:bodyPr>
            <a:spAutoFit/>
          </a:bodyPr>
          <a:p>
            <a:pPr>
              <a:spcBef>
                <a:spcPct val="50000"/>
              </a:spcBef>
              <a:buClr>
                <a:schemeClr val="bg1"/>
              </a:buClr>
            </a:pPr>
            <a:r>
              <a:rPr lang="en-US" altLang="zh-CN" sz="1950" b="1" dirty="0">
                <a:solidFill>
                  <a:srgbClr val="0033CC"/>
                </a:solidFill>
                <a:latin typeface="Times New Roman" panose="02020603050405020304" pitchFamily="18" charset="0"/>
                <a:ea typeface="黑体" panose="02010609060101010101" pitchFamily="49" charset="-122"/>
              </a:rPr>
              <a:t>2</a:t>
            </a:r>
            <a:r>
              <a:rPr lang="zh-CN" altLang="en-US" sz="1950" b="1" dirty="0">
                <a:solidFill>
                  <a:srgbClr val="0033CC"/>
                </a:solidFill>
                <a:latin typeface="Times New Roman" panose="02020603050405020304" pitchFamily="18" charset="0"/>
                <a:ea typeface="黑体" panose="02010609060101010101" pitchFamily="49" charset="-122"/>
              </a:rPr>
              <a:t>、</a:t>
            </a:r>
            <a:r>
              <a:rPr lang="zh-CN" altLang="en-US" sz="1950" b="1" dirty="0">
                <a:solidFill>
                  <a:srgbClr val="FF0000"/>
                </a:solidFill>
                <a:latin typeface="Times New Roman" panose="02020603050405020304" pitchFamily="18" charset="0"/>
                <a:ea typeface="黑体" panose="02010609060101010101" pitchFamily="49" charset="-122"/>
              </a:rPr>
              <a:t>盐析是一个可逆的过程</a:t>
            </a:r>
            <a:r>
              <a:rPr lang="zh-CN" altLang="en-US" sz="1950" b="1" dirty="0">
                <a:solidFill>
                  <a:srgbClr val="0033CC"/>
                </a:solidFill>
                <a:latin typeface="Times New Roman" panose="02020603050405020304" pitchFamily="18" charset="0"/>
                <a:ea typeface="黑体" panose="02010609060101010101" pitchFamily="49" charset="-122"/>
              </a:rPr>
              <a:t>，故不影响蛋白质的性质</a:t>
            </a:r>
            <a:endParaRPr lang="zh-CN" altLang="en-US" sz="1950" b="1">
              <a:solidFill>
                <a:srgbClr val="0033CC"/>
              </a:solidFill>
              <a:latin typeface="Times New Roman" panose="02020603050405020304" pitchFamily="18" charset="0"/>
              <a:ea typeface="黑体" panose="02010609060101010101" pitchFamily="49" charset="-122"/>
            </a:endParaRPr>
          </a:p>
        </p:txBody>
      </p:sp>
      <p:sp>
        <p:nvSpPr>
          <p:cNvPr id="36875" name="文本框 36874"/>
          <p:cNvSpPr txBox="1"/>
          <p:nvPr/>
        </p:nvSpPr>
        <p:spPr>
          <a:xfrm>
            <a:off x="667226" y="4887992"/>
            <a:ext cx="1951435" cy="460375"/>
          </a:xfrm>
          <a:prstGeom prst="rect">
            <a:avLst/>
          </a:prstGeom>
          <a:noFill/>
          <a:ln w="9525">
            <a:noFill/>
          </a:ln>
        </p:spPr>
        <p:txBody>
          <a:bodyPr>
            <a:spAutoFit/>
          </a:bodyPr>
          <a:p>
            <a:pPr>
              <a:spcBef>
                <a:spcPct val="50000"/>
              </a:spcBef>
              <a:buClr>
                <a:schemeClr val="bg1"/>
              </a:buClr>
            </a:pPr>
            <a:r>
              <a:rPr lang="en-US" altLang="zh-CN" b="1" dirty="0">
                <a:latin typeface="Times New Roman" panose="02020603050405020304" pitchFamily="18" charset="0"/>
                <a:ea typeface="黑体" panose="02010609060101010101" pitchFamily="49" charset="-122"/>
              </a:rPr>
              <a:t>●</a:t>
            </a:r>
            <a:r>
              <a:rPr lang="zh-CN" altLang="en-US" sz="2400" b="1" dirty="0">
                <a:latin typeface="Times New Roman" panose="02020603050405020304" pitchFamily="18" charset="0"/>
                <a:ea typeface="华文新魏" panose="02010800040101010101" pitchFamily="2" charset="-122"/>
              </a:rPr>
              <a:t>应用</a:t>
            </a:r>
            <a:r>
              <a:rPr lang="zh-CN" altLang="en-US" sz="1950" b="1" dirty="0">
                <a:latin typeface="Times New Roman" panose="02020603050405020304" pitchFamily="18" charset="0"/>
                <a:ea typeface="华文新魏" panose="02010800040101010101" pitchFamily="2" charset="-122"/>
              </a:rPr>
              <a:t>：</a:t>
            </a:r>
            <a:endParaRPr lang="zh-CN" altLang="en-US" sz="1950" b="1">
              <a:latin typeface="Times New Roman" panose="02020603050405020304" pitchFamily="18" charset="0"/>
              <a:ea typeface="华文新魏" panose="02010800040101010101" pitchFamily="2" charset="-122"/>
            </a:endParaRPr>
          </a:p>
        </p:txBody>
      </p:sp>
      <p:sp>
        <p:nvSpPr>
          <p:cNvPr id="36876" name="文本框 36875"/>
          <p:cNvSpPr txBox="1"/>
          <p:nvPr/>
        </p:nvSpPr>
        <p:spPr>
          <a:xfrm>
            <a:off x="1428750" y="5325904"/>
            <a:ext cx="6108383" cy="414020"/>
          </a:xfrm>
          <a:prstGeom prst="rect">
            <a:avLst/>
          </a:prstGeom>
          <a:noFill/>
          <a:ln w="9525">
            <a:noFill/>
          </a:ln>
        </p:spPr>
        <p:txBody>
          <a:bodyPr wrap="square">
            <a:spAutoFit/>
          </a:bodyPr>
          <a:p>
            <a:pPr>
              <a:spcBef>
                <a:spcPct val="50000"/>
              </a:spcBef>
              <a:buClr>
                <a:schemeClr val="bg1"/>
              </a:buClr>
            </a:pPr>
            <a:r>
              <a:rPr lang="zh-CN" altLang="en-US" sz="2100" b="1" dirty="0">
                <a:solidFill>
                  <a:srgbClr val="1F2DA8"/>
                </a:solidFill>
                <a:latin typeface="Times New Roman" panose="02020603050405020304" pitchFamily="18" charset="0"/>
                <a:ea typeface="黑体" panose="02010609060101010101" pitchFamily="49" charset="-122"/>
              </a:rPr>
              <a:t>利用多次盐析和溶解的方法分离、提纯蛋白质。</a:t>
            </a:r>
            <a:endParaRPr lang="zh-CN" altLang="en-US" sz="2100" b="1" dirty="0">
              <a:solidFill>
                <a:srgbClr val="1F2DA8"/>
              </a:solidFill>
              <a:latin typeface="Times New Roman" panose="02020603050405020304" pitchFamily="18" charset="0"/>
              <a:ea typeface="黑体" panose="02010609060101010101" pitchFamily="49" charset="-122"/>
            </a:endParaRPr>
          </a:p>
        </p:txBody>
      </p:sp>
      <p:sp>
        <p:nvSpPr>
          <p:cNvPr id="36877" name="文本框 36876"/>
          <p:cNvSpPr txBox="1"/>
          <p:nvPr/>
        </p:nvSpPr>
        <p:spPr>
          <a:xfrm>
            <a:off x="2571750" y="2003584"/>
            <a:ext cx="1676400" cy="391160"/>
          </a:xfrm>
          <a:prstGeom prst="rect">
            <a:avLst/>
          </a:prstGeom>
          <a:noFill/>
          <a:ln w="12700">
            <a:noFill/>
          </a:ln>
        </p:spPr>
        <p:txBody>
          <a:bodyPr wrap="none" anchor="t">
            <a:spAutoFit/>
          </a:bodyPr>
          <a:p>
            <a:pPr>
              <a:buClr>
                <a:schemeClr val="bg1"/>
              </a:buClr>
            </a:pPr>
            <a:r>
              <a:rPr lang="zh-CN" altLang="en-US" sz="1950" b="1" dirty="0">
                <a:solidFill>
                  <a:srgbClr val="0000FF"/>
                </a:solidFill>
                <a:latin typeface="宋体" panose="02010600030101010101" pitchFamily="2" charset="-122"/>
                <a:ea typeface="宋体" panose="02010600030101010101" pitchFamily="2" charset="-122"/>
              </a:rPr>
              <a:t>浓的轻金属盐</a:t>
            </a:r>
            <a:endParaRPr lang="zh-CN" altLang="en-US" sz="1950" b="1" dirty="0">
              <a:solidFill>
                <a:srgbClr val="0000FF"/>
              </a:solidFill>
              <a:latin typeface="宋体" panose="02010600030101010101" pitchFamily="2" charset="-122"/>
              <a:ea typeface="宋体" panose="02010600030101010101" pitchFamily="2" charset="-122"/>
            </a:endParaRPr>
          </a:p>
        </p:txBody>
      </p:sp>
      <p:sp>
        <p:nvSpPr>
          <p:cNvPr id="36878" name="文本框 36877"/>
          <p:cNvSpPr txBox="1"/>
          <p:nvPr/>
        </p:nvSpPr>
        <p:spPr>
          <a:xfrm>
            <a:off x="5328047" y="2043113"/>
            <a:ext cx="431800" cy="391160"/>
          </a:xfrm>
          <a:prstGeom prst="rect">
            <a:avLst/>
          </a:prstGeom>
          <a:noFill/>
          <a:ln w="12700">
            <a:noFill/>
          </a:ln>
        </p:spPr>
        <p:txBody>
          <a:bodyPr wrap="none" anchor="t">
            <a:spAutoFit/>
          </a:bodyPr>
          <a:p>
            <a:pPr>
              <a:buClr>
                <a:schemeClr val="bg1"/>
              </a:buClr>
            </a:pPr>
            <a:r>
              <a:rPr lang="zh-CN" altLang="en-US" sz="1950" b="1">
                <a:solidFill>
                  <a:srgbClr val="0000FF"/>
                </a:solidFill>
                <a:latin typeface="宋体" panose="02010600030101010101" pitchFamily="2" charset="-122"/>
                <a:ea typeface="宋体" panose="02010600030101010101" pitchFamily="2" charset="-122"/>
              </a:rPr>
              <a:t>水</a:t>
            </a:r>
            <a:endParaRPr lang="zh-CN" altLang="en-US" sz="1950" b="1">
              <a:solidFill>
                <a:srgbClr val="0000FF"/>
              </a:solidFill>
              <a:latin typeface="宋体" panose="02010600030101010101" pitchFamily="2" charset="-122"/>
              <a:ea typeface="宋体" panose="02010600030101010101" pitchFamily="2" charset="-122"/>
            </a:endParaRPr>
          </a:p>
        </p:txBody>
      </p:sp>
      <p:sp>
        <p:nvSpPr>
          <p:cNvPr id="2" name="流程图: 终止 1"/>
          <p:cNvSpPr/>
          <p:nvPr/>
        </p:nvSpPr>
        <p:spPr>
          <a:xfrm>
            <a:off x="3221831" y="1036320"/>
            <a:ext cx="2337911" cy="712946"/>
          </a:xfrm>
          <a:prstGeom prst="flowChartTerminator">
            <a:avLst/>
          </a:prstGeom>
          <a:noFill/>
          <a:ln w="25400" cmpd="sng">
            <a:solidFill>
              <a:schemeClr val="accent1">
                <a:shade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2700" b="1">
                <a:solidFill>
                  <a:schemeClr val="tx1"/>
                </a:solidFill>
                <a:latin typeface="Times New Roman" panose="02020603050405020304" pitchFamily="18" charset="0"/>
                <a:ea typeface="宋体" panose="02010600030101010101" pitchFamily="2" charset="-122"/>
                <a:cs typeface="Times New Roman" panose="02020603050405020304" pitchFamily="18" charset="0"/>
              </a:rPr>
              <a:t>性质</a:t>
            </a:r>
            <a:r>
              <a:rPr lang="en-US" altLang="zh-CN" sz="2700" b="1">
                <a:solidFill>
                  <a:schemeClr val="tx1"/>
                </a:solidFill>
                <a:latin typeface="Times New Roman" panose="02020603050405020304" pitchFamily="18" charset="0"/>
                <a:ea typeface="宋体" panose="02010600030101010101" pitchFamily="2" charset="-122"/>
                <a:cs typeface="Times New Roman" panose="02020603050405020304" pitchFamily="18" charset="0"/>
              </a:rPr>
              <a:t>1  </a:t>
            </a:r>
            <a:r>
              <a:rPr lang="zh-CN" altLang="en-US" sz="2700" b="1">
                <a:solidFill>
                  <a:srgbClr val="FF0000"/>
                </a:solidFill>
                <a:latin typeface="Times New Roman" panose="02020603050405020304" pitchFamily="18" charset="0"/>
                <a:ea typeface="宋体" panose="02010600030101010101" pitchFamily="2" charset="-122"/>
                <a:cs typeface="Times New Roman" panose="02020603050405020304" pitchFamily="18" charset="0"/>
              </a:rPr>
              <a:t>盐析</a:t>
            </a:r>
            <a:endParaRPr lang="zh-CN" altLang="en-US" sz="2700" b="1">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6870"/>
                                        </p:tgtEl>
                                        <p:attrNameLst>
                                          <p:attrName>style.visibility</p:attrName>
                                        </p:attrNameLst>
                                      </p:cBhvr>
                                      <p:to>
                                        <p:strVal val="visible"/>
                                      </p:to>
                                    </p:set>
                                    <p:animEffect transition="in" filter="wipe(down)">
                                      <p:cBhvr>
                                        <p:cTn id="7" dur="500"/>
                                        <p:tgtEl>
                                          <p:spTgt spid="3687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6871"/>
                                        </p:tgtEl>
                                        <p:attrNameLst>
                                          <p:attrName>style.visibility</p:attrName>
                                        </p:attrNameLst>
                                      </p:cBhvr>
                                      <p:to>
                                        <p:strVal val="visible"/>
                                      </p:to>
                                    </p:set>
                                    <p:animEffect transition="in" filter="blinds(horizontal)">
                                      <p:cBhvr>
                                        <p:cTn id="12" dur="500"/>
                                        <p:tgtEl>
                                          <p:spTgt spid="36871"/>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36872"/>
                                        </p:tgtEl>
                                        <p:attrNameLst>
                                          <p:attrName>style.visibility</p:attrName>
                                        </p:attrNameLst>
                                      </p:cBhvr>
                                      <p:to>
                                        <p:strVal val="visible"/>
                                      </p:to>
                                    </p:set>
                                    <p:anim calcmode="lin" valueType="num">
                                      <p:cBhvr additive="base">
                                        <p:cTn id="17" dur="500" fill="hold"/>
                                        <p:tgtEl>
                                          <p:spTgt spid="36872"/>
                                        </p:tgtEl>
                                        <p:attrNameLst>
                                          <p:attrName>ppt_x</p:attrName>
                                        </p:attrNameLst>
                                      </p:cBhvr>
                                      <p:tavLst>
                                        <p:tav tm="0">
                                          <p:val>
                                            <p:strVal val="0-#ppt_w/2"/>
                                          </p:val>
                                        </p:tav>
                                        <p:tav tm="100000">
                                          <p:val>
                                            <p:strVal val="#ppt_x"/>
                                          </p:val>
                                        </p:tav>
                                      </p:tavLst>
                                    </p:anim>
                                    <p:anim calcmode="lin" valueType="num">
                                      <p:cBhvr additive="base">
                                        <p:cTn id="18" dur="500" fill="hold"/>
                                        <p:tgtEl>
                                          <p:spTgt spid="36872"/>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36873"/>
                                        </p:tgtEl>
                                        <p:attrNameLst>
                                          <p:attrName>style.visibility</p:attrName>
                                        </p:attrNameLst>
                                      </p:cBhvr>
                                      <p:to>
                                        <p:strVal val="visible"/>
                                      </p:to>
                                    </p:set>
                                    <p:anim calcmode="lin" valueType="num">
                                      <p:cBhvr additive="base">
                                        <p:cTn id="23" dur="500" fill="hold"/>
                                        <p:tgtEl>
                                          <p:spTgt spid="36873"/>
                                        </p:tgtEl>
                                        <p:attrNameLst>
                                          <p:attrName>ppt_x</p:attrName>
                                        </p:attrNameLst>
                                      </p:cBhvr>
                                      <p:tavLst>
                                        <p:tav tm="0">
                                          <p:val>
                                            <p:strVal val="0-#ppt_w/2"/>
                                          </p:val>
                                        </p:tav>
                                        <p:tav tm="100000">
                                          <p:val>
                                            <p:strVal val="#ppt_x"/>
                                          </p:val>
                                        </p:tav>
                                      </p:tavLst>
                                    </p:anim>
                                    <p:anim calcmode="lin" valueType="num">
                                      <p:cBhvr additive="base">
                                        <p:cTn id="24" dur="500" fill="hold"/>
                                        <p:tgtEl>
                                          <p:spTgt spid="36873"/>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grpId="0" nodeType="clickEffect">
                                  <p:stCondLst>
                                    <p:cond delay="0"/>
                                  </p:stCondLst>
                                  <p:childTnLst>
                                    <p:set>
                                      <p:cBhvr>
                                        <p:cTn id="28" dur="1" fill="hold">
                                          <p:stCondLst>
                                            <p:cond delay="0"/>
                                          </p:stCondLst>
                                        </p:cTn>
                                        <p:tgtEl>
                                          <p:spTgt spid="2"/>
                                        </p:tgtEl>
                                        <p:attrNameLst>
                                          <p:attrName>style.visibility</p:attrName>
                                        </p:attrNameLst>
                                      </p:cBhvr>
                                      <p:to>
                                        <p:strVal val="visible"/>
                                      </p:to>
                                    </p:set>
                                    <p:animEffect transition="in" filter="wipe(down)">
                                      <p:cBhvr>
                                        <p:cTn id="29" dur="500"/>
                                        <p:tgtEl>
                                          <p:spTgt spid="2"/>
                                        </p:tgtEl>
                                      </p:cBhvr>
                                    </p:animEffect>
                                  </p:childTnLst>
                                </p:cTn>
                              </p:par>
                            </p:childTnLst>
                          </p:cTn>
                        </p:par>
                      </p:childTnLst>
                    </p:cTn>
                  </p:par>
                  <p:par>
                    <p:cTn id="30" fill="hold">
                      <p:stCondLst>
                        <p:cond delay="indefinite"/>
                      </p:stCondLst>
                      <p:childTnLst>
                        <p:par>
                          <p:cTn id="31" fill="hold">
                            <p:stCondLst>
                              <p:cond delay="0"/>
                            </p:stCondLst>
                            <p:childTnLst>
                              <p:par>
                                <p:cTn id="32" presetID="2" presetClass="entr" presetSubtype="8" fill="hold" grpId="0" nodeType="clickEffect">
                                  <p:stCondLst>
                                    <p:cond delay="0"/>
                                  </p:stCondLst>
                                  <p:childTnLst>
                                    <p:set>
                                      <p:cBhvr>
                                        <p:cTn id="33" dur="1" fill="hold">
                                          <p:stCondLst>
                                            <p:cond delay="0"/>
                                          </p:stCondLst>
                                        </p:cTn>
                                        <p:tgtEl>
                                          <p:spTgt spid="36874"/>
                                        </p:tgtEl>
                                        <p:attrNameLst>
                                          <p:attrName>style.visibility</p:attrName>
                                        </p:attrNameLst>
                                      </p:cBhvr>
                                      <p:to>
                                        <p:strVal val="visible"/>
                                      </p:to>
                                    </p:set>
                                    <p:anim calcmode="lin" valueType="num">
                                      <p:cBhvr additive="base">
                                        <p:cTn id="34" dur="500" fill="hold"/>
                                        <p:tgtEl>
                                          <p:spTgt spid="36874"/>
                                        </p:tgtEl>
                                        <p:attrNameLst>
                                          <p:attrName>ppt_x</p:attrName>
                                        </p:attrNameLst>
                                      </p:cBhvr>
                                      <p:tavLst>
                                        <p:tav tm="0">
                                          <p:val>
                                            <p:strVal val="0-#ppt_w/2"/>
                                          </p:val>
                                        </p:tav>
                                        <p:tav tm="100000">
                                          <p:val>
                                            <p:strVal val="#ppt_x"/>
                                          </p:val>
                                        </p:tav>
                                      </p:tavLst>
                                    </p:anim>
                                    <p:anim calcmode="lin" valueType="num">
                                      <p:cBhvr additive="base">
                                        <p:cTn id="35" dur="500" fill="hold"/>
                                        <p:tgtEl>
                                          <p:spTgt spid="36874"/>
                                        </p:tgtEl>
                                        <p:attrNameLst>
                                          <p:attrName>ppt_y</p:attrName>
                                        </p:attrNameLst>
                                      </p:cBhvr>
                                      <p:tavLst>
                                        <p:tav tm="0">
                                          <p:val>
                                            <p:strVal val="#ppt_y"/>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8" fill="hold" grpId="0" nodeType="clickEffect">
                                  <p:stCondLst>
                                    <p:cond delay="0"/>
                                  </p:stCondLst>
                                  <p:childTnLst>
                                    <p:set>
                                      <p:cBhvr>
                                        <p:cTn id="39" dur="1" fill="hold">
                                          <p:stCondLst>
                                            <p:cond delay="0"/>
                                          </p:stCondLst>
                                        </p:cTn>
                                        <p:tgtEl>
                                          <p:spTgt spid="36875"/>
                                        </p:tgtEl>
                                        <p:attrNameLst>
                                          <p:attrName>style.visibility</p:attrName>
                                        </p:attrNameLst>
                                      </p:cBhvr>
                                      <p:to>
                                        <p:strVal val="visible"/>
                                      </p:to>
                                    </p:set>
                                    <p:anim calcmode="lin" valueType="num">
                                      <p:cBhvr additive="base">
                                        <p:cTn id="40" dur="500" fill="hold"/>
                                        <p:tgtEl>
                                          <p:spTgt spid="36875"/>
                                        </p:tgtEl>
                                        <p:attrNameLst>
                                          <p:attrName>ppt_x</p:attrName>
                                        </p:attrNameLst>
                                      </p:cBhvr>
                                      <p:tavLst>
                                        <p:tav tm="0">
                                          <p:val>
                                            <p:strVal val="0-#ppt_w/2"/>
                                          </p:val>
                                        </p:tav>
                                        <p:tav tm="100000">
                                          <p:val>
                                            <p:strVal val="#ppt_x"/>
                                          </p:val>
                                        </p:tav>
                                      </p:tavLst>
                                    </p:anim>
                                    <p:anim calcmode="lin" valueType="num">
                                      <p:cBhvr additive="base">
                                        <p:cTn id="41" dur="500" fill="hold"/>
                                        <p:tgtEl>
                                          <p:spTgt spid="36875"/>
                                        </p:tgtEl>
                                        <p:attrNameLst>
                                          <p:attrName>ppt_y</p:attrName>
                                        </p:attrNameLst>
                                      </p:cBhvr>
                                      <p:tavLst>
                                        <p:tav tm="0">
                                          <p:val>
                                            <p:strVal val="#ppt_y"/>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 presetClass="entr" presetSubtype="8" fill="hold" grpId="0" nodeType="clickEffect">
                                  <p:stCondLst>
                                    <p:cond delay="0"/>
                                  </p:stCondLst>
                                  <p:childTnLst>
                                    <p:set>
                                      <p:cBhvr>
                                        <p:cTn id="45" dur="1" fill="hold">
                                          <p:stCondLst>
                                            <p:cond delay="0"/>
                                          </p:stCondLst>
                                        </p:cTn>
                                        <p:tgtEl>
                                          <p:spTgt spid="36876"/>
                                        </p:tgtEl>
                                        <p:attrNameLst>
                                          <p:attrName>style.visibility</p:attrName>
                                        </p:attrNameLst>
                                      </p:cBhvr>
                                      <p:to>
                                        <p:strVal val="visible"/>
                                      </p:to>
                                    </p:set>
                                    <p:anim calcmode="lin" valueType="num">
                                      <p:cBhvr additive="base">
                                        <p:cTn id="46" dur="500" fill="hold"/>
                                        <p:tgtEl>
                                          <p:spTgt spid="36876"/>
                                        </p:tgtEl>
                                        <p:attrNameLst>
                                          <p:attrName>ppt_x</p:attrName>
                                        </p:attrNameLst>
                                      </p:cBhvr>
                                      <p:tavLst>
                                        <p:tav tm="0">
                                          <p:val>
                                            <p:strVal val="0-#ppt_w/2"/>
                                          </p:val>
                                        </p:tav>
                                        <p:tav tm="100000">
                                          <p:val>
                                            <p:strVal val="#ppt_x"/>
                                          </p:val>
                                        </p:tav>
                                      </p:tavLst>
                                    </p:anim>
                                    <p:anim calcmode="lin" valueType="num">
                                      <p:cBhvr additive="base">
                                        <p:cTn id="47" dur="500" fill="hold"/>
                                        <p:tgtEl>
                                          <p:spTgt spid="3687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72" grpId="0"/>
      <p:bldP spid="36873" grpId="0"/>
      <p:bldP spid="36874" grpId="0"/>
      <p:bldP spid="36875" grpId="0"/>
      <p:bldP spid="36876" grpId="0"/>
      <p:bldP spid="2" grpId="0" bldLvl="0" animBg="1"/>
      <p:bldP spid="36870" grpId="0"/>
      <p:bldP spid="36871"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7890" name="文本框 37889"/>
          <p:cNvSpPr txBox="1"/>
          <p:nvPr/>
        </p:nvSpPr>
        <p:spPr>
          <a:xfrm>
            <a:off x="1143000" y="1600200"/>
            <a:ext cx="2183606" cy="553085"/>
          </a:xfrm>
          <a:prstGeom prst="rect">
            <a:avLst/>
          </a:prstGeom>
          <a:noFill/>
          <a:ln w="9525">
            <a:noFill/>
          </a:ln>
        </p:spPr>
        <p:txBody>
          <a:bodyPr>
            <a:spAutoFit/>
          </a:bodyPr>
          <a:p>
            <a:pPr>
              <a:spcBef>
                <a:spcPct val="50000"/>
              </a:spcBef>
              <a:buClr>
                <a:schemeClr val="bg1"/>
              </a:buClr>
            </a:pPr>
            <a:r>
              <a:rPr lang="en-US" altLang="zh-CN" sz="1500" b="1" dirty="0">
                <a:latin typeface="Times New Roman" panose="02020603050405020304" pitchFamily="18" charset="0"/>
                <a:ea typeface="黑体" panose="02010609060101010101" pitchFamily="49" charset="-122"/>
                <a:sym typeface="+mn-ea"/>
              </a:rPr>
              <a:t>●</a:t>
            </a:r>
            <a:r>
              <a:rPr lang="zh-CN" altLang="en-US" sz="3000" b="1" dirty="0">
                <a:latin typeface="Times New Roman" panose="02020603050405020304" pitchFamily="18" charset="0"/>
                <a:ea typeface="方正舒体" panose="02010601030101010101" pitchFamily="2" charset="-122"/>
              </a:rPr>
              <a:t>实验：</a:t>
            </a:r>
            <a:endParaRPr lang="zh-CN" altLang="en-US" sz="3000" b="1">
              <a:latin typeface="Times New Roman" panose="02020603050405020304" pitchFamily="18" charset="0"/>
              <a:ea typeface="方正舒体" panose="02010601030101010101" pitchFamily="2" charset="-122"/>
            </a:endParaRPr>
          </a:p>
        </p:txBody>
      </p:sp>
      <p:sp>
        <p:nvSpPr>
          <p:cNvPr id="37891" name="文本框 37890"/>
          <p:cNvSpPr txBox="1"/>
          <p:nvPr/>
        </p:nvSpPr>
        <p:spPr>
          <a:xfrm>
            <a:off x="1659731" y="2228850"/>
            <a:ext cx="1585913" cy="414020"/>
          </a:xfrm>
          <a:prstGeom prst="rect">
            <a:avLst/>
          </a:prstGeom>
          <a:noFill/>
          <a:ln w="9525">
            <a:noFill/>
          </a:ln>
        </p:spPr>
        <p:txBody>
          <a:bodyPr>
            <a:spAutoFit/>
          </a:bodyPr>
          <a:p>
            <a:pPr>
              <a:spcBef>
                <a:spcPct val="50000"/>
              </a:spcBef>
              <a:buClr>
                <a:schemeClr val="bg1"/>
              </a:buClr>
            </a:pPr>
            <a:r>
              <a:rPr lang="zh-CN" altLang="en-US" sz="2100" b="1" dirty="0">
                <a:solidFill>
                  <a:srgbClr val="0033CC"/>
                </a:solidFill>
                <a:latin typeface="Times New Roman" panose="02020603050405020304" pitchFamily="18" charset="0"/>
                <a:ea typeface="黑体" panose="02010609060101010101" pitchFamily="49" charset="-122"/>
              </a:rPr>
              <a:t>鸡蛋清溶液</a:t>
            </a:r>
            <a:endParaRPr lang="zh-CN" altLang="en-US" sz="2100" b="1" dirty="0">
              <a:solidFill>
                <a:srgbClr val="0033CC"/>
              </a:solidFill>
              <a:latin typeface="Times New Roman" panose="02020603050405020304" pitchFamily="18" charset="0"/>
              <a:ea typeface="黑体" panose="02010609060101010101" pitchFamily="49" charset="-122"/>
            </a:endParaRPr>
          </a:p>
        </p:txBody>
      </p:sp>
      <p:sp>
        <p:nvSpPr>
          <p:cNvPr id="37892" name="文本框 37891"/>
          <p:cNvSpPr txBox="1"/>
          <p:nvPr/>
        </p:nvSpPr>
        <p:spPr>
          <a:xfrm>
            <a:off x="3143250" y="2057400"/>
            <a:ext cx="1028700" cy="460375"/>
          </a:xfrm>
          <a:prstGeom prst="rect">
            <a:avLst/>
          </a:prstGeom>
          <a:noFill/>
          <a:ln w="9525">
            <a:noFill/>
          </a:ln>
        </p:spPr>
        <p:txBody>
          <a:bodyPr wrap="square">
            <a:spAutoFit/>
          </a:bodyPr>
          <a:p>
            <a:pPr>
              <a:spcBef>
                <a:spcPct val="50000"/>
              </a:spcBef>
              <a:buClr>
                <a:schemeClr val="bg1"/>
              </a:buClr>
            </a:pPr>
            <a:r>
              <a:rPr lang="zh-CN" altLang="en-US" sz="2400" b="1" dirty="0">
                <a:solidFill>
                  <a:srgbClr val="0033CC"/>
                </a:solidFill>
                <a:latin typeface="Times New Roman" panose="02020603050405020304" pitchFamily="18" charset="0"/>
                <a:ea typeface="楷体_GB2312" panose="02010609030101010101" charset="-122"/>
              </a:rPr>
              <a:t>加 热</a:t>
            </a:r>
            <a:endParaRPr lang="zh-CN" altLang="en-US" sz="2400" b="1">
              <a:solidFill>
                <a:srgbClr val="0033CC"/>
              </a:solidFill>
              <a:latin typeface="Times New Roman" panose="02020603050405020304" pitchFamily="18" charset="0"/>
              <a:ea typeface="楷体_GB2312" panose="02010609030101010101" charset="-122"/>
            </a:endParaRPr>
          </a:p>
        </p:txBody>
      </p:sp>
      <p:sp>
        <p:nvSpPr>
          <p:cNvPr id="37893" name="文本框 37892"/>
          <p:cNvSpPr txBox="1"/>
          <p:nvPr/>
        </p:nvSpPr>
        <p:spPr>
          <a:xfrm>
            <a:off x="4241006" y="2228850"/>
            <a:ext cx="1531144" cy="414020"/>
          </a:xfrm>
          <a:prstGeom prst="rect">
            <a:avLst/>
          </a:prstGeom>
          <a:noFill/>
          <a:ln w="9525">
            <a:noFill/>
          </a:ln>
        </p:spPr>
        <p:txBody>
          <a:bodyPr>
            <a:spAutoFit/>
          </a:bodyPr>
          <a:p>
            <a:pPr>
              <a:spcBef>
                <a:spcPct val="50000"/>
              </a:spcBef>
              <a:buClr>
                <a:schemeClr val="bg1"/>
              </a:buClr>
            </a:pPr>
            <a:r>
              <a:rPr lang="zh-CN" altLang="en-US" sz="2100" b="1" dirty="0">
                <a:solidFill>
                  <a:srgbClr val="0000FF"/>
                </a:solidFill>
                <a:latin typeface="Times New Roman" panose="02020603050405020304" pitchFamily="18" charset="0"/>
                <a:ea typeface="黑体" panose="02010609060101010101" pitchFamily="49" charset="-122"/>
              </a:rPr>
              <a:t>蛋白质凝结</a:t>
            </a:r>
            <a:endParaRPr lang="zh-CN" altLang="en-US" sz="2100" b="1" dirty="0">
              <a:solidFill>
                <a:srgbClr val="0000FF"/>
              </a:solidFill>
              <a:latin typeface="Times New Roman" panose="02020603050405020304" pitchFamily="18" charset="0"/>
              <a:ea typeface="黑体" panose="02010609060101010101" pitchFamily="49" charset="-122"/>
            </a:endParaRPr>
          </a:p>
        </p:txBody>
      </p:sp>
      <p:sp>
        <p:nvSpPr>
          <p:cNvPr id="37894" name="直接连接符 37893"/>
          <p:cNvSpPr/>
          <p:nvPr/>
        </p:nvSpPr>
        <p:spPr>
          <a:xfrm>
            <a:off x="5715000" y="2416969"/>
            <a:ext cx="965597" cy="1191"/>
          </a:xfrm>
          <a:prstGeom prst="line">
            <a:avLst/>
          </a:prstGeom>
          <a:ln w="38100" cap="flat" cmpd="sng">
            <a:solidFill>
              <a:schemeClr val="tx1"/>
            </a:solidFill>
            <a:prstDash val="solid"/>
            <a:headEnd type="none" w="med" len="med"/>
            <a:tailEnd type="triangle" w="med" len="med"/>
          </a:ln>
        </p:spPr>
      </p:sp>
      <p:sp>
        <p:nvSpPr>
          <p:cNvPr id="37895" name="文本框 37894"/>
          <p:cNvSpPr txBox="1"/>
          <p:nvPr/>
        </p:nvSpPr>
        <p:spPr>
          <a:xfrm>
            <a:off x="5772150" y="2000250"/>
            <a:ext cx="800100" cy="460375"/>
          </a:xfrm>
          <a:prstGeom prst="rect">
            <a:avLst/>
          </a:prstGeom>
          <a:noFill/>
          <a:ln w="9525">
            <a:noFill/>
          </a:ln>
        </p:spPr>
        <p:txBody>
          <a:bodyPr>
            <a:spAutoFit/>
          </a:bodyPr>
          <a:p>
            <a:pPr>
              <a:spcBef>
                <a:spcPct val="50000"/>
              </a:spcBef>
              <a:buClr>
                <a:schemeClr val="bg1"/>
              </a:buClr>
            </a:pPr>
            <a:r>
              <a:rPr lang="zh-CN" altLang="en-US" sz="2400" b="1" dirty="0">
                <a:solidFill>
                  <a:srgbClr val="0033CC"/>
                </a:solidFill>
                <a:latin typeface="Times New Roman" panose="02020603050405020304" pitchFamily="18" charset="0"/>
                <a:ea typeface="楷体_GB2312" panose="02010609030101010101" charset="-122"/>
              </a:rPr>
              <a:t>加水</a:t>
            </a:r>
            <a:endParaRPr lang="zh-CN" altLang="en-US" sz="2400" b="1">
              <a:solidFill>
                <a:srgbClr val="0033CC"/>
              </a:solidFill>
              <a:latin typeface="Times New Roman" panose="02020603050405020304" pitchFamily="18" charset="0"/>
              <a:ea typeface="楷体_GB2312" panose="02010609030101010101" charset="-122"/>
            </a:endParaRPr>
          </a:p>
        </p:txBody>
      </p:sp>
      <p:sp>
        <p:nvSpPr>
          <p:cNvPr id="37896" name="文本框 37895"/>
          <p:cNvSpPr txBox="1"/>
          <p:nvPr/>
        </p:nvSpPr>
        <p:spPr>
          <a:xfrm>
            <a:off x="6700838" y="2228850"/>
            <a:ext cx="1300163" cy="414020"/>
          </a:xfrm>
          <a:prstGeom prst="rect">
            <a:avLst/>
          </a:prstGeom>
          <a:noFill/>
          <a:ln w="9525">
            <a:noFill/>
          </a:ln>
        </p:spPr>
        <p:txBody>
          <a:bodyPr>
            <a:spAutoFit/>
          </a:bodyPr>
          <a:p>
            <a:pPr>
              <a:spcBef>
                <a:spcPct val="50000"/>
              </a:spcBef>
              <a:buClr>
                <a:schemeClr val="bg1"/>
              </a:buClr>
            </a:pPr>
            <a:r>
              <a:rPr lang="zh-CN" altLang="en-US" sz="2100" dirty="0">
                <a:solidFill>
                  <a:srgbClr val="0000FF"/>
                </a:solidFill>
                <a:latin typeface="Times New Roman" panose="02020603050405020304" pitchFamily="18" charset="0"/>
                <a:ea typeface="黑体" panose="02010609060101010101" pitchFamily="49" charset="-122"/>
              </a:rPr>
              <a:t>不再溶解</a:t>
            </a:r>
            <a:endParaRPr lang="zh-CN" altLang="en-US" sz="2100">
              <a:solidFill>
                <a:srgbClr val="0000FF"/>
              </a:solidFill>
              <a:latin typeface="Times New Roman" panose="02020603050405020304" pitchFamily="18" charset="0"/>
              <a:ea typeface="黑体" panose="02010609060101010101" pitchFamily="49" charset="-122"/>
            </a:endParaRPr>
          </a:p>
        </p:txBody>
      </p:sp>
      <p:sp>
        <p:nvSpPr>
          <p:cNvPr id="37897" name="文本框 37896"/>
          <p:cNvSpPr txBox="1"/>
          <p:nvPr/>
        </p:nvSpPr>
        <p:spPr>
          <a:xfrm>
            <a:off x="1657350" y="2893219"/>
            <a:ext cx="1585913" cy="414020"/>
          </a:xfrm>
          <a:prstGeom prst="rect">
            <a:avLst/>
          </a:prstGeom>
          <a:noFill/>
          <a:ln w="9525">
            <a:noFill/>
          </a:ln>
        </p:spPr>
        <p:txBody>
          <a:bodyPr>
            <a:spAutoFit/>
          </a:bodyPr>
          <a:p>
            <a:pPr>
              <a:spcBef>
                <a:spcPct val="50000"/>
              </a:spcBef>
              <a:buClr>
                <a:schemeClr val="bg1"/>
              </a:buClr>
            </a:pPr>
            <a:r>
              <a:rPr lang="zh-CN" altLang="en-US" sz="2100" b="1" dirty="0">
                <a:solidFill>
                  <a:srgbClr val="0033CC"/>
                </a:solidFill>
                <a:latin typeface="Times New Roman" panose="02020603050405020304" pitchFamily="18" charset="0"/>
                <a:ea typeface="黑体" panose="02010609060101010101" pitchFamily="49" charset="-122"/>
              </a:rPr>
              <a:t>鸡蛋清溶液</a:t>
            </a:r>
            <a:endParaRPr lang="zh-CN" altLang="en-US" sz="2100" b="1" dirty="0">
              <a:solidFill>
                <a:srgbClr val="0033CC"/>
              </a:solidFill>
              <a:latin typeface="Times New Roman" panose="02020603050405020304" pitchFamily="18" charset="0"/>
              <a:ea typeface="黑体" panose="02010609060101010101" pitchFamily="49" charset="-122"/>
            </a:endParaRPr>
          </a:p>
        </p:txBody>
      </p:sp>
      <p:sp>
        <p:nvSpPr>
          <p:cNvPr id="37898" name="文本框 37897"/>
          <p:cNvSpPr txBox="1"/>
          <p:nvPr/>
        </p:nvSpPr>
        <p:spPr>
          <a:xfrm>
            <a:off x="4286250" y="2876550"/>
            <a:ext cx="1485900" cy="737235"/>
          </a:xfrm>
          <a:prstGeom prst="rect">
            <a:avLst/>
          </a:prstGeom>
          <a:noFill/>
          <a:ln w="9525">
            <a:noFill/>
          </a:ln>
        </p:spPr>
        <p:txBody>
          <a:bodyPr>
            <a:spAutoFit/>
          </a:bodyPr>
          <a:p>
            <a:pPr>
              <a:spcBef>
                <a:spcPct val="50000"/>
              </a:spcBef>
              <a:buClr>
                <a:schemeClr val="bg1"/>
              </a:buClr>
            </a:pPr>
            <a:r>
              <a:rPr lang="zh-CN" altLang="en-US" sz="2100" b="1" dirty="0">
                <a:solidFill>
                  <a:srgbClr val="0000FF"/>
                </a:solidFill>
                <a:latin typeface="Times New Roman" panose="02020603050405020304" pitchFamily="18" charset="0"/>
                <a:ea typeface="黑体" panose="02010609060101010101" pitchFamily="49" charset="-122"/>
              </a:rPr>
              <a:t>蛋白质凝结</a:t>
            </a:r>
            <a:endParaRPr lang="zh-CN" altLang="en-US" sz="2100" b="1" dirty="0">
              <a:solidFill>
                <a:srgbClr val="0000FF"/>
              </a:solidFill>
              <a:latin typeface="Times New Roman" panose="02020603050405020304" pitchFamily="18" charset="0"/>
              <a:ea typeface="黑体" panose="02010609060101010101" pitchFamily="49" charset="-122"/>
            </a:endParaRPr>
          </a:p>
        </p:txBody>
      </p:sp>
      <p:sp>
        <p:nvSpPr>
          <p:cNvPr id="37899" name="直接连接符 37898"/>
          <p:cNvSpPr/>
          <p:nvPr/>
        </p:nvSpPr>
        <p:spPr>
          <a:xfrm>
            <a:off x="5720954" y="3064669"/>
            <a:ext cx="965597" cy="1191"/>
          </a:xfrm>
          <a:prstGeom prst="line">
            <a:avLst/>
          </a:prstGeom>
          <a:ln w="38100" cap="flat" cmpd="sng">
            <a:solidFill>
              <a:schemeClr val="tx1"/>
            </a:solidFill>
            <a:prstDash val="solid"/>
            <a:headEnd type="none" w="med" len="med"/>
            <a:tailEnd type="triangle" w="med" len="med"/>
          </a:ln>
        </p:spPr>
      </p:sp>
      <p:sp>
        <p:nvSpPr>
          <p:cNvPr id="37900" name="文本框 37899"/>
          <p:cNvSpPr txBox="1"/>
          <p:nvPr/>
        </p:nvSpPr>
        <p:spPr>
          <a:xfrm>
            <a:off x="5772150" y="2651760"/>
            <a:ext cx="939800" cy="460375"/>
          </a:xfrm>
          <a:prstGeom prst="rect">
            <a:avLst/>
          </a:prstGeom>
          <a:noFill/>
          <a:ln w="9525">
            <a:noFill/>
          </a:ln>
        </p:spPr>
        <p:txBody>
          <a:bodyPr wrap="square">
            <a:spAutoFit/>
          </a:bodyPr>
          <a:p>
            <a:pPr>
              <a:spcBef>
                <a:spcPct val="50000"/>
              </a:spcBef>
              <a:buClr>
                <a:schemeClr val="bg1"/>
              </a:buClr>
            </a:pPr>
            <a:r>
              <a:rPr lang="zh-CN" altLang="en-US" sz="2400" b="1" dirty="0">
                <a:solidFill>
                  <a:srgbClr val="0033CC"/>
                </a:solidFill>
                <a:latin typeface="Times New Roman" panose="02020603050405020304" pitchFamily="18" charset="0"/>
                <a:ea typeface="楷体_GB2312" panose="02010609030101010101" charset="-122"/>
              </a:rPr>
              <a:t>加水</a:t>
            </a:r>
            <a:endParaRPr lang="zh-CN" altLang="en-US" sz="2400" b="1">
              <a:solidFill>
                <a:srgbClr val="0033CC"/>
              </a:solidFill>
              <a:latin typeface="Times New Roman" panose="02020603050405020304" pitchFamily="18" charset="0"/>
              <a:ea typeface="楷体_GB2312" panose="02010609030101010101" charset="-122"/>
            </a:endParaRPr>
          </a:p>
        </p:txBody>
      </p:sp>
      <p:sp>
        <p:nvSpPr>
          <p:cNvPr id="37901" name="文本框 37900"/>
          <p:cNvSpPr txBox="1"/>
          <p:nvPr/>
        </p:nvSpPr>
        <p:spPr>
          <a:xfrm>
            <a:off x="6700838" y="2876550"/>
            <a:ext cx="1300163" cy="414020"/>
          </a:xfrm>
          <a:prstGeom prst="rect">
            <a:avLst/>
          </a:prstGeom>
          <a:noFill/>
          <a:ln w="9525">
            <a:noFill/>
          </a:ln>
        </p:spPr>
        <p:txBody>
          <a:bodyPr>
            <a:spAutoFit/>
          </a:bodyPr>
          <a:p>
            <a:pPr>
              <a:spcBef>
                <a:spcPct val="50000"/>
              </a:spcBef>
              <a:buClr>
                <a:schemeClr val="bg1"/>
              </a:buClr>
            </a:pPr>
            <a:r>
              <a:rPr lang="zh-CN" altLang="en-US" sz="2100" dirty="0">
                <a:solidFill>
                  <a:srgbClr val="0000FF"/>
                </a:solidFill>
                <a:latin typeface="Times New Roman" panose="02020603050405020304" pitchFamily="18" charset="0"/>
                <a:ea typeface="黑体" panose="02010609060101010101" pitchFamily="49" charset="-122"/>
              </a:rPr>
              <a:t>不再溶解</a:t>
            </a:r>
            <a:endParaRPr lang="zh-CN" altLang="en-US" sz="2100">
              <a:solidFill>
                <a:srgbClr val="0000FF"/>
              </a:solidFill>
              <a:latin typeface="Times New Roman" panose="02020603050405020304" pitchFamily="18" charset="0"/>
              <a:ea typeface="黑体" panose="02010609060101010101" pitchFamily="49" charset="-122"/>
            </a:endParaRPr>
          </a:p>
        </p:txBody>
      </p:sp>
      <p:sp>
        <p:nvSpPr>
          <p:cNvPr id="37902" name="直接连接符 37901"/>
          <p:cNvSpPr/>
          <p:nvPr/>
        </p:nvSpPr>
        <p:spPr>
          <a:xfrm>
            <a:off x="3033713" y="2433638"/>
            <a:ext cx="1240631" cy="1191"/>
          </a:xfrm>
          <a:prstGeom prst="line">
            <a:avLst/>
          </a:prstGeom>
          <a:ln w="38100" cap="flat" cmpd="sng">
            <a:solidFill>
              <a:schemeClr val="tx1"/>
            </a:solidFill>
            <a:prstDash val="solid"/>
            <a:headEnd type="none" w="med" len="med"/>
            <a:tailEnd type="triangle" w="med" len="med"/>
          </a:ln>
        </p:spPr>
      </p:sp>
      <p:sp>
        <p:nvSpPr>
          <p:cNvPr id="37903" name="文本框 37902"/>
          <p:cNvSpPr txBox="1"/>
          <p:nvPr/>
        </p:nvSpPr>
        <p:spPr>
          <a:xfrm>
            <a:off x="1200150" y="3429000"/>
            <a:ext cx="2075260" cy="553085"/>
          </a:xfrm>
          <a:prstGeom prst="rect">
            <a:avLst/>
          </a:prstGeom>
          <a:noFill/>
          <a:ln w="9525">
            <a:noFill/>
          </a:ln>
        </p:spPr>
        <p:txBody>
          <a:bodyPr>
            <a:spAutoFit/>
          </a:bodyPr>
          <a:p>
            <a:pPr>
              <a:spcBef>
                <a:spcPct val="50000"/>
              </a:spcBef>
              <a:buClr>
                <a:schemeClr val="bg1"/>
              </a:buClr>
            </a:pPr>
            <a:r>
              <a:rPr lang="en-US" altLang="zh-CN" sz="1500" b="1" dirty="0">
                <a:latin typeface="Times New Roman" panose="02020603050405020304" pitchFamily="18" charset="0"/>
                <a:ea typeface="黑体" panose="02010609060101010101" pitchFamily="49" charset="-122"/>
              </a:rPr>
              <a:t>●</a:t>
            </a:r>
            <a:r>
              <a:rPr lang="zh-CN" altLang="en-US" sz="3000" b="1" dirty="0">
                <a:latin typeface="Times New Roman" panose="02020603050405020304" pitchFamily="18" charset="0"/>
                <a:ea typeface="方正舒体" panose="02010601030101010101" pitchFamily="2" charset="-122"/>
              </a:rPr>
              <a:t>结论：</a:t>
            </a:r>
            <a:endParaRPr lang="zh-CN" altLang="en-US" sz="3000" b="1">
              <a:latin typeface="Times New Roman" panose="02020603050405020304" pitchFamily="18" charset="0"/>
              <a:ea typeface="方正舒体" panose="02010601030101010101" pitchFamily="2" charset="-122"/>
            </a:endParaRPr>
          </a:p>
        </p:txBody>
      </p:sp>
      <p:sp>
        <p:nvSpPr>
          <p:cNvPr id="37904" name="文本框 37903"/>
          <p:cNvSpPr txBox="1"/>
          <p:nvPr/>
        </p:nvSpPr>
        <p:spPr>
          <a:xfrm>
            <a:off x="2057400" y="3483610"/>
            <a:ext cx="6000750" cy="1511935"/>
          </a:xfrm>
          <a:prstGeom prst="rect">
            <a:avLst/>
          </a:prstGeom>
          <a:noFill/>
          <a:ln w="9525">
            <a:noFill/>
          </a:ln>
        </p:spPr>
        <p:txBody>
          <a:bodyPr>
            <a:spAutoFit/>
          </a:bodyPr>
          <a:p>
            <a:pPr>
              <a:lnSpc>
                <a:spcPct val="140000"/>
              </a:lnSpc>
              <a:spcBef>
                <a:spcPct val="50000"/>
              </a:spcBef>
              <a:buClr>
                <a:schemeClr val="bg1"/>
              </a:buClr>
            </a:pPr>
            <a:r>
              <a:rPr lang="en-US" altLang="zh-CN" sz="2100" b="1" dirty="0">
                <a:solidFill>
                  <a:srgbClr val="0033CC"/>
                </a:solidFill>
                <a:latin typeface="宋体" panose="02010600030101010101" pitchFamily="2" charset="-122"/>
                <a:ea typeface="宋体" panose="02010600030101010101" pitchFamily="2" charset="-122"/>
                <a:cs typeface="宋体" panose="02010600030101010101" pitchFamily="2" charset="-122"/>
              </a:rPr>
              <a:t>    </a:t>
            </a:r>
            <a:r>
              <a:rPr lang="zh-CN" altLang="en-US" sz="2100" b="1" dirty="0">
                <a:solidFill>
                  <a:srgbClr val="0033CC"/>
                </a:solidFill>
                <a:latin typeface="宋体" panose="02010600030101010101" pitchFamily="2" charset="-122"/>
                <a:ea typeface="宋体" panose="02010600030101010101" pitchFamily="2" charset="-122"/>
                <a:cs typeface="宋体" panose="02010600030101010101" pitchFamily="2" charset="-122"/>
              </a:rPr>
              <a:t>在</a:t>
            </a:r>
            <a:r>
              <a:rPr lang="zh-CN" altLang="en-US" sz="2100" b="1" dirty="0">
                <a:solidFill>
                  <a:srgbClr val="FF0000"/>
                </a:solidFill>
                <a:latin typeface="宋体" panose="02010600030101010101" pitchFamily="2" charset="-122"/>
                <a:ea typeface="宋体" panose="02010600030101010101" pitchFamily="2" charset="-122"/>
                <a:cs typeface="宋体" panose="02010600030101010101" pitchFamily="2" charset="-122"/>
              </a:rPr>
              <a:t>热、酸、碱、重金属盐、甲醛、酒精、紫外线</a:t>
            </a:r>
            <a:r>
              <a:rPr lang="zh-CN" altLang="en-US" sz="2100" b="1" dirty="0">
                <a:solidFill>
                  <a:srgbClr val="0033CC"/>
                </a:solidFill>
                <a:latin typeface="宋体" panose="02010600030101010101" pitchFamily="2" charset="-122"/>
                <a:ea typeface="宋体" panose="02010600030101010101" pitchFamily="2" charset="-122"/>
                <a:cs typeface="宋体" panose="02010600030101010101" pitchFamily="2" charset="-122"/>
              </a:rPr>
              <a:t>等作用下，蛋白质失去原有的可溶性而凝结，同时丧失了生理活性。这种</a:t>
            </a:r>
            <a:r>
              <a:rPr lang="zh-CN" altLang="en-US" sz="2400" b="1" u="sng" dirty="0">
                <a:solidFill>
                  <a:srgbClr val="FF0000"/>
                </a:solidFill>
                <a:latin typeface="宋体" panose="02010600030101010101" pitchFamily="2" charset="-122"/>
                <a:ea typeface="宋体" panose="02010600030101010101" pitchFamily="2" charset="-122"/>
                <a:cs typeface="宋体" panose="02010600030101010101" pitchFamily="2" charset="-122"/>
              </a:rPr>
              <a:t>过程是不可逆的</a:t>
            </a:r>
            <a:r>
              <a:rPr lang="zh-CN" altLang="en-US" sz="2100" b="1" dirty="0">
                <a:solidFill>
                  <a:srgbClr val="FF0000"/>
                </a:solidFill>
                <a:latin typeface="宋体" panose="02010600030101010101" pitchFamily="2" charset="-122"/>
                <a:ea typeface="宋体" panose="02010600030101010101" pitchFamily="2" charset="-122"/>
                <a:cs typeface="宋体" panose="02010600030101010101" pitchFamily="2" charset="-122"/>
              </a:rPr>
              <a:t>。</a:t>
            </a:r>
            <a:endParaRPr lang="zh-CN" altLang="en-US" sz="2100" b="1" dirty="0">
              <a:solidFill>
                <a:srgbClr val="FF0000"/>
              </a:solidFill>
              <a:latin typeface="宋体" panose="02010600030101010101" pitchFamily="2" charset="-122"/>
              <a:ea typeface="宋体" panose="02010600030101010101" pitchFamily="2" charset="-122"/>
              <a:cs typeface="宋体" panose="02010600030101010101" pitchFamily="2" charset="-122"/>
            </a:endParaRPr>
          </a:p>
        </p:txBody>
      </p:sp>
      <p:grpSp>
        <p:nvGrpSpPr>
          <p:cNvPr id="3" name="组合 2"/>
          <p:cNvGrpSpPr/>
          <p:nvPr/>
        </p:nvGrpSpPr>
        <p:grpSpPr>
          <a:xfrm>
            <a:off x="1227296" y="5172075"/>
            <a:ext cx="4544854" cy="552926"/>
            <a:chOff x="2577" y="9060"/>
            <a:chExt cx="9543" cy="1161"/>
          </a:xfrm>
        </p:grpSpPr>
        <p:sp>
          <p:nvSpPr>
            <p:cNvPr id="37905" name="文本框 37904"/>
            <p:cNvSpPr txBox="1"/>
            <p:nvPr/>
          </p:nvSpPr>
          <p:spPr>
            <a:xfrm>
              <a:off x="2577" y="9060"/>
              <a:ext cx="3793" cy="1161"/>
            </a:xfrm>
            <a:prstGeom prst="rect">
              <a:avLst/>
            </a:prstGeom>
            <a:noFill/>
            <a:ln w="9525">
              <a:noFill/>
            </a:ln>
          </p:spPr>
          <p:txBody>
            <a:bodyPr>
              <a:spAutoFit/>
            </a:bodyPr>
            <a:p>
              <a:pPr>
                <a:spcBef>
                  <a:spcPct val="50000"/>
                </a:spcBef>
                <a:buClr>
                  <a:schemeClr val="bg1"/>
                </a:buClr>
              </a:pPr>
              <a:r>
                <a:rPr lang="en-US" altLang="zh-CN" sz="1500" b="1" dirty="0">
                  <a:latin typeface="Times New Roman" panose="02020603050405020304" pitchFamily="18" charset="0"/>
                  <a:ea typeface="黑体" panose="02010609060101010101" pitchFamily="49" charset="-122"/>
                </a:rPr>
                <a:t>●</a:t>
              </a:r>
              <a:r>
                <a:rPr lang="zh-CN" altLang="en-US" sz="3000" b="1" dirty="0">
                  <a:latin typeface="Times New Roman" panose="02020603050405020304" pitchFamily="18" charset="0"/>
                  <a:ea typeface="方正舒体" panose="02010601030101010101" pitchFamily="2" charset="-122"/>
                </a:rPr>
                <a:t>应用：</a:t>
              </a:r>
              <a:endParaRPr lang="zh-CN" altLang="en-US" sz="3000" b="1">
                <a:latin typeface="Times New Roman" panose="02020603050405020304" pitchFamily="18" charset="0"/>
                <a:ea typeface="方正舒体" panose="02010601030101010101" pitchFamily="2" charset="-122"/>
              </a:endParaRPr>
            </a:p>
          </p:txBody>
        </p:sp>
        <p:sp>
          <p:nvSpPr>
            <p:cNvPr id="37906" name="文本框 37905"/>
            <p:cNvSpPr txBox="1"/>
            <p:nvPr/>
          </p:nvSpPr>
          <p:spPr>
            <a:xfrm>
              <a:off x="5192" y="9254"/>
              <a:ext cx="6928" cy="967"/>
            </a:xfrm>
            <a:prstGeom prst="rect">
              <a:avLst/>
            </a:prstGeom>
            <a:noFill/>
            <a:ln w="9525">
              <a:noFill/>
            </a:ln>
          </p:spPr>
          <p:txBody>
            <a:bodyPr wrap="square">
              <a:spAutoFit/>
            </a:bodyPr>
            <a:p>
              <a:pPr>
                <a:spcBef>
                  <a:spcPct val="50000"/>
                </a:spcBef>
                <a:buClr>
                  <a:schemeClr val="bg1"/>
                </a:buClr>
              </a:pPr>
              <a:r>
                <a:rPr lang="zh-CN" altLang="en-US" sz="2400">
                  <a:solidFill>
                    <a:srgbClr val="0033CC"/>
                  </a:solidFill>
                  <a:latin typeface="Times New Roman" panose="02020603050405020304" pitchFamily="18" charset="0"/>
                  <a:ea typeface="黑体" panose="02010609060101010101" pitchFamily="49" charset="-122"/>
                </a:rPr>
                <a:t>杀菌、消毒等</a:t>
              </a:r>
              <a:endParaRPr lang="zh-CN" altLang="en-US" sz="2400">
                <a:solidFill>
                  <a:srgbClr val="0033CC"/>
                </a:solidFill>
                <a:latin typeface="Times New Roman" panose="02020603050405020304" pitchFamily="18" charset="0"/>
                <a:ea typeface="黑体" panose="02010609060101010101" pitchFamily="49" charset="-122"/>
              </a:endParaRPr>
            </a:p>
          </p:txBody>
        </p:sp>
      </p:grpSp>
      <p:sp>
        <p:nvSpPr>
          <p:cNvPr id="37907" name="直接连接符 37906"/>
          <p:cNvSpPr/>
          <p:nvPr/>
        </p:nvSpPr>
        <p:spPr>
          <a:xfrm>
            <a:off x="3090863" y="3086100"/>
            <a:ext cx="1240631" cy="1191"/>
          </a:xfrm>
          <a:prstGeom prst="line">
            <a:avLst/>
          </a:prstGeom>
          <a:ln w="38100" cap="flat" cmpd="sng">
            <a:solidFill>
              <a:schemeClr val="tx1"/>
            </a:solidFill>
            <a:prstDash val="solid"/>
            <a:headEnd type="none" w="med" len="med"/>
            <a:tailEnd type="triangle" w="med" len="med"/>
          </a:ln>
        </p:spPr>
      </p:sp>
      <p:sp>
        <p:nvSpPr>
          <p:cNvPr id="37908" name="文本框 37907"/>
          <p:cNvSpPr txBox="1"/>
          <p:nvPr/>
        </p:nvSpPr>
        <p:spPr>
          <a:xfrm>
            <a:off x="3068241" y="2651522"/>
            <a:ext cx="1103709" cy="460375"/>
          </a:xfrm>
          <a:prstGeom prst="rect">
            <a:avLst/>
          </a:prstGeom>
          <a:noFill/>
          <a:ln w="9525">
            <a:noFill/>
          </a:ln>
        </p:spPr>
        <p:txBody>
          <a:bodyPr>
            <a:spAutoFit/>
          </a:bodyPr>
          <a:p>
            <a:pPr>
              <a:spcBef>
                <a:spcPct val="50000"/>
              </a:spcBef>
              <a:buClr>
                <a:schemeClr val="bg1"/>
              </a:buClr>
            </a:pPr>
            <a:r>
              <a:rPr lang="zh-CN" altLang="en-US" sz="2400" b="1" dirty="0">
                <a:solidFill>
                  <a:srgbClr val="0033CC"/>
                </a:solidFill>
                <a:latin typeface="Times New Roman" panose="02020603050405020304" pitchFamily="18" charset="0"/>
                <a:ea typeface="楷体_GB2312" panose="02010609030101010101" charset="-122"/>
              </a:rPr>
              <a:t>乙酸铅</a:t>
            </a:r>
            <a:endParaRPr lang="zh-CN" altLang="en-US" sz="2400" b="1">
              <a:solidFill>
                <a:srgbClr val="0033CC"/>
              </a:solidFill>
              <a:latin typeface="Times New Roman" panose="02020603050405020304" pitchFamily="18" charset="0"/>
              <a:ea typeface="楷体_GB2312" panose="02010609030101010101" charset="-122"/>
            </a:endParaRPr>
          </a:p>
        </p:txBody>
      </p:sp>
      <p:sp>
        <p:nvSpPr>
          <p:cNvPr id="16388" name="Text Box 9"/>
          <p:cNvSpPr txBox="1">
            <a:spLocks noChangeArrowheads="1"/>
          </p:cNvSpPr>
          <p:nvPr/>
        </p:nvSpPr>
        <p:spPr bwMode="auto">
          <a:xfrm>
            <a:off x="337185" y="1162289"/>
            <a:ext cx="2080260" cy="5067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sz="2700" b="1">
                <a:solidFill>
                  <a:srgbClr val="FF0000"/>
                </a:solidFill>
                <a:latin typeface="宋体" panose="02010600030101010101" pitchFamily="2" charset="-122"/>
                <a:cs typeface="宋体" panose="02010600030101010101" pitchFamily="2" charset="-122"/>
              </a:rPr>
              <a:t>2</a:t>
            </a:r>
            <a:r>
              <a:rPr lang="zh-CN" altLang="en-US" sz="2700" b="1">
                <a:solidFill>
                  <a:srgbClr val="FF0000"/>
                </a:solidFill>
                <a:latin typeface="宋体" panose="02010600030101010101" pitchFamily="2" charset="-122"/>
                <a:cs typeface="宋体" panose="02010600030101010101" pitchFamily="2" charset="-122"/>
              </a:rPr>
              <a:t>、化学性质</a:t>
            </a:r>
            <a:endParaRPr lang="zh-CN" altLang="en-US" sz="2700" b="1">
              <a:solidFill>
                <a:srgbClr val="FF0000"/>
              </a:solidFill>
              <a:latin typeface="宋体" panose="02010600030101010101" pitchFamily="2" charset="-122"/>
              <a:cs typeface="宋体" panose="02010600030101010101" pitchFamily="2" charset="-122"/>
            </a:endParaRPr>
          </a:p>
        </p:txBody>
      </p:sp>
      <p:sp>
        <p:nvSpPr>
          <p:cNvPr id="2" name="流程图: 终止 1"/>
          <p:cNvSpPr/>
          <p:nvPr/>
        </p:nvSpPr>
        <p:spPr>
          <a:xfrm>
            <a:off x="3434239" y="1048226"/>
            <a:ext cx="2337911" cy="712946"/>
          </a:xfrm>
          <a:prstGeom prst="flowChartTerminator">
            <a:avLst/>
          </a:prstGeom>
          <a:noFill/>
          <a:ln w="25400" cmpd="sng">
            <a:solidFill>
              <a:schemeClr val="accent1">
                <a:shade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2700" b="1">
                <a:solidFill>
                  <a:schemeClr val="tx1"/>
                </a:solidFill>
                <a:latin typeface="Times New Roman" panose="02020603050405020304" pitchFamily="18" charset="0"/>
                <a:ea typeface="宋体" panose="02010600030101010101" pitchFamily="2" charset="-122"/>
                <a:cs typeface="Times New Roman" panose="02020603050405020304" pitchFamily="18" charset="0"/>
              </a:rPr>
              <a:t>性质</a:t>
            </a:r>
            <a:r>
              <a:rPr lang="en-US" altLang="zh-CN" sz="2700" b="1">
                <a:solidFill>
                  <a:schemeClr val="tx1"/>
                </a:solidFill>
                <a:latin typeface="Times New Roman" panose="02020603050405020304" pitchFamily="18" charset="0"/>
                <a:ea typeface="宋体" panose="02010600030101010101" pitchFamily="2" charset="-122"/>
                <a:cs typeface="Times New Roman" panose="02020603050405020304" pitchFamily="18" charset="0"/>
              </a:rPr>
              <a:t>2  </a:t>
            </a:r>
            <a:r>
              <a:rPr lang="zh-CN" altLang="en-US" sz="2700" b="1">
                <a:solidFill>
                  <a:srgbClr val="FF0000"/>
                </a:solidFill>
                <a:latin typeface="Times New Roman" panose="02020603050405020304" pitchFamily="18" charset="0"/>
                <a:ea typeface="宋体" panose="02010600030101010101" pitchFamily="2" charset="-122"/>
                <a:cs typeface="Times New Roman" panose="02020603050405020304" pitchFamily="18" charset="0"/>
              </a:rPr>
              <a:t>变性</a:t>
            </a:r>
            <a:endParaRPr lang="zh-CN" altLang="en-US" sz="2700" b="1">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7893"/>
                                        </p:tgtEl>
                                        <p:attrNameLst>
                                          <p:attrName>style.visibility</p:attrName>
                                        </p:attrNameLst>
                                      </p:cBhvr>
                                      <p:to>
                                        <p:strVal val="visible"/>
                                      </p:to>
                                    </p:set>
                                    <p:animEffect transition="in" filter="blinds(horizontal)">
                                      <p:cBhvr>
                                        <p:cTn id="7" dur="500"/>
                                        <p:tgtEl>
                                          <p:spTgt spid="3789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7896"/>
                                        </p:tgtEl>
                                        <p:attrNameLst>
                                          <p:attrName>style.visibility</p:attrName>
                                        </p:attrNameLst>
                                      </p:cBhvr>
                                      <p:to>
                                        <p:strVal val="visible"/>
                                      </p:to>
                                    </p:set>
                                    <p:animEffect transition="in" filter="blinds(horizontal)">
                                      <p:cBhvr>
                                        <p:cTn id="12" dur="500"/>
                                        <p:tgtEl>
                                          <p:spTgt spid="3789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7898"/>
                                        </p:tgtEl>
                                        <p:attrNameLst>
                                          <p:attrName>style.visibility</p:attrName>
                                        </p:attrNameLst>
                                      </p:cBhvr>
                                      <p:to>
                                        <p:strVal val="visible"/>
                                      </p:to>
                                    </p:set>
                                    <p:animEffect transition="in" filter="blinds(horizontal)">
                                      <p:cBhvr>
                                        <p:cTn id="17" dur="500"/>
                                        <p:tgtEl>
                                          <p:spTgt spid="37898"/>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7901"/>
                                        </p:tgtEl>
                                        <p:attrNameLst>
                                          <p:attrName>style.visibility</p:attrName>
                                        </p:attrNameLst>
                                      </p:cBhvr>
                                      <p:to>
                                        <p:strVal val="visible"/>
                                      </p:to>
                                    </p:set>
                                    <p:animEffect transition="in" filter="blinds(horizontal)">
                                      <p:cBhvr>
                                        <p:cTn id="22" dur="500"/>
                                        <p:tgtEl>
                                          <p:spTgt spid="37901"/>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8" fill="hold" grpId="0" nodeType="clickEffect">
                                  <p:stCondLst>
                                    <p:cond delay="0"/>
                                  </p:stCondLst>
                                  <p:childTnLst>
                                    <p:set>
                                      <p:cBhvr>
                                        <p:cTn id="26" dur="1" fill="hold">
                                          <p:stCondLst>
                                            <p:cond delay="0"/>
                                          </p:stCondLst>
                                        </p:cTn>
                                        <p:tgtEl>
                                          <p:spTgt spid="37903"/>
                                        </p:tgtEl>
                                        <p:attrNameLst>
                                          <p:attrName>style.visibility</p:attrName>
                                        </p:attrNameLst>
                                      </p:cBhvr>
                                      <p:to>
                                        <p:strVal val="visible"/>
                                      </p:to>
                                    </p:set>
                                    <p:anim calcmode="lin" valueType="num">
                                      <p:cBhvr additive="base">
                                        <p:cTn id="27" dur="500" fill="hold"/>
                                        <p:tgtEl>
                                          <p:spTgt spid="37903"/>
                                        </p:tgtEl>
                                        <p:attrNameLst>
                                          <p:attrName>ppt_x</p:attrName>
                                        </p:attrNameLst>
                                      </p:cBhvr>
                                      <p:tavLst>
                                        <p:tav tm="0">
                                          <p:val>
                                            <p:strVal val="0-#ppt_w/2"/>
                                          </p:val>
                                        </p:tav>
                                        <p:tav tm="100000">
                                          <p:val>
                                            <p:strVal val="#ppt_x"/>
                                          </p:val>
                                        </p:tav>
                                      </p:tavLst>
                                    </p:anim>
                                    <p:anim calcmode="lin" valueType="num">
                                      <p:cBhvr additive="base">
                                        <p:cTn id="28" dur="500" fill="hold"/>
                                        <p:tgtEl>
                                          <p:spTgt spid="37903"/>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8" fill="hold" grpId="0" nodeType="clickEffect">
                                  <p:stCondLst>
                                    <p:cond delay="0"/>
                                  </p:stCondLst>
                                  <p:childTnLst>
                                    <p:set>
                                      <p:cBhvr>
                                        <p:cTn id="32" dur="1" fill="hold">
                                          <p:stCondLst>
                                            <p:cond delay="0"/>
                                          </p:stCondLst>
                                        </p:cTn>
                                        <p:tgtEl>
                                          <p:spTgt spid="37904"/>
                                        </p:tgtEl>
                                        <p:attrNameLst>
                                          <p:attrName>style.visibility</p:attrName>
                                        </p:attrNameLst>
                                      </p:cBhvr>
                                      <p:to>
                                        <p:strVal val="visible"/>
                                      </p:to>
                                    </p:set>
                                    <p:anim calcmode="lin" valueType="num">
                                      <p:cBhvr additive="base">
                                        <p:cTn id="33" dur="500" fill="hold"/>
                                        <p:tgtEl>
                                          <p:spTgt spid="37904"/>
                                        </p:tgtEl>
                                        <p:attrNameLst>
                                          <p:attrName>ppt_x</p:attrName>
                                        </p:attrNameLst>
                                      </p:cBhvr>
                                      <p:tavLst>
                                        <p:tav tm="0">
                                          <p:val>
                                            <p:strVal val="0-#ppt_w/2"/>
                                          </p:val>
                                        </p:tav>
                                        <p:tav tm="100000">
                                          <p:val>
                                            <p:strVal val="#ppt_x"/>
                                          </p:val>
                                        </p:tav>
                                      </p:tavLst>
                                    </p:anim>
                                    <p:anim calcmode="lin" valueType="num">
                                      <p:cBhvr additive="base">
                                        <p:cTn id="34" dur="500" fill="hold"/>
                                        <p:tgtEl>
                                          <p:spTgt spid="37904"/>
                                        </p:tgtEl>
                                        <p:attrNameLst>
                                          <p:attrName>ppt_y</p:attrName>
                                        </p:attrNameLst>
                                      </p:cBhvr>
                                      <p:tavLst>
                                        <p:tav tm="0">
                                          <p:val>
                                            <p:strVal val="#ppt_y"/>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2" presetClass="entr" presetSubtype="4" fill="hold" grpId="0" nodeType="clickEffect">
                                  <p:stCondLst>
                                    <p:cond delay="0"/>
                                  </p:stCondLst>
                                  <p:childTnLst>
                                    <p:set>
                                      <p:cBhvr>
                                        <p:cTn id="38" dur="1" fill="hold">
                                          <p:stCondLst>
                                            <p:cond delay="0"/>
                                          </p:stCondLst>
                                        </p:cTn>
                                        <p:tgtEl>
                                          <p:spTgt spid="2"/>
                                        </p:tgtEl>
                                        <p:attrNameLst>
                                          <p:attrName>style.visibility</p:attrName>
                                        </p:attrNameLst>
                                      </p:cBhvr>
                                      <p:to>
                                        <p:strVal val="visible"/>
                                      </p:to>
                                    </p:set>
                                    <p:animEffect transition="in" filter="wipe(down)">
                                      <p:cBhvr>
                                        <p:cTn id="39" dur="500"/>
                                        <p:tgtEl>
                                          <p:spTgt spid="2"/>
                                        </p:tgtEl>
                                      </p:cBhvr>
                                    </p:animEffect>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nodeType="clickEffect">
                                  <p:stCondLst>
                                    <p:cond delay="0"/>
                                  </p:stCondLst>
                                  <p:childTnLst>
                                    <p:set>
                                      <p:cBhvr>
                                        <p:cTn id="43" dur="1" fill="hold">
                                          <p:stCondLst>
                                            <p:cond delay="0"/>
                                          </p:stCondLst>
                                        </p:cTn>
                                        <p:tgtEl>
                                          <p:spTgt spid="3"/>
                                        </p:tgtEl>
                                        <p:attrNameLst>
                                          <p:attrName>style.visibility</p:attrName>
                                        </p:attrNameLst>
                                      </p:cBhvr>
                                      <p:to>
                                        <p:strVal val="visible"/>
                                      </p:to>
                                    </p:set>
                                    <p:anim calcmode="lin" valueType="num">
                                      <p:cBhvr additive="base">
                                        <p:cTn id="44" dur="500" fill="hold"/>
                                        <p:tgtEl>
                                          <p:spTgt spid="3"/>
                                        </p:tgtEl>
                                        <p:attrNameLst>
                                          <p:attrName>ppt_x</p:attrName>
                                        </p:attrNameLst>
                                      </p:cBhvr>
                                      <p:tavLst>
                                        <p:tav tm="0">
                                          <p:val>
                                            <p:strVal val="#ppt_x"/>
                                          </p:val>
                                        </p:tav>
                                        <p:tav tm="100000">
                                          <p:val>
                                            <p:strVal val="#ppt_x"/>
                                          </p:val>
                                        </p:tav>
                                      </p:tavLst>
                                    </p:anim>
                                    <p:anim calcmode="lin" valueType="num">
                                      <p:cBhvr additive="base">
                                        <p:cTn id="45"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903" grpId="0"/>
      <p:bldP spid="37904" grpId="0"/>
      <p:bldP spid="2" grpId="0" bldLvl="0" animBg="1"/>
      <p:bldP spid="37893" grpId="0"/>
      <p:bldP spid="37896" grpId="0"/>
      <p:bldP spid="37898" grpId="0"/>
      <p:bldP spid="3790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39973" name="Group 37"/>
          <p:cNvGraphicFramePr>
            <a:graphicFrameLocks noGrp="1"/>
          </p:cNvGraphicFramePr>
          <p:nvPr>
            <p:custDataLst>
              <p:tags r:id="rId1"/>
            </p:custDataLst>
          </p:nvPr>
        </p:nvGraphicFramePr>
        <p:xfrm>
          <a:off x="228600" y="1710690"/>
          <a:ext cx="8763000" cy="4538980"/>
        </p:xfrm>
        <a:graphic>
          <a:graphicData uri="http://schemas.openxmlformats.org/drawingml/2006/table">
            <a:tbl>
              <a:tblPr/>
              <a:tblGrid>
                <a:gridCol w="1828800"/>
                <a:gridCol w="2898775"/>
                <a:gridCol w="4035425"/>
              </a:tblGrid>
              <a:tr h="734060">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0" lang="zh-CN" altLang="zh-CN" sz="2800" b="0" i="0" u="none" strike="noStrike" cap="none" normalizeH="0" baseline="0" dirty="0" smtClean="0">
                        <a:ln>
                          <a:solidFill>
                            <a:schemeClr val="accent1"/>
                          </a:solidFill>
                        </a:ln>
                        <a:solidFill>
                          <a:srgbClr val="FFFFFF"/>
                        </a:solidFill>
                        <a:effectLst/>
                        <a:latin typeface="Arial" panose="020B0604020202020204" pitchFamily="34" charset="0"/>
                        <a:ea typeface="宋体" panose="02010600030101010101" pitchFamily="2" charset="-122"/>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0" lang="zh-CN" altLang="en-US" sz="3600" b="1" i="0" u="none" strike="noStrike" cap="none" normalizeH="0" baseline="0" smtClean="0">
                          <a:ln>
                            <a:solidFill>
                              <a:schemeClr val="accent1"/>
                            </a:solidFill>
                          </a:ln>
                          <a:solidFill>
                            <a:schemeClr val="tx1"/>
                          </a:solidFill>
                          <a:effectLst/>
                          <a:latin typeface="Arial" panose="020B0604020202020204" pitchFamily="34" charset="0"/>
                          <a:ea typeface="华文新魏" panose="02010800040101010101" pitchFamily="2" charset="-122"/>
                        </a:rPr>
                        <a:t>盐析</a:t>
                      </a:r>
                      <a:endParaRPr kumimoji="0" lang="zh-CN" altLang="en-US" sz="3600" b="1" i="0" u="none" strike="noStrike" cap="none" normalizeH="0" baseline="0" smtClean="0">
                        <a:ln>
                          <a:solidFill>
                            <a:schemeClr val="accent1"/>
                          </a:solidFill>
                        </a:ln>
                        <a:solidFill>
                          <a:schemeClr val="tx1"/>
                        </a:solidFill>
                        <a:effectLst/>
                        <a:latin typeface="Arial" panose="020B0604020202020204" pitchFamily="34" charset="0"/>
                        <a:ea typeface="华文新魏" panose="02010800040101010101" pitchFamily="2" charset="-122"/>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0" lang="zh-CN" altLang="en-US" sz="3600" b="1" i="0" u="none" strike="noStrike" cap="none" normalizeH="0" baseline="0" smtClean="0">
                          <a:ln>
                            <a:solidFill>
                              <a:schemeClr val="accent1"/>
                            </a:solidFill>
                          </a:ln>
                          <a:solidFill>
                            <a:srgbClr val="0000FF"/>
                          </a:solidFill>
                          <a:effectLst/>
                          <a:latin typeface="Arial" panose="020B0604020202020204" pitchFamily="34" charset="0"/>
                          <a:ea typeface="华文新魏" panose="02010800040101010101" pitchFamily="2" charset="-122"/>
                        </a:rPr>
                        <a:t>变性</a:t>
                      </a:r>
                      <a:endParaRPr kumimoji="0" lang="zh-CN" altLang="en-US" sz="3600" b="1" i="0" u="none" strike="noStrike" cap="none" normalizeH="0" baseline="0" smtClean="0">
                        <a:ln>
                          <a:solidFill>
                            <a:schemeClr val="accent1"/>
                          </a:solidFill>
                        </a:ln>
                        <a:solidFill>
                          <a:srgbClr val="0000FF"/>
                        </a:solidFill>
                        <a:effectLst/>
                        <a:latin typeface="Arial" panose="020B0604020202020204" pitchFamily="34" charset="0"/>
                        <a:ea typeface="华文新魏" panose="02010800040101010101" pitchFamily="2" charset="-122"/>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bg1"/>
                    </a:solidFill>
                  </a:tcPr>
                </a:tc>
              </a:tr>
              <a:tr h="1219200">
                <a:tc>
                  <a:txBody>
                    <a:bodyPr/>
                    <a:lstStyle/>
                    <a:p>
                      <a:pPr marL="0" marR="0" lvl="0" indent="0" algn="ctr" defTabSz="914400" rtl="0" eaLnBrk="1" fontAlgn="base" latinLnBrk="0" hangingPunct="1">
                        <a:lnSpc>
                          <a:spcPct val="100000"/>
                        </a:lnSpc>
                        <a:spcBef>
                          <a:spcPct val="20000"/>
                        </a:spcBef>
                        <a:spcAft>
                          <a:spcPct val="0"/>
                        </a:spcAft>
                        <a:buClrTx/>
                        <a:buSzTx/>
                        <a:buFontTx/>
                        <a:buNone/>
                      </a:pPr>
                      <a:endParaRPr kumimoji="0" lang="en-US" altLang="zh-CN" sz="600" b="1" i="0" u="none" strike="noStrike" cap="none" normalizeH="0" baseline="0" smtClean="0">
                        <a:ln>
                          <a:solidFill>
                            <a:schemeClr val="accent1"/>
                          </a:solidFill>
                        </a:ln>
                        <a:solidFill>
                          <a:srgbClr val="0033CC"/>
                        </a:solidFill>
                        <a:effectLst/>
                        <a:latin typeface="Arial" panose="020B0604020202020204" pitchFamily="34" charset="0"/>
                        <a:ea typeface="隶书" panose="02010509060101010101" charset="-122"/>
                      </a:endParaRPr>
                    </a:p>
                    <a:p>
                      <a:pPr marL="0" marR="0" lvl="0" indent="0" algn="ctr" defTabSz="914400" rtl="0" eaLnBrk="1" fontAlgn="base" latinLnBrk="0" hangingPunct="1">
                        <a:lnSpc>
                          <a:spcPct val="100000"/>
                        </a:lnSpc>
                        <a:spcBef>
                          <a:spcPct val="20000"/>
                        </a:spcBef>
                        <a:spcAft>
                          <a:spcPct val="0"/>
                        </a:spcAft>
                        <a:buClrTx/>
                        <a:buSzTx/>
                        <a:buFontTx/>
                        <a:buNone/>
                      </a:pPr>
                      <a:r>
                        <a:rPr kumimoji="0" lang="zh-CN" altLang="en-US" sz="3200" b="1" i="0" u="none" strike="noStrike" cap="none" normalizeH="0" baseline="0" smtClean="0">
                          <a:ln>
                            <a:solidFill>
                              <a:schemeClr val="accent1"/>
                            </a:solidFill>
                          </a:ln>
                          <a:solidFill>
                            <a:srgbClr val="0033CC"/>
                          </a:solidFill>
                          <a:effectLst/>
                          <a:latin typeface="Arial" panose="020B0604020202020204" pitchFamily="34" charset="0"/>
                          <a:ea typeface="隶书" panose="02010509060101010101" charset="-122"/>
                        </a:rPr>
                        <a:t>变化条件</a:t>
                      </a:r>
                      <a:endParaRPr kumimoji="0" lang="zh-CN" altLang="en-US" sz="3200" b="1" i="0" u="none" strike="noStrike" cap="none" normalizeH="0" baseline="0" smtClean="0">
                        <a:ln>
                          <a:solidFill>
                            <a:schemeClr val="accent1"/>
                          </a:solidFill>
                        </a:ln>
                        <a:solidFill>
                          <a:srgbClr val="0033CC"/>
                        </a:solidFill>
                        <a:effectLst/>
                        <a:latin typeface="Arial" panose="020B0604020202020204" pitchFamily="34" charset="0"/>
                        <a:ea typeface="隶书" panose="02010509060101010101" charset="-122"/>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endParaRPr kumimoji="0" lang="zh-CN" altLang="zh-CN" sz="2400" b="1" i="0" u="none" strike="noStrike" cap="none" normalizeH="0" baseline="0" smtClean="0">
                        <a:ln>
                          <a:solidFill>
                            <a:schemeClr val="accent1"/>
                          </a:solidFill>
                        </a:ln>
                        <a:solidFill>
                          <a:srgbClr val="FFFFFF"/>
                        </a:solidFill>
                        <a:effectLst/>
                        <a:latin typeface="Arial" panose="020B0604020202020204" pitchFamily="34" charset="0"/>
                        <a:ea typeface="黑体" panose="02010609060101010101" pitchFamily="49" charset="-122"/>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pPr>
                      <a:endParaRPr kumimoji="0" lang="en-US" altLang="zh-CN" sz="2400" b="1" i="0" u="none" strike="noStrike" cap="none" normalizeH="0" baseline="0" smtClean="0">
                        <a:ln>
                          <a:solidFill>
                            <a:schemeClr val="accent1"/>
                          </a:solidFill>
                        </a:ln>
                        <a:solidFill>
                          <a:srgbClr val="FFFFFF"/>
                        </a:solidFill>
                        <a:effectLst/>
                        <a:latin typeface="Arial" panose="020B0604020202020204" pitchFamily="34" charset="0"/>
                        <a:ea typeface="黑体" panose="02010609060101010101" pitchFamily="49" charset="-122"/>
                      </a:endParaRPr>
                    </a:p>
                    <a:p>
                      <a:pPr marL="0" marR="0" lvl="0" indent="0" algn="l" defTabSz="914400" rtl="0" eaLnBrk="1" fontAlgn="base" latinLnBrk="0" hangingPunct="1">
                        <a:lnSpc>
                          <a:spcPct val="100000"/>
                        </a:lnSpc>
                        <a:spcBef>
                          <a:spcPct val="20000"/>
                        </a:spcBef>
                        <a:spcAft>
                          <a:spcPct val="0"/>
                        </a:spcAft>
                        <a:buClrTx/>
                        <a:buSzTx/>
                        <a:buFontTx/>
                        <a:buNone/>
                      </a:pPr>
                      <a:endParaRPr kumimoji="0" lang="en-US" altLang="zh-CN" sz="2400" b="1" i="0" u="none" strike="noStrike" cap="none" normalizeH="0" baseline="0" smtClean="0">
                        <a:ln>
                          <a:solidFill>
                            <a:schemeClr val="accent1"/>
                          </a:solidFill>
                        </a:ln>
                        <a:solidFill>
                          <a:srgbClr val="FFFFFF"/>
                        </a:solidFill>
                        <a:effectLst/>
                        <a:latin typeface="Arial" panose="020B0604020202020204" pitchFamily="34" charset="0"/>
                        <a:ea typeface="黑体" panose="02010609060101010101" pitchFamily="49" charset="-122"/>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lnTlToBr>
                      <a:noFill/>
                    </a:lnTlToBr>
                    <a:lnBlToTr>
                      <a:noFill/>
                    </a:lnBlToTr>
                    <a:solidFill>
                      <a:schemeClr val="bg1"/>
                    </a:solidFill>
                  </a:tcPr>
                </a:tc>
              </a:tr>
              <a:tr h="1111250">
                <a:tc>
                  <a:txBody>
                    <a:bodyPr/>
                    <a:lstStyle/>
                    <a:p>
                      <a:pPr marL="0" marR="0" lvl="0" indent="0" algn="ctr" defTabSz="914400" rtl="0" eaLnBrk="1" fontAlgn="base" latinLnBrk="0" hangingPunct="1">
                        <a:lnSpc>
                          <a:spcPct val="100000"/>
                        </a:lnSpc>
                        <a:spcBef>
                          <a:spcPct val="20000"/>
                        </a:spcBef>
                        <a:spcAft>
                          <a:spcPct val="0"/>
                        </a:spcAft>
                        <a:buClrTx/>
                        <a:buSzTx/>
                        <a:buFontTx/>
                        <a:buNone/>
                      </a:pPr>
                      <a:endParaRPr kumimoji="0" lang="en-US" altLang="zh-CN" sz="1400" b="1" i="0" u="none" strike="noStrike" cap="none" normalizeH="0" baseline="0" smtClean="0">
                        <a:ln>
                          <a:solidFill>
                            <a:schemeClr val="accent1"/>
                          </a:solidFill>
                        </a:ln>
                        <a:solidFill>
                          <a:srgbClr val="0033CC"/>
                        </a:solidFill>
                        <a:effectLst/>
                        <a:latin typeface="Arial" panose="020B0604020202020204" pitchFamily="34" charset="0"/>
                        <a:ea typeface="隶书" panose="02010509060101010101" charset="-122"/>
                      </a:endParaRPr>
                    </a:p>
                    <a:p>
                      <a:pPr marL="0" marR="0" lvl="0" indent="0" algn="ctr" defTabSz="914400" rtl="0" eaLnBrk="1" fontAlgn="base" latinLnBrk="0" hangingPunct="1">
                        <a:lnSpc>
                          <a:spcPct val="100000"/>
                        </a:lnSpc>
                        <a:spcBef>
                          <a:spcPct val="20000"/>
                        </a:spcBef>
                        <a:spcAft>
                          <a:spcPct val="0"/>
                        </a:spcAft>
                        <a:buClrTx/>
                        <a:buSzTx/>
                        <a:buFontTx/>
                        <a:buNone/>
                      </a:pPr>
                      <a:r>
                        <a:rPr kumimoji="0" lang="zh-CN" altLang="en-US" sz="3200" b="1" i="0" u="none" strike="noStrike" cap="none" normalizeH="0" baseline="0" smtClean="0">
                          <a:ln>
                            <a:solidFill>
                              <a:schemeClr val="accent1"/>
                            </a:solidFill>
                          </a:ln>
                          <a:solidFill>
                            <a:srgbClr val="0033CC"/>
                          </a:solidFill>
                          <a:effectLst/>
                          <a:latin typeface="Arial" panose="020B0604020202020204" pitchFamily="34" charset="0"/>
                          <a:ea typeface="隶书" panose="02010509060101010101" charset="-122"/>
                        </a:rPr>
                        <a:t>变化性质</a:t>
                      </a:r>
                      <a:endParaRPr kumimoji="0" lang="zh-CN" altLang="en-US" sz="3200" b="1" i="0" u="none" strike="noStrike" cap="none" normalizeH="0" baseline="0" smtClean="0">
                        <a:ln>
                          <a:solidFill>
                            <a:schemeClr val="accent1"/>
                          </a:solidFill>
                        </a:ln>
                        <a:solidFill>
                          <a:srgbClr val="0033CC"/>
                        </a:solidFill>
                        <a:effectLst/>
                        <a:latin typeface="Arial" panose="020B0604020202020204" pitchFamily="34" charset="0"/>
                        <a:ea typeface="隶书" panose="02010509060101010101" charset="-122"/>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0" lang="zh-CN" altLang="zh-CN" sz="900" b="1" i="0" u="none" strike="noStrike" cap="none" normalizeH="0" baseline="0" smtClean="0">
                        <a:ln>
                          <a:solidFill>
                            <a:schemeClr val="accent1"/>
                          </a:solidFill>
                        </a:ln>
                        <a:solidFill>
                          <a:srgbClr val="FFFFFF"/>
                        </a:solidFill>
                        <a:effectLst/>
                        <a:latin typeface="Arial" panose="020B0604020202020204" pitchFamily="34" charset="0"/>
                        <a:ea typeface="黑体" panose="02010609060101010101" pitchFamily="49" charset="-122"/>
                      </a:endParaRPr>
                    </a:p>
                  </a:txBody>
                  <a:tcPr horzOverflow="overflow">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pPr>
                      <a:endParaRPr kumimoji="0" lang="zh-CN" altLang="zh-CN" sz="1000" b="1" i="0" u="none" strike="noStrike" cap="none" normalizeH="0" baseline="0" dirty="0" smtClean="0">
                        <a:ln>
                          <a:solidFill>
                            <a:schemeClr val="accent1"/>
                          </a:solidFill>
                        </a:ln>
                        <a:solidFill>
                          <a:srgbClr val="FFFFFF"/>
                        </a:solidFill>
                        <a:effectLst/>
                        <a:latin typeface="Arial" panose="020B0604020202020204" pitchFamily="34" charset="0"/>
                        <a:ea typeface="黑体" panose="02010609060101010101" pitchFamily="49" charset="-122"/>
                      </a:endParaRPr>
                    </a:p>
                  </a:txBody>
                  <a:tcPr horzOverflow="overflow">
                    <a:lnL>
                      <a:noFill/>
                    </a:lnL>
                    <a:lnR>
                      <a:noFill/>
                    </a:lnR>
                    <a:lnT>
                      <a:noFill/>
                    </a:lnT>
                    <a:lnB>
                      <a:noFill/>
                    </a:lnB>
                    <a:lnTlToBr>
                      <a:noFill/>
                    </a:lnTlToBr>
                    <a:lnBlToTr>
                      <a:noFill/>
                    </a:lnBlToTr>
                    <a:solidFill>
                      <a:schemeClr val="bg1"/>
                    </a:solidFill>
                  </a:tcPr>
                </a:tc>
              </a:tr>
              <a:tr h="706438">
                <a:tc>
                  <a:txBody>
                    <a:bodyPr/>
                    <a:lstStyle/>
                    <a:p>
                      <a:pPr marL="0" marR="0" lvl="0" indent="0" algn="ctr" defTabSz="914400" rtl="0" eaLnBrk="1" fontAlgn="base" latinLnBrk="0" hangingPunct="1">
                        <a:lnSpc>
                          <a:spcPct val="100000"/>
                        </a:lnSpc>
                        <a:spcBef>
                          <a:spcPct val="20000"/>
                        </a:spcBef>
                        <a:spcAft>
                          <a:spcPct val="0"/>
                        </a:spcAft>
                        <a:buClrTx/>
                        <a:buSzTx/>
                        <a:buFontTx/>
                        <a:buNone/>
                      </a:pPr>
                      <a:r>
                        <a:rPr kumimoji="0" lang="zh-CN" altLang="en-US" sz="3200" b="1" i="0" u="none" strike="noStrike" cap="none" normalizeH="0" baseline="0" smtClean="0">
                          <a:ln>
                            <a:solidFill>
                              <a:schemeClr val="accent1"/>
                            </a:solidFill>
                          </a:ln>
                          <a:solidFill>
                            <a:srgbClr val="0033CC"/>
                          </a:solidFill>
                          <a:effectLst/>
                          <a:latin typeface="Arial" panose="020B0604020202020204" pitchFamily="34" charset="0"/>
                          <a:ea typeface="隶书" panose="02010509060101010101" charset="-122"/>
                        </a:rPr>
                        <a:t>变化过程</a:t>
                      </a:r>
                      <a:endParaRPr kumimoji="0" lang="zh-CN" altLang="en-US" sz="3200" b="1" i="0" u="none" strike="noStrike" cap="none" normalizeH="0" baseline="0" smtClean="0">
                        <a:ln>
                          <a:solidFill>
                            <a:schemeClr val="accent1"/>
                          </a:solidFill>
                        </a:ln>
                        <a:solidFill>
                          <a:srgbClr val="0033CC"/>
                        </a:solidFill>
                        <a:effectLst/>
                        <a:latin typeface="Arial" panose="020B0604020202020204" pitchFamily="34" charset="0"/>
                        <a:ea typeface="隶书" panose="02010509060101010101" charset="-122"/>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endParaRPr kumimoji="0" lang="zh-CN" altLang="zh-CN" sz="500" b="1" i="0" u="none" strike="noStrike" cap="none" normalizeH="0" baseline="0" smtClean="0">
                        <a:ln>
                          <a:solidFill>
                            <a:schemeClr val="accent1"/>
                          </a:solidFill>
                        </a:ln>
                        <a:solidFill>
                          <a:srgbClr val="FFFFFF"/>
                        </a:solidFill>
                        <a:effectLst/>
                        <a:latin typeface="Arial" panose="020B0604020202020204" pitchFamily="34" charset="0"/>
                        <a:ea typeface="黑体" panose="02010609060101010101" pitchFamily="49" charset="-122"/>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endParaRPr kumimoji="0" lang="en-US" altLang="zh-CN" sz="500" b="1" i="0" u="none" strike="noStrike" cap="none" normalizeH="0" baseline="0" smtClean="0">
                        <a:ln>
                          <a:solidFill>
                            <a:schemeClr val="accent1"/>
                          </a:solidFill>
                        </a:ln>
                        <a:solidFill>
                          <a:srgbClr val="FFFFFF"/>
                        </a:solidFill>
                        <a:effectLst/>
                        <a:latin typeface="Arial" panose="020B0604020202020204" pitchFamily="34" charset="0"/>
                        <a:ea typeface="黑体" panose="02010609060101010101" pitchFamily="49" charset="-122"/>
                      </a:endParaRPr>
                    </a:p>
                    <a:p>
                      <a:pPr marL="0" marR="0" lvl="0" indent="0" algn="ctr" defTabSz="914400" rtl="0" eaLnBrk="1" fontAlgn="base" latinLnBrk="0" hangingPunct="1">
                        <a:lnSpc>
                          <a:spcPct val="100000"/>
                        </a:lnSpc>
                        <a:spcBef>
                          <a:spcPct val="20000"/>
                        </a:spcBef>
                        <a:spcAft>
                          <a:spcPct val="0"/>
                        </a:spcAft>
                        <a:buClrTx/>
                        <a:buSzTx/>
                        <a:buFontTx/>
                        <a:buNone/>
                      </a:pPr>
                      <a:endParaRPr kumimoji="0" lang="en-US" altLang="zh-CN" sz="500" b="1" i="0" u="none" strike="noStrike" cap="none" normalizeH="0" baseline="0" smtClean="0">
                        <a:ln>
                          <a:solidFill>
                            <a:schemeClr val="accent1"/>
                          </a:solidFill>
                        </a:ln>
                        <a:solidFill>
                          <a:srgbClr val="FFFFFF"/>
                        </a:solidFill>
                        <a:effectLst/>
                        <a:latin typeface="Arial" panose="020B0604020202020204" pitchFamily="34" charset="0"/>
                        <a:ea typeface="黑体" panose="02010609060101010101" pitchFamily="49" charset="-122"/>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2700" cap="flat" cmpd="sng" algn="ctr">
                      <a:solidFill>
                        <a:srgbClr val="FFFFFF"/>
                      </a:solidFill>
                      <a:prstDash val="solid"/>
                      <a:round/>
                      <a:headEnd type="none" w="med" len="med"/>
                      <a:tailEnd type="none" w="med" len="med"/>
                    </a:lnB>
                    <a:lnTlToBr>
                      <a:noFill/>
                    </a:lnTlToBr>
                    <a:lnBlToTr>
                      <a:noFill/>
                    </a:lnBlToTr>
                    <a:solidFill>
                      <a:schemeClr val="bg1"/>
                    </a:solidFill>
                  </a:tcPr>
                </a:tc>
              </a:tr>
              <a:tr h="708025">
                <a:tc>
                  <a:txBody>
                    <a:bodyPr/>
                    <a:lstStyle/>
                    <a:p>
                      <a:pPr marL="0" marR="0" lvl="0" indent="0" algn="ctr" defTabSz="914400" rtl="0" eaLnBrk="1" fontAlgn="base" latinLnBrk="0" hangingPunct="1">
                        <a:lnSpc>
                          <a:spcPct val="100000"/>
                        </a:lnSpc>
                        <a:spcBef>
                          <a:spcPct val="20000"/>
                        </a:spcBef>
                        <a:spcAft>
                          <a:spcPct val="0"/>
                        </a:spcAft>
                        <a:buClrTx/>
                        <a:buSzTx/>
                        <a:buFontTx/>
                        <a:buNone/>
                      </a:pPr>
                      <a:endParaRPr kumimoji="0" lang="en-US" altLang="zh-CN" sz="600" b="1" i="0" u="none" strike="noStrike" cap="none" normalizeH="0" baseline="0" smtClean="0">
                        <a:ln>
                          <a:solidFill>
                            <a:schemeClr val="accent1"/>
                          </a:solidFill>
                        </a:ln>
                        <a:solidFill>
                          <a:srgbClr val="0033CC"/>
                        </a:solidFill>
                        <a:effectLst/>
                        <a:latin typeface="Arial" panose="020B0604020202020204" pitchFamily="34" charset="0"/>
                        <a:ea typeface="隶书" panose="02010509060101010101" charset="-122"/>
                      </a:endParaRPr>
                    </a:p>
                    <a:p>
                      <a:pPr marL="0" marR="0" lvl="0" indent="0" algn="ctr" defTabSz="914400" rtl="0" eaLnBrk="1" fontAlgn="base" latinLnBrk="0" hangingPunct="1">
                        <a:lnSpc>
                          <a:spcPct val="100000"/>
                        </a:lnSpc>
                        <a:spcBef>
                          <a:spcPct val="20000"/>
                        </a:spcBef>
                        <a:spcAft>
                          <a:spcPct val="0"/>
                        </a:spcAft>
                        <a:buClrTx/>
                        <a:buSzTx/>
                        <a:buFontTx/>
                        <a:buNone/>
                      </a:pPr>
                      <a:r>
                        <a:rPr kumimoji="0" lang="zh-CN" altLang="en-US" sz="3200" b="1" i="0" u="none" strike="noStrike" cap="none" normalizeH="0" baseline="0" smtClean="0">
                          <a:ln>
                            <a:solidFill>
                              <a:schemeClr val="accent1"/>
                            </a:solidFill>
                          </a:ln>
                          <a:solidFill>
                            <a:srgbClr val="0033CC"/>
                          </a:solidFill>
                          <a:effectLst/>
                          <a:latin typeface="Arial" panose="020B0604020202020204" pitchFamily="34" charset="0"/>
                          <a:ea typeface="隶书" panose="02010509060101010101" charset="-122"/>
                        </a:rPr>
                        <a:t>用       途 </a:t>
                      </a:r>
                      <a:endParaRPr kumimoji="0" lang="zh-CN" altLang="en-US" sz="3200" b="1" i="0" u="none" strike="noStrike" cap="none" normalizeH="0" baseline="0" smtClean="0">
                        <a:ln>
                          <a:solidFill>
                            <a:schemeClr val="accent1"/>
                          </a:solidFill>
                        </a:ln>
                        <a:solidFill>
                          <a:srgbClr val="0033CC"/>
                        </a:solidFill>
                        <a:effectLst/>
                        <a:latin typeface="Arial" panose="020B0604020202020204" pitchFamily="34" charset="0"/>
                        <a:ea typeface="隶书" panose="02010509060101010101" charset="-122"/>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endParaRPr kumimoji="0" lang="zh-CN" altLang="zh-CN" sz="500" b="1" i="0" u="none" strike="noStrike" cap="none" normalizeH="0" baseline="0" dirty="0" smtClean="0">
                        <a:ln>
                          <a:solidFill>
                            <a:schemeClr val="accent1"/>
                          </a:solidFill>
                        </a:ln>
                        <a:solidFill>
                          <a:srgbClr val="FFFFFF"/>
                        </a:solidFill>
                        <a:effectLst/>
                        <a:latin typeface="Arial" panose="020B0604020202020204" pitchFamily="34" charset="0"/>
                        <a:ea typeface="黑体" panose="02010609060101010101" pitchFamily="49" charset="-122"/>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pPr>
                      <a:endParaRPr kumimoji="0" lang="en-US" altLang="zh-CN" sz="500" b="1" i="0" u="none" strike="noStrike" cap="none" normalizeH="0" baseline="0" dirty="0" smtClean="0">
                        <a:ln>
                          <a:solidFill>
                            <a:schemeClr val="accent1"/>
                          </a:solidFill>
                        </a:ln>
                        <a:solidFill>
                          <a:srgbClr val="FFFFFF"/>
                        </a:solidFill>
                        <a:effectLst/>
                        <a:latin typeface="Arial" panose="020B0604020202020204" pitchFamily="34" charset="0"/>
                        <a:ea typeface="黑体" panose="02010609060101010101" pitchFamily="49" charset="-122"/>
                      </a:endParaRPr>
                    </a:p>
                    <a:p>
                      <a:pPr marL="0" marR="0" lvl="0" indent="0" algn="ctr" defTabSz="914400" rtl="0" eaLnBrk="1" fontAlgn="base" latinLnBrk="0" hangingPunct="1">
                        <a:lnSpc>
                          <a:spcPct val="100000"/>
                        </a:lnSpc>
                        <a:spcBef>
                          <a:spcPct val="20000"/>
                        </a:spcBef>
                        <a:spcAft>
                          <a:spcPct val="0"/>
                        </a:spcAft>
                        <a:buClrTx/>
                        <a:buSzTx/>
                        <a:buFontTx/>
                        <a:buNone/>
                      </a:pPr>
                      <a:endParaRPr kumimoji="0" lang="en-US" altLang="zh-CN" sz="500" b="1" i="0" u="none" strike="noStrike" cap="none" normalizeH="0" baseline="0" dirty="0" smtClean="0">
                        <a:ln>
                          <a:solidFill>
                            <a:schemeClr val="accent1"/>
                          </a:solidFill>
                        </a:ln>
                        <a:solidFill>
                          <a:srgbClr val="FFFFFF"/>
                        </a:solidFill>
                        <a:effectLst/>
                        <a:latin typeface="Arial" panose="020B0604020202020204" pitchFamily="34" charset="0"/>
                        <a:ea typeface="黑体" panose="02010609060101010101" pitchFamily="49" charset="-122"/>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bg1"/>
                    </a:solidFill>
                  </a:tcPr>
                </a:tc>
              </a:tr>
            </a:tbl>
          </a:graphicData>
        </a:graphic>
      </p:graphicFrame>
      <p:sp>
        <p:nvSpPr>
          <p:cNvPr id="39964" name="Text Box 28"/>
          <p:cNvSpPr txBox="1"/>
          <p:nvPr/>
        </p:nvSpPr>
        <p:spPr>
          <a:xfrm>
            <a:off x="1981200" y="2667000"/>
            <a:ext cx="3057525" cy="523875"/>
          </a:xfrm>
          <a:prstGeom prst="rect">
            <a:avLst/>
          </a:prstGeom>
          <a:noFill/>
          <a:ln w="12700">
            <a:noFill/>
          </a:ln>
        </p:spPr>
        <p:txBody>
          <a:bodyPr wrap="none">
            <a:spAutoFit/>
          </a:bodyPr>
          <a:p>
            <a:pPr>
              <a:spcBef>
                <a:spcPct val="20000"/>
              </a:spcBef>
            </a:pPr>
            <a:r>
              <a:rPr lang="zh-CN" altLang="en-US" sz="2800" dirty="0">
                <a:latin typeface="Times New Roman" panose="02020603050405020304" pitchFamily="18" charset="0"/>
                <a:ea typeface="黑体" panose="02010609060101010101" pitchFamily="49" charset="-122"/>
              </a:rPr>
              <a:t>浓的轻金属盐溶液</a:t>
            </a:r>
            <a:endParaRPr lang="zh-CN" altLang="en-US" sz="2800" dirty="0">
              <a:latin typeface="Times New Roman" panose="02020603050405020304" pitchFamily="18" charset="0"/>
            </a:endParaRPr>
          </a:p>
        </p:txBody>
      </p:sp>
      <p:sp>
        <p:nvSpPr>
          <p:cNvPr id="39965" name="Text Box 29"/>
          <p:cNvSpPr txBox="1"/>
          <p:nvPr/>
        </p:nvSpPr>
        <p:spPr>
          <a:xfrm>
            <a:off x="5276850" y="2600325"/>
            <a:ext cx="4095750" cy="946150"/>
          </a:xfrm>
          <a:prstGeom prst="rect">
            <a:avLst/>
          </a:prstGeom>
          <a:noFill/>
          <a:ln w="12700">
            <a:noFill/>
          </a:ln>
        </p:spPr>
        <p:txBody>
          <a:bodyPr wrap="none">
            <a:spAutoFit/>
          </a:bodyPr>
          <a:p>
            <a:pPr eaLnBrk="0" hangingPunct="0">
              <a:lnSpc>
                <a:spcPct val="90000"/>
              </a:lnSpc>
              <a:spcBef>
                <a:spcPct val="20000"/>
              </a:spcBef>
            </a:pPr>
            <a:r>
              <a:rPr lang="zh-CN" altLang="en-US" sz="2800" dirty="0">
                <a:solidFill>
                  <a:srgbClr val="0033CC"/>
                </a:solidFill>
                <a:latin typeface="Times New Roman" panose="02020603050405020304" pitchFamily="18" charset="0"/>
                <a:ea typeface="黑体" panose="02010609060101010101" pitchFamily="49" charset="-122"/>
              </a:rPr>
              <a:t>受热、紫外线、酸、碱、</a:t>
            </a:r>
            <a:endParaRPr lang="zh-CN" altLang="en-US" sz="2800" dirty="0">
              <a:solidFill>
                <a:srgbClr val="0033CC"/>
              </a:solidFill>
              <a:latin typeface="Times New Roman" panose="02020603050405020304" pitchFamily="18" charset="0"/>
              <a:ea typeface="黑体" panose="02010609060101010101" pitchFamily="49" charset="-122"/>
            </a:endParaRPr>
          </a:p>
          <a:p>
            <a:pPr eaLnBrk="0" hangingPunct="0">
              <a:lnSpc>
                <a:spcPct val="90000"/>
              </a:lnSpc>
              <a:spcBef>
                <a:spcPct val="20000"/>
              </a:spcBef>
            </a:pPr>
            <a:r>
              <a:rPr lang="zh-CN" altLang="en-US" sz="2800" dirty="0">
                <a:solidFill>
                  <a:srgbClr val="0033CC"/>
                </a:solidFill>
                <a:latin typeface="Times New Roman" panose="02020603050405020304" pitchFamily="18" charset="0"/>
                <a:ea typeface="黑体" panose="02010609060101010101" pitchFamily="49" charset="-122"/>
              </a:rPr>
              <a:t>重金属盐和某些有机物</a:t>
            </a:r>
            <a:endParaRPr lang="zh-CN" altLang="en-US" sz="2800" dirty="0">
              <a:solidFill>
                <a:srgbClr val="0033CC"/>
              </a:solidFill>
              <a:latin typeface="Times New Roman" panose="02020603050405020304" pitchFamily="18" charset="0"/>
              <a:ea typeface="黑体" panose="02010609060101010101" pitchFamily="49" charset="-122"/>
            </a:endParaRPr>
          </a:p>
        </p:txBody>
      </p:sp>
      <p:sp>
        <p:nvSpPr>
          <p:cNvPr id="39966" name="Text Box 30"/>
          <p:cNvSpPr txBox="1"/>
          <p:nvPr/>
        </p:nvSpPr>
        <p:spPr>
          <a:xfrm>
            <a:off x="2346325" y="3784600"/>
            <a:ext cx="2454275" cy="946150"/>
          </a:xfrm>
          <a:prstGeom prst="rect">
            <a:avLst/>
          </a:prstGeom>
          <a:noFill/>
          <a:ln w="12700">
            <a:noFill/>
          </a:ln>
        </p:spPr>
        <p:txBody>
          <a:bodyPr>
            <a:spAutoFit/>
          </a:bodyPr>
          <a:p>
            <a:pPr>
              <a:lnSpc>
                <a:spcPct val="90000"/>
              </a:lnSpc>
              <a:spcBef>
                <a:spcPct val="20000"/>
              </a:spcBef>
            </a:pPr>
            <a:r>
              <a:rPr lang="en-US" altLang="zh-CN" sz="2800" dirty="0">
                <a:latin typeface="Times New Roman" panose="02020603050405020304" pitchFamily="18" charset="0"/>
                <a:ea typeface="黑体" panose="02010609060101010101" pitchFamily="49" charset="-122"/>
              </a:rPr>
              <a:t>      </a:t>
            </a:r>
            <a:r>
              <a:rPr lang="zh-CN" altLang="en-US" sz="2800" dirty="0">
                <a:latin typeface="Times New Roman" panose="02020603050405020304" pitchFamily="18" charset="0"/>
                <a:ea typeface="黑体" panose="02010609060101010101" pitchFamily="49" charset="-122"/>
              </a:rPr>
              <a:t>物理变化</a:t>
            </a:r>
            <a:endParaRPr lang="zh-CN" altLang="en-US" sz="2800" dirty="0">
              <a:latin typeface="Times New Roman" panose="02020603050405020304" pitchFamily="18" charset="0"/>
              <a:ea typeface="黑体" panose="02010609060101010101" pitchFamily="49" charset="-122"/>
            </a:endParaRPr>
          </a:p>
          <a:p>
            <a:pPr>
              <a:lnSpc>
                <a:spcPct val="90000"/>
              </a:lnSpc>
              <a:spcBef>
                <a:spcPct val="20000"/>
              </a:spcBef>
            </a:pPr>
            <a:r>
              <a:rPr lang="zh-CN" altLang="en-US" sz="2800" dirty="0">
                <a:latin typeface="Times New Roman" panose="02020603050405020304" pitchFamily="18" charset="0"/>
                <a:ea typeface="黑体" panose="02010609060101010101" pitchFamily="49" charset="-122"/>
              </a:rPr>
              <a:t>  </a:t>
            </a:r>
            <a:r>
              <a:rPr lang="en-US" altLang="zh-CN" sz="2800" dirty="0">
                <a:latin typeface="Times New Roman" panose="02020603050405020304" pitchFamily="18" charset="0"/>
                <a:ea typeface="黑体" panose="02010609060101010101" pitchFamily="49" charset="-122"/>
              </a:rPr>
              <a:t>(</a:t>
            </a:r>
            <a:r>
              <a:rPr lang="zh-CN" altLang="en-US" sz="2800" dirty="0">
                <a:latin typeface="Times New Roman" panose="02020603050405020304" pitchFamily="18" charset="0"/>
                <a:ea typeface="黑体" panose="02010609060101010101" pitchFamily="49" charset="-122"/>
              </a:rPr>
              <a:t>溶解度降低</a:t>
            </a:r>
            <a:r>
              <a:rPr lang="en-US" altLang="zh-CN" sz="2800" dirty="0">
                <a:latin typeface="Times New Roman" panose="02020603050405020304" pitchFamily="18" charset="0"/>
                <a:ea typeface="黑体" panose="02010609060101010101" pitchFamily="49" charset="-122"/>
              </a:rPr>
              <a:t>)</a:t>
            </a:r>
            <a:endParaRPr lang="en-US" altLang="zh-CN" sz="2800" dirty="0">
              <a:latin typeface="Times New Roman" panose="02020603050405020304" pitchFamily="18" charset="0"/>
            </a:endParaRPr>
          </a:p>
        </p:txBody>
      </p:sp>
      <p:sp>
        <p:nvSpPr>
          <p:cNvPr id="39967" name="Text Box 31"/>
          <p:cNvSpPr txBox="1"/>
          <p:nvPr/>
        </p:nvSpPr>
        <p:spPr>
          <a:xfrm>
            <a:off x="5470525" y="3759200"/>
            <a:ext cx="3063875" cy="946150"/>
          </a:xfrm>
          <a:prstGeom prst="rect">
            <a:avLst/>
          </a:prstGeom>
          <a:noFill/>
          <a:ln w="12700">
            <a:noFill/>
          </a:ln>
        </p:spPr>
        <p:txBody>
          <a:bodyPr>
            <a:spAutoFit/>
          </a:bodyPr>
          <a:p>
            <a:pPr>
              <a:lnSpc>
                <a:spcPct val="90000"/>
              </a:lnSpc>
              <a:spcBef>
                <a:spcPct val="20000"/>
              </a:spcBef>
            </a:pPr>
            <a:r>
              <a:rPr lang="en-US" altLang="zh-CN" sz="2800" dirty="0">
                <a:solidFill>
                  <a:srgbClr val="0033CC"/>
                </a:solidFill>
                <a:latin typeface="Times New Roman" panose="02020603050405020304" pitchFamily="18" charset="0"/>
                <a:ea typeface="黑体" panose="02010609060101010101" pitchFamily="49" charset="-122"/>
              </a:rPr>
              <a:t>         </a:t>
            </a:r>
            <a:r>
              <a:rPr lang="zh-CN" altLang="en-US" sz="2800" dirty="0">
                <a:solidFill>
                  <a:srgbClr val="0033CC"/>
                </a:solidFill>
                <a:latin typeface="Times New Roman" panose="02020603050405020304" pitchFamily="18" charset="0"/>
                <a:ea typeface="黑体" panose="02010609060101010101" pitchFamily="49" charset="-122"/>
              </a:rPr>
              <a:t>化学变化</a:t>
            </a:r>
            <a:endParaRPr lang="zh-CN" altLang="en-US" sz="2800" dirty="0">
              <a:solidFill>
                <a:srgbClr val="0033CC"/>
              </a:solidFill>
              <a:latin typeface="Times New Roman" panose="02020603050405020304" pitchFamily="18" charset="0"/>
              <a:ea typeface="黑体" panose="02010609060101010101" pitchFamily="49" charset="-122"/>
            </a:endParaRPr>
          </a:p>
          <a:p>
            <a:pPr>
              <a:lnSpc>
                <a:spcPct val="90000"/>
              </a:lnSpc>
              <a:spcBef>
                <a:spcPct val="20000"/>
              </a:spcBef>
            </a:pPr>
            <a:r>
              <a:rPr lang="zh-CN" altLang="en-US" sz="2800" dirty="0">
                <a:solidFill>
                  <a:srgbClr val="0033CC"/>
                </a:solidFill>
                <a:latin typeface="Times New Roman" panose="02020603050405020304" pitchFamily="18" charset="0"/>
                <a:ea typeface="黑体" panose="02010609060101010101" pitchFamily="49" charset="-122"/>
              </a:rPr>
              <a:t>  </a:t>
            </a:r>
            <a:r>
              <a:rPr lang="en-US" altLang="zh-CN" sz="2800" dirty="0">
                <a:solidFill>
                  <a:srgbClr val="0033CC"/>
                </a:solidFill>
                <a:latin typeface="Times New Roman" panose="02020603050405020304" pitchFamily="18" charset="0"/>
                <a:ea typeface="黑体" panose="02010609060101010101" pitchFamily="49" charset="-122"/>
              </a:rPr>
              <a:t>(</a:t>
            </a:r>
            <a:r>
              <a:rPr lang="zh-CN" altLang="en-US" sz="2800" dirty="0">
                <a:solidFill>
                  <a:srgbClr val="0033CC"/>
                </a:solidFill>
                <a:latin typeface="Times New Roman" panose="02020603050405020304" pitchFamily="18" charset="0"/>
                <a:ea typeface="黑体" panose="02010609060101010101" pitchFamily="49" charset="-122"/>
              </a:rPr>
              <a:t>蛋白质结构改变</a:t>
            </a:r>
            <a:r>
              <a:rPr lang="en-US" altLang="zh-CN" sz="2800" dirty="0">
                <a:solidFill>
                  <a:srgbClr val="0033CC"/>
                </a:solidFill>
                <a:latin typeface="Times New Roman" panose="02020603050405020304" pitchFamily="18" charset="0"/>
                <a:ea typeface="黑体" panose="02010609060101010101" pitchFamily="49" charset="-122"/>
              </a:rPr>
              <a:t>)</a:t>
            </a:r>
            <a:endParaRPr lang="en-US" altLang="zh-CN" sz="2800" dirty="0">
              <a:solidFill>
                <a:srgbClr val="0033CC"/>
              </a:solidFill>
              <a:latin typeface="Times New Roman" panose="02020603050405020304" pitchFamily="18" charset="0"/>
            </a:endParaRPr>
          </a:p>
        </p:txBody>
      </p:sp>
      <p:sp>
        <p:nvSpPr>
          <p:cNvPr id="39968" name="Text Box 32"/>
          <p:cNvSpPr txBox="1"/>
          <p:nvPr/>
        </p:nvSpPr>
        <p:spPr>
          <a:xfrm>
            <a:off x="3013075" y="4830763"/>
            <a:ext cx="895350" cy="519112"/>
          </a:xfrm>
          <a:prstGeom prst="rect">
            <a:avLst/>
          </a:prstGeom>
          <a:noFill/>
          <a:ln w="12700">
            <a:noFill/>
          </a:ln>
        </p:spPr>
        <p:txBody>
          <a:bodyPr wrap="none">
            <a:spAutoFit/>
          </a:bodyPr>
          <a:p>
            <a:pPr>
              <a:spcBef>
                <a:spcPct val="20000"/>
              </a:spcBef>
            </a:pPr>
            <a:r>
              <a:rPr lang="zh-CN" altLang="en-US" sz="2800" dirty="0">
                <a:latin typeface="Times New Roman" panose="02020603050405020304" pitchFamily="18" charset="0"/>
                <a:ea typeface="黑体" panose="02010609060101010101" pitchFamily="49" charset="-122"/>
              </a:rPr>
              <a:t>可逆</a:t>
            </a:r>
            <a:endParaRPr lang="zh-CN" altLang="en-US" sz="2800" dirty="0">
              <a:latin typeface="Times New Roman" panose="02020603050405020304" pitchFamily="18" charset="0"/>
            </a:endParaRPr>
          </a:p>
        </p:txBody>
      </p:sp>
      <p:sp>
        <p:nvSpPr>
          <p:cNvPr id="39969" name="Rectangle 33"/>
          <p:cNvSpPr/>
          <p:nvPr/>
        </p:nvSpPr>
        <p:spPr>
          <a:xfrm>
            <a:off x="6172200" y="4821238"/>
            <a:ext cx="1250950" cy="519112"/>
          </a:xfrm>
          <a:prstGeom prst="rect">
            <a:avLst/>
          </a:prstGeom>
          <a:noFill/>
          <a:ln w="12700">
            <a:noFill/>
          </a:ln>
        </p:spPr>
        <p:txBody>
          <a:bodyPr wrap="none">
            <a:spAutoFit/>
          </a:bodyPr>
          <a:p>
            <a:r>
              <a:rPr lang="zh-CN" altLang="en-US" sz="2800" dirty="0">
                <a:solidFill>
                  <a:srgbClr val="0033CC"/>
                </a:solidFill>
                <a:latin typeface="Times New Roman" panose="02020603050405020304" pitchFamily="18" charset="0"/>
                <a:ea typeface="黑体" panose="02010609060101010101" pitchFamily="49" charset="-122"/>
              </a:rPr>
              <a:t>不可逆</a:t>
            </a:r>
            <a:endParaRPr lang="zh-CN" altLang="en-US" sz="2800" dirty="0">
              <a:solidFill>
                <a:srgbClr val="0033CC"/>
              </a:solidFill>
              <a:latin typeface="Times New Roman" panose="02020603050405020304" pitchFamily="18" charset="0"/>
              <a:ea typeface="黑体" panose="02010609060101010101" pitchFamily="49" charset="-122"/>
            </a:endParaRPr>
          </a:p>
        </p:txBody>
      </p:sp>
      <p:sp>
        <p:nvSpPr>
          <p:cNvPr id="39970" name="Text Box 34"/>
          <p:cNvSpPr txBox="1"/>
          <p:nvPr/>
        </p:nvSpPr>
        <p:spPr>
          <a:xfrm>
            <a:off x="2667000" y="5638800"/>
            <a:ext cx="1606550" cy="519113"/>
          </a:xfrm>
          <a:prstGeom prst="rect">
            <a:avLst/>
          </a:prstGeom>
          <a:noFill/>
          <a:ln w="12700">
            <a:noFill/>
          </a:ln>
        </p:spPr>
        <p:txBody>
          <a:bodyPr wrap="none">
            <a:spAutoFit/>
          </a:bodyPr>
          <a:p>
            <a:pPr>
              <a:spcBef>
                <a:spcPct val="20000"/>
              </a:spcBef>
            </a:pPr>
            <a:r>
              <a:rPr lang="zh-CN" altLang="en-US" sz="2800" dirty="0">
                <a:latin typeface="Times New Roman" panose="02020603050405020304" pitchFamily="18" charset="0"/>
                <a:ea typeface="黑体" panose="02010609060101010101" pitchFamily="49" charset="-122"/>
              </a:rPr>
              <a:t>分离提纯</a:t>
            </a:r>
            <a:endParaRPr lang="zh-CN" altLang="en-US" sz="2800" dirty="0">
              <a:latin typeface="Times New Roman" panose="02020603050405020304" pitchFamily="18" charset="0"/>
            </a:endParaRPr>
          </a:p>
        </p:txBody>
      </p:sp>
      <p:sp>
        <p:nvSpPr>
          <p:cNvPr id="39971" name="Text Box 35"/>
          <p:cNvSpPr txBox="1"/>
          <p:nvPr/>
        </p:nvSpPr>
        <p:spPr>
          <a:xfrm>
            <a:off x="5943600" y="5638800"/>
            <a:ext cx="1606550" cy="519113"/>
          </a:xfrm>
          <a:prstGeom prst="rect">
            <a:avLst/>
          </a:prstGeom>
          <a:noFill/>
          <a:ln w="12700">
            <a:noFill/>
          </a:ln>
        </p:spPr>
        <p:txBody>
          <a:bodyPr wrap="none">
            <a:spAutoFit/>
          </a:bodyPr>
          <a:p>
            <a:r>
              <a:rPr lang="zh-CN" altLang="en-US" sz="2800" dirty="0">
                <a:solidFill>
                  <a:srgbClr val="0033CC"/>
                </a:solidFill>
                <a:latin typeface="Times New Roman" panose="02020603050405020304" pitchFamily="18" charset="0"/>
                <a:ea typeface="黑体" panose="02010609060101010101" pitchFamily="49" charset="-122"/>
              </a:rPr>
              <a:t>杀菌消毒</a:t>
            </a:r>
            <a:endParaRPr lang="zh-CN" altLang="en-US" sz="2800" dirty="0">
              <a:solidFill>
                <a:srgbClr val="0033CC"/>
              </a:solidFill>
              <a:latin typeface="Times New Roman" panose="02020603050405020304" pitchFamily="18" charset="0"/>
              <a:ea typeface="黑体" panose="02010609060101010101" pitchFamily="49" charset="-122"/>
            </a:endParaRPr>
          </a:p>
        </p:txBody>
      </p:sp>
      <p:sp>
        <p:nvSpPr>
          <p:cNvPr id="17444" name="Oval 36"/>
          <p:cNvSpPr/>
          <p:nvPr/>
        </p:nvSpPr>
        <p:spPr>
          <a:xfrm>
            <a:off x="1828800" y="304800"/>
            <a:ext cx="5638800" cy="914400"/>
          </a:xfrm>
          <a:prstGeom prst="ellipse">
            <a:avLst/>
          </a:prstGeom>
          <a:noFill/>
          <a:ln w="57150" cap="flat" cmpd="sng">
            <a:solidFill>
              <a:srgbClr val="FF0000"/>
            </a:solidFill>
            <a:prstDash val="sysDot"/>
            <a:headEnd type="none" w="sm" len="sm"/>
            <a:tailEnd type="none" w="sm" len="sm"/>
          </a:ln>
        </p:spPr>
        <p:txBody>
          <a:bodyPr wrap="none" anchor="ctr" anchorCtr="0"/>
          <a:p>
            <a:pPr algn="ctr">
              <a:spcBef>
                <a:spcPct val="50000"/>
              </a:spcBef>
            </a:pPr>
            <a:r>
              <a:rPr lang="zh-CN" altLang="en-US" sz="4400" b="1" dirty="0">
                <a:solidFill>
                  <a:srgbClr val="0000FF"/>
                </a:solidFill>
                <a:latin typeface="华文行楷" panose="02010800040101010101" pitchFamily="2" charset="-122"/>
                <a:ea typeface="华文行楷" panose="02010800040101010101" pitchFamily="2" charset="-122"/>
              </a:rPr>
              <a:t>性质对比</a:t>
            </a:r>
            <a:endParaRPr lang="zh-CN" altLang="en-US" sz="4400" b="1" dirty="0">
              <a:solidFill>
                <a:srgbClr val="0000FF"/>
              </a:solidFill>
              <a:latin typeface="华文行楷" panose="02010800040101010101" pitchFamily="2" charset="-122"/>
              <a:ea typeface="华文行楷" panose="02010800040101010101"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9964">
                                            <p:txEl>
                                              <p:charRg st="0" end="9"/>
                                            </p:txEl>
                                          </p:spTgt>
                                        </p:tgtEl>
                                        <p:attrNameLst>
                                          <p:attrName>style.visibility</p:attrName>
                                        </p:attrNameLst>
                                      </p:cBhvr>
                                      <p:to>
                                        <p:strVal val="visible"/>
                                      </p:to>
                                    </p:set>
                                    <p:animEffect transition="in" filter="dissolve">
                                      <p:cBhvr>
                                        <p:cTn id="7" dur="500"/>
                                        <p:tgtEl>
                                          <p:spTgt spid="39964">
                                            <p:txEl>
                                              <p:charRg st="0" end="9"/>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9965">
                                            <p:txEl>
                                              <p:charRg st="0" end="12"/>
                                            </p:txEl>
                                          </p:spTgt>
                                        </p:tgtEl>
                                        <p:attrNameLst>
                                          <p:attrName>style.visibility</p:attrName>
                                        </p:attrNameLst>
                                      </p:cBhvr>
                                      <p:to>
                                        <p:strVal val="visible"/>
                                      </p:to>
                                    </p:set>
                                    <p:animEffect transition="in" filter="dissolve">
                                      <p:cBhvr>
                                        <p:cTn id="12" dur="500"/>
                                        <p:tgtEl>
                                          <p:spTgt spid="39965">
                                            <p:txEl>
                                              <p:charRg st="0" end="1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9965">
                                            <p:txEl>
                                              <p:charRg st="12" end="23"/>
                                            </p:txEl>
                                          </p:spTgt>
                                        </p:tgtEl>
                                        <p:attrNameLst>
                                          <p:attrName>style.visibility</p:attrName>
                                        </p:attrNameLst>
                                      </p:cBhvr>
                                      <p:to>
                                        <p:strVal val="visible"/>
                                      </p:to>
                                    </p:set>
                                    <p:animEffect transition="in" filter="dissolve">
                                      <p:cBhvr>
                                        <p:cTn id="17" dur="500"/>
                                        <p:tgtEl>
                                          <p:spTgt spid="39965">
                                            <p:txEl>
                                              <p:charRg st="12" end="2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9966">
                                            <p:txEl>
                                              <p:charRg st="0" end="11"/>
                                            </p:txEl>
                                          </p:spTgt>
                                        </p:tgtEl>
                                        <p:attrNameLst>
                                          <p:attrName>style.visibility</p:attrName>
                                        </p:attrNameLst>
                                      </p:cBhvr>
                                      <p:to>
                                        <p:strVal val="visible"/>
                                      </p:to>
                                    </p:set>
                                    <p:animEffect transition="in" filter="dissolve">
                                      <p:cBhvr>
                                        <p:cTn id="22" dur="500"/>
                                        <p:tgtEl>
                                          <p:spTgt spid="39966">
                                            <p:txEl>
                                              <p:charRg st="0" end="1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9966">
                                            <p:txEl>
                                              <p:charRg st="11" end="21"/>
                                            </p:txEl>
                                          </p:spTgt>
                                        </p:tgtEl>
                                        <p:attrNameLst>
                                          <p:attrName>style.visibility</p:attrName>
                                        </p:attrNameLst>
                                      </p:cBhvr>
                                      <p:to>
                                        <p:strVal val="visible"/>
                                      </p:to>
                                    </p:set>
                                    <p:animEffect transition="in" filter="dissolve">
                                      <p:cBhvr>
                                        <p:cTn id="27" dur="500"/>
                                        <p:tgtEl>
                                          <p:spTgt spid="39966">
                                            <p:txEl>
                                              <p:charRg st="11" end="2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9967">
                                            <p:txEl>
                                              <p:charRg st="0" end="14"/>
                                            </p:txEl>
                                          </p:spTgt>
                                        </p:tgtEl>
                                        <p:attrNameLst>
                                          <p:attrName>style.visibility</p:attrName>
                                        </p:attrNameLst>
                                      </p:cBhvr>
                                      <p:to>
                                        <p:strVal val="visible"/>
                                      </p:to>
                                    </p:set>
                                    <p:animEffect transition="in" filter="dissolve">
                                      <p:cBhvr>
                                        <p:cTn id="32" dur="500"/>
                                        <p:tgtEl>
                                          <p:spTgt spid="39967">
                                            <p:txEl>
                                              <p:charRg st="0" end="1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39967">
                                            <p:txEl>
                                              <p:charRg st="14" end="26"/>
                                            </p:txEl>
                                          </p:spTgt>
                                        </p:tgtEl>
                                        <p:attrNameLst>
                                          <p:attrName>style.visibility</p:attrName>
                                        </p:attrNameLst>
                                      </p:cBhvr>
                                      <p:to>
                                        <p:strVal val="visible"/>
                                      </p:to>
                                    </p:set>
                                    <p:animEffect transition="in" filter="dissolve">
                                      <p:cBhvr>
                                        <p:cTn id="37" dur="500"/>
                                        <p:tgtEl>
                                          <p:spTgt spid="39967">
                                            <p:txEl>
                                              <p:charRg st="14" end="2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39968">
                                            <p:txEl>
                                              <p:charRg st="0" end="3"/>
                                            </p:txEl>
                                          </p:spTgt>
                                        </p:tgtEl>
                                        <p:attrNameLst>
                                          <p:attrName>style.visibility</p:attrName>
                                        </p:attrNameLst>
                                      </p:cBhvr>
                                      <p:to>
                                        <p:strVal val="visible"/>
                                      </p:to>
                                    </p:set>
                                    <p:animEffect transition="in" filter="dissolve">
                                      <p:cBhvr>
                                        <p:cTn id="42" dur="500"/>
                                        <p:tgtEl>
                                          <p:spTgt spid="39968">
                                            <p:txEl>
                                              <p:charRg st="0" end="3"/>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39969">
                                            <p:txEl>
                                              <p:charRg st="0" end="4"/>
                                            </p:txEl>
                                          </p:spTgt>
                                        </p:tgtEl>
                                        <p:attrNameLst>
                                          <p:attrName>style.visibility</p:attrName>
                                        </p:attrNameLst>
                                      </p:cBhvr>
                                      <p:to>
                                        <p:strVal val="visible"/>
                                      </p:to>
                                    </p:set>
                                    <p:animEffect transition="in" filter="dissolve">
                                      <p:cBhvr>
                                        <p:cTn id="47" dur="500"/>
                                        <p:tgtEl>
                                          <p:spTgt spid="39969">
                                            <p:txEl>
                                              <p:charRg st="0" end="4"/>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39970">
                                            <p:txEl>
                                              <p:charRg st="0" end="5"/>
                                            </p:txEl>
                                          </p:spTgt>
                                        </p:tgtEl>
                                        <p:attrNameLst>
                                          <p:attrName>style.visibility</p:attrName>
                                        </p:attrNameLst>
                                      </p:cBhvr>
                                      <p:to>
                                        <p:strVal val="visible"/>
                                      </p:to>
                                    </p:set>
                                    <p:animEffect transition="in" filter="dissolve">
                                      <p:cBhvr>
                                        <p:cTn id="52" dur="500"/>
                                        <p:tgtEl>
                                          <p:spTgt spid="39970">
                                            <p:txEl>
                                              <p:charRg st="0" end="5"/>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39971">
                                            <p:txEl>
                                              <p:charRg st="0" end="5"/>
                                            </p:txEl>
                                          </p:spTgt>
                                        </p:tgtEl>
                                        <p:attrNameLst>
                                          <p:attrName>style.visibility</p:attrName>
                                        </p:attrNameLst>
                                      </p:cBhvr>
                                      <p:to>
                                        <p:strVal val="visible"/>
                                      </p:to>
                                    </p:set>
                                    <p:animEffect transition="in" filter="dissolve">
                                      <p:cBhvr>
                                        <p:cTn id="57" dur="500"/>
                                        <p:tgtEl>
                                          <p:spTgt spid="39971">
                                            <p:txEl>
                                              <p:charRg st="0"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64" grpId="0" build="p"/>
      <p:bldP spid="39965" grpId="0" build="p"/>
      <p:bldP spid="39966" grpId="0" build="p"/>
      <p:bldP spid="39967" grpId="0" build="p"/>
      <p:bldP spid="39968" grpId="0" build="p"/>
      <p:bldP spid="39969" grpId="0" build="p"/>
      <p:bldP spid="39970" grpId="0" build="p"/>
      <p:bldP spid="39971"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本框 6"/>
          <p:cNvSpPr txBox="1"/>
          <p:nvPr/>
        </p:nvSpPr>
        <p:spPr>
          <a:xfrm>
            <a:off x="273844" y="1036796"/>
            <a:ext cx="1407160" cy="460375"/>
          </a:xfrm>
          <a:prstGeom prst="rect">
            <a:avLst/>
          </a:prstGeom>
          <a:noFill/>
        </p:spPr>
        <p:txBody>
          <a:bodyPr wrap="none" rtlCol="0">
            <a:spAutoFit/>
            <a:scene3d>
              <a:camera prst="orthographicFront"/>
              <a:lightRig rig="threePt" dir="t"/>
            </a:scene3d>
          </a:bodyPr>
          <a:p>
            <a:r>
              <a:rPr lang="zh-CN" altLang="en-US" sz="2400" b="1">
                <a:solidFill>
                  <a:srgbClr val="FF0000"/>
                </a:solidFill>
                <a:effectLst>
                  <a:outerShdw blurRad="38100" dist="25400" dir="5400000" algn="ctr" rotWithShape="0">
                    <a:srgbClr val="6E747A">
                      <a:alpha val="43000"/>
                    </a:srgbClr>
                  </a:outerShdw>
                </a:effectLst>
                <a:uFillTx/>
              </a:rPr>
              <a:t>【思考】</a:t>
            </a:r>
            <a:endParaRPr lang="zh-CN" altLang="en-US" sz="2400" b="1">
              <a:solidFill>
                <a:srgbClr val="FF0000"/>
              </a:solidFill>
              <a:effectLst>
                <a:outerShdw blurRad="38100" dist="25400" dir="5400000" algn="ctr" rotWithShape="0">
                  <a:srgbClr val="6E747A">
                    <a:alpha val="43000"/>
                  </a:srgbClr>
                </a:outerShdw>
              </a:effectLst>
              <a:uFillTx/>
            </a:endParaRPr>
          </a:p>
        </p:txBody>
      </p:sp>
      <p:sp>
        <p:nvSpPr>
          <p:cNvPr id="2" name="文本框 1"/>
          <p:cNvSpPr txBox="1"/>
          <p:nvPr/>
        </p:nvSpPr>
        <p:spPr>
          <a:xfrm>
            <a:off x="581501" y="1684020"/>
            <a:ext cx="7980998" cy="1198880"/>
          </a:xfrm>
          <a:prstGeom prst="rect">
            <a:avLst/>
          </a:prstGeom>
          <a:noFill/>
        </p:spPr>
        <p:txBody>
          <a:bodyPr wrap="square" rtlCol="0" anchor="t">
            <a:spAutoFit/>
          </a:bodyPr>
          <a:p>
            <a:pPr>
              <a:lnSpc>
                <a:spcPct val="150000"/>
              </a:lnSpc>
              <a:spcBef>
                <a:spcPts val="0"/>
              </a:spcBef>
              <a:spcAft>
                <a:spcPts val="0"/>
              </a:spcAft>
            </a:pPr>
            <a:r>
              <a:rPr lang="en-US" altLang="zh-CN" sz="2400" b="1" dirty="0">
                <a:solidFill>
                  <a:srgbClr val="1F2DA8"/>
                </a:solidFill>
                <a:latin typeface="宋体" panose="02010600030101010101" pitchFamily="2" charset="-122"/>
                <a:ea typeface="宋体" panose="02010600030101010101" pitchFamily="2" charset="-122"/>
                <a:cs typeface="宋体" panose="02010600030101010101" pitchFamily="2" charset="-122"/>
                <a:sym typeface="+mn-ea"/>
              </a:rPr>
              <a:t>1</a:t>
            </a:r>
            <a:r>
              <a:rPr lang="zh-CN" altLang="en-US" sz="2400" b="1" dirty="0">
                <a:solidFill>
                  <a:srgbClr val="1F2DA8"/>
                </a:solidFill>
                <a:latin typeface="宋体" panose="02010600030101010101" pitchFamily="2" charset="-122"/>
                <a:ea typeface="宋体" panose="02010600030101010101" pitchFamily="2" charset="-122"/>
                <a:cs typeface="宋体" panose="02010600030101010101" pitchFamily="2" charset="-122"/>
                <a:sym typeface="+mn-ea"/>
              </a:rPr>
              <a:t>、为什么医院里用高温蒸煮、照射紫外线、喷洒苯酚溶液、在伤口处涂抹酒精溶液等方法来消毒杀菌？</a:t>
            </a:r>
            <a:endParaRPr lang="zh-CN" altLang="en-US" sz="2400" b="1" dirty="0">
              <a:solidFill>
                <a:srgbClr val="1F2DA8"/>
              </a:solidFill>
              <a:latin typeface="宋体" panose="02010600030101010101" pitchFamily="2" charset="-122"/>
              <a:ea typeface="宋体" panose="02010600030101010101" pitchFamily="2" charset="-122"/>
              <a:cs typeface="宋体" panose="02010600030101010101" pitchFamily="2" charset="-122"/>
              <a:sym typeface="+mn-ea"/>
            </a:endParaRPr>
          </a:p>
        </p:txBody>
      </p:sp>
      <p:sp>
        <p:nvSpPr>
          <p:cNvPr id="3" name="文本框 2"/>
          <p:cNvSpPr txBox="1"/>
          <p:nvPr/>
        </p:nvSpPr>
        <p:spPr>
          <a:xfrm>
            <a:off x="581501" y="3126581"/>
            <a:ext cx="8130540" cy="1198880"/>
          </a:xfrm>
          <a:prstGeom prst="rect">
            <a:avLst/>
          </a:prstGeom>
          <a:noFill/>
        </p:spPr>
        <p:txBody>
          <a:bodyPr wrap="square" rtlCol="0" anchor="t">
            <a:spAutoFit/>
          </a:bodyPr>
          <a:p>
            <a:pPr>
              <a:lnSpc>
                <a:spcPct val="150000"/>
              </a:lnSpc>
              <a:spcBef>
                <a:spcPct val="50000"/>
              </a:spcBef>
              <a:buClr>
                <a:schemeClr val="bg1"/>
              </a:buClr>
            </a:pPr>
            <a:r>
              <a:rPr lang="en-US" altLang="zh-CN" sz="2400" b="1" dirty="0">
                <a:solidFill>
                  <a:srgbClr val="1F2DA8"/>
                </a:solidFill>
                <a:latin typeface="宋体" panose="02010600030101010101" pitchFamily="2" charset="-122"/>
                <a:ea typeface="宋体" panose="02010600030101010101" pitchFamily="2" charset="-122"/>
                <a:sym typeface="+mn-ea"/>
              </a:rPr>
              <a:t>2</a:t>
            </a:r>
            <a:r>
              <a:rPr lang="zh-CN" altLang="en-US" sz="2400" b="1" dirty="0">
                <a:solidFill>
                  <a:srgbClr val="1F2DA8"/>
                </a:solidFill>
                <a:latin typeface="宋体" panose="02010600030101010101" pitchFamily="2" charset="-122"/>
                <a:ea typeface="宋体" panose="02010600030101010101" pitchFamily="2" charset="-122"/>
                <a:sym typeface="+mn-ea"/>
              </a:rPr>
              <a:t>、为什么在农业上用波尔多液（由硫酸铜、生石灰和水制成）来消灭病虫害？</a:t>
            </a:r>
            <a:endParaRPr lang="zh-CN" altLang="en-US" sz="2400" b="1" dirty="0">
              <a:solidFill>
                <a:srgbClr val="1F2DA8"/>
              </a:solidFill>
              <a:latin typeface="宋体" panose="02010600030101010101" pitchFamily="2" charset="-122"/>
              <a:ea typeface="宋体" panose="02010600030101010101" pitchFamily="2" charset="-122"/>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62" name="文本框 40961"/>
          <p:cNvSpPr txBox="1"/>
          <p:nvPr/>
        </p:nvSpPr>
        <p:spPr>
          <a:xfrm>
            <a:off x="800100" y="2159794"/>
            <a:ext cx="2072879" cy="583565"/>
          </a:xfrm>
          <a:prstGeom prst="rect">
            <a:avLst/>
          </a:prstGeom>
          <a:noFill/>
          <a:ln w="9525">
            <a:noFill/>
          </a:ln>
        </p:spPr>
        <p:txBody>
          <a:bodyPr>
            <a:spAutoFit/>
          </a:bodyPr>
          <a:p>
            <a:pPr>
              <a:spcBef>
                <a:spcPct val="50000"/>
              </a:spcBef>
              <a:buClr>
                <a:schemeClr val="bg1"/>
              </a:buClr>
            </a:pPr>
            <a:r>
              <a:rPr lang="en-US" altLang="zh-CN" sz="2000" b="1" dirty="0">
                <a:latin typeface="Times New Roman" panose="02020603050405020304" pitchFamily="18" charset="0"/>
                <a:ea typeface="黑体" panose="02010609060101010101" pitchFamily="49" charset="-122"/>
              </a:rPr>
              <a:t>●</a:t>
            </a:r>
            <a:r>
              <a:rPr lang="zh-CN" altLang="en-US" sz="3200" b="1" dirty="0">
                <a:latin typeface="Times New Roman" panose="02020603050405020304" pitchFamily="18" charset="0"/>
                <a:ea typeface="方正舒体" panose="02010601030101010101" pitchFamily="2" charset="-122"/>
              </a:rPr>
              <a:t>实验：</a:t>
            </a:r>
            <a:endParaRPr lang="zh-CN" altLang="en-US" sz="3200" b="1" dirty="0">
              <a:latin typeface="Times New Roman" panose="02020603050405020304" pitchFamily="18" charset="0"/>
              <a:ea typeface="方正舒体" panose="02010601030101010101" pitchFamily="2" charset="-122"/>
            </a:endParaRPr>
          </a:p>
        </p:txBody>
      </p:sp>
      <p:sp>
        <p:nvSpPr>
          <p:cNvPr id="40963" name="文本框 40962"/>
          <p:cNvSpPr txBox="1"/>
          <p:nvPr/>
        </p:nvSpPr>
        <p:spPr>
          <a:xfrm>
            <a:off x="2228850" y="2308860"/>
            <a:ext cx="2117090" cy="521970"/>
          </a:xfrm>
          <a:prstGeom prst="rect">
            <a:avLst/>
          </a:prstGeom>
          <a:noFill/>
          <a:ln w="9525">
            <a:noFill/>
          </a:ln>
        </p:spPr>
        <p:txBody>
          <a:bodyPr wrap="square">
            <a:spAutoFit/>
          </a:bodyPr>
          <a:p>
            <a:pPr>
              <a:spcBef>
                <a:spcPct val="50000"/>
              </a:spcBef>
              <a:buClr>
                <a:schemeClr val="bg1"/>
              </a:buClr>
            </a:pPr>
            <a:r>
              <a:rPr lang="zh-CN" altLang="en-US" sz="2800" b="1" dirty="0">
                <a:solidFill>
                  <a:srgbClr val="0033CC"/>
                </a:solidFill>
                <a:latin typeface="Times New Roman" panose="02020603050405020304" pitchFamily="18" charset="0"/>
                <a:ea typeface="黑体" panose="02010609060101010101" pitchFamily="49" charset="-122"/>
              </a:rPr>
              <a:t>鸡蛋清溶液</a:t>
            </a:r>
            <a:endParaRPr lang="zh-CN" altLang="en-US" sz="2800" b="1" dirty="0">
              <a:solidFill>
                <a:srgbClr val="0033CC"/>
              </a:solidFill>
              <a:latin typeface="Times New Roman" panose="02020603050405020304" pitchFamily="18" charset="0"/>
              <a:ea typeface="黑体" panose="02010609060101010101" pitchFamily="49" charset="-122"/>
            </a:endParaRPr>
          </a:p>
        </p:txBody>
      </p:sp>
      <p:sp>
        <p:nvSpPr>
          <p:cNvPr id="40964" name="直接连接符 40963"/>
          <p:cNvSpPr/>
          <p:nvPr/>
        </p:nvSpPr>
        <p:spPr>
          <a:xfrm>
            <a:off x="4133850" y="2560955"/>
            <a:ext cx="1539875" cy="635"/>
          </a:xfrm>
          <a:prstGeom prst="line">
            <a:avLst/>
          </a:prstGeom>
          <a:ln w="38100" cap="flat" cmpd="sng">
            <a:solidFill>
              <a:srgbClr val="0033CC"/>
            </a:solidFill>
            <a:prstDash val="solid"/>
            <a:headEnd type="none" w="med" len="med"/>
            <a:tailEnd type="triangle" w="med" len="med"/>
          </a:ln>
        </p:spPr>
      </p:sp>
      <p:sp>
        <p:nvSpPr>
          <p:cNvPr id="40965" name="文本框 40964"/>
          <p:cNvSpPr txBox="1"/>
          <p:nvPr/>
        </p:nvSpPr>
        <p:spPr>
          <a:xfrm>
            <a:off x="4365625" y="2114550"/>
            <a:ext cx="1362710" cy="521970"/>
          </a:xfrm>
          <a:prstGeom prst="rect">
            <a:avLst/>
          </a:prstGeom>
          <a:noFill/>
          <a:ln w="9525">
            <a:noFill/>
          </a:ln>
        </p:spPr>
        <p:txBody>
          <a:bodyPr wrap="square">
            <a:spAutoFit/>
          </a:bodyPr>
          <a:p>
            <a:pPr>
              <a:spcBef>
                <a:spcPct val="50000"/>
              </a:spcBef>
              <a:buClr>
                <a:schemeClr val="bg1"/>
              </a:buClr>
            </a:pPr>
            <a:r>
              <a:rPr lang="zh-CN" altLang="en-US" sz="2800" b="1" dirty="0">
                <a:solidFill>
                  <a:srgbClr val="0033CC"/>
                </a:solidFill>
                <a:latin typeface="Times New Roman" panose="02020603050405020304" pitchFamily="18" charset="0"/>
                <a:ea typeface="楷体_GB2312" panose="02010609030101010101" charset="-122"/>
              </a:rPr>
              <a:t>浓硝酸</a:t>
            </a:r>
            <a:endParaRPr lang="zh-CN" altLang="en-US" sz="2800" b="1" dirty="0">
              <a:solidFill>
                <a:srgbClr val="0033CC"/>
              </a:solidFill>
              <a:latin typeface="Times New Roman" panose="02020603050405020304" pitchFamily="18" charset="0"/>
              <a:ea typeface="楷体_GB2312" panose="02010609030101010101" charset="-122"/>
            </a:endParaRPr>
          </a:p>
        </p:txBody>
      </p:sp>
      <p:sp>
        <p:nvSpPr>
          <p:cNvPr id="40966" name="文本框 40965"/>
          <p:cNvSpPr txBox="1"/>
          <p:nvPr/>
        </p:nvSpPr>
        <p:spPr>
          <a:xfrm>
            <a:off x="5562600" y="2308860"/>
            <a:ext cx="1668145" cy="521970"/>
          </a:xfrm>
          <a:prstGeom prst="rect">
            <a:avLst/>
          </a:prstGeom>
          <a:noFill/>
          <a:ln w="9525">
            <a:noFill/>
          </a:ln>
        </p:spPr>
        <p:txBody>
          <a:bodyPr wrap="square">
            <a:spAutoFit/>
          </a:bodyPr>
          <a:p>
            <a:pPr>
              <a:spcBef>
                <a:spcPct val="50000"/>
              </a:spcBef>
              <a:buClr>
                <a:schemeClr val="bg1"/>
              </a:buClr>
            </a:pPr>
            <a:r>
              <a:rPr lang="zh-CN" altLang="en-US" sz="2800" b="1" dirty="0">
                <a:solidFill>
                  <a:srgbClr val="0000FF"/>
                </a:solidFill>
                <a:latin typeface="Times New Roman" panose="02020603050405020304" pitchFamily="18" charset="0"/>
                <a:ea typeface="黑体" panose="02010609060101010101" pitchFamily="49" charset="-122"/>
              </a:rPr>
              <a:t>变成黄色</a:t>
            </a:r>
            <a:endParaRPr lang="zh-CN" altLang="en-US" sz="2800" b="1" dirty="0">
              <a:solidFill>
                <a:srgbClr val="0000FF"/>
              </a:solidFill>
              <a:latin typeface="Times New Roman" panose="02020603050405020304" pitchFamily="18" charset="0"/>
              <a:ea typeface="黑体" panose="02010609060101010101" pitchFamily="49" charset="-122"/>
            </a:endParaRPr>
          </a:p>
        </p:txBody>
      </p:sp>
      <p:sp>
        <p:nvSpPr>
          <p:cNvPr id="40967" name="文本框 40966"/>
          <p:cNvSpPr txBox="1"/>
          <p:nvPr/>
        </p:nvSpPr>
        <p:spPr>
          <a:xfrm>
            <a:off x="800100" y="3028950"/>
            <a:ext cx="2447290" cy="583565"/>
          </a:xfrm>
          <a:prstGeom prst="rect">
            <a:avLst/>
          </a:prstGeom>
          <a:noFill/>
          <a:ln w="9525">
            <a:noFill/>
          </a:ln>
        </p:spPr>
        <p:txBody>
          <a:bodyPr wrap="square">
            <a:spAutoFit/>
          </a:bodyPr>
          <a:p>
            <a:pPr>
              <a:spcBef>
                <a:spcPct val="50000"/>
              </a:spcBef>
              <a:buClr>
                <a:schemeClr val="bg1"/>
              </a:buClr>
            </a:pPr>
            <a:r>
              <a:rPr lang="en-US" altLang="zh-CN" sz="2000" b="1" dirty="0">
                <a:latin typeface="Times New Roman" panose="02020603050405020304" pitchFamily="18" charset="0"/>
                <a:ea typeface="黑体" panose="02010609060101010101" pitchFamily="49" charset="-122"/>
              </a:rPr>
              <a:t>●</a:t>
            </a:r>
            <a:r>
              <a:rPr lang="zh-CN" altLang="en-US" sz="3200" b="1" dirty="0">
                <a:latin typeface="Times New Roman" panose="02020603050405020304" pitchFamily="18" charset="0"/>
                <a:ea typeface="方正舒体" panose="02010601030101010101" pitchFamily="2" charset="-122"/>
              </a:rPr>
              <a:t>结论：</a:t>
            </a:r>
            <a:endParaRPr lang="zh-CN" altLang="en-US" sz="3200" b="1" dirty="0">
              <a:latin typeface="Times New Roman" panose="02020603050405020304" pitchFamily="18" charset="0"/>
              <a:ea typeface="方正舒体" panose="02010601030101010101" pitchFamily="2" charset="-122"/>
            </a:endParaRPr>
          </a:p>
        </p:txBody>
      </p:sp>
      <p:sp>
        <p:nvSpPr>
          <p:cNvPr id="40968" name="文本框 40967"/>
          <p:cNvSpPr txBox="1"/>
          <p:nvPr/>
        </p:nvSpPr>
        <p:spPr>
          <a:xfrm>
            <a:off x="1257300" y="3112135"/>
            <a:ext cx="7330440" cy="1727835"/>
          </a:xfrm>
          <a:prstGeom prst="rect">
            <a:avLst/>
          </a:prstGeom>
          <a:noFill/>
          <a:ln w="9525">
            <a:noFill/>
          </a:ln>
        </p:spPr>
        <p:txBody>
          <a:bodyPr wrap="square">
            <a:spAutoFit/>
          </a:bodyPr>
          <a:p>
            <a:pPr>
              <a:lnSpc>
                <a:spcPct val="110000"/>
              </a:lnSpc>
              <a:spcBef>
                <a:spcPct val="50000"/>
              </a:spcBef>
              <a:buClr>
                <a:schemeClr val="bg1"/>
              </a:buClr>
            </a:pPr>
            <a:r>
              <a:rPr lang="en-US" altLang="zh-CN" sz="2400" dirty="0">
                <a:solidFill>
                  <a:srgbClr val="0033CC"/>
                </a:solidFill>
                <a:latin typeface="黑体" panose="02010609060101010101" pitchFamily="49" charset="-122"/>
                <a:ea typeface="黑体" panose="02010609060101010101" pitchFamily="49" charset="-122"/>
              </a:rPr>
              <a:t>       </a:t>
            </a:r>
            <a:r>
              <a:rPr lang="zh-CN" altLang="en-US" sz="2800" dirty="0">
                <a:solidFill>
                  <a:srgbClr val="0033CC"/>
                </a:solidFill>
                <a:latin typeface="黑体" panose="02010609060101010101" pitchFamily="49" charset="-122"/>
                <a:ea typeface="黑体" panose="02010609060101010101" pitchFamily="49" charset="-122"/>
              </a:rPr>
              <a:t>蛋白质可以跟许多试剂发生特殊的颜色</a:t>
            </a:r>
            <a:endParaRPr lang="zh-CN" altLang="en-US" sz="2800" dirty="0">
              <a:solidFill>
                <a:srgbClr val="0033CC"/>
              </a:solidFill>
              <a:latin typeface="黑体" panose="02010609060101010101" pitchFamily="49" charset="-122"/>
              <a:ea typeface="黑体" panose="02010609060101010101" pitchFamily="49" charset="-122"/>
            </a:endParaRPr>
          </a:p>
          <a:p>
            <a:pPr>
              <a:lnSpc>
                <a:spcPct val="110000"/>
              </a:lnSpc>
              <a:spcBef>
                <a:spcPct val="50000"/>
              </a:spcBef>
              <a:buClr>
                <a:schemeClr val="bg1"/>
              </a:buClr>
            </a:pPr>
            <a:r>
              <a:rPr lang="zh-CN" altLang="en-US" sz="2800" dirty="0">
                <a:solidFill>
                  <a:srgbClr val="0033CC"/>
                </a:solidFill>
                <a:latin typeface="黑体" panose="02010609060101010101" pitchFamily="49" charset="-122"/>
                <a:ea typeface="黑体" panose="02010609060101010101" pitchFamily="49" charset="-122"/>
              </a:rPr>
              <a:t>反应。如某些</a:t>
            </a:r>
            <a:r>
              <a:rPr lang="zh-CN" altLang="en-US" sz="2800" u="sng" dirty="0">
                <a:solidFill>
                  <a:srgbClr val="0033CC"/>
                </a:solidFill>
                <a:latin typeface="黑体" panose="02010609060101010101" pitchFamily="49" charset="-122"/>
                <a:ea typeface="黑体" panose="02010609060101010101" pitchFamily="49" charset="-122"/>
              </a:rPr>
              <a:t>蛋白质</a:t>
            </a:r>
            <a:r>
              <a:rPr lang="zh-CN" altLang="en-US" sz="2800" u="sng" dirty="0">
                <a:solidFill>
                  <a:srgbClr val="FF0000"/>
                </a:solidFill>
                <a:latin typeface="黑体" panose="02010609060101010101" pitchFamily="49" charset="-122"/>
                <a:ea typeface="黑体" panose="02010609060101010101" pitchFamily="49" charset="-122"/>
              </a:rPr>
              <a:t>（含有苯环的蛋白质）</a:t>
            </a:r>
            <a:r>
              <a:rPr lang="zh-CN" altLang="en-US" sz="2800" u="sng" dirty="0">
                <a:solidFill>
                  <a:srgbClr val="0033CC"/>
                </a:solidFill>
                <a:latin typeface="黑体" panose="02010609060101010101" pitchFamily="49" charset="-122"/>
                <a:ea typeface="黑体" panose="02010609060101010101" pitchFamily="49" charset="-122"/>
              </a:rPr>
              <a:t>跟浓硝酸作用时会变黄色。</a:t>
            </a:r>
            <a:endParaRPr lang="zh-CN" altLang="en-US" sz="2800" u="sng" dirty="0">
              <a:solidFill>
                <a:srgbClr val="0033CC"/>
              </a:solidFill>
              <a:latin typeface="黑体" panose="02010609060101010101" pitchFamily="49" charset="-122"/>
              <a:ea typeface="黑体" panose="02010609060101010101" pitchFamily="49" charset="-122"/>
            </a:endParaRPr>
          </a:p>
        </p:txBody>
      </p:sp>
      <p:sp>
        <p:nvSpPr>
          <p:cNvPr id="40969" name="文本框 40968"/>
          <p:cNvSpPr txBox="1"/>
          <p:nvPr/>
        </p:nvSpPr>
        <p:spPr>
          <a:xfrm>
            <a:off x="800100" y="5017135"/>
            <a:ext cx="2387600" cy="583565"/>
          </a:xfrm>
          <a:prstGeom prst="rect">
            <a:avLst/>
          </a:prstGeom>
          <a:noFill/>
          <a:ln w="9525">
            <a:noFill/>
          </a:ln>
        </p:spPr>
        <p:txBody>
          <a:bodyPr wrap="square">
            <a:spAutoFit/>
          </a:bodyPr>
          <a:p>
            <a:pPr>
              <a:spcBef>
                <a:spcPct val="50000"/>
              </a:spcBef>
              <a:buClr>
                <a:schemeClr val="bg1"/>
              </a:buClr>
            </a:pPr>
            <a:r>
              <a:rPr lang="en-US" altLang="zh-CN" sz="2000" b="1" dirty="0">
                <a:latin typeface="Times New Roman" panose="02020603050405020304" pitchFamily="18" charset="0"/>
                <a:ea typeface="黑体" panose="02010609060101010101" pitchFamily="49" charset="-122"/>
              </a:rPr>
              <a:t>●</a:t>
            </a:r>
            <a:r>
              <a:rPr lang="zh-CN" altLang="en-US" sz="3200" b="1" dirty="0">
                <a:latin typeface="Times New Roman" panose="02020603050405020304" pitchFamily="18" charset="0"/>
                <a:ea typeface="方正舒体" panose="02010601030101010101" pitchFamily="2" charset="-122"/>
              </a:rPr>
              <a:t>应用：</a:t>
            </a:r>
            <a:endParaRPr lang="zh-CN" altLang="en-US" sz="3200" b="1" dirty="0">
              <a:latin typeface="Times New Roman" panose="02020603050405020304" pitchFamily="18" charset="0"/>
              <a:ea typeface="方正舒体" panose="02010601030101010101" pitchFamily="2" charset="-122"/>
            </a:endParaRPr>
          </a:p>
        </p:txBody>
      </p:sp>
      <p:sp>
        <p:nvSpPr>
          <p:cNvPr id="40970" name="文本框 40969"/>
          <p:cNvSpPr txBox="1"/>
          <p:nvPr/>
        </p:nvSpPr>
        <p:spPr>
          <a:xfrm>
            <a:off x="2228850" y="5086350"/>
            <a:ext cx="4156075" cy="521970"/>
          </a:xfrm>
          <a:prstGeom prst="rect">
            <a:avLst/>
          </a:prstGeom>
          <a:noFill/>
          <a:ln w="9525">
            <a:noFill/>
          </a:ln>
        </p:spPr>
        <p:txBody>
          <a:bodyPr wrap="square">
            <a:spAutoFit/>
          </a:bodyPr>
          <a:p>
            <a:pPr>
              <a:spcBef>
                <a:spcPct val="50000"/>
              </a:spcBef>
              <a:buClr>
                <a:schemeClr val="bg1"/>
              </a:buClr>
            </a:pPr>
            <a:r>
              <a:rPr lang="zh-CN" altLang="en-US" sz="2800" dirty="0">
                <a:solidFill>
                  <a:srgbClr val="0033CC"/>
                </a:solidFill>
                <a:latin typeface="Times New Roman" panose="02020603050405020304" pitchFamily="18" charset="0"/>
                <a:ea typeface="黑体" panose="02010609060101010101" pitchFamily="49" charset="-122"/>
              </a:rPr>
              <a:t>用于鉴别蛋白质的存在</a:t>
            </a:r>
            <a:endParaRPr lang="zh-CN" altLang="en-US" sz="2800" dirty="0">
              <a:solidFill>
                <a:srgbClr val="0033CC"/>
              </a:solidFill>
              <a:latin typeface="Times New Roman" panose="02020603050405020304" pitchFamily="18" charset="0"/>
              <a:ea typeface="黑体" panose="02010609060101010101" pitchFamily="49" charset="-122"/>
            </a:endParaRPr>
          </a:p>
        </p:txBody>
      </p:sp>
      <p:sp>
        <p:nvSpPr>
          <p:cNvPr id="2" name="流程图: 终止 1"/>
          <p:cNvSpPr/>
          <p:nvPr/>
        </p:nvSpPr>
        <p:spPr>
          <a:xfrm>
            <a:off x="3043238" y="1083945"/>
            <a:ext cx="3266599" cy="712946"/>
          </a:xfrm>
          <a:prstGeom prst="flowChartTerminator">
            <a:avLst/>
          </a:prstGeom>
          <a:noFill/>
          <a:ln w="25400" cmpd="sng">
            <a:solidFill>
              <a:schemeClr val="accent1">
                <a:shade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2700" b="1">
                <a:solidFill>
                  <a:schemeClr val="tx1"/>
                </a:solidFill>
                <a:latin typeface="Times New Roman" panose="02020603050405020304" pitchFamily="18" charset="0"/>
                <a:ea typeface="宋体" panose="02010600030101010101" pitchFamily="2" charset="-122"/>
                <a:cs typeface="Times New Roman" panose="02020603050405020304" pitchFamily="18" charset="0"/>
              </a:rPr>
              <a:t>性质</a:t>
            </a:r>
            <a:r>
              <a:rPr lang="en-US" altLang="zh-CN" sz="2700" b="1">
                <a:solidFill>
                  <a:schemeClr val="tx1"/>
                </a:solidFill>
                <a:latin typeface="Times New Roman" panose="02020603050405020304" pitchFamily="18" charset="0"/>
                <a:ea typeface="宋体" panose="02010600030101010101" pitchFamily="2" charset="-122"/>
                <a:cs typeface="Times New Roman" panose="02020603050405020304" pitchFamily="18" charset="0"/>
              </a:rPr>
              <a:t>3  </a:t>
            </a:r>
            <a:r>
              <a:rPr lang="zh-CN" altLang="en-US" sz="2700" b="1">
                <a:solidFill>
                  <a:srgbClr val="FF0000"/>
                </a:solidFill>
                <a:latin typeface="Times New Roman" panose="02020603050405020304" pitchFamily="18" charset="0"/>
                <a:ea typeface="宋体" panose="02010600030101010101" pitchFamily="2" charset="-122"/>
                <a:cs typeface="Times New Roman" panose="02020603050405020304" pitchFamily="18" charset="0"/>
              </a:rPr>
              <a:t>颜色反应</a:t>
            </a:r>
            <a:endParaRPr lang="zh-CN" altLang="en-US" sz="2700" b="1">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0966">
                                            <p:txEl>
                                              <p:charRg st="0" end="5"/>
                                            </p:txEl>
                                          </p:spTgt>
                                        </p:tgtEl>
                                        <p:attrNameLst>
                                          <p:attrName>style.visibility</p:attrName>
                                        </p:attrNameLst>
                                      </p:cBhvr>
                                      <p:to>
                                        <p:strVal val="visible"/>
                                      </p:to>
                                    </p:set>
                                    <p:animEffect transition="in" filter="wipe(left)">
                                      <p:cBhvr>
                                        <p:cTn id="7" dur="500"/>
                                        <p:tgtEl>
                                          <p:spTgt spid="40966">
                                            <p:txEl>
                                              <p:charRg st="0" end="5"/>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40968"/>
                                        </p:tgtEl>
                                        <p:attrNameLst>
                                          <p:attrName>style.visibility</p:attrName>
                                        </p:attrNameLst>
                                      </p:cBhvr>
                                      <p:to>
                                        <p:strVal val="visible"/>
                                      </p:to>
                                    </p:set>
                                    <p:animEffect transition="in" filter="wipe(up)">
                                      <p:cBhvr>
                                        <p:cTn id="12" dur="500"/>
                                        <p:tgtEl>
                                          <p:spTgt spid="4096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wipe(down)">
                                      <p:cBhvr>
                                        <p:cTn id="17" dur="5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0970">
                                            <p:txEl>
                                              <p:charRg st="0" end="11"/>
                                            </p:txEl>
                                          </p:spTgt>
                                        </p:tgtEl>
                                        <p:attrNameLst>
                                          <p:attrName>style.visibility</p:attrName>
                                        </p:attrNameLst>
                                      </p:cBhvr>
                                      <p:to>
                                        <p:strVal val="visible"/>
                                      </p:to>
                                    </p:set>
                                    <p:animEffect transition="in" filter="dissolve">
                                      <p:cBhvr>
                                        <p:cTn id="22" dur="500"/>
                                        <p:tgtEl>
                                          <p:spTgt spid="40970">
                                            <p:txEl>
                                              <p:charRg st="0"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6" grpId="0" build="p"/>
      <p:bldP spid="40968" grpId="0"/>
      <p:bldP spid="40970" grpId="0" build="p"/>
      <p:bldP spid="2" grpId="0" bldLvl="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流程图: 终止 1"/>
          <p:cNvSpPr/>
          <p:nvPr/>
        </p:nvSpPr>
        <p:spPr>
          <a:xfrm>
            <a:off x="304800" y="228600"/>
            <a:ext cx="6126480" cy="713105"/>
          </a:xfrm>
          <a:prstGeom prst="flowChartTerminator">
            <a:avLst/>
          </a:prstGeom>
          <a:noFill/>
          <a:ln w="25400" cmpd="sng">
            <a:solidFill>
              <a:schemeClr val="accent1">
                <a:shade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2800" b="1">
                <a:solidFill>
                  <a:schemeClr val="tx1"/>
                </a:solidFill>
                <a:latin typeface="Times New Roman" panose="02020603050405020304" pitchFamily="18" charset="0"/>
                <a:ea typeface="宋体" panose="02010600030101010101" pitchFamily="2" charset="-122"/>
                <a:cs typeface="Times New Roman" panose="02020603050405020304" pitchFamily="18" charset="0"/>
              </a:rPr>
              <a:t>性质</a:t>
            </a:r>
            <a:r>
              <a:rPr lang="en-US" altLang="zh-CN" sz="2800" b="1">
                <a:solidFill>
                  <a:schemeClr val="tx1"/>
                </a:solidFill>
                <a:latin typeface="Times New Roman" panose="02020603050405020304" pitchFamily="18" charset="0"/>
                <a:ea typeface="宋体" panose="02010600030101010101" pitchFamily="2" charset="-122"/>
                <a:cs typeface="Times New Roman" panose="02020603050405020304" pitchFamily="18" charset="0"/>
              </a:rPr>
              <a:t>4  </a:t>
            </a:r>
            <a:r>
              <a:rPr lang="zh-CN" alt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rPr>
              <a:t>灼烧产生烧焦羽毛的气味</a:t>
            </a:r>
            <a:endParaRPr lang="zh-CN" alt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p:txBody>
      </p:sp>
      <p:sp>
        <p:nvSpPr>
          <p:cNvPr id="16390" name="Text Box 6"/>
          <p:cNvSpPr txBox="1">
            <a:spLocks noChangeArrowheads="1"/>
          </p:cNvSpPr>
          <p:nvPr/>
        </p:nvSpPr>
        <p:spPr bwMode="auto">
          <a:xfrm>
            <a:off x="76200" y="1219200"/>
            <a:ext cx="8339455" cy="521970"/>
          </a:xfrm>
          <a:prstGeom prst="rect">
            <a:avLst/>
          </a:prstGeom>
          <a:noFill/>
          <a:ln w="28575" cmpd="dbl">
            <a:solidFill>
              <a:schemeClr val="accent1">
                <a:shade val="50000"/>
              </a:schemeClr>
            </a:solidFill>
            <a:prstDash val="sysDot"/>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zh-CN" altLang="en-US" sz="2000" b="1">
                <a:latin typeface="宋体" panose="02010600030101010101" pitchFamily="2" charset="-122"/>
                <a:cs typeface="宋体" panose="02010600030101010101" pitchFamily="2" charset="-122"/>
              </a:rPr>
              <a:t>生活中现有“毛线、棉线”“人造丝、蚕丝”，欲分辨之，</a:t>
            </a:r>
            <a:r>
              <a:rPr lang="zh-CN" altLang="en-US" sz="2800" b="1">
                <a:solidFill>
                  <a:srgbClr val="FF0000"/>
                </a:solidFill>
                <a:latin typeface="宋体" panose="02010600030101010101" pitchFamily="2" charset="-122"/>
                <a:cs typeface="宋体" panose="02010600030101010101" pitchFamily="2" charset="-122"/>
              </a:rPr>
              <a:t>怎么办？</a:t>
            </a:r>
            <a:endParaRPr lang="zh-CN" altLang="en-US" sz="2800" b="1">
              <a:solidFill>
                <a:srgbClr val="FF0000"/>
              </a:solidFill>
              <a:latin typeface="宋体" panose="02010600030101010101" pitchFamily="2" charset="-122"/>
              <a:cs typeface="宋体" panose="02010600030101010101" pitchFamily="2" charset="-122"/>
            </a:endParaRPr>
          </a:p>
        </p:txBody>
      </p:sp>
      <p:sp>
        <p:nvSpPr>
          <p:cNvPr id="16392" name="Text Box 8"/>
          <p:cNvSpPr txBox="1">
            <a:spLocks noChangeArrowheads="1"/>
          </p:cNvSpPr>
          <p:nvPr/>
        </p:nvSpPr>
        <p:spPr bwMode="auto">
          <a:xfrm>
            <a:off x="609600" y="2057400"/>
            <a:ext cx="7964170" cy="521970"/>
          </a:xfrm>
          <a:prstGeom prst="rect">
            <a:avLst/>
          </a:prstGeom>
          <a:solidFill>
            <a:schemeClr val="bg2">
              <a:lumMod val="90000"/>
              <a:alpha val="75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2800" b="1">
                <a:solidFill>
                  <a:schemeClr val="tx1"/>
                </a:solidFill>
                <a:latin typeface="宋体" panose="02010600030101010101" pitchFamily="2" charset="-122"/>
                <a:cs typeface="宋体" panose="02010600030101010101" pitchFamily="2" charset="-122"/>
              </a:rPr>
              <a:t>取样</a:t>
            </a:r>
            <a:r>
              <a:rPr lang="en-US" altLang="zh-CN" sz="2800" b="1">
                <a:solidFill>
                  <a:schemeClr val="tx1"/>
                </a:solidFill>
                <a:latin typeface="宋体" panose="02010600030101010101" pitchFamily="2" charset="-122"/>
                <a:cs typeface="宋体" panose="02010600030101010101" pitchFamily="2" charset="-122"/>
              </a:rPr>
              <a:t>---</a:t>
            </a:r>
            <a:r>
              <a:rPr lang="zh-CN" altLang="en-US" sz="2800" b="1">
                <a:solidFill>
                  <a:schemeClr val="tx1"/>
                </a:solidFill>
                <a:latin typeface="宋体" panose="02010600030101010101" pitchFamily="2" charset="-122"/>
                <a:cs typeface="宋体" panose="02010600030101010101" pitchFamily="2" charset="-122"/>
              </a:rPr>
              <a:t>灼烧</a:t>
            </a:r>
            <a:r>
              <a:rPr lang="en-US" altLang="zh-CN" sz="2800" b="1">
                <a:solidFill>
                  <a:schemeClr val="tx1"/>
                </a:solidFill>
                <a:latin typeface="宋体" panose="02010600030101010101" pitchFamily="2" charset="-122"/>
                <a:cs typeface="宋体" panose="02010600030101010101" pitchFamily="2" charset="-122"/>
              </a:rPr>
              <a:t>---</a:t>
            </a:r>
            <a:r>
              <a:rPr lang="zh-CN" altLang="en-US" sz="2800" b="1">
                <a:solidFill>
                  <a:schemeClr val="tx1"/>
                </a:solidFill>
                <a:latin typeface="宋体" panose="02010600030101010101" pitchFamily="2" charset="-122"/>
                <a:cs typeface="宋体" panose="02010600030101010101" pitchFamily="2" charset="-122"/>
              </a:rPr>
              <a:t>具烧焦羽毛气味的为毛线和蚕丝！</a:t>
            </a:r>
            <a:endParaRPr lang="zh-CN" altLang="en-US" sz="2800" b="1">
              <a:solidFill>
                <a:schemeClr val="tx1"/>
              </a:solidFill>
              <a:latin typeface="宋体" panose="02010600030101010101" pitchFamily="2" charset="-122"/>
              <a:cs typeface="宋体" panose="02010600030101010101" pitchFamily="2" charset="-122"/>
            </a:endParaRPr>
          </a:p>
        </p:txBody>
      </p:sp>
      <p:sp>
        <p:nvSpPr>
          <p:cNvPr id="16393" name="Text Box 2"/>
          <p:cNvSpPr txBox="1">
            <a:spLocks noChangeArrowheads="1"/>
          </p:cNvSpPr>
          <p:nvPr/>
        </p:nvSpPr>
        <p:spPr bwMode="auto">
          <a:xfrm>
            <a:off x="533400" y="2895600"/>
            <a:ext cx="6965315" cy="11245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lnSpc>
                <a:spcPct val="120000"/>
              </a:lnSpc>
              <a:spcBef>
                <a:spcPct val="50000"/>
              </a:spcBef>
              <a:buFontTx/>
              <a:buNone/>
            </a:pPr>
            <a:r>
              <a:rPr kumimoji="1" lang="en-US" altLang="zh-CN" sz="2800" b="1">
                <a:solidFill>
                  <a:srgbClr val="0033CC"/>
                </a:solidFill>
                <a:ea typeface="黑体" panose="02010609060101010101" pitchFamily="49" charset="-122"/>
              </a:rPr>
              <a:t>     ●</a:t>
            </a:r>
            <a:r>
              <a:rPr kumimoji="1" lang="zh-CN" altLang="en-US" sz="2800" b="1">
                <a:solidFill>
                  <a:srgbClr val="0033CC"/>
                </a:solidFill>
                <a:ea typeface="黑体" panose="02010609060101010101" pitchFamily="49" charset="-122"/>
              </a:rPr>
              <a:t>用于区别</a:t>
            </a:r>
            <a:r>
              <a:rPr kumimoji="1" lang="zh-CN" altLang="en-US" sz="2800" b="1">
                <a:solidFill>
                  <a:srgbClr val="FF0000"/>
                </a:solidFill>
                <a:ea typeface="黑体" panose="02010609060101010101" pitchFamily="49" charset="-122"/>
              </a:rPr>
              <a:t>合成纤维</a:t>
            </a:r>
            <a:r>
              <a:rPr kumimoji="1" lang="zh-CN" altLang="en-US" sz="2800" b="1">
                <a:solidFill>
                  <a:srgbClr val="0033CC"/>
                </a:solidFill>
                <a:ea typeface="黑体" panose="02010609060101010101" pitchFamily="49" charset="-122"/>
              </a:rPr>
              <a:t>与</a:t>
            </a:r>
            <a:r>
              <a:rPr kumimoji="1" lang="zh-CN" altLang="en-US" sz="2800" b="1">
                <a:solidFill>
                  <a:srgbClr val="FF0000"/>
                </a:solidFill>
                <a:ea typeface="黑体" panose="02010609060101010101" pitchFamily="49" charset="-122"/>
              </a:rPr>
              <a:t>蛋白质</a:t>
            </a:r>
            <a:r>
              <a:rPr kumimoji="1" lang="en-US" altLang="zh-CN" sz="2800" b="1">
                <a:solidFill>
                  <a:srgbClr val="0033CC"/>
                </a:solidFill>
                <a:ea typeface="黑体" panose="02010609060101010101" pitchFamily="49" charset="-122"/>
              </a:rPr>
              <a:t>(</a:t>
            </a:r>
            <a:r>
              <a:rPr kumimoji="1" lang="zh-CN" altLang="en-US" sz="2800" b="1">
                <a:solidFill>
                  <a:srgbClr val="0033CC"/>
                </a:solidFill>
                <a:ea typeface="黑体" panose="02010609060101010101" pitchFamily="49" charset="-122"/>
              </a:rPr>
              <a:t>如</a:t>
            </a:r>
            <a:r>
              <a:rPr kumimoji="1" lang="zh-CN" altLang="en-US" sz="2800" b="1">
                <a:solidFill>
                  <a:srgbClr val="FF0000"/>
                </a:solidFill>
                <a:ea typeface="黑体" panose="02010609060101010101" pitchFamily="49" charset="-122"/>
              </a:rPr>
              <a:t>真丝、蚕丝、纯毛、毛线、皮革、毛发</a:t>
            </a:r>
            <a:r>
              <a:rPr kumimoji="1" lang="zh-CN" altLang="en-US" sz="2800" b="1">
                <a:solidFill>
                  <a:srgbClr val="0033CC"/>
                </a:solidFill>
                <a:ea typeface="黑体" panose="02010609060101010101" pitchFamily="49" charset="-122"/>
              </a:rPr>
              <a:t>等</a:t>
            </a:r>
            <a:r>
              <a:rPr kumimoji="1" lang="en-US" altLang="zh-CN" sz="2800" b="1">
                <a:solidFill>
                  <a:srgbClr val="0033CC"/>
                </a:solidFill>
                <a:ea typeface="黑体" panose="02010609060101010101" pitchFamily="49" charset="-122"/>
              </a:rPr>
              <a:t>)</a:t>
            </a:r>
            <a:endParaRPr kumimoji="1" lang="en-US" altLang="zh-CN" sz="2800" b="1">
              <a:solidFill>
                <a:srgbClr val="0033CC"/>
              </a:solidFill>
              <a:ea typeface="黑体" panose="02010609060101010101" pitchFamily="49" charset="-122"/>
            </a:endParaRPr>
          </a:p>
        </p:txBody>
      </p:sp>
      <p:sp>
        <p:nvSpPr>
          <p:cNvPr id="41987" name="文本框 41986"/>
          <p:cNvSpPr txBox="1"/>
          <p:nvPr/>
        </p:nvSpPr>
        <p:spPr>
          <a:xfrm>
            <a:off x="914083" y="4336415"/>
            <a:ext cx="6100763" cy="1043940"/>
          </a:xfrm>
          <a:prstGeom prst="rect">
            <a:avLst/>
          </a:prstGeom>
          <a:noFill/>
          <a:ln w="9525">
            <a:noFill/>
          </a:ln>
        </p:spPr>
        <p:txBody>
          <a:bodyPr>
            <a:spAutoFit/>
          </a:bodyPr>
          <a:p>
            <a:pPr>
              <a:lnSpc>
                <a:spcPct val="80000"/>
              </a:lnSpc>
              <a:spcBef>
                <a:spcPct val="50000"/>
              </a:spcBef>
              <a:buClr>
                <a:schemeClr val="bg1"/>
              </a:buClr>
            </a:pPr>
            <a:r>
              <a:rPr lang="en-US" altLang="zh-CN" sz="2400" b="1" dirty="0">
                <a:latin typeface="宋体" panose="02010600030101010101" pitchFamily="2" charset="-122"/>
                <a:ea typeface="宋体" panose="02010600030101010101" pitchFamily="2" charset="-122"/>
                <a:cs typeface="宋体" panose="02010600030101010101" pitchFamily="2" charset="-122"/>
              </a:rPr>
              <a:t>●</a:t>
            </a:r>
            <a:r>
              <a:rPr lang="zh-CN" altLang="en-US" sz="3200" b="1" dirty="0">
                <a:latin typeface="宋体" panose="02010600030101010101" pitchFamily="2" charset="-122"/>
                <a:ea typeface="宋体" panose="02010600030101010101" pitchFamily="2" charset="-122"/>
                <a:cs typeface="宋体" panose="02010600030101010101" pitchFamily="2" charset="-122"/>
              </a:rPr>
              <a:t>归纳：</a:t>
            </a:r>
            <a:r>
              <a:rPr lang="zh-CN" altLang="en-US" sz="2800" b="1" dirty="0">
                <a:solidFill>
                  <a:srgbClr val="0033CC"/>
                </a:solidFill>
                <a:latin typeface="宋体" panose="02010600030101010101" pitchFamily="2" charset="-122"/>
                <a:ea typeface="宋体" panose="02010600030101010101" pitchFamily="2" charset="-122"/>
                <a:cs typeface="宋体" panose="02010600030101010101" pitchFamily="2" charset="-122"/>
              </a:rPr>
              <a:t>检验蛋白质的方法</a:t>
            </a:r>
            <a:endParaRPr lang="zh-CN" altLang="en-US" sz="2800" b="1" dirty="0">
              <a:solidFill>
                <a:srgbClr val="0033CC"/>
              </a:solidFill>
              <a:latin typeface="宋体" panose="02010600030101010101" pitchFamily="2" charset="-122"/>
              <a:ea typeface="宋体" panose="02010600030101010101" pitchFamily="2" charset="-122"/>
              <a:cs typeface="宋体" panose="02010600030101010101" pitchFamily="2" charset="-122"/>
            </a:endParaRPr>
          </a:p>
          <a:p>
            <a:pPr>
              <a:lnSpc>
                <a:spcPct val="80000"/>
              </a:lnSpc>
              <a:spcBef>
                <a:spcPct val="50000"/>
              </a:spcBef>
              <a:buClr>
                <a:schemeClr val="bg1"/>
              </a:buClr>
            </a:pPr>
            <a:r>
              <a:rPr lang="zh-CN" altLang="en-US" sz="2800" b="1" dirty="0">
                <a:solidFill>
                  <a:srgbClr val="0033CC"/>
                </a:solidFill>
                <a:latin typeface="宋体" panose="02010600030101010101" pitchFamily="2" charset="-122"/>
                <a:ea typeface="宋体" panose="02010600030101010101" pitchFamily="2" charset="-122"/>
                <a:cs typeface="宋体" panose="02010600030101010101" pitchFamily="2" charset="-122"/>
              </a:rPr>
              <a:t>         </a:t>
            </a:r>
            <a:r>
              <a:rPr lang="en-US" altLang="zh-CN" sz="2800" b="1" dirty="0">
                <a:solidFill>
                  <a:srgbClr val="0033CC"/>
                </a:solidFill>
                <a:latin typeface="宋体" panose="02010600030101010101" pitchFamily="2" charset="-122"/>
                <a:ea typeface="宋体" panose="02010600030101010101" pitchFamily="2" charset="-122"/>
                <a:cs typeface="宋体" panose="02010600030101010101" pitchFamily="2" charset="-122"/>
              </a:rPr>
              <a:t>(1)</a:t>
            </a:r>
            <a:r>
              <a:rPr lang="zh-CN" altLang="en-US" sz="2800" b="1" dirty="0">
                <a:solidFill>
                  <a:srgbClr val="0033CC"/>
                </a:solidFill>
                <a:latin typeface="宋体" panose="02010600030101010101" pitchFamily="2" charset="-122"/>
                <a:ea typeface="宋体" panose="02010600030101010101" pitchFamily="2" charset="-122"/>
                <a:cs typeface="宋体" panose="02010600030101010101" pitchFamily="2" charset="-122"/>
              </a:rPr>
              <a:t>灼烧；</a:t>
            </a:r>
            <a:r>
              <a:rPr lang="en-US" altLang="zh-CN" sz="2800" b="1" dirty="0">
                <a:solidFill>
                  <a:srgbClr val="0033CC"/>
                </a:solidFill>
                <a:latin typeface="宋体" panose="02010600030101010101" pitchFamily="2" charset="-122"/>
                <a:ea typeface="宋体" panose="02010600030101010101" pitchFamily="2" charset="-122"/>
                <a:cs typeface="宋体" panose="02010600030101010101" pitchFamily="2" charset="-122"/>
              </a:rPr>
              <a:t>(2)</a:t>
            </a:r>
            <a:r>
              <a:rPr lang="zh-CN" altLang="en-US" sz="2800" b="1" dirty="0">
                <a:solidFill>
                  <a:srgbClr val="0033CC"/>
                </a:solidFill>
                <a:latin typeface="宋体" panose="02010600030101010101" pitchFamily="2" charset="-122"/>
                <a:ea typeface="宋体" panose="02010600030101010101" pitchFamily="2" charset="-122"/>
                <a:cs typeface="宋体" panose="02010600030101010101" pitchFamily="2" charset="-122"/>
              </a:rPr>
              <a:t>颜色反应。</a:t>
            </a:r>
            <a:endParaRPr lang="zh-CN" altLang="en-US" sz="2800" b="1" dirty="0">
              <a:solidFill>
                <a:srgbClr val="0033CC"/>
              </a:solidFill>
              <a:latin typeface="宋体" panose="02010600030101010101" pitchFamily="2" charset="-122"/>
              <a:ea typeface="宋体" panose="02010600030101010101" pitchFamily="2" charset="-122"/>
              <a:cs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6392"/>
                                        </p:tgtEl>
                                        <p:attrNameLst>
                                          <p:attrName>style.visibility</p:attrName>
                                        </p:attrNameLst>
                                      </p:cBhvr>
                                      <p:to>
                                        <p:strVal val="visible"/>
                                      </p:to>
                                    </p:set>
                                    <p:animEffect transition="in" filter="wipe(down)">
                                      <p:cBhvr>
                                        <p:cTn id="7" dur="500"/>
                                        <p:tgtEl>
                                          <p:spTgt spid="1639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6393"/>
                                        </p:tgtEl>
                                        <p:attrNameLst>
                                          <p:attrName>style.visibility</p:attrName>
                                        </p:attrNameLst>
                                      </p:cBhvr>
                                      <p:to>
                                        <p:strVal val="visible"/>
                                      </p:to>
                                    </p:set>
                                    <p:animEffect transition="in" filter="wipe(down)">
                                      <p:cBhvr>
                                        <p:cTn id="12" dur="500"/>
                                        <p:tgtEl>
                                          <p:spTgt spid="1639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wipe(down)">
                                      <p:cBhvr>
                                        <p:cTn id="17" dur="5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41987"/>
                                        </p:tgtEl>
                                        <p:attrNameLst>
                                          <p:attrName>style.visibility</p:attrName>
                                        </p:attrNameLst>
                                      </p:cBhvr>
                                      <p:to>
                                        <p:strVal val="visible"/>
                                      </p:to>
                                    </p:set>
                                    <p:animEffect transition="in" filter="wipe(down)">
                                      <p:cBhvr>
                                        <p:cTn id="22" dur="500"/>
                                        <p:tgtEl>
                                          <p:spTgt spid="419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92" grpId="0" bldLvl="0" animBg="1"/>
      <p:bldP spid="16393" grpId="0"/>
      <p:bldP spid="2" grpId="0" bldLvl="0" animBg="1"/>
      <p:bldP spid="4198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矩形 51"/>
          <p:cNvSpPr/>
          <p:nvPr/>
        </p:nvSpPr>
        <p:spPr>
          <a:xfrm>
            <a:off x="5488051" y="1294336"/>
            <a:ext cx="998555" cy="320675"/>
          </a:xfrm>
          <a:prstGeom prst="rect">
            <a:avLst/>
          </a:prstGeom>
        </p:spPr>
        <p:txBody>
          <a:bodyPr wrap="square" lIns="68573" tIns="34287" rIns="68573" bIns="34287">
            <a:spAutoFit/>
          </a:bodyPr>
          <a:lstStyle/>
          <a:p>
            <a:pPr algn="ctr"/>
            <a:r>
              <a:rPr lang="zh-CN" altLang="en-US" sz="1650" b="1" dirty="0" smtClean="0">
                <a:solidFill>
                  <a:schemeClr val="bg1"/>
                </a:solidFill>
                <a:latin typeface="微软雅黑" panose="020B0503020204020204" charset="-122"/>
                <a:ea typeface="微软雅黑" panose="020B0503020204020204" charset="-122"/>
              </a:rPr>
              <a:t>添加</a:t>
            </a:r>
            <a:r>
              <a:rPr lang="zh-CN" altLang="en-US" sz="1650" b="1" dirty="0">
                <a:solidFill>
                  <a:schemeClr val="bg1"/>
                </a:solidFill>
                <a:latin typeface="微软雅黑" panose="020B0503020204020204" charset="-122"/>
                <a:ea typeface="微软雅黑" panose="020B0503020204020204" charset="-122"/>
              </a:rPr>
              <a:t>标题</a:t>
            </a:r>
            <a:endParaRPr lang="en-US" altLang="zh-CN" sz="1650" b="1" dirty="0">
              <a:solidFill>
                <a:schemeClr val="bg1"/>
              </a:solidFill>
              <a:latin typeface="微软雅黑" panose="020B0503020204020204" charset="-122"/>
              <a:ea typeface="微软雅黑" panose="020B0503020204020204" charset="-122"/>
            </a:endParaRPr>
          </a:p>
        </p:txBody>
      </p:sp>
      <p:pic>
        <p:nvPicPr>
          <p:cNvPr id="14341" name="Picture 2" descr="图片1"/>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741998" y="1281589"/>
            <a:ext cx="2494121" cy="2314575"/>
          </a:xfrm>
          <a:prstGeom prst="rect">
            <a:avLst/>
          </a:prstGeom>
          <a:noFill/>
          <a:ln w="38100" algn="ctr">
            <a:solidFill>
              <a:srgbClr val="969696"/>
            </a:solidFill>
            <a:miter lim="800000"/>
            <a:headEnd/>
            <a:tailEnd/>
          </a:ln>
          <a:effectLst>
            <a:outerShdw dist="35921" dir="2700000" algn="ctr" rotWithShape="0">
              <a:srgbClr val="808080"/>
            </a:outerShdw>
          </a:effectLst>
          <a:extLst>
            <a:ext uri="{909E8E84-426E-40DD-AFC4-6F175D3DCCD1}">
              <a14:hiddenFill xmlns:a14="http://schemas.microsoft.com/office/drawing/2010/main">
                <a:solidFill>
                  <a:srgbClr val="FFFFFF"/>
                </a:solidFill>
              </a14:hiddenFill>
            </a:ext>
          </a:extLst>
        </p:spPr>
      </p:pic>
      <p:pic>
        <p:nvPicPr>
          <p:cNvPr id="14342" name="Picture 4" descr="200451135854500">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11705" y="3306604"/>
            <a:ext cx="2917508" cy="2059305"/>
          </a:xfrm>
          <a:prstGeom prst="rect">
            <a:avLst/>
          </a:prstGeom>
          <a:noFill/>
          <a:ln w="38100" algn="ctr">
            <a:solidFill>
              <a:srgbClr val="969696"/>
            </a:solidFill>
            <a:miter lim="800000"/>
            <a:headEnd/>
            <a:tailEnd/>
          </a:ln>
          <a:effectLst>
            <a:outerShdw dist="35921" dir="2700000" algn="ctr" rotWithShape="0">
              <a:srgbClr val="808080"/>
            </a:outerShdw>
          </a:effectLst>
          <a:extLst>
            <a:ext uri="{909E8E84-426E-40DD-AFC4-6F175D3DCCD1}">
              <a14:hiddenFill xmlns:a14="http://schemas.microsoft.com/office/drawing/2010/main">
                <a:solidFill>
                  <a:srgbClr val="FFFFFF"/>
                </a:solidFill>
              </a14:hiddenFill>
            </a:ext>
          </a:extLst>
        </p:spPr>
      </p:pic>
      <p:pic>
        <p:nvPicPr>
          <p:cNvPr id="14343" name="Picture 3" descr="xinsrc_17203022412564212941345">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80059" y="1618298"/>
            <a:ext cx="2587943" cy="2129790"/>
          </a:xfrm>
          <a:prstGeom prst="rect">
            <a:avLst/>
          </a:prstGeom>
          <a:noFill/>
          <a:ln w="38100" algn="ctr">
            <a:solidFill>
              <a:srgbClr val="969696"/>
            </a:solidFill>
            <a:miter lim="800000"/>
            <a:headEnd/>
            <a:tailEnd/>
          </a:ln>
          <a:effectLst>
            <a:outerShdw dist="35921" dir="2700000" algn="ctr" rotWithShape="0">
              <a:srgbClr val="808080"/>
            </a:outerShdw>
          </a:effectLst>
          <a:extLst>
            <a:ext uri="{909E8E84-426E-40DD-AFC4-6F175D3DCCD1}">
              <a14:hiddenFill xmlns:a14="http://schemas.microsoft.com/office/drawing/2010/main">
                <a:solidFill>
                  <a:srgbClr val="FFFFFF"/>
                </a:solidFill>
              </a14:hiddenFill>
            </a:ext>
          </a:extLst>
        </p:spPr>
      </p:pic>
      <p:pic>
        <p:nvPicPr>
          <p:cNvPr id="14344" name="Picture 5" descr="99127">
            <a:hlinkClick r:id="rId6"/>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603683" y="3596164"/>
            <a:ext cx="1708785" cy="2155508"/>
          </a:xfrm>
          <a:prstGeom prst="rect">
            <a:avLst/>
          </a:prstGeom>
          <a:noFill/>
          <a:ln w="38100" algn="ctr">
            <a:solidFill>
              <a:srgbClr val="969696"/>
            </a:solidFill>
            <a:miter lim="800000"/>
            <a:headEnd/>
            <a:tailEnd/>
          </a:ln>
          <a:effectLst>
            <a:outerShdw dist="35921" dir="2700000" algn="ctr" rotWithShape="0">
              <a:srgbClr val="808080"/>
            </a:outerShdw>
          </a:effectLst>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流程图: 终止 1"/>
          <p:cNvSpPr/>
          <p:nvPr/>
        </p:nvSpPr>
        <p:spPr>
          <a:xfrm>
            <a:off x="228759" y="76359"/>
            <a:ext cx="3327083" cy="547211"/>
          </a:xfrm>
          <a:prstGeom prst="flowChartTerminator">
            <a:avLst/>
          </a:prstGeom>
          <a:noFill/>
          <a:ln w="25400" cmpd="sng">
            <a:solidFill>
              <a:schemeClr val="accent1">
                <a:shade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2700" b="1">
                <a:solidFill>
                  <a:schemeClr val="tx1"/>
                </a:solidFill>
                <a:latin typeface="Times New Roman" panose="02020603050405020304" pitchFamily="18" charset="0"/>
                <a:ea typeface="宋体" panose="02010600030101010101" pitchFamily="2" charset="-122"/>
                <a:cs typeface="Times New Roman" panose="02020603050405020304" pitchFamily="18" charset="0"/>
              </a:rPr>
              <a:t>性质</a:t>
            </a:r>
            <a:r>
              <a:rPr lang="en-US" altLang="zh-CN" sz="2700" b="1">
                <a:solidFill>
                  <a:schemeClr val="tx1"/>
                </a:solidFill>
                <a:latin typeface="Times New Roman" panose="02020603050405020304" pitchFamily="18" charset="0"/>
                <a:ea typeface="宋体" panose="02010600030101010101" pitchFamily="2" charset="-122"/>
                <a:cs typeface="Times New Roman" panose="02020603050405020304" pitchFamily="18" charset="0"/>
              </a:rPr>
              <a:t>5  </a:t>
            </a:r>
            <a:r>
              <a:rPr lang="zh-CN" altLang="en-US" sz="2700" b="1">
                <a:solidFill>
                  <a:srgbClr val="FF0000"/>
                </a:solidFill>
                <a:latin typeface="Times New Roman" panose="02020603050405020304" pitchFamily="18" charset="0"/>
                <a:ea typeface="宋体" panose="02010600030101010101" pitchFamily="2" charset="-122"/>
                <a:cs typeface="Times New Roman" panose="02020603050405020304" pitchFamily="18" charset="0"/>
              </a:rPr>
              <a:t>两性  </a:t>
            </a:r>
            <a:endParaRPr lang="zh-CN" altLang="en-US" sz="2700" b="1">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p:txBody>
      </p:sp>
      <p:sp>
        <p:nvSpPr>
          <p:cNvPr id="8224" name="Text Box 32"/>
          <p:cNvSpPr txBox="1">
            <a:spLocks noChangeArrowheads="1"/>
          </p:cNvSpPr>
          <p:nvPr/>
        </p:nvSpPr>
        <p:spPr bwMode="auto">
          <a:xfrm>
            <a:off x="270986" y="535781"/>
            <a:ext cx="8601551" cy="6680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fontAlgn="auto" hangingPunct="1">
              <a:lnSpc>
                <a:spcPts val="4500"/>
              </a:lnSpc>
            </a:pPr>
            <a:r>
              <a:rPr lang="zh-CN" altLang="en-US" sz="2400" b="1">
                <a:solidFill>
                  <a:schemeClr val="tx1"/>
                </a:solidFill>
                <a:latin typeface="宋体" panose="02010600030101010101" pitchFamily="2" charset="-122"/>
                <a:cs typeface="宋体" panose="02010600030101010101" pitchFamily="2" charset="-122"/>
              </a:rPr>
              <a:t>现在有某蛋白质的</a:t>
            </a:r>
            <a:r>
              <a:rPr lang="zh-CN" altLang="en-US" sz="2400" b="1">
                <a:solidFill>
                  <a:srgbClr val="1F2DA8"/>
                </a:solidFill>
                <a:latin typeface="宋体" panose="02010600030101010101" pitchFamily="2" charset="-122"/>
                <a:cs typeface="宋体" panose="02010600030101010101" pitchFamily="2" charset="-122"/>
              </a:rPr>
              <a:t>结构片段</a:t>
            </a:r>
            <a:r>
              <a:rPr lang="zh-CN" altLang="en-US" sz="2400" b="1">
                <a:solidFill>
                  <a:schemeClr val="tx1"/>
                </a:solidFill>
                <a:latin typeface="宋体" panose="02010600030101010101" pitchFamily="2" charset="-122"/>
                <a:cs typeface="宋体" panose="02010600030101010101" pitchFamily="2" charset="-122"/>
              </a:rPr>
              <a:t>，试</a:t>
            </a:r>
            <a:r>
              <a:rPr lang="zh-CN" altLang="en-US" sz="2400" b="1">
                <a:solidFill>
                  <a:srgbClr val="1F2DA8"/>
                </a:solidFill>
                <a:latin typeface="宋体" panose="02010600030101010101" pitchFamily="2" charset="-122"/>
                <a:cs typeface="宋体" panose="02010600030101010101" pitchFamily="2" charset="-122"/>
              </a:rPr>
              <a:t>推断</a:t>
            </a:r>
            <a:r>
              <a:rPr lang="zh-CN" altLang="en-US" sz="2400" b="1">
                <a:solidFill>
                  <a:schemeClr val="tx1"/>
                </a:solidFill>
                <a:latin typeface="宋体" panose="02010600030101010101" pitchFamily="2" charset="-122"/>
                <a:cs typeface="宋体" panose="02010600030101010101" pitchFamily="2" charset="-122"/>
              </a:rPr>
              <a:t>其</a:t>
            </a:r>
            <a:r>
              <a:rPr lang="zh-CN" altLang="en-US" sz="2400" b="1">
                <a:solidFill>
                  <a:srgbClr val="1F2DA8"/>
                </a:solidFill>
                <a:latin typeface="宋体" panose="02010600030101010101" pitchFamily="2" charset="-122"/>
                <a:cs typeface="宋体" panose="02010600030101010101" pitchFamily="2" charset="-122"/>
              </a:rPr>
              <a:t>还</a:t>
            </a:r>
            <a:r>
              <a:rPr lang="zh-CN" altLang="en-US" sz="2400" b="1">
                <a:solidFill>
                  <a:schemeClr val="tx1"/>
                </a:solidFill>
                <a:latin typeface="宋体" panose="02010600030101010101" pitchFamily="2" charset="-122"/>
                <a:cs typeface="宋体" panose="02010600030101010101" pitchFamily="2" charset="-122"/>
              </a:rPr>
              <a:t>可能</a:t>
            </a:r>
            <a:r>
              <a:rPr lang="zh-CN" altLang="en-US" sz="2400" b="1">
                <a:solidFill>
                  <a:srgbClr val="1F2DA8"/>
                </a:solidFill>
                <a:latin typeface="宋体" panose="02010600030101010101" pitchFamily="2" charset="-122"/>
                <a:cs typeface="宋体" panose="02010600030101010101" pitchFamily="2" charset="-122"/>
              </a:rPr>
              <a:t>具有</a:t>
            </a:r>
            <a:r>
              <a:rPr lang="zh-CN" altLang="en-US" sz="2400" b="1">
                <a:solidFill>
                  <a:schemeClr val="tx1"/>
                </a:solidFill>
                <a:latin typeface="宋体" panose="02010600030101010101" pitchFamily="2" charset="-122"/>
                <a:cs typeface="宋体" panose="02010600030101010101" pitchFamily="2" charset="-122"/>
              </a:rPr>
              <a:t>的</a:t>
            </a:r>
            <a:r>
              <a:rPr lang="zh-CN" altLang="en-US" sz="2400" b="1">
                <a:solidFill>
                  <a:srgbClr val="1F2DA8"/>
                </a:solidFill>
                <a:latin typeface="宋体" panose="02010600030101010101" pitchFamily="2" charset="-122"/>
                <a:cs typeface="宋体" panose="02010600030101010101" pitchFamily="2" charset="-122"/>
              </a:rPr>
              <a:t>化学性质</a:t>
            </a:r>
            <a:r>
              <a:rPr lang="zh-CN" altLang="en-US" sz="2400" b="1">
                <a:solidFill>
                  <a:schemeClr val="tx1"/>
                </a:solidFill>
                <a:latin typeface="宋体" panose="02010600030101010101" pitchFamily="2" charset="-122"/>
                <a:cs typeface="宋体" panose="02010600030101010101" pitchFamily="2" charset="-122"/>
              </a:rPr>
              <a:t>？</a:t>
            </a:r>
            <a:endParaRPr lang="zh-CN" altLang="en-US" sz="2400" b="1">
              <a:solidFill>
                <a:schemeClr val="tx1"/>
              </a:solidFill>
              <a:latin typeface="宋体" panose="02010600030101010101" pitchFamily="2" charset="-122"/>
              <a:cs typeface="宋体" panose="02010600030101010101" pitchFamily="2" charset="-122"/>
            </a:endParaRPr>
          </a:p>
        </p:txBody>
      </p:sp>
      <p:pic>
        <p:nvPicPr>
          <p:cNvPr id="6"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561340" y="1244600"/>
            <a:ext cx="8172450" cy="158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Oval 17"/>
          <p:cNvSpPr>
            <a:spLocks noChangeArrowheads="1"/>
          </p:cNvSpPr>
          <p:nvPr/>
        </p:nvSpPr>
        <p:spPr bwMode="auto">
          <a:xfrm>
            <a:off x="561340" y="1631633"/>
            <a:ext cx="1065213" cy="809625"/>
          </a:xfrm>
          <a:prstGeom prst="ellipse">
            <a:avLst/>
          </a:prstGeom>
          <a:noFill/>
          <a:ln w="28575">
            <a:solidFill>
              <a:srgbClr val="CC0000"/>
            </a:solidFill>
            <a:prstDash val="dash"/>
            <a:rou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zh-CN" b="1">
              <a:solidFill>
                <a:srgbClr val="FF3300"/>
              </a:solidFill>
              <a:ea typeface="楷体_GB2312" panose="02010609030101010101" charset="-122"/>
            </a:endParaRPr>
          </a:p>
        </p:txBody>
      </p:sp>
      <p:sp>
        <p:nvSpPr>
          <p:cNvPr id="10" name="矩形 9"/>
          <p:cNvSpPr>
            <a:spLocks noChangeArrowheads="1"/>
          </p:cNvSpPr>
          <p:nvPr/>
        </p:nvSpPr>
        <p:spPr bwMode="auto">
          <a:xfrm>
            <a:off x="2181225" y="1374775"/>
            <a:ext cx="838200" cy="1066800"/>
          </a:xfrm>
          <a:prstGeom prst="rect">
            <a:avLst/>
          </a:prstGeom>
          <a:noFill/>
          <a:ln w="25400" algn="ctr">
            <a:solidFill>
              <a:srgbClr val="CC0000"/>
            </a:solidFill>
            <a:prstDash val="sysDash"/>
            <a:miter lim="800000"/>
          </a:ln>
          <a:extLst>
            <a:ext uri="{909E8E84-426E-40DD-AFC4-6F175D3DCCD1}">
              <a14:hiddenFill xmlns:a14="http://schemas.microsoft.com/office/drawing/2010/main">
                <a:solidFill>
                  <a:srgbClr val="FFFFFF"/>
                </a:solidFill>
              </a14:hiddenFill>
            </a:ext>
          </a:extLst>
        </p:spPr>
        <p:txBody>
          <a:bodyPr anchor="ctr"/>
          <a:lstStyle>
            <a:lvl1pPr eaLnBrk="0" hangingPunct="0">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endParaRPr lang="zh-CN" altLang="zh-CN" b="1">
              <a:solidFill>
                <a:srgbClr val="CC0000"/>
              </a:solidFill>
            </a:endParaRPr>
          </a:p>
        </p:txBody>
      </p:sp>
      <p:sp>
        <p:nvSpPr>
          <p:cNvPr id="12" name="矩形 11"/>
          <p:cNvSpPr>
            <a:spLocks noChangeArrowheads="1"/>
          </p:cNvSpPr>
          <p:nvPr/>
        </p:nvSpPr>
        <p:spPr bwMode="auto">
          <a:xfrm>
            <a:off x="3940175" y="1374775"/>
            <a:ext cx="838200" cy="1066800"/>
          </a:xfrm>
          <a:prstGeom prst="rect">
            <a:avLst/>
          </a:prstGeom>
          <a:noFill/>
          <a:ln w="25400" algn="ctr">
            <a:solidFill>
              <a:srgbClr val="CC0000"/>
            </a:solidFill>
            <a:prstDash val="sysDash"/>
            <a:miter lim="800000"/>
          </a:ln>
          <a:extLst>
            <a:ext uri="{909E8E84-426E-40DD-AFC4-6F175D3DCCD1}">
              <a14:hiddenFill xmlns:a14="http://schemas.microsoft.com/office/drawing/2010/main">
                <a:solidFill>
                  <a:srgbClr val="FFFFFF"/>
                </a:solidFill>
              </a14:hiddenFill>
            </a:ext>
          </a:extLst>
        </p:spPr>
        <p:txBody>
          <a:bodyPr anchor="ctr"/>
          <a:lstStyle>
            <a:lvl1pPr eaLnBrk="0" hangingPunct="0">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endParaRPr lang="zh-CN" altLang="zh-CN" b="1">
              <a:solidFill>
                <a:srgbClr val="CC0000"/>
              </a:solidFill>
            </a:endParaRPr>
          </a:p>
        </p:txBody>
      </p:sp>
      <p:sp>
        <p:nvSpPr>
          <p:cNvPr id="13" name="矩形 12"/>
          <p:cNvSpPr>
            <a:spLocks noChangeArrowheads="1"/>
          </p:cNvSpPr>
          <p:nvPr/>
        </p:nvSpPr>
        <p:spPr bwMode="auto">
          <a:xfrm>
            <a:off x="5596890" y="1374775"/>
            <a:ext cx="685800" cy="1066800"/>
          </a:xfrm>
          <a:prstGeom prst="rect">
            <a:avLst/>
          </a:prstGeom>
          <a:noFill/>
          <a:ln w="25400" algn="ctr">
            <a:solidFill>
              <a:srgbClr val="CC0000"/>
            </a:solidFill>
            <a:prstDash val="sysDash"/>
            <a:miter lim="800000"/>
          </a:ln>
          <a:extLst>
            <a:ext uri="{909E8E84-426E-40DD-AFC4-6F175D3DCCD1}">
              <a14:hiddenFill xmlns:a14="http://schemas.microsoft.com/office/drawing/2010/main">
                <a:solidFill>
                  <a:srgbClr val="FFFFFF"/>
                </a:solidFill>
              </a14:hiddenFill>
            </a:ext>
          </a:extLst>
        </p:spPr>
        <p:txBody>
          <a:bodyPr anchor="ctr"/>
          <a:p>
            <a:pPr algn="ctr">
              <a:defRPr/>
            </a:pPr>
            <a:endParaRPr lang="zh-CN" altLang="en-US" sz="3200" b="1">
              <a:solidFill>
                <a:schemeClr val="lt1"/>
              </a:solidFill>
              <a:latin typeface="+mn-lt"/>
              <a:ea typeface="+mn-ea"/>
            </a:endParaRPr>
          </a:p>
        </p:txBody>
      </p:sp>
      <p:sp>
        <p:nvSpPr>
          <p:cNvPr id="15" name="矩形 14"/>
          <p:cNvSpPr>
            <a:spLocks noChangeArrowheads="1"/>
          </p:cNvSpPr>
          <p:nvPr/>
        </p:nvSpPr>
        <p:spPr bwMode="auto">
          <a:xfrm>
            <a:off x="6377940" y="1374775"/>
            <a:ext cx="685800" cy="1066800"/>
          </a:xfrm>
          <a:prstGeom prst="rect">
            <a:avLst/>
          </a:prstGeom>
          <a:noFill/>
          <a:ln w="25400" algn="ctr">
            <a:solidFill>
              <a:srgbClr val="CC0000"/>
            </a:solidFill>
            <a:prstDash val="sysDash"/>
            <a:miter lim="800000"/>
          </a:ln>
          <a:extLst>
            <a:ext uri="{909E8E84-426E-40DD-AFC4-6F175D3DCCD1}">
              <a14:hiddenFill xmlns:a14="http://schemas.microsoft.com/office/drawing/2010/main">
                <a:solidFill>
                  <a:srgbClr val="FFFFFF"/>
                </a:solidFill>
              </a14:hiddenFill>
            </a:ext>
          </a:extLst>
        </p:spPr>
        <p:txBody>
          <a:bodyPr anchor="ctr"/>
          <a:lstStyle/>
          <a:p>
            <a:pPr algn="ctr">
              <a:defRPr/>
            </a:pPr>
            <a:endParaRPr lang="zh-CN" altLang="en-US" sz="3200" b="1">
              <a:solidFill>
                <a:schemeClr val="lt1"/>
              </a:solidFill>
              <a:latin typeface="+mn-lt"/>
              <a:ea typeface="+mn-ea"/>
            </a:endParaRPr>
          </a:p>
        </p:txBody>
      </p:sp>
      <p:sp>
        <p:nvSpPr>
          <p:cNvPr id="16" name="Oval 18"/>
          <p:cNvSpPr>
            <a:spLocks noChangeArrowheads="1"/>
          </p:cNvSpPr>
          <p:nvPr/>
        </p:nvSpPr>
        <p:spPr bwMode="auto">
          <a:xfrm>
            <a:off x="7747635" y="1495908"/>
            <a:ext cx="1160145" cy="825169"/>
          </a:xfrm>
          <a:prstGeom prst="ellipse">
            <a:avLst/>
          </a:prstGeom>
          <a:noFill/>
          <a:ln w="28575">
            <a:solidFill>
              <a:srgbClr val="CC0000"/>
            </a:solidFill>
            <a:prstDash val="dash"/>
            <a:rou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eaLnBrk="0" hangingPunct="0">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FontTx/>
              <a:buNone/>
            </a:pPr>
            <a:endParaRPr lang="zh-CN" altLang="zh-CN" b="1">
              <a:solidFill>
                <a:srgbClr val="FF3300"/>
              </a:solidFill>
              <a:ea typeface="楷体_GB2312" panose="02010609030101010101" charset="-122"/>
            </a:endParaRPr>
          </a:p>
        </p:txBody>
      </p:sp>
      <p:cxnSp>
        <p:nvCxnSpPr>
          <p:cNvPr id="17" name="直接连接符 16"/>
          <p:cNvCxnSpPr/>
          <p:nvPr/>
        </p:nvCxnSpPr>
        <p:spPr>
          <a:xfrm rot="5400000">
            <a:off x="2371884" y="2091531"/>
            <a:ext cx="457200" cy="1588"/>
          </a:xfrm>
          <a:prstGeom prst="line">
            <a:avLst/>
          </a:prstGeom>
          <a:ln w="28575">
            <a:solidFill>
              <a:srgbClr val="0000FF"/>
            </a:solidFill>
            <a:prstDash val="sysDash"/>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rot="5400000">
            <a:off x="4130834" y="2091531"/>
            <a:ext cx="457200" cy="1588"/>
          </a:xfrm>
          <a:prstGeom prst="line">
            <a:avLst/>
          </a:prstGeom>
          <a:ln w="28575">
            <a:solidFill>
              <a:srgbClr val="0000FF"/>
            </a:solidFill>
            <a:prstDash val="sysDash"/>
          </a:ln>
        </p:spPr>
        <p:style>
          <a:lnRef idx="1">
            <a:schemeClr val="accent1"/>
          </a:lnRef>
          <a:fillRef idx="0">
            <a:schemeClr val="accent1"/>
          </a:fillRef>
          <a:effectRef idx="0">
            <a:schemeClr val="accent1"/>
          </a:effectRef>
          <a:fontRef idx="minor">
            <a:schemeClr val="tx1"/>
          </a:fontRef>
        </p:style>
      </p:cxnSp>
      <p:sp>
        <p:nvSpPr>
          <p:cNvPr id="14339" name="Text Box 3"/>
          <p:cNvSpPr txBox="1"/>
          <p:nvPr/>
        </p:nvSpPr>
        <p:spPr>
          <a:xfrm>
            <a:off x="271145" y="2813050"/>
            <a:ext cx="8848090" cy="2304415"/>
          </a:xfrm>
          <a:prstGeom prst="rect">
            <a:avLst/>
          </a:prstGeom>
          <a:noFill/>
          <a:ln w="9525">
            <a:noFill/>
          </a:ln>
        </p:spPr>
        <p:txBody>
          <a:bodyPr wrap="square">
            <a:spAutoFit/>
          </a:bodyPr>
          <a:p>
            <a:pPr>
              <a:lnSpc>
                <a:spcPct val="120000"/>
              </a:lnSpc>
              <a:spcBef>
                <a:spcPct val="50000"/>
              </a:spcBef>
            </a:pPr>
            <a:r>
              <a:rPr lang="zh-CN" altLang="en-US" sz="3200" b="1" dirty="0">
                <a:latin typeface="Times New Roman" panose="02020603050405020304" pitchFamily="18" charset="0"/>
                <a:ea typeface="华文新魏" panose="02010800040101010101" pitchFamily="2" charset="-122"/>
              </a:rPr>
              <a:t>下列物质中既能与盐酸反应，又能与</a:t>
            </a:r>
            <a:r>
              <a:rPr lang="en-US" altLang="zh-CN" sz="3200" b="1" dirty="0">
                <a:latin typeface="Times New Roman" panose="02020603050405020304" pitchFamily="18" charset="0"/>
                <a:ea typeface="华文新魏" panose="02010800040101010101" pitchFamily="2" charset="-122"/>
              </a:rPr>
              <a:t>NaOH</a:t>
            </a:r>
            <a:r>
              <a:rPr lang="zh-CN" altLang="en-US" sz="3200" b="1" dirty="0">
                <a:latin typeface="Times New Roman" panose="02020603050405020304" pitchFamily="18" charset="0"/>
                <a:ea typeface="华文新魏" panose="02010800040101010101" pitchFamily="2" charset="-122"/>
              </a:rPr>
              <a:t>溶液反应的是</a:t>
            </a:r>
            <a:r>
              <a:rPr lang="zh-CN" altLang="en-US" sz="2800" b="1" dirty="0">
                <a:latin typeface="Times New Roman" panose="02020603050405020304" pitchFamily="18" charset="0"/>
                <a:ea typeface="黑体" panose="02010609060101010101" pitchFamily="49" charset="-122"/>
              </a:rPr>
              <a:t>①</a:t>
            </a:r>
            <a:r>
              <a:rPr lang="en-US" altLang="zh-CN" sz="2800" b="1" dirty="0">
                <a:latin typeface="Times New Roman" panose="02020603050405020304" pitchFamily="18" charset="0"/>
                <a:ea typeface="黑体" panose="02010609060101010101" pitchFamily="49" charset="-122"/>
              </a:rPr>
              <a:t>NaHCO</a:t>
            </a:r>
            <a:r>
              <a:rPr lang="en-US" altLang="zh-CN" sz="2800" b="1" baseline="-25000" dirty="0">
                <a:latin typeface="Times New Roman" panose="02020603050405020304" pitchFamily="18" charset="0"/>
                <a:ea typeface="黑体" panose="02010609060101010101" pitchFamily="49" charset="-122"/>
              </a:rPr>
              <a:t>3</a:t>
            </a:r>
            <a:r>
              <a:rPr lang="en-US" altLang="zh-CN" sz="2800" b="1" dirty="0">
                <a:latin typeface="Times New Roman" panose="02020603050405020304" pitchFamily="18" charset="0"/>
                <a:ea typeface="黑体" panose="02010609060101010101" pitchFamily="49" charset="-122"/>
              </a:rPr>
              <a:t> ; ②(NH</a:t>
            </a:r>
            <a:r>
              <a:rPr lang="en-US" altLang="zh-CN" sz="2800" b="1" baseline="-25000" dirty="0">
                <a:latin typeface="Times New Roman" panose="02020603050405020304" pitchFamily="18" charset="0"/>
                <a:ea typeface="黑体" panose="02010609060101010101" pitchFamily="49" charset="-122"/>
              </a:rPr>
              <a:t>4</a:t>
            </a:r>
            <a:r>
              <a:rPr lang="en-US" altLang="zh-CN" sz="2800" b="1" dirty="0">
                <a:latin typeface="Times New Roman" panose="02020603050405020304" pitchFamily="18" charset="0"/>
                <a:ea typeface="黑体" panose="02010609060101010101" pitchFamily="49" charset="-122"/>
              </a:rPr>
              <a:t>)</a:t>
            </a:r>
            <a:r>
              <a:rPr lang="en-US" altLang="zh-CN" sz="2800" b="1" baseline="-25000" dirty="0">
                <a:latin typeface="Times New Roman" panose="02020603050405020304" pitchFamily="18" charset="0"/>
                <a:ea typeface="黑体" panose="02010609060101010101" pitchFamily="49" charset="-122"/>
              </a:rPr>
              <a:t>2</a:t>
            </a:r>
            <a:r>
              <a:rPr lang="en-US" altLang="zh-CN" sz="2800" b="1" dirty="0">
                <a:latin typeface="Times New Roman" panose="02020603050405020304" pitchFamily="18" charset="0"/>
                <a:ea typeface="黑体" panose="02010609060101010101" pitchFamily="49" charset="-122"/>
              </a:rPr>
              <a:t>S ; ③Al(OH)</a:t>
            </a:r>
            <a:r>
              <a:rPr lang="en-US" altLang="zh-CN" sz="2800" b="1" baseline="-25000" dirty="0">
                <a:latin typeface="Times New Roman" panose="02020603050405020304" pitchFamily="18" charset="0"/>
                <a:ea typeface="黑体" panose="02010609060101010101" pitchFamily="49" charset="-122"/>
              </a:rPr>
              <a:t>3 </a:t>
            </a:r>
            <a:r>
              <a:rPr lang="en-US" altLang="zh-CN" sz="2800" b="1" dirty="0">
                <a:latin typeface="Times New Roman" panose="02020603050405020304" pitchFamily="18" charset="0"/>
                <a:ea typeface="黑体" panose="02010609060101010101" pitchFamily="49" charset="-122"/>
              </a:rPr>
              <a:t>; </a:t>
            </a:r>
            <a:endParaRPr lang="en-US" altLang="zh-CN" sz="2800" b="1" dirty="0">
              <a:latin typeface="Times New Roman" panose="02020603050405020304" pitchFamily="18" charset="0"/>
              <a:ea typeface="黑体" panose="02010609060101010101" pitchFamily="49" charset="-122"/>
            </a:endParaRPr>
          </a:p>
          <a:p>
            <a:pPr>
              <a:lnSpc>
                <a:spcPct val="60000"/>
              </a:lnSpc>
              <a:spcBef>
                <a:spcPct val="50000"/>
              </a:spcBef>
            </a:pPr>
            <a:r>
              <a:rPr lang="en-US" altLang="zh-CN" sz="2800" b="1" dirty="0">
                <a:latin typeface="Times New Roman" panose="02020603050405020304" pitchFamily="18" charset="0"/>
                <a:ea typeface="黑体" panose="02010609060101010101" pitchFamily="49" charset="-122"/>
              </a:rPr>
              <a:t>④NH</a:t>
            </a:r>
            <a:r>
              <a:rPr lang="en-US" altLang="zh-CN" sz="2800" b="1" baseline="-25000" dirty="0">
                <a:latin typeface="Times New Roman" panose="02020603050405020304" pitchFamily="18" charset="0"/>
                <a:ea typeface="黑体" panose="02010609060101010101" pitchFamily="49" charset="-122"/>
              </a:rPr>
              <a:t>4</a:t>
            </a:r>
            <a:r>
              <a:rPr lang="en-US" altLang="zh-CN" sz="2800" b="1" dirty="0">
                <a:latin typeface="Times New Roman" panose="02020603050405020304" pitchFamily="18" charset="0"/>
                <a:ea typeface="黑体" panose="02010609060101010101" pitchFamily="49" charset="-122"/>
              </a:rPr>
              <a:t>Cl</a:t>
            </a:r>
            <a:r>
              <a:rPr lang="zh-CN" altLang="en-US" sz="2800" b="1" dirty="0">
                <a:latin typeface="Times New Roman" panose="02020603050405020304" pitchFamily="18" charset="0"/>
                <a:ea typeface="黑体" panose="02010609060101010101" pitchFamily="49" charset="-122"/>
              </a:rPr>
              <a:t>；⑤氨基酸</a:t>
            </a:r>
            <a:r>
              <a:rPr lang="en-US" altLang="zh-CN" sz="2800" b="1" dirty="0">
                <a:latin typeface="Times New Roman" panose="02020603050405020304" pitchFamily="18" charset="0"/>
                <a:ea typeface="黑体" panose="02010609060101010101" pitchFamily="49" charset="-122"/>
              </a:rPr>
              <a:t> ; ⑥</a:t>
            </a:r>
            <a:r>
              <a:rPr lang="zh-CN" altLang="en-US" sz="2800" b="1" dirty="0">
                <a:latin typeface="Times New Roman" panose="02020603050405020304" pitchFamily="18" charset="0"/>
                <a:ea typeface="黑体" panose="02010609060101010101" pitchFamily="49" charset="-122"/>
              </a:rPr>
              <a:t>蛋白质（        ）</a:t>
            </a:r>
            <a:endParaRPr lang="zh-CN" altLang="en-US" sz="2800" b="1" dirty="0">
              <a:latin typeface="Times New Roman" panose="02020603050405020304" pitchFamily="18" charset="0"/>
              <a:ea typeface="黑体" panose="02010609060101010101" pitchFamily="49" charset="-122"/>
            </a:endParaRPr>
          </a:p>
          <a:p>
            <a:pPr>
              <a:lnSpc>
                <a:spcPct val="80000"/>
              </a:lnSpc>
              <a:spcBef>
                <a:spcPct val="50000"/>
              </a:spcBef>
            </a:pPr>
            <a:r>
              <a:rPr lang="en-US" altLang="zh-CN" sz="2800" b="1" dirty="0">
                <a:latin typeface="Times New Roman" panose="02020603050405020304" pitchFamily="18" charset="0"/>
                <a:ea typeface="黑体" panose="02010609060101010101" pitchFamily="49" charset="-122"/>
              </a:rPr>
              <a:t>A.①②③ ⑥    B.①②④⑤      C.⑤⑥     D.①②③⑤ ⑥</a:t>
            </a:r>
            <a:endParaRPr lang="en-US" altLang="zh-CN" sz="2800" b="1" dirty="0">
              <a:latin typeface="Times New Roman" panose="02020603050405020304" pitchFamily="18" charset="0"/>
              <a:ea typeface="黑体" panose="02010609060101010101" pitchFamily="49" charset="-122"/>
            </a:endParaRPr>
          </a:p>
        </p:txBody>
      </p:sp>
      <p:sp>
        <p:nvSpPr>
          <p:cNvPr id="32772" name="Text Box 4"/>
          <p:cNvSpPr txBox="1"/>
          <p:nvPr/>
        </p:nvSpPr>
        <p:spPr>
          <a:xfrm>
            <a:off x="0" y="5059363"/>
            <a:ext cx="8991600" cy="584200"/>
          </a:xfrm>
          <a:prstGeom prst="rect">
            <a:avLst/>
          </a:prstGeom>
          <a:noFill/>
          <a:ln w="9525">
            <a:noFill/>
          </a:ln>
        </p:spPr>
        <p:txBody>
          <a:bodyPr>
            <a:spAutoFit/>
          </a:bodyPr>
          <a:p>
            <a:pPr>
              <a:spcBef>
                <a:spcPct val="50000"/>
              </a:spcBef>
            </a:pPr>
            <a:r>
              <a:rPr lang="en-US" altLang="zh-CN" sz="2800" b="1" dirty="0">
                <a:solidFill>
                  <a:srgbClr val="0000FF"/>
                </a:solidFill>
                <a:latin typeface="Times New Roman" panose="02020603050405020304" pitchFamily="18" charset="0"/>
                <a:ea typeface="华文新魏" panose="02010800040101010101" pitchFamily="2" charset="-122"/>
              </a:rPr>
              <a:t>●【</a:t>
            </a:r>
            <a:r>
              <a:rPr lang="zh-CN" altLang="en-US" sz="2800" b="1" dirty="0">
                <a:solidFill>
                  <a:srgbClr val="0000FF"/>
                </a:solidFill>
                <a:latin typeface="Times New Roman" panose="02020603050405020304" pitchFamily="18" charset="0"/>
                <a:ea typeface="华文新魏" panose="02010800040101010101" pitchFamily="2" charset="-122"/>
              </a:rPr>
              <a:t>小结</a:t>
            </a:r>
            <a:r>
              <a:rPr lang="en-US" altLang="zh-CN" sz="2800" b="1" dirty="0">
                <a:solidFill>
                  <a:srgbClr val="0000FF"/>
                </a:solidFill>
                <a:latin typeface="Times New Roman" panose="02020603050405020304" pitchFamily="18" charset="0"/>
                <a:ea typeface="华文新魏" panose="02010800040101010101" pitchFamily="2" charset="-122"/>
              </a:rPr>
              <a:t>】</a:t>
            </a:r>
            <a:r>
              <a:rPr lang="zh-CN" altLang="en-US" sz="3200" b="1" dirty="0">
                <a:solidFill>
                  <a:srgbClr val="0000FF"/>
                </a:solidFill>
                <a:latin typeface="Times New Roman" panose="02020603050405020304" pitchFamily="18" charset="0"/>
                <a:ea typeface="华文新魏" panose="02010800040101010101" pitchFamily="2" charset="-122"/>
              </a:rPr>
              <a:t>既能与强酸反应又能与强碱反应的物质</a:t>
            </a:r>
            <a:endParaRPr lang="zh-CN" altLang="en-US" sz="3200" b="1" dirty="0">
              <a:solidFill>
                <a:srgbClr val="0000FF"/>
              </a:solidFill>
              <a:latin typeface="Times New Roman" panose="02020603050405020304" pitchFamily="18" charset="0"/>
              <a:ea typeface="华文新魏" panose="02010800040101010101" pitchFamily="2" charset="-122"/>
            </a:endParaRPr>
          </a:p>
        </p:txBody>
      </p:sp>
      <p:sp>
        <p:nvSpPr>
          <p:cNvPr id="32773" name="Text Box 5"/>
          <p:cNvSpPr txBox="1"/>
          <p:nvPr/>
        </p:nvSpPr>
        <p:spPr>
          <a:xfrm>
            <a:off x="107950" y="5367655"/>
            <a:ext cx="8928735" cy="1383665"/>
          </a:xfrm>
          <a:prstGeom prst="rect">
            <a:avLst/>
          </a:prstGeom>
          <a:noFill/>
          <a:ln w="9525">
            <a:noFill/>
          </a:ln>
        </p:spPr>
        <p:txBody>
          <a:bodyPr wrap="square">
            <a:spAutoFit/>
          </a:bodyPr>
          <a:p>
            <a:pPr>
              <a:lnSpc>
                <a:spcPct val="150000"/>
              </a:lnSpc>
              <a:spcBef>
                <a:spcPct val="50000"/>
              </a:spcBef>
            </a:pPr>
            <a:r>
              <a:rPr lang="en-US" altLang="zh-CN" sz="2800" dirty="0">
                <a:solidFill>
                  <a:srgbClr val="0033CC"/>
                </a:solidFill>
                <a:latin typeface="黑体" panose="02010609060101010101" pitchFamily="49" charset="-122"/>
                <a:ea typeface="黑体" panose="02010609060101010101" pitchFamily="49" charset="-122"/>
              </a:rPr>
              <a:t>(1)</a:t>
            </a:r>
            <a:r>
              <a:rPr lang="zh-CN" altLang="en-US" sz="2800" dirty="0">
                <a:solidFill>
                  <a:srgbClr val="0033CC"/>
                </a:solidFill>
                <a:latin typeface="黑体" panose="02010609060101010101" pitchFamily="49" charset="-122"/>
                <a:ea typeface="黑体" panose="02010609060101010101" pitchFamily="49" charset="-122"/>
              </a:rPr>
              <a:t>多元弱酸的酸式盐；</a:t>
            </a:r>
            <a:r>
              <a:rPr lang="en-US" altLang="zh-CN" sz="2800" dirty="0">
                <a:solidFill>
                  <a:srgbClr val="0033CC"/>
                </a:solidFill>
                <a:latin typeface="黑体" panose="02010609060101010101" pitchFamily="49" charset="-122"/>
                <a:ea typeface="黑体" panose="02010609060101010101" pitchFamily="49" charset="-122"/>
              </a:rPr>
              <a:t>(2)</a:t>
            </a:r>
            <a:r>
              <a:rPr lang="zh-CN" altLang="en-US" sz="2800" dirty="0">
                <a:solidFill>
                  <a:srgbClr val="0033CC"/>
                </a:solidFill>
                <a:latin typeface="黑体" panose="02010609060101010101" pitchFamily="49" charset="-122"/>
                <a:ea typeface="黑体" panose="02010609060101010101" pitchFamily="49" charset="-122"/>
              </a:rPr>
              <a:t>弱酸的铵盐；</a:t>
            </a:r>
            <a:r>
              <a:rPr lang="en-US" altLang="zh-CN" sz="2800" dirty="0">
                <a:solidFill>
                  <a:srgbClr val="0033CC"/>
                </a:solidFill>
                <a:latin typeface="黑体" panose="02010609060101010101" pitchFamily="49" charset="-122"/>
                <a:ea typeface="黑体" panose="02010609060101010101" pitchFamily="49" charset="-122"/>
              </a:rPr>
              <a:t>(3)</a:t>
            </a:r>
            <a:r>
              <a:rPr lang="zh-CN" altLang="en-US" sz="2800" dirty="0">
                <a:solidFill>
                  <a:srgbClr val="0033CC"/>
                </a:solidFill>
                <a:latin typeface="黑体" panose="02010609060101010101" pitchFamily="49" charset="-122"/>
                <a:ea typeface="黑体" panose="02010609060101010101" pitchFamily="49" charset="-122"/>
              </a:rPr>
              <a:t>氧化铝、氢氧化铝等两性物质；</a:t>
            </a:r>
            <a:r>
              <a:rPr lang="en-US" altLang="zh-CN" sz="2800" dirty="0">
                <a:solidFill>
                  <a:srgbClr val="0033CC"/>
                </a:solidFill>
                <a:latin typeface="黑体" panose="02010609060101010101" pitchFamily="49" charset="-122"/>
                <a:ea typeface="黑体" panose="02010609060101010101" pitchFamily="49" charset="-122"/>
              </a:rPr>
              <a:t>(4)</a:t>
            </a:r>
            <a:r>
              <a:rPr lang="zh-CN" altLang="en-US" sz="2800" dirty="0">
                <a:solidFill>
                  <a:srgbClr val="0033CC"/>
                </a:solidFill>
                <a:latin typeface="黑体" panose="02010609060101010101" pitchFamily="49" charset="-122"/>
                <a:ea typeface="黑体" panose="02010609060101010101" pitchFamily="49" charset="-122"/>
              </a:rPr>
              <a:t>氨基酸和蛋白质。</a:t>
            </a:r>
            <a:r>
              <a:rPr kumimoji="1" lang="en-US" altLang="zh-CN" sz="2800" b="1">
                <a:solidFill>
                  <a:srgbClr val="FF0000"/>
                </a:solidFill>
                <a:effectLst>
                  <a:outerShdw blurRad="38100" dist="38100" dir="2700000" algn="tl">
                    <a:srgbClr val="C0C0C0"/>
                  </a:outerShdw>
                </a:effectLst>
                <a:latin typeface="黑体" panose="02010609060101010101" pitchFamily="49" charset="-122"/>
                <a:ea typeface="黑体" panose="02010609060101010101" pitchFamily="49" charset="-122"/>
                <a:sym typeface="+mn-ea"/>
              </a:rPr>
              <a:t>(5)</a:t>
            </a:r>
            <a:r>
              <a:rPr kumimoji="1" lang="zh-CN" altLang="en-US" sz="2800" b="1">
                <a:solidFill>
                  <a:srgbClr val="FF0000"/>
                </a:solidFill>
                <a:effectLst>
                  <a:outerShdw blurRad="38100" dist="38100" dir="2700000" algn="tl">
                    <a:srgbClr val="C0C0C0"/>
                  </a:outerShdw>
                </a:effectLst>
                <a:latin typeface="黑体" panose="02010609060101010101" pitchFamily="49" charset="-122"/>
                <a:ea typeface="黑体" panose="02010609060101010101" pitchFamily="49" charset="-122"/>
                <a:sym typeface="+mn-ea"/>
              </a:rPr>
              <a:t>酯类物质</a:t>
            </a:r>
            <a:endParaRPr lang="zh-CN" altLang="en-US" sz="2800" dirty="0">
              <a:solidFill>
                <a:srgbClr val="0033CC"/>
              </a:solidFill>
              <a:latin typeface="黑体" panose="02010609060101010101" pitchFamily="49" charset="-122"/>
              <a:ea typeface="黑体" panose="02010609060101010101" pitchFamily="49" charset="-122"/>
            </a:endParaRPr>
          </a:p>
        </p:txBody>
      </p:sp>
      <p:sp>
        <p:nvSpPr>
          <p:cNvPr id="32774" name="Text Box 6"/>
          <p:cNvSpPr txBox="1"/>
          <p:nvPr/>
        </p:nvSpPr>
        <p:spPr>
          <a:xfrm>
            <a:off x="5943600" y="3871595"/>
            <a:ext cx="514350" cy="641350"/>
          </a:xfrm>
          <a:prstGeom prst="rect">
            <a:avLst/>
          </a:prstGeom>
          <a:noFill/>
          <a:ln w="12700">
            <a:noFill/>
          </a:ln>
        </p:spPr>
        <p:txBody>
          <a:bodyPr wrap="none">
            <a:spAutoFit/>
          </a:bodyPr>
          <a:p>
            <a:r>
              <a:rPr lang="en-US" altLang="zh-CN" sz="3600" b="1" dirty="0">
                <a:solidFill>
                  <a:srgbClr val="FF3300"/>
                </a:solidFill>
                <a:latin typeface="Times New Roman" panose="02020603050405020304" pitchFamily="18" charset="0"/>
              </a:rPr>
              <a:t>D</a:t>
            </a:r>
            <a:endParaRPr lang="en-US" altLang="zh-CN" sz="3600" b="1" dirty="0">
              <a:solidFill>
                <a:srgbClr val="FF3300"/>
              </a:solidFill>
              <a:latin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224"/>
                                        </p:tgtEl>
                                        <p:attrNameLst>
                                          <p:attrName>style.visibility</p:attrName>
                                        </p:attrNameLst>
                                      </p:cBhvr>
                                      <p:to>
                                        <p:strVal val="visible"/>
                                      </p:to>
                                    </p:set>
                                    <p:animEffect transition="in" filter="blinds(horizontal)">
                                      <p:cBhvr>
                                        <p:cTn id="7" dur="500"/>
                                        <p:tgtEl>
                                          <p:spTgt spid="822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Par">
                                  <p:stCondLst>
                                    <p:cond delay="0"/>
                                  </p:stCondLst>
                                  <p:childTnLst>
                                    <p:set>
                                      <p:cBhvr>
                                        <p:cTn id="11" dur="500" fill="hold">
                                          <p:stCondLst>
                                            <p:cond delay="0"/>
                                          </p:stCondLst>
                                        </p:cTn>
                                        <p:tgtEl>
                                          <p:spTgt spid="2"/>
                                        </p:tgtEl>
                                        <p:attrNameLst>
                                          <p:attrName>style.visibility</p:attrName>
                                        </p:attrNameLst>
                                      </p:cBhvr>
                                      <p:to>
                                        <p:strVal val="visible"/>
                                      </p:to>
                                    </p:set>
                                    <p:animEffect transition="in" filter="wipe(down)">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Par">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wipe(down)">
                                      <p:cBhvr>
                                        <p:cTn id="21" dur="500"/>
                                        <p:tgtEl>
                                          <p:spTgt spid="7"/>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grpId="0" nodeType="clickEffect">
                                  <p:stCondLst>
                                    <p:cond delay="0"/>
                                  </p:stCondLst>
                                  <p:childTnLst>
                                    <p:set>
                                      <p:cBhvr>
                                        <p:cTn id="25" dur="1" fill="hold">
                                          <p:stCondLst>
                                            <p:cond delay="0"/>
                                          </p:stCondLst>
                                        </p:cTn>
                                        <p:tgtEl>
                                          <p:spTgt spid="16"/>
                                        </p:tgtEl>
                                        <p:attrNameLst>
                                          <p:attrName>style.visibility</p:attrName>
                                        </p:attrNameLst>
                                      </p:cBhvr>
                                      <p:to>
                                        <p:strVal val="visible"/>
                                      </p:to>
                                    </p:set>
                                    <p:animEffect transition="in" filter="wipe(down)">
                                      <p:cBhvr>
                                        <p:cTn id="26" dur="500"/>
                                        <p:tgtEl>
                                          <p:spTgt spid="16"/>
                                        </p:tgtEl>
                                      </p:cBhvr>
                                    </p:animEffec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22" presetClass="entr" presetSubtype="1" fill="hold" nodeType="clickEffect">
                                  <p:stCondLst>
                                    <p:cond delay="0"/>
                                  </p:stCondLst>
                                  <p:childTnLst>
                                    <p:set>
                                      <p:cBhvr>
                                        <p:cTn id="46" dur="1" fill="hold">
                                          <p:stCondLst>
                                            <p:cond delay="0"/>
                                          </p:stCondLst>
                                        </p:cTn>
                                        <p:tgtEl>
                                          <p:spTgt spid="17"/>
                                        </p:tgtEl>
                                        <p:attrNameLst>
                                          <p:attrName>style.visibility</p:attrName>
                                        </p:attrNameLst>
                                      </p:cBhvr>
                                      <p:to>
                                        <p:strVal val="visible"/>
                                      </p:to>
                                    </p:set>
                                    <p:animEffect transition="in" filter="wipe(up)">
                                      <p:cBhvr>
                                        <p:cTn id="47" dur="500"/>
                                        <p:tgtEl>
                                          <p:spTgt spid="17"/>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1" fill="hold" nodeType="clickEffect">
                                  <p:stCondLst>
                                    <p:cond delay="0"/>
                                  </p:stCondLst>
                                  <p:childTnLst>
                                    <p:set>
                                      <p:cBhvr>
                                        <p:cTn id="51" dur="1" fill="hold">
                                          <p:stCondLst>
                                            <p:cond delay="0"/>
                                          </p:stCondLst>
                                        </p:cTn>
                                        <p:tgtEl>
                                          <p:spTgt spid="18"/>
                                        </p:tgtEl>
                                        <p:attrNameLst>
                                          <p:attrName>style.visibility</p:attrName>
                                        </p:attrNameLst>
                                      </p:cBhvr>
                                      <p:to>
                                        <p:strVal val="visible"/>
                                      </p:to>
                                    </p:set>
                                    <p:animEffect transition="in" filter="wipe(up)">
                                      <p:cBhvr>
                                        <p:cTn id="52" dur="500"/>
                                        <p:tgtEl>
                                          <p:spTgt spid="18"/>
                                        </p:tgtEl>
                                      </p:cBhvr>
                                    </p:animEffect>
                                  </p:childTnLst>
                                </p:cTn>
                              </p:par>
                            </p:childTnLst>
                          </p:cTn>
                        </p:par>
                      </p:childTnLst>
                    </p:cTn>
                  </p:par>
                  <p:par>
                    <p:cTn id="53" fill="hold">
                      <p:stCondLst>
                        <p:cond delay="indefinite"/>
                      </p:stCondLst>
                      <p:childTnLst>
                        <p:par>
                          <p:cTn id="54" fill="hold">
                            <p:stCondLst>
                              <p:cond delay="0"/>
                            </p:stCondLst>
                            <p:childTnLst>
                              <p:par>
                                <p:cTn id="55" presetID="27" presetClass="entr" presetSubtype="0" fill="hold" grpId="0" nodeType="clickEffect">
                                  <p:stCondLst>
                                    <p:cond delay="0"/>
                                  </p:stCondLst>
                                  <p:iterate type="lt">
                                    <p:tmPct val="50000"/>
                                  </p:iterate>
                                  <p:childTnLst>
                                    <p:set>
                                      <p:cBhvr>
                                        <p:cTn id="56" dur="1" fill="hold">
                                          <p:stCondLst>
                                            <p:cond delay="0"/>
                                          </p:stCondLst>
                                        </p:cTn>
                                        <p:tgtEl>
                                          <p:spTgt spid="14339"/>
                                        </p:tgtEl>
                                        <p:attrNameLst>
                                          <p:attrName>style.visibility</p:attrName>
                                        </p:attrNameLst>
                                      </p:cBhvr>
                                      <p:to>
                                        <p:strVal val="visible"/>
                                      </p:to>
                                    </p:set>
                                    <p:anim calcmode="discrete" valueType="clr">
                                      <p:cBhvr override="childStyle">
                                        <p:cTn id="57" dur="80"/>
                                        <p:tgtEl>
                                          <p:spTgt spid="14339"/>
                                        </p:tgtEl>
                                        <p:attrNameLst>
                                          <p:attrName>style.color</p:attrName>
                                        </p:attrNameLst>
                                      </p:cBhvr>
                                      <p:tavLst>
                                        <p:tav tm="0">
                                          <p:val>
                                            <p:clrVal>
                                              <a:schemeClr val="accent2"/>
                                            </p:clrVal>
                                          </p:val>
                                        </p:tav>
                                        <p:tav tm="50000">
                                          <p:val>
                                            <p:clrVal>
                                              <a:schemeClr val="hlink"/>
                                            </p:clrVal>
                                          </p:val>
                                        </p:tav>
                                      </p:tavLst>
                                    </p:anim>
                                    <p:anim calcmode="discrete" valueType="clr">
                                      <p:cBhvr>
                                        <p:cTn id="58" dur="80"/>
                                        <p:tgtEl>
                                          <p:spTgt spid="14339"/>
                                        </p:tgtEl>
                                        <p:attrNameLst>
                                          <p:attrName>fillcolor</p:attrName>
                                        </p:attrNameLst>
                                      </p:cBhvr>
                                      <p:tavLst>
                                        <p:tav tm="0">
                                          <p:val>
                                            <p:clrVal>
                                              <a:schemeClr val="accent2"/>
                                            </p:clrVal>
                                          </p:val>
                                        </p:tav>
                                        <p:tav tm="50000">
                                          <p:val>
                                            <p:clrVal>
                                              <a:schemeClr val="hlink"/>
                                            </p:clrVal>
                                          </p:val>
                                        </p:tav>
                                      </p:tavLst>
                                    </p:anim>
                                    <p:set>
                                      <p:cBhvr>
                                        <p:cTn id="59" dur="80"/>
                                        <p:tgtEl>
                                          <p:spTgt spid="14339"/>
                                        </p:tgtEl>
                                        <p:attrNameLst>
                                          <p:attrName>fill.type</p:attrName>
                                        </p:attrNameLst>
                                      </p:cBhvr>
                                      <p:to>
                                        <p:strVal val="solid"/>
                                      </p:to>
                                    </p:set>
                                  </p:childTnLst>
                                </p:cTn>
                              </p:par>
                            </p:childTnLst>
                          </p:cTn>
                        </p:par>
                      </p:childTnLst>
                    </p:cTn>
                  </p:par>
                  <p:par>
                    <p:cTn id="60" fill="hold">
                      <p:stCondLst>
                        <p:cond delay="indefinite"/>
                      </p:stCondLst>
                      <p:childTnLst>
                        <p:par>
                          <p:cTn id="61" fill="hold">
                            <p:stCondLst>
                              <p:cond delay="0"/>
                            </p:stCondLst>
                            <p:childTnLst>
                              <p:par>
                                <p:cTn id="62" presetID="1" presetClass="entr" presetSubtype="0" fill="hold" grpId="0" nodeType="clickEffect">
                                  <p:stCondLst>
                                    <p:cond delay="0"/>
                                  </p:stCondLst>
                                  <p:childTnLst>
                                    <p:set>
                                      <p:cBhvr>
                                        <p:cTn id="63" dur="1" fill="hold">
                                          <p:stCondLst>
                                            <p:cond delay="0"/>
                                          </p:stCondLst>
                                        </p:cTn>
                                        <p:tgtEl>
                                          <p:spTgt spid="32774"/>
                                        </p:tgtEl>
                                        <p:attrNameLst>
                                          <p:attrName>style.visibility</p:attrName>
                                        </p:attrNameLst>
                                      </p:cBhvr>
                                      <p:to>
                                        <p:strVal val="visible"/>
                                      </p:to>
                                    </p:set>
                                  </p:childTnLst>
                                </p:cTn>
                              </p:par>
                            </p:childTnLst>
                          </p:cTn>
                        </p:par>
                      </p:childTnLst>
                    </p:cTn>
                  </p:par>
                  <p:par>
                    <p:cTn id="64" fill="hold">
                      <p:stCondLst>
                        <p:cond delay="indefinite"/>
                      </p:stCondLst>
                      <p:childTnLst>
                        <p:par>
                          <p:cTn id="65" fill="hold">
                            <p:stCondLst>
                              <p:cond delay="0"/>
                            </p:stCondLst>
                            <p:childTnLst>
                              <p:par>
                                <p:cTn id="66" presetID="27" presetClass="entr" presetSubtype="0" fill="hold" grpId="0" nodeType="clickEffect">
                                  <p:stCondLst>
                                    <p:cond delay="0"/>
                                  </p:stCondLst>
                                  <p:iterate type="lt">
                                    <p:tmPct val="50000"/>
                                  </p:iterate>
                                  <p:childTnLst>
                                    <p:set>
                                      <p:cBhvr>
                                        <p:cTn id="67" dur="1" fill="hold">
                                          <p:stCondLst>
                                            <p:cond delay="0"/>
                                          </p:stCondLst>
                                        </p:cTn>
                                        <p:tgtEl>
                                          <p:spTgt spid="32772"/>
                                        </p:tgtEl>
                                        <p:attrNameLst>
                                          <p:attrName>style.visibility</p:attrName>
                                        </p:attrNameLst>
                                      </p:cBhvr>
                                      <p:to>
                                        <p:strVal val="visible"/>
                                      </p:to>
                                    </p:set>
                                    <p:anim calcmode="discrete" valueType="clr">
                                      <p:cBhvr override="childStyle">
                                        <p:cTn id="68" dur="80"/>
                                        <p:tgtEl>
                                          <p:spTgt spid="32772"/>
                                        </p:tgtEl>
                                        <p:attrNameLst>
                                          <p:attrName>style.color</p:attrName>
                                        </p:attrNameLst>
                                      </p:cBhvr>
                                      <p:tavLst>
                                        <p:tav tm="0">
                                          <p:val>
                                            <p:clrVal>
                                              <a:schemeClr val="accent2"/>
                                            </p:clrVal>
                                          </p:val>
                                        </p:tav>
                                        <p:tav tm="50000">
                                          <p:val>
                                            <p:clrVal>
                                              <a:schemeClr val="hlink"/>
                                            </p:clrVal>
                                          </p:val>
                                        </p:tav>
                                      </p:tavLst>
                                    </p:anim>
                                    <p:anim calcmode="discrete" valueType="clr">
                                      <p:cBhvr>
                                        <p:cTn id="69" dur="80"/>
                                        <p:tgtEl>
                                          <p:spTgt spid="32772"/>
                                        </p:tgtEl>
                                        <p:attrNameLst>
                                          <p:attrName>fillcolor</p:attrName>
                                        </p:attrNameLst>
                                      </p:cBhvr>
                                      <p:tavLst>
                                        <p:tav tm="0">
                                          <p:val>
                                            <p:clrVal>
                                              <a:schemeClr val="accent2"/>
                                            </p:clrVal>
                                          </p:val>
                                        </p:tav>
                                        <p:tav tm="50000">
                                          <p:val>
                                            <p:clrVal>
                                              <a:schemeClr val="hlink"/>
                                            </p:clrVal>
                                          </p:val>
                                        </p:tav>
                                      </p:tavLst>
                                    </p:anim>
                                    <p:set>
                                      <p:cBhvr>
                                        <p:cTn id="70" dur="80"/>
                                        <p:tgtEl>
                                          <p:spTgt spid="32772"/>
                                        </p:tgtEl>
                                        <p:attrNameLst>
                                          <p:attrName>fill.type</p:attrName>
                                        </p:attrNameLst>
                                      </p:cBhvr>
                                      <p:to>
                                        <p:strVal val="solid"/>
                                      </p:to>
                                    </p:set>
                                  </p:childTnLst>
                                </p:cTn>
                              </p:par>
                            </p:childTnLst>
                          </p:cTn>
                        </p:par>
                      </p:childTnLst>
                    </p:cTn>
                  </p:par>
                  <p:par>
                    <p:cTn id="71" fill="hold">
                      <p:stCondLst>
                        <p:cond delay="indefinite"/>
                      </p:stCondLst>
                      <p:childTnLst>
                        <p:par>
                          <p:cTn id="72" fill="hold">
                            <p:stCondLst>
                              <p:cond delay="0"/>
                            </p:stCondLst>
                            <p:childTnLst>
                              <p:par>
                                <p:cTn id="73" presetID="27" presetClass="entr" presetSubtype="0" fill="hold" grpId="0" nodeType="clickEffect">
                                  <p:stCondLst>
                                    <p:cond delay="0"/>
                                  </p:stCondLst>
                                  <p:iterate type="lt">
                                    <p:tmPct val="50000"/>
                                  </p:iterate>
                                  <p:childTnLst>
                                    <p:set>
                                      <p:cBhvr>
                                        <p:cTn id="74" dur="1" fill="hold">
                                          <p:stCondLst>
                                            <p:cond delay="0"/>
                                          </p:stCondLst>
                                        </p:cTn>
                                        <p:tgtEl>
                                          <p:spTgt spid="32773"/>
                                        </p:tgtEl>
                                        <p:attrNameLst>
                                          <p:attrName>style.visibility</p:attrName>
                                        </p:attrNameLst>
                                      </p:cBhvr>
                                      <p:to>
                                        <p:strVal val="visible"/>
                                      </p:to>
                                    </p:set>
                                    <p:anim calcmode="discrete" valueType="clr">
                                      <p:cBhvr override="childStyle">
                                        <p:cTn id="75" dur="80"/>
                                        <p:tgtEl>
                                          <p:spTgt spid="32773"/>
                                        </p:tgtEl>
                                        <p:attrNameLst>
                                          <p:attrName>style.color</p:attrName>
                                        </p:attrNameLst>
                                      </p:cBhvr>
                                      <p:tavLst>
                                        <p:tav tm="0">
                                          <p:val>
                                            <p:clrVal>
                                              <a:schemeClr val="accent2"/>
                                            </p:clrVal>
                                          </p:val>
                                        </p:tav>
                                        <p:tav tm="50000">
                                          <p:val>
                                            <p:clrVal>
                                              <a:schemeClr val="hlink"/>
                                            </p:clrVal>
                                          </p:val>
                                        </p:tav>
                                      </p:tavLst>
                                    </p:anim>
                                    <p:anim calcmode="discrete" valueType="clr">
                                      <p:cBhvr>
                                        <p:cTn id="76" dur="80"/>
                                        <p:tgtEl>
                                          <p:spTgt spid="32773"/>
                                        </p:tgtEl>
                                        <p:attrNameLst>
                                          <p:attrName>fillcolor</p:attrName>
                                        </p:attrNameLst>
                                      </p:cBhvr>
                                      <p:tavLst>
                                        <p:tav tm="0">
                                          <p:val>
                                            <p:clrVal>
                                              <a:schemeClr val="accent2"/>
                                            </p:clrVal>
                                          </p:val>
                                        </p:tav>
                                        <p:tav tm="50000">
                                          <p:val>
                                            <p:clrVal>
                                              <a:schemeClr val="hlink"/>
                                            </p:clrVal>
                                          </p:val>
                                        </p:tav>
                                      </p:tavLst>
                                    </p:anim>
                                    <p:set>
                                      <p:cBhvr>
                                        <p:cTn id="77" dur="80"/>
                                        <p:tgtEl>
                                          <p:spTgt spid="32773"/>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24" grpId="0" bldLvl="0" animBg="1"/>
      <p:bldP spid="2" grpId="0" bldLvl="0" animBg="1"/>
      <p:bldP spid="7" grpId="0" bldLvl="0" animBg="1"/>
      <p:bldP spid="10" grpId="0" bldLvl="0" animBg="1"/>
      <p:bldP spid="12" grpId="0" bldLvl="0" animBg="1"/>
      <p:bldP spid="13" grpId="0" bldLvl="0" animBg="1"/>
      <p:bldP spid="15" grpId="0" bldLvl="0" animBg="1"/>
      <p:bldP spid="16" grpId="0" bldLvl="0" animBg="1"/>
      <p:bldP spid="14339" grpId="0"/>
      <p:bldP spid="32772" grpId="0"/>
      <p:bldP spid="32773" grpId="0"/>
      <p:bldP spid="3277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90" name="Text Box 2"/>
          <p:cNvSpPr txBox="1"/>
          <p:nvPr/>
        </p:nvSpPr>
        <p:spPr>
          <a:xfrm>
            <a:off x="533400" y="1371600"/>
            <a:ext cx="3030538" cy="641350"/>
          </a:xfrm>
          <a:prstGeom prst="rect">
            <a:avLst/>
          </a:prstGeom>
          <a:noFill/>
          <a:ln w="9525">
            <a:noFill/>
          </a:ln>
        </p:spPr>
        <p:txBody>
          <a:bodyPr>
            <a:spAutoFit/>
          </a:bodyPr>
          <a:p>
            <a:pPr>
              <a:spcBef>
                <a:spcPct val="50000"/>
              </a:spcBef>
            </a:pPr>
            <a:r>
              <a:rPr lang="zh-CN" altLang="en-US" sz="3600" b="1" dirty="0">
                <a:solidFill>
                  <a:srgbClr val="0000FF"/>
                </a:solidFill>
                <a:latin typeface="Times New Roman" panose="02020603050405020304" pitchFamily="18" charset="0"/>
                <a:ea typeface="华文新魏" panose="02010800040101010101" pitchFamily="2" charset="-122"/>
              </a:rPr>
              <a:t>水解原理：</a:t>
            </a:r>
            <a:endParaRPr lang="zh-CN" altLang="en-US" sz="3600" b="1" dirty="0">
              <a:solidFill>
                <a:srgbClr val="0000FF"/>
              </a:solidFill>
              <a:latin typeface="Times New Roman" panose="02020603050405020304" pitchFamily="18" charset="0"/>
              <a:ea typeface="华文新魏" panose="02010800040101010101" pitchFamily="2" charset="-122"/>
            </a:endParaRPr>
          </a:p>
        </p:txBody>
      </p:sp>
      <p:sp>
        <p:nvSpPr>
          <p:cNvPr id="33795" name="AutoShape 3"/>
          <p:cNvSpPr/>
          <p:nvPr/>
        </p:nvSpPr>
        <p:spPr>
          <a:xfrm rot="9937377">
            <a:off x="5029200" y="3032125"/>
            <a:ext cx="303213" cy="915988"/>
          </a:xfrm>
          <a:prstGeom prst="curvedRightArrow">
            <a:avLst>
              <a:gd name="adj1" fmla="val 60418"/>
              <a:gd name="adj2" fmla="val 120837"/>
              <a:gd name="adj3" fmla="val 74236"/>
            </a:avLst>
          </a:prstGeom>
          <a:solidFill>
            <a:srgbClr val="FFFFFF"/>
          </a:solidFill>
          <a:ln w="9525" cap="flat" cmpd="sng">
            <a:solidFill>
              <a:schemeClr val="accent2"/>
            </a:solidFill>
            <a:prstDash val="solid"/>
            <a:miter/>
            <a:headEnd type="none" w="med" len="med"/>
            <a:tailEnd type="none" w="med" len="med"/>
          </a:ln>
        </p:spPr>
        <p:txBody>
          <a:bodyPr wrap="none" anchor="ctr" anchorCtr="0"/>
          <a:p>
            <a:endParaRPr lang="zh-CN" altLang="en-US" dirty="0">
              <a:latin typeface="Arial" panose="020B0604020202020204" pitchFamily="34" charset="0"/>
            </a:endParaRPr>
          </a:p>
        </p:txBody>
      </p:sp>
      <p:sp>
        <p:nvSpPr>
          <p:cNvPr id="33796" name="AutoShape 4"/>
          <p:cNvSpPr/>
          <p:nvPr/>
        </p:nvSpPr>
        <p:spPr>
          <a:xfrm rot="-5020018">
            <a:off x="3357563" y="3343275"/>
            <a:ext cx="823912" cy="385763"/>
          </a:xfrm>
          <a:prstGeom prst="curvedDownArrow">
            <a:avLst>
              <a:gd name="adj1" fmla="val 42715"/>
              <a:gd name="adj2" fmla="val 85431"/>
              <a:gd name="adj3" fmla="val 33333"/>
            </a:avLst>
          </a:prstGeom>
          <a:solidFill>
            <a:srgbClr val="FFFFFF"/>
          </a:solidFill>
          <a:ln w="9525" cap="flat" cmpd="sng">
            <a:solidFill>
              <a:schemeClr val="accent2"/>
            </a:solidFill>
            <a:prstDash val="solid"/>
            <a:miter/>
            <a:headEnd type="none" w="med" len="med"/>
            <a:tailEnd type="none" w="med" len="med"/>
          </a:ln>
        </p:spPr>
        <p:txBody>
          <a:bodyPr vert="eaVert" wrap="none" anchor="ctr" anchorCtr="0"/>
          <a:p>
            <a:pPr algn="ctr"/>
            <a:endParaRPr lang="zh-CN" altLang="zh-CN" sz="2400" dirty="0">
              <a:solidFill>
                <a:srgbClr val="FFFFFF"/>
              </a:solidFill>
              <a:latin typeface="Times New Roman" panose="02020603050405020304" pitchFamily="18" charset="0"/>
            </a:endParaRPr>
          </a:p>
        </p:txBody>
      </p:sp>
      <p:sp>
        <p:nvSpPr>
          <p:cNvPr id="20485" name="Text Box 5"/>
          <p:cNvSpPr txBox="1"/>
          <p:nvPr/>
        </p:nvSpPr>
        <p:spPr>
          <a:xfrm>
            <a:off x="533400" y="4506913"/>
            <a:ext cx="8001000" cy="1512887"/>
          </a:xfrm>
          <a:prstGeom prst="rect">
            <a:avLst/>
          </a:prstGeom>
          <a:noFill/>
          <a:ln w="9525">
            <a:noFill/>
          </a:ln>
        </p:spPr>
        <p:txBody>
          <a:bodyPr>
            <a:spAutoFit/>
          </a:bodyPr>
          <a:p>
            <a:pPr>
              <a:lnSpc>
                <a:spcPct val="160000"/>
              </a:lnSpc>
              <a:spcBef>
                <a:spcPct val="50000"/>
              </a:spcBef>
            </a:pPr>
            <a:r>
              <a:rPr lang="zh-CN" altLang="en-US" sz="3200" dirty="0">
                <a:solidFill>
                  <a:srgbClr val="0000FF"/>
                </a:solidFill>
                <a:latin typeface="Times New Roman" panose="02020603050405020304" pitchFamily="18" charset="0"/>
                <a:ea typeface="黑体" panose="02010609060101010101" pitchFamily="49" charset="-122"/>
              </a:rPr>
              <a:t>注意：</a:t>
            </a:r>
            <a:r>
              <a:rPr lang="zh-CN" altLang="en-US" sz="2800" dirty="0">
                <a:solidFill>
                  <a:srgbClr val="0000FF"/>
                </a:solidFill>
                <a:latin typeface="Times New Roman" panose="02020603050405020304" pitchFamily="18" charset="0"/>
                <a:ea typeface="黑体" panose="02010609060101010101" pitchFamily="49" charset="-122"/>
              </a:rPr>
              <a:t>蛋白质水解最终生成各种氨基酸</a:t>
            </a:r>
            <a:r>
              <a:rPr lang="zh-CN" altLang="en-US" sz="2400" dirty="0">
                <a:solidFill>
                  <a:srgbClr val="0000FF"/>
                </a:solidFill>
                <a:latin typeface="Times New Roman" panose="02020603050405020304" pitchFamily="18" charset="0"/>
              </a:rPr>
              <a:t>，</a:t>
            </a:r>
            <a:endParaRPr lang="zh-CN" altLang="en-US" sz="2400" dirty="0">
              <a:solidFill>
                <a:srgbClr val="0000FF"/>
              </a:solidFill>
              <a:latin typeface="Times New Roman" panose="02020603050405020304" pitchFamily="18" charset="0"/>
            </a:endParaRPr>
          </a:p>
          <a:p>
            <a:pPr>
              <a:spcBef>
                <a:spcPct val="50000"/>
              </a:spcBef>
            </a:pPr>
            <a:r>
              <a:rPr lang="zh-CN" altLang="en-US" sz="2400" dirty="0">
                <a:latin typeface="Times New Roman" panose="02020603050405020304" pitchFamily="18" charset="0"/>
              </a:rPr>
              <a:t>              </a:t>
            </a:r>
            <a:r>
              <a:rPr lang="zh-CN" altLang="en-US" sz="2800" u="sng" dirty="0">
                <a:latin typeface="黑体" panose="02010609060101010101" pitchFamily="49" charset="-122"/>
                <a:ea typeface="黑体" panose="02010609060101010101" pitchFamily="49" charset="-122"/>
              </a:rPr>
              <a:t>但只有天然蛋白质水解均生成</a:t>
            </a:r>
            <a:r>
              <a:rPr lang="en-US" altLang="zh-CN" sz="2800" u="sng" dirty="0">
                <a:latin typeface="黑体" panose="02010609060101010101" pitchFamily="49" charset="-122"/>
                <a:ea typeface="黑体" panose="02010609060101010101" pitchFamily="49" charset="-122"/>
              </a:rPr>
              <a:t>α-</a:t>
            </a:r>
            <a:r>
              <a:rPr lang="zh-CN" altLang="en-US" sz="2800" u="sng" dirty="0">
                <a:latin typeface="黑体" panose="02010609060101010101" pitchFamily="49" charset="-122"/>
                <a:ea typeface="黑体" panose="02010609060101010101" pitchFamily="49" charset="-122"/>
              </a:rPr>
              <a:t>氨基酸</a:t>
            </a:r>
            <a:endParaRPr lang="zh-CN" altLang="en-US" sz="2800" dirty="0">
              <a:latin typeface="黑体" panose="02010609060101010101" pitchFamily="49" charset="-122"/>
              <a:ea typeface="黑体" panose="02010609060101010101" pitchFamily="49" charset="-122"/>
            </a:endParaRPr>
          </a:p>
        </p:txBody>
      </p:sp>
      <p:sp>
        <p:nvSpPr>
          <p:cNvPr id="33798" name="Line 6"/>
          <p:cNvSpPr/>
          <p:nvPr/>
        </p:nvSpPr>
        <p:spPr>
          <a:xfrm>
            <a:off x="4495800" y="2667000"/>
            <a:ext cx="0" cy="1828800"/>
          </a:xfrm>
          <a:prstGeom prst="line">
            <a:avLst/>
          </a:prstGeom>
          <a:ln w="57150" cap="flat" cmpd="sng">
            <a:solidFill>
              <a:srgbClr val="0033CC"/>
            </a:solidFill>
            <a:prstDash val="sysDot"/>
            <a:headEnd type="none" w="sm" len="sm"/>
            <a:tailEnd type="none" w="sm" len="sm"/>
          </a:ln>
        </p:spPr>
      </p:sp>
      <p:grpSp>
        <p:nvGrpSpPr>
          <p:cNvPr id="12295" name="Group 7"/>
          <p:cNvGrpSpPr/>
          <p:nvPr/>
        </p:nvGrpSpPr>
        <p:grpSpPr>
          <a:xfrm>
            <a:off x="4067175" y="2492375"/>
            <a:ext cx="60325" cy="200025"/>
            <a:chOff x="816" y="2160"/>
            <a:chExt cx="34" cy="96"/>
          </a:xfrm>
        </p:grpSpPr>
        <p:sp>
          <p:nvSpPr>
            <p:cNvPr id="12316" name="Line 8"/>
            <p:cNvSpPr/>
            <p:nvPr/>
          </p:nvSpPr>
          <p:spPr>
            <a:xfrm>
              <a:off x="816" y="2160"/>
              <a:ext cx="0" cy="96"/>
            </a:xfrm>
            <a:prstGeom prst="line">
              <a:avLst/>
            </a:prstGeom>
            <a:ln w="38100" cap="flat" cmpd="sng">
              <a:solidFill>
                <a:srgbClr val="0000FF"/>
              </a:solidFill>
              <a:prstDash val="solid"/>
              <a:headEnd type="none" w="med" len="med"/>
              <a:tailEnd type="none" w="med" len="med"/>
            </a:ln>
          </p:spPr>
        </p:sp>
        <p:sp>
          <p:nvSpPr>
            <p:cNvPr id="12317" name="Line 9"/>
            <p:cNvSpPr/>
            <p:nvPr/>
          </p:nvSpPr>
          <p:spPr>
            <a:xfrm>
              <a:off x="850" y="2160"/>
              <a:ext cx="0" cy="96"/>
            </a:xfrm>
            <a:prstGeom prst="line">
              <a:avLst/>
            </a:prstGeom>
            <a:ln w="38100" cap="flat" cmpd="sng">
              <a:solidFill>
                <a:srgbClr val="0000FF"/>
              </a:solidFill>
              <a:prstDash val="solid"/>
              <a:headEnd type="none" w="med" len="med"/>
              <a:tailEnd type="none" w="med" len="med"/>
            </a:ln>
          </p:spPr>
        </p:sp>
      </p:grpSp>
      <p:sp>
        <p:nvSpPr>
          <p:cNvPr id="12296" name="Text Box 10"/>
          <p:cNvSpPr txBox="1"/>
          <p:nvPr/>
        </p:nvSpPr>
        <p:spPr>
          <a:xfrm>
            <a:off x="3851275" y="1916113"/>
            <a:ext cx="655638" cy="519112"/>
          </a:xfrm>
          <a:prstGeom prst="rect">
            <a:avLst/>
          </a:prstGeom>
          <a:noFill/>
          <a:ln w="9525">
            <a:noFill/>
          </a:ln>
        </p:spPr>
        <p:txBody>
          <a:bodyPr>
            <a:spAutoFit/>
          </a:bodyPr>
          <a:p>
            <a:pPr>
              <a:spcBef>
                <a:spcPct val="50000"/>
              </a:spcBef>
            </a:pPr>
            <a:r>
              <a:rPr lang="en-US" altLang="zh-CN" sz="2800" b="1" dirty="0">
                <a:latin typeface="华文中宋" panose="02010600040101010101" pitchFamily="2" charset="-122"/>
                <a:ea typeface="华文中宋" panose="02010600040101010101" pitchFamily="2" charset="-122"/>
              </a:rPr>
              <a:t>O</a:t>
            </a:r>
            <a:endParaRPr lang="en-US" altLang="zh-CN" sz="2800" b="1" dirty="0">
              <a:latin typeface="华文中宋" panose="02010600040101010101" pitchFamily="2" charset="-122"/>
              <a:ea typeface="华文中宋" panose="02010600040101010101" pitchFamily="2" charset="-122"/>
            </a:endParaRPr>
          </a:p>
        </p:txBody>
      </p:sp>
      <p:grpSp>
        <p:nvGrpSpPr>
          <p:cNvPr id="12297" name="Group 11"/>
          <p:cNvGrpSpPr/>
          <p:nvPr/>
        </p:nvGrpSpPr>
        <p:grpSpPr>
          <a:xfrm>
            <a:off x="2176463" y="2060575"/>
            <a:ext cx="508000" cy="623888"/>
            <a:chOff x="516" y="1608"/>
            <a:chExt cx="320" cy="393"/>
          </a:xfrm>
        </p:grpSpPr>
        <p:sp>
          <p:nvSpPr>
            <p:cNvPr id="12314" name="Line 12"/>
            <p:cNvSpPr/>
            <p:nvPr/>
          </p:nvSpPr>
          <p:spPr>
            <a:xfrm>
              <a:off x="660" y="1875"/>
              <a:ext cx="0" cy="126"/>
            </a:xfrm>
            <a:prstGeom prst="line">
              <a:avLst/>
            </a:prstGeom>
            <a:ln w="38100" cap="flat" cmpd="sng">
              <a:solidFill>
                <a:srgbClr val="FFFFFF"/>
              </a:solidFill>
              <a:prstDash val="solid"/>
              <a:headEnd type="none" w="med" len="med"/>
              <a:tailEnd type="none" w="med" len="med"/>
            </a:ln>
          </p:spPr>
        </p:sp>
        <p:sp>
          <p:nvSpPr>
            <p:cNvPr id="12315" name="Text Box 13"/>
            <p:cNvSpPr txBox="1"/>
            <p:nvPr/>
          </p:nvSpPr>
          <p:spPr>
            <a:xfrm>
              <a:off x="516" y="1608"/>
              <a:ext cx="320" cy="327"/>
            </a:xfrm>
            <a:prstGeom prst="rect">
              <a:avLst/>
            </a:prstGeom>
            <a:noFill/>
            <a:ln w="9525">
              <a:noFill/>
            </a:ln>
          </p:spPr>
          <p:txBody>
            <a:bodyPr>
              <a:spAutoFit/>
            </a:bodyPr>
            <a:p>
              <a:pPr>
                <a:spcBef>
                  <a:spcPct val="50000"/>
                </a:spcBef>
              </a:pPr>
              <a:r>
                <a:rPr lang="en-US" altLang="zh-CN" sz="2800" b="1" dirty="0">
                  <a:solidFill>
                    <a:srgbClr val="0000FF"/>
                  </a:solidFill>
                  <a:latin typeface="华文中宋" panose="02010600040101010101" pitchFamily="2" charset="-122"/>
                  <a:ea typeface="华文中宋" panose="02010600040101010101" pitchFamily="2" charset="-122"/>
                </a:rPr>
                <a:t>H</a:t>
              </a:r>
              <a:endParaRPr lang="en-US" altLang="zh-CN" sz="2800" b="1" dirty="0">
                <a:solidFill>
                  <a:srgbClr val="0000FF"/>
                </a:solidFill>
                <a:latin typeface="华文中宋" panose="02010600040101010101" pitchFamily="2" charset="-122"/>
                <a:ea typeface="华文中宋" panose="02010600040101010101" pitchFamily="2" charset="-122"/>
              </a:endParaRPr>
            </a:p>
          </p:txBody>
        </p:sp>
      </p:grpSp>
      <p:sp>
        <p:nvSpPr>
          <p:cNvPr id="12298" name="Text Box 14"/>
          <p:cNvSpPr txBox="1"/>
          <p:nvPr/>
        </p:nvSpPr>
        <p:spPr>
          <a:xfrm>
            <a:off x="1476375" y="2622550"/>
            <a:ext cx="3132138" cy="519113"/>
          </a:xfrm>
          <a:prstGeom prst="rect">
            <a:avLst/>
          </a:prstGeom>
          <a:noFill/>
          <a:ln w="12700">
            <a:noFill/>
          </a:ln>
        </p:spPr>
        <p:txBody>
          <a:bodyPr wrap="none">
            <a:spAutoFit/>
          </a:bodyPr>
          <a:p>
            <a:r>
              <a:rPr lang="en-US" altLang="zh-CN" sz="2800" b="1" dirty="0">
                <a:solidFill>
                  <a:srgbClr val="0000FF"/>
                </a:solidFill>
                <a:latin typeface="Book Antiqua" panose="02040602050305030304" pitchFamily="18" charset="0"/>
              </a:rPr>
              <a:t>H</a:t>
            </a:r>
            <a:r>
              <a:rPr lang="en-US" altLang="zh-CN" sz="2800" b="1" dirty="0">
                <a:solidFill>
                  <a:srgbClr val="0000FF"/>
                </a:solidFill>
                <a:latin typeface="Book Antiqua" panose="02040602050305030304" pitchFamily="18" charset="0"/>
                <a:ea typeface="华文中宋" panose="02010600040101010101" pitchFamily="2" charset="-122"/>
              </a:rPr>
              <a:t>—</a:t>
            </a:r>
            <a:r>
              <a:rPr lang="en-US" altLang="zh-CN" sz="2800" b="1" dirty="0">
                <a:solidFill>
                  <a:srgbClr val="0000FF"/>
                </a:solidFill>
                <a:latin typeface="Book Antiqua" panose="02040602050305030304" pitchFamily="18" charset="0"/>
              </a:rPr>
              <a:t>N</a:t>
            </a:r>
            <a:r>
              <a:rPr lang="en-US" altLang="zh-CN" sz="2800" b="1" dirty="0">
                <a:solidFill>
                  <a:srgbClr val="0000FF"/>
                </a:solidFill>
                <a:latin typeface="Book Antiqua" panose="02040602050305030304" pitchFamily="18" charset="0"/>
                <a:ea typeface="华文中宋" panose="02010600040101010101" pitchFamily="2" charset="-122"/>
              </a:rPr>
              <a:t>—</a:t>
            </a:r>
            <a:r>
              <a:rPr lang="en-US" altLang="zh-CN" sz="2800" b="1" dirty="0">
                <a:solidFill>
                  <a:srgbClr val="0000FF"/>
                </a:solidFill>
                <a:latin typeface="Book Antiqua" panose="02040602050305030304" pitchFamily="18" charset="0"/>
              </a:rPr>
              <a:t>CH</a:t>
            </a:r>
            <a:r>
              <a:rPr lang="en-US" altLang="zh-CN" sz="2800" b="1" baseline="-25000" dirty="0">
                <a:solidFill>
                  <a:srgbClr val="0000FF"/>
                </a:solidFill>
                <a:latin typeface="Book Antiqua" panose="02040602050305030304" pitchFamily="18" charset="0"/>
              </a:rPr>
              <a:t>2</a:t>
            </a:r>
            <a:r>
              <a:rPr lang="en-US" altLang="zh-CN" sz="2800" b="1" dirty="0">
                <a:latin typeface="Book Antiqua" panose="02040602050305030304" pitchFamily="18" charset="0"/>
                <a:ea typeface="华文中宋" panose="02010600040101010101" pitchFamily="2" charset="-122"/>
              </a:rPr>
              <a:t>—</a:t>
            </a:r>
            <a:r>
              <a:rPr lang="en-US" altLang="zh-CN" sz="2800" b="1" dirty="0">
                <a:latin typeface="Book Antiqua" panose="02040602050305030304" pitchFamily="18" charset="0"/>
              </a:rPr>
              <a:t>C</a:t>
            </a:r>
            <a:r>
              <a:rPr lang="en-US" altLang="zh-CN" sz="2800" b="1" dirty="0">
                <a:latin typeface="Book Antiqua" panose="02040602050305030304" pitchFamily="18" charset="0"/>
                <a:ea typeface="华文中宋" panose="02010600040101010101" pitchFamily="2" charset="-122"/>
              </a:rPr>
              <a:t>—</a:t>
            </a:r>
            <a:endParaRPr lang="en-US" altLang="zh-CN" sz="2800" b="1" dirty="0">
              <a:latin typeface="Book Antiqua" panose="02040602050305030304" pitchFamily="18" charset="0"/>
              <a:ea typeface="华文中宋" panose="02010600040101010101" pitchFamily="2" charset="-122"/>
            </a:endParaRPr>
          </a:p>
        </p:txBody>
      </p:sp>
      <p:grpSp>
        <p:nvGrpSpPr>
          <p:cNvPr id="12299" name="Group 15"/>
          <p:cNvGrpSpPr/>
          <p:nvPr/>
        </p:nvGrpSpPr>
        <p:grpSpPr>
          <a:xfrm>
            <a:off x="6367463" y="2065338"/>
            <a:ext cx="655637" cy="623887"/>
            <a:chOff x="1315" y="1008"/>
            <a:chExt cx="413" cy="393"/>
          </a:xfrm>
        </p:grpSpPr>
        <p:grpSp>
          <p:nvGrpSpPr>
            <p:cNvPr id="12310" name="Group 16"/>
            <p:cNvGrpSpPr/>
            <p:nvPr/>
          </p:nvGrpSpPr>
          <p:grpSpPr>
            <a:xfrm>
              <a:off x="1439" y="1275"/>
              <a:ext cx="38" cy="126"/>
              <a:chOff x="816" y="2160"/>
              <a:chExt cx="34" cy="96"/>
            </a:xfrm>
          </p:grpSpPr>
          <p:sp>
            <p:nvSpPr>
              <p:cNvPr id="12312" name="Line 17"/>
              <p:cNvSpPr/>
              <p:nvPr/>
            </p:nvSpPr>
            <p:spPr>
              <a:xfrm>
                <a:off x="816" y="2160"/>
                <a:ext cx="0" cy="96"/>
              </a:xfrm>
              <a:prstGeom prst="line">
                <a:avLst/>
              </a:prstGeom>
              <a:ln w="38100" cap="flat" cmpd="sng">
                <a:solidFill>
                  <a:srgbClr val="FFFFFF"/>
                </a:solidFill>
                <a:prstDash val="solid"/>
                <a:headEnd type="none" w="med" len="med"/>
                <a:tailEnd type="none" w="med" len="med"/>
              </a:ln>
            </p:spPr>
          </p:sp>
          <p:sp>
            <p:nvSpPr>
              <p:cNvPr id="12313" name="Line 18"/>
              <p:cNvSpPr/>
              <p:nvPr/>
            </p:nvSpPr>
            <p:spPr>
              <a:xfrm>
                <a:off x="850" y="2160"/>
                <a:ext cx="0" cy="96"/>
              </a:xfrm>
              <a:prstGeom prst="line">
                <a:avLst/>
              </a:prstGeom>
              <a:ln w="38100" cap="flat" cmpd="sng">
                <a:solidFill>
                  <a:srgbClr val="FFFFFF"/>
                </a:solidFill>
                <a:prstDash val="solid"/>
                <a:headEnd type="none" w="med" len="med"/>
                <a:tailEnd type="none" w="med" len="med"/>
              </a:ln>
            </p:spPr>
          </p:sp>
        </p:grpSp>
        <p:sp>
          <p:nvSpPr>
            <p:cNvPr id="12311" name="Text Box 19"/>
            <p:cNvSpPr txBox="1"/>
            <p:nvPr/>
          </p:nvSpPr>
          <p:spPr>
            <a:xfrm>
              <a:off x="1315" y="1008"/>
              <a:ext cx="413" cy="327"/>
            </a:xfrm>
            <a:prstGeom prst="rect">
              <a:avLst/>
            </a:prstGeom>
            <a:noFill/>
            <a:ln w="9525">
              <a:noFill/>
            </a:ln>
          </p:spPr>
          <p:txBody>
            <a:bodyPr>
              <a:spAutoFit/>
            </a:bodyPr>
            <a:p>
              <a:pPr>
                <a:spcBef>
                  <a:spcPct val="50000"/>
                </a:spcBef>
              </a:pPr>
              <a:r>
                <a:rPr lang="en-US" altLang="zh-CN" sz="2800" b="1" dirty="0">
                  <a:solidFill>
                    <a:srgbClr val="0000FF"/>
                  </a:solidFill>
                  <a:latin typeface="华文中宋" panose="02010600040101010101" pitchFamily="2" charset="-122"/>
                  <a:ea typeface="华文中宋" panose="02010600040101010101" pitchFamily="2" charset="-122"/>
                </a:rPr>
                <a:t>O</a:t>
              </a:r>
              <a:endParaRPr lang="en-US" altLang="zh-CN" sz="2800" b="1" dirty="0">
                <a:solidFill>
                  <a:srgbClr val="0000FF"/>
                </a:solidFill>
                <a:latin typeface="华文中宋" panose="02010600040101010101" pitchFamily="2" charset="-122"/>
                <a:ea typeface="华文中宋" panose="02010600040101010101" pitchFamily="2" charset="-122"/>
              </a:endParaRPr>
            </a:p>
          </p:txBody>
        </p:sp>
      </p:grpSp>
      <p:sp>
        <p:nvSpPr>
          <p:cNvPr id="12300" name="Line 20"/>
          <p:cNvSpPr/>
          <p:nvPr/>
        </p:nvSpPr>
        <p:spPr>
          <a:xfrm>
            <a:off x="4938713" y="2484438"/>
            <a:ext cx="0" cy="200025"/>
          </a:xfrm>
          <a:prstGeom prst="line">
            <a:avLst/>
          </a:prstGeom>
          <a:ln w="38100" cap="flat" cmpd="sng">
            <a:solidFill>
              <a:srgbClr val="3366FF"/>
            </a:solidFill>
            <a:prstDash val="solid"/>
            <a:headEnd type="none" w="med" len="med"/>
            <a:tailEnd type="none" w="med" len="med"/>
          </a:ln>
        </p:spPr>
      </p:sp>
      <p:sp>
        <p:nvSpPr>
          <p:cNvPr id="12301" name="Text Box 21"/>
          <p:cNvSpPr txBox="1"/>
          <p:nvPr/>
        </p:nvSpPr>
        <p:spPr>
          <a:xfrm>
            <a:off x="4716463" y="1916113"/>
            <a:ext cx="508000" cy="519112"/>
          </a:xfrm>
          <a:prstGeom prst="rect">
            <a:avLst/>
          </a:prstGeom>
          <a:noFill/>
          <a:ln w="9525">
            <a:noFill/>
          </a:ln>
        </p:spPr>
        <p:txBody>
          <a:bodyPr>
            <a:spAutoFit/>
          </a:bodyPr>
          <a:p>
            <a:pPr>
              <a:spcBef>
                <a:spcPct val="50000"/>
              </a:spcBef>
            </a:pPr>
            <a:r>
              <a:rPr lang="en-US" altLang="zh-CN" sz="2800" b="1" dirty="0">
                <a:latin typeface="华文中宋" panose="02010600040101010101" pitchFamily="2" charset="-122"/>
                <a:ea typeface="华文中宋" panose="02010600040101010101" pitchFamily="2" charset="-122"/>
              </a:rPr>
              <a:t>H</a:t>
            </a:r>
            <a:endParaRPr lang="en-US" altLang="zh-CN" sz="2800" b="1" dirty="0">
              <a:latin typeface="华文中宋" panose="02010600040101010101" pitchFamily="2" charset="-122"/>
              <a:ea typeface="华文中宋" panose="02010600040101010101" pitchFamily="2" charset="-122"/>
            </a:endParaRPr>
          </a:p>
        </p:txBody>
      </p:sp>
      <p:sp>
        <p:nvSpPr>
          <p:cNvPr id="12302" name="Text Box 22"/>
          <p:cNvSpPr txBox="1"/>
          <p:nvPr/>
        </p:nvSpPr>
        <p:spPr>
          <a:xfrm>
            <a:off x="4456113" y="2622550"/>
            <a:ext cx="3429000" cy="519113"/>
          </a:xfrm>
          <a:prstGeom prst="rect">
            <a:avLst/>
          </a:prstGeom>
          <a:noFill/>
          <a:ln w="12700">
            <a:noFill/>
          </a:ln>
        </p:spPr>
        <p:txBody>
          <a:bodyPr wrap="none">
            <a:spAutoFit/>
          </a:bodyPr>
          <a:p>
            <a:r>
              <a:rPr lang="en-US" altLang="zh-CN" sz="2800" b="1" dirty="0">
                <a:latin typeface="Book Antiqua" panose="02040602050305030304" pitchFamily="18" charset="0"/>
                <a:ea typeface="华文中宋" panose="02010600040101010101" pitchFamily="2" charset="-122"/>
              </a:rPr>
              <a:t>—</a:t>
            </a:r>
            <a:r>
              <a:rPr lang="en-US" altLang="zh-CN" sz="2800" b="1" dirty="0">
                <a:latin typeface="Book Antiqua" panose="02040602050305030304" pitchFamily="18" charset="0"/>
              </a:rPr>
              <a:t>N</a:t>
            </a:r>
            <a:r>
              <a:rPr lang="en-US" altLang="zh-CN" sz="2800" b="1" dirty="0">
                <a:latin typeface="Book Antiqua" panose="02040602050305030304" pitchFamily="18" charset="0"/>
                <a:ea typeface="华文中宋" panose="02010600040101010101" pitchFamily="2" charset="-122"/>
              </a:rPr>
              <a:t>—</a:t>
            </a:r>
            <a:r>
              <a:rPr lang="en-US" altLang="zh-CN" sz="2800" b="1" dirty="0">
                <a:solidFill>
                  <a:srgbClr val="0000FF"/>
                </a:solidFill>
                <a:latin typeface="Book Antiqua" panose="02040602050305030304" pitchFamily="18" charset="0"/>
              </a:rPr>
              <a:t>CH</a:t>
            </a:r>
            <a:r>
              <a:rPr lang="en-US" altLang="zh-CN" sz="2800" b="1" baseline="-25000" dirty="0">
                <a:solidFill>
                  <a:srgbClr val="0000FF"/>
                </a:solidFill>
                <a:latin typeface="Book Antiqua" panose="02040602050305030304" pitchFamily="18" charset="0"/>
              </a:rPr>
              <a:t>2</a:t>
            </a:r>
            <a:r>
              <a:rPr lang="en-US" altLang="zh-CN" sz="2800" b="1" dirty="0">
                <a:solidFill>
                  <a:srgbClr val="0000FF"/>
                </a:solidFill>
                <a:latin typeface="Book Antiqua" panose="02040602050305030304" pitchFamily="18" charset="0"/>
                <a:ea typeface="华文中宋" panose="02010600040101010101" pitchFamily="2" charset="-122"/>
              </a:rPr>
              <a:t>—</a:t>
            </a:r>
            <a:r>
              <a:rPr lang="en-US" altLang="zh-CN" sz="2800" b="1" dirty="0">
                <a:solidFill>
                  <a:srgbClr val="0000FF"/>
                </a:solidFill>
                <a:latin typeface="Book Antiqua" panose="02040602050305030304" pitchFamily="18" charset="0"/>
              </a:rPr>
              <a:t>C</a:t>
            </a:r>
            <a:r>
              <a:rPr lang="en-US" altLang="zh-CN" sz="2800" b="1" dirty="0">
                <a:solidFill>
                  <a:srgbClr val="0000FF"/>
                </a:solidFill>
                <a:latin typeface="Book Antiqua" panose="02040602050305030304" pitchFamily="18" charset="0"/>
                <a:ea typeface="华文中宋" panose="02010600040101010101" pitchFamily="2" charset="-122"/>
              </a:rPr>
              <a:t>—OH</a:t>
            </a:r>
            <a:endParaRPr lang="en-US" altLang="zh-CN" sz="2800" b="1" dirty="0">
              <a:solidFill>
                <a:srgbClr val="0000FF"/>
              </a:solidFill>
              <a:latin typeface="Book Antiqua" panose="02040602050305030304" pitchFamily="18" charset="0"/>
              <a:ea typeface="华文中宋" panose="02010600040101010101" pitchFamily="2" charset="-122"/>
            </a:endParaRPr>
          </a:p>
        </p:txBody>
      </p:sp>
      <p:grpSp>
        <p:nvGrpSpPr>
          <p:cNvPr id="12303" name="Group 23"/>
          <p:cNvGrpSpPr/>
          <p:nvPr/>
        </p:nvGrpSpPr>
        <p:grpSpPr>
          <a:xfrm>
            <a:off x="3419475" y="3860800"/>
            <a:ext cx="2000250" cy="519113"/>
            <a:chOff x="2160" y="2592"/>
            <a:chExt cx="1260" cy="327"/>
          </a:xfrm>
        </p:grpSpPr>
        <p:sp>
          <p:nvSpPr>
            <p:cNvPr id="12307" name="Text Box 24"/>
            <p:cNvSpPr txBox="1"/>
            <p:nvPr/>
          </p:nvSpPr>
          <p:spPr>
            <a:xfrm>
              <a:off x="2160" y="2592"/>
              <a:ext cx="650" cy="327"/>
            </a:xfrm>
            <a:prstGeom prst="rect">
              <a:avLst/>
            </a:prstGeom>
            <a:noFill/>
            <a:ln w="9525">
              <a:noFill/>
            </a:ln>
          </p:spPr>
          <p:txBody>
            <a:bodyPr>
              <a:spAutoFit/>
            </a:bodyPr>
            <a:p>
              <a:pPr>
                <a:spcBef>
                  <a:spcPct val="50000"/>
                </a:spcBef>
              </a:pPr>
              <a:r>
                <a:rPr lang="en-US" altLang="zh-CN" sz="2800" b="1" dirty="0">
                  <a:latin typeface="华文中宋" panose="02010600040101010101" pitchFamily="2" charset="-122"/>
                  <a:ea typeface="华文中宋" panose="02010600040101010101" pitchFamily="2" charset="-122"/>
                </a:rPr>
                <a:t>HO</a:t>
              </a:r>
              <a:endParaRPr lang="en-US" altLang="zh-CN" sz="2800" b="1" dirty="0">
                <a:latin typeface="华文中宋" panose="02010600040101010101" pitchFamily="2" charset="-122"/>
                <a:ea typeface="华文中宋" panose="02010600040101010101" pitchFamily="2" charset="-122"/>
              </a:endParaRPr>
            </a:p>
          </p:txBody>
        </p:sp>
        <p:sp>
          <p:nvSpPr>
            <p:cNvPr id="12308" name="Text Box 25"/>
            <p:cNvSpPr txBox="1"/>
            <p:nvPr/>
          </p:nvSpPr>
          <p:spPr>
            <a:xfrm>
              <a:off x="3070" y="2592"/>
              <a:ext cx="350" cy="327"/>
            </a:xfrm>
            <a:prstGeom prst="rect">
              <a:avLst/>
            </a:prstGeom>
            <a:noFill/>
            <a:ln w="9525">
              <a:noFill/>
            </a:ln>
          </p:spPr>
          <p:txBody>
            <a:bodyPr>
              <a:spAutoFit/>
            </a:bodyPr>
            <a:p>
              <a:pPr>
                <a:spcBef>
                  <a:spcPct val="50000"/>
                </a:spcBef>
              </a:pPr>
              <a:r>
                <a:rPr lang="en-US" altLang="zh-CN" sz="2800" b="1" dirty="0">
                  <a:latin typeface="华文中宋" panose="02010600040101010101" pitchFamily="2" charset="-122"/>
                  <a:ea typeface="华文中宋" panose="02010600040101010101" pitchFamily="2" charset="-122"/>
                </a:rPr>
                <a:t>H</a:t>
              </a:r>
              <a:endParaRPr lang="en-US" altLang="zh-CN" sz="2800" b="1" dirty="0">
                <a:latin typeface="华文中宋" panose="02010600040101010101" pitchFamily="2" charset="-122"/>
                <a:ea typeface="华文中宋" panose="02010600040101010101" pitchFamily="2" charset="-122"/>
              </a:endParaRPr>
            </a:p>
          </p:txBody>
        </p:sp>
        <p:sp>
          <p:nvSpPr>
            <p:cNvPr id="12309" name="Line 26"/>
            <p:cNvSpPr/>
            <p:nvPr/>
          </p:nvSpPr>
          <p:spPr>
            <a:xfrm>
              <a:off x="2640" y="2784"/>
              <a:ext cx="384" cy="0"/>
            </a:xfrm>
            <a:prstGeom prst="line">
              <a:avLst/>
            </a:prstGeom>
            <a:ln w="38100" cap="sq" cmpd="sng">
              <a:solidFill>
                <a:srgbClr val="0000FF"/>
              </a:solidFill>
              <a:prstDash val="solid"/>
              <a:headEnd type="none" w="sm" len="sm"/>
              <a:tailEnd type="none" w="sm" len="sm"/>
            </a:ln>
          </p:spPr>
        </p:sp>
      </p:grpSp>
      <p:sp>
        <p:nvSpPr>
          <p:cNvPr id="12304" name="Oval 27"/>
          <p:cNvSpPr/>
          <p:nvPr/>
        </p:nvSpPr>
        <p:spPr>
          <a:xfrm>
            <a:off x="3419475" y="1916113"/>
            <a:ext cx="2057400" cy="1295400"/>
          </a:xfrm>
          <a:prstGeom prst="ellipse">
            <a:avLst/>
          </a:prstGeom>
          <a:noFill/>
          <a:ln w="57150" cap="flat" cmpd="sng">
            <a:solidFill>
              <a:srgbClr val="00FFFF"/>
            </a:solidFill>
            <a:prstDash val="sysDot"/>
            <a:headEnd type="none" w="sm" len="sm"/>
            <a:tailEnd type="none" w="sm" len="sm"/>
          </a:ln>
        </p:spPr>
        <p:txBody>
          <a:bodyPr wrap="none" anchor="ctr" anchorCtr="0"/>
          <a:p>
            <a:endParaRPr lang="zh-CN" altLang="en-US" dirty="0">
              <a:latin typeface="Arial" panose="020B0604020202020204" pitchFamily="34" charset="0"/>
            </a:endParaRPr>
          </a:p>
        </p:txBody>
      </p:sp>
      <p:sp>
        <p:nvSpPr>
          <p:cNvPr id="12305" name="Line 28"/>
          <p:cNvSpPr/>
          <p:nvPr/>
        </p:nvSpPr>
        <p:spPr>
          <a:xfrm rot="-107618" flipH="1">
            <a:off x="5105400" y="990600"/>
            <a:ext cx="2286000" cy="1219200"/>
          </a:xfrm>
          <a:prstGeom prst="line">
            <a:avLst/>
          </a:prstGeom>
          <a:ln w="38100" cap="sq" cmpd="sng">
            <a:solidFill>
              <a:srgbClr val="00FFFF"/>
            </a:solidFill>
            <a:prstDash val="solid"/>
            <a:headEnd type="none" w="sm" len="sm"/>
            <a:tailEnd type="triangle" w="sm" len="sm"/>
          </a:ln>
        </p:spPr>
      </p:sp>
      <p:sp>
        <p:nvSpPr>
          <p:cNvPr id="12306" name="Text Box 29"/>
          <p:cNvSpPr txBox="1"/>
          <p:nvPr/>
        </p:nvSpPr>
        <p:spPr>
          <a:xfrm>
            <a:off x="381000" y="288925"/>
            <a:ext cx="8534400" cy="706755"/>
          </a:xfrm>
          <a:prstGeom prst="rect">
            <a:avLst/>
          </a:prstGeom>
          <a:noFill/>
          <a:ln w="9525">
            <a:noFill/>
          </a:ln>
        </p:spPr>
        <p:txBody>
          <a:bodyPr>
            <a:spAutoFit/>
          </a:bodyPr>
          <a:p>
            <a:pPr>
              <a:spcBef>
                <a:spcPct val="50000"/>
              </a:spcBef>
            </a:pPr>
            <a:r>
              <a:rPr lang="zh-CN" altLang="en-US" sz="4000" b="1" dirty="0">
                <a:solidFill>
                  <a:srgbClr val="0000FF"/>
                </a:solidFill>
                <a:latin typeface="黑体" panose="02010609060101010101" pitchFamily="49" charset="-122"/>
                <a:ea typeface="黑体" panose="02010609060101010101" pitchFamily="49" charset="-122"/>
              </a:rPr>
              <a:t>性质</a:t>
            </a:r>
            <a:r>
              <a:rPr lang="en-US" altLang="zh-CN" sz="4000" b="1" dirty="0">
                <a:solidFill>
                  <a:srgbClr val="0000FF"/>
                </a:solidFill>
                <a:latin typeface="黑体" panose="02010609060101010101" pitchFamily="49" charset="-122"/>
                <a:ea typeface="黑体" panose="02010609060101010101" pitchFamily="49" charset="-122"/>
              </a:rPr>
              <a:t>6</a:t>
            </a:r>
            <a:r>
              <a:rPr lang="en-US" altLang="zh-CN" sz="4000" b="1" dirty="0">
                <a:solidFill>
                  <a:srgbClr val="0000FF"/>
                </a:solidFill>
                <a:latin typeface="黑体" panose="02010609060101010101" pitchFamily="49" charset="-122"/>
                <a:ea typeface="黑体" panose="02010609060101010101" pitchFamily="49" charset="-122"/>
              </a:rPr>
              <a:t>:</a:t>
            </a:r>
            <a:r>
              <a:rPr lang="zh-CN" altLang="en-US" sz="4000" b="1" dirty="0">
                <a:solidFill>
                  <a:srgbClr val="0000FF"/>
                </a:solidFill>
                <a:latin typeface="黑体" panose="02010609060101010101" pitchFamily="49" charset="-122"/>
                <a:ea typeface="黑体" panose="02010609060101010101" pitchFamily="49" charset="-122"/>
              </a:rPr>
              <a:t>能够水解</a:t>
            </a:r>
            <a:r>
              <a:rPr lang="en-US" altLang="zh-CN" sz="4000" b="1" dirty="0">
                <a:solidFill>
                  <a:srgbClr val="0000FF"/>
                </a:solidFill>
                <a:latin typeface="黑体" panose="02010609060101010101" pitchFamily="49" charset="-122"/>
                <a:ea typeface="黑体" panose="02010609060101010101" pitchFamily="49" charset="-122"/>
              </a:rPr>
              <a:t>(</a:t>
            </a:r>
            <a:r>
              <a:rPr lang="zh-CN" altLang="en-US" sz="4000" b="1" dirty="0">
                <a:solidFill>
                  <a:srgbClr val="0000FF"/>
                </a:solidFill>
                <a:latin typeface="黑体" panose="02010609060101010101" pitchFamily="49" charset="-122"/>
                <a:ea typeface="黑体" panose="02010609060101010101" pitchFamily="49" charset="-122"/>
              </a:rPr>
              <a:t>结构中含有</a:t>
            </a:r>
            <a:r>
              <a:rPr lang="zh-CN" altLang="en-US" sz="4000" b="1" u="sng" dirty="0">
                <a:latin typeface="黑体" panose="02010609060101010101" pitchFamily="49" charset="-122"/>
                <a:ea typeface="黑体" panose="02010609060101010101" pitchFamily="49" charset="-122"/>
              </a:rPr>
              <a:t>肽键</a:t>
            </a:r>
            <a:r>
              <a:rPr lang="en-US" altLang="zh-CN" sz="4000" b="1" dirty="0">
                <a:solidFill>
                  <a:srgbClr val="0000FF"/>
                </a:solidFill>
                <a:latin typeface="黑体" panose="02010609060101010101" pitchFamily="49" charset="-122"/>
                <a:ea typeface="黑体" panose="02010609060101010101" pitchFamily="49" charset="-122"/>
              </a:rPr>
              <a:t>)</a:t>
            </a:r>
            <a:endParaRPr lang="en-US" altLang="zh-CN" sz="4000" b="1" dirty="0">
              <a:solidFill>
                <a:srgbClr val="0000FF"/>
              </a:solidFill>
              <a:latin typeface="黑体" panose="02010609060101010101" pitchFamily="49" charset="-122"/>
              <a:ea typeface="黑体" panose="02010609060101010101" pitchFamily="49"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3798"/>
                                        </p:tgtEl>
                                        <p:attrNameLst>
                                          <p:attrName>style.visibility</p:attrName>
                                        </p:attrNameLst>
                                      </p:cBhvr>
                                      <p:to>
                                        <p:strVal val="visible"/>
                                      </p:to>
                                    </p:set>
                                    <p:animEffect transition="in" filter="dissolve">
                                      <p:cBhvr>
                                        <p:cTn id="7" dur="500"/>
                                        <p:tgtEl>
                                          <p:spTgt spid="33798"/>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3796"/>
                                        </p:tgtEl>
                                        <p:attrNameLst>
                                          <p:attrName>style.visibility</p:attrName>
                                        </p:attrNameLst>
                                      </p:cBhvr>
                                      <p:to>
                                        <p:strVal val="visible"/>
                                      </p:to>
                                    </p:set>
                                    <p:animEffect transition="in" filter="dissolve">
                                      <p:cBhvr>
                                        <p:cTn id="12" dur="500"/>
                                        <p:tgtEl>
                                          <p:spTgt spid="3379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3795"/>
                                        </p:tgtEl>
                                        <p:attrNameLst>
                                          <p:attrName>style.visibility</p:attrName>
                                        </p:attrNameLst>
                                      </p:cBhvr>
                                      <p:to>
                                        <p:strVal val="visible"/>
                                      </p:to>
                                    </p:set>
                                    <p:animEffect transition="in" filter="wipe(left)">
                                      <p:cBhvr>
                                        <p:cTn id="17" dur="500"/>
                                        <p:tgtEl>
                                          <p:spTgt spid="33795"/>
                                        </p:tgtEl>
                                      </p:cBhvr>
                                    </p:animEffect>
                                  </p:childTnLst>
                                </p:cTn>
                              </p:par>
                            </p:childTnLst>
                          </p:cTn>
                        </p:par>
                      </p:childTnLst>
                    </p:cTn>
                  </p:par>
                  <p:par>
                    <p:cTn id="18" fill="hold">
                      <p:stCondLst>
                        <p:cond delay="indefinite"/>
                      </p:stCondLst>
                      <p:childTnLst>
                        <p:par>
                          <p:cTn id="19" fill="hold">
                            <p:stCondLst>
                              <p:cond delay="0"/>
                            </p:stCondLst>
                            <p:childTnLst>
                              <p:par>
                                <p:cTn id="20" presetID="27" presetClass="entr" presetSubtype="0" fill="hold" grpId="0" nodeType="clickEffect">
                                  <p:stCondLst>
                                    <p:cond delay="0"/>
                                  </p:stCondLst>
                                  <p:iterate type="lt">
                                    <p:tmPct val="50000"/>
                                  </p:iterate>
                                  <p:childTnLst>
                                    <p:set>
                                      <p:cBhvr>
                                        <p:cTn id="21" dur="1" fill="hold">
                                          <p:stCondLst>
                                            <p:cond delay="0"/>
                                          </p:stCondLst>
                                        </p:cTn>
                                        <p:tgtEl>
                                          <p:spTgt spid="20485"/>
                                        </p:tgtEl>
                                        <p:attrNameLst>
                                          <p:attrName>style.visibility</p:attrName>
                                        </p:attrNameLst>
                                      </p:cBhvr>
                                      <p:to>
                                        <p:strVal val="visible"/>
                                      </p:to>
                                    </p:set>
                                    <p:anim calcmode="discrete" valueType="clr">
                                      <p:cBhvr override="childStyle">
                                        <p:cTn id="22" dur="80"/>
                                        <p:tgtEl>
                                          <p:spTgt spid="20485"/>
                                        </p:tgtEl>
                                        <p:attrNameLst>
                                          <p:attrName>style.color</p:attrName>
                                        </p:attrNameLst>
                                      </p:cBhvr>
                                      <p:tavLst>
                                        <p:tav tm="0">
                                          <p:val>
                                            <p:clrVal>
                                              <a:schemeClr val="accent2"/>
                                            </p:clrVal>
                                          </p:val>
                                        </p:tav>
                                        <p:tav tm="50000">
                                          <p:val>
                                            <p:clrVal>
                                              <a:schemeClr val="hlink"/>
                                            </p:clrVal>
                                          </p:val>
                                        </p:tav>
                                      </p:tavLst>
                                    </p:anim>
                                    <p:anim calcmode="discrete" valueType="clr">
                                      <p:cBhvr>
                                        <p:cTn id="23" dur="80"/>
                                        <p:tgtEl>
                                          <p:spTgt spid="20485"/>
                                        </p:tgtEl>
                                        <p:attrNameLst>
                                          <p:attrName>fillcolor</p:attrName>
                                        </p:attrNameLst>
                                      </p:cBhvr>
                                      <p:tavLst>
                                        <p:tav tm="0">
                                          <p:val>
                                            <p:clrVal>
                                              <a:schemeClr val="accent2"/>
                                            </p:clrVal>
                                          </p:val>
                                        </p:tav>
                                        <p:tav tm="50000">
                                          <p:val>
                                            <p:clrVal>
                                              <a:schemeClr val="hlink"/>
                                            </p:clrVal>
                                          </p:val>
                                        </p:tav>
                                      </p:tavLst>
                                    </p:anim>
                                    <p:set>
                                      <p:cBhvr>
                                        <p:cTn id="24" dur="80"/>
                                        <p:tgtEl>
                                          <p:spTgt spid="20485"/>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bldLvl="0" animBg="1"/>
      <p:bldP spid="33796" grpId="0" bldLvl="0" animBg="1"/>
      <p:bldP spid="2048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12" name="AutoShape 4"/>
          <p:cNvSpPr>
            <a:spLocks noChangeArrowheads="1"/>
          </p:cNvSpPr>
          <p:nvPr/>
        </p:nvSpPr>
        <p:spPr bwMode="auto">
          <a:xfrm>
            <a:off x="2145030" y="1083310"/>
            <a:ext cx="5671185" cy="777875"/>
          </a:xfrm>
          <a:prstGeom prst="horizontalScroll">
            <a:avLst>
              <a:gd name="adj" fmla="val 12500"/>
            </a:avLst>
          </a:prstGeom>
          <a:solidFill>
            <a:schemeClr val="bg2">
              <a:lumMod val="90000"/>
              <a:alpha val="66000"/>
            </a:schemeClr>
          </a:solidFill>
          <a:ln w="9525">
            <a:solidFill>
              <a:schemeClr val="tx1"/>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p>
            <a:pPr>
              <a:defRPr/>
            </a:pPr>
            <a:r>
              <a:rPr lang="en-US" altLang="zh-CN" sz="2100" b="1">
                <a:solidFill>
                  <a:srgbClr val="FF0000"/>
                </a:solidFill>
                <a:effectLst/>
                <a:latin typeface="黑体" panose="02010609060101010101" pitchFamily="49" charset="-122"/>
                <a:ea typeface="黑体" panose="02010609060101010101" pitchFamily="49" charset="-122"/>
              </a:rPr>
              <a:t>    </a:t>
            </a:r>
            <a:r>
              <a:rPr lang="zh-CN" altLang="en-US" sz="2100" b="1">
                <a:solidFill>
                  <a:srgbClr val="FF0000"/>
                </a:solidFill>
                <a:effectLst/>
                <a:latin typeface="黑体" panose="02010609060101010101" pitchFamily="49" charset="-122"/>
                <a:ea typeface="黑体" panose="02010609060101010101" pitchFamily="49" charset="-122"/>
              </a:rPr>
              <a:t>氨基酸 </a:t>
            </a:r>
            <a:r>
              <a:rPr lang="en-US" altLang="zh-CN" sz="2100" b="1">
                <a:solidFill>
                  <a:srgbClr val="FF0000"/>
                </a:solidFill>
                <a:effectLst/>
                <a:latin typeface="黑体" panose="02010609060101010101" pitchFamily="49" charset="-122"/>
                <a:ea typeface="黑体" panose="02010609060101010101" pitchFamily="49" charset="-122"/>
              </a:rPr>
              <a:t>---</a:t>
            </a:r>
            <a:r>
              <a:rPr lang="zh-CN" altLang="en-US" sz="2100" b="1">
                <a:solidFill>
                  <a:srgbClr val="FF0000"/>
                </a:solidFill>
                <a:effectLst/>
                <a:latin typeface="黑体" panose="02010609060101010101" pitchFamily="49" charset="-122"/>
                <a:ea typeface="黑体" panose="02010609060101010101" pitchFamily="49" charset="-122"/>
              </a:rPr>
              <a:t>蛋白质的基石                  </a:t>
            </a:r>
            <a:endParaRPr lang="zh-CN" altLang="en-US" sz="2100" b="1">
              <a:solidFill>
                <a:srgbClr val="FF0000"/>
              </a:solidFill>
              <a:effectLst/>
              <a:latin typeface="黑体" panose="02010609060101010101" pitchFamily="49" charset="-122"/>
              <a:ea typeface="黑体" panose="02010609060101010101" pitchFamily="49" charset="-122"/>
            </a:endParaRPr>
          </a:p>
        </p:txBody>
      </p:sp>
      <p:sp>
        <p:nvSpPr>
          <p:cNvPr id="17413" name="Text Box 5"/>
          <p:cNvSpPr txBox="1">
            <a:spLocks noChangeArrowheads="1"/>
          </p:cNvSpPr>
          <p:nvPr/>
        </p:nvSpPr>
        <p:spPr bwMode="auto">
          <a:xfrm>
            <a:off x="1484630" y="1996440"/>
            <a:ext cx="2924175" cy="4140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p>
            <a:pPr>
              <a:defRPr/>
            </a:pPr>
            <a:r>
              <a:rPr lang="zh-CN" altLang="en-US" sz="2100" b="1">
                <a:solidFill>
                  <a:srgbClr val="000000"/>
                </a:solidFill>
                <a:effectLst/>
                <a:latin typeface="宋体" panose="02010600030101010101" pitchFamily="2" charset="-122"/>
                <a:ea typeface="宋体" panose="02010600030101010101" pitchFamily="2" charset="-122"/>
                <a:cs typeface="宋体" panose="02010600030101010101" pitchFamily="2" charset="-122"/>
              </a:rPr>
              <a:t>氨基酸的结构：  </a:t>
            </a:r>
            <a:endParaRPr lang="zh-CN" altLang="en-US" sz="2100" b="1">
              <a:solidFill>
                <a:srgbClr val="000000"/>
              </a:solidFill>
              <a:effectLst/>
              <a:latin typeface="宋体" panose="02010600030101010101" pitchFamily="2" charset="-122"/>
              <a:ea typeface="宋体" panose="02010600030101010101" pitchFamily="2" charset="-122"/>
              <a:cs typeface="宋体" panose="02010600030101010101" pitchFamily="2" charset="-122"/>
            </a:endParaRPr>
          </a:p>
        </p:txBody>
      </p:sp>
      <p:sp>
        <p:nvSpPr>
          <p:cNvPr id="17418" name="Text Box 10"/>
          <p:cNvSpPr txBox="1">
            <a:spLocks noChangeArrowheads="1"/>
          </p:cNvSpPr>
          <p:nvPr/>
        </p:nvSpPr>
        <p:spPr bwMode="auto">
          <a:xfrm>
            <a:off x="3504565" y="1996440"/>
            <a:ext cx="3963670" cy="4140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zh-CN" altLang="en-US" sz="2100" b="1">
                <a:solidFill>
                  <a:srgbClr val="000000"/>
                </a:solidFill>
                <a:latin typeface="Times New Roman" panose="02020603050405020304" pitchFamily="18" charset="0"/>
                <a:cs typeface="Times New Roman" panose="02020603050405020304" pitchFamily="18" charset="0"/>
              </a:rPr>
              <a:t>具</a:t>
            </a:r>
            <a:r>
              <a:rPr lang="zh-CN" altLang="en-US" sz="2100" b="1">
                <a:solidFill>
                  <a:srgbClr val="FF0000"/>
                </a:solidFill>
                <a:latin typeface="Times New Roman" panose="02020603050405020304" pitchFamily="18" charset="0"/>
                <a:cs typeface="Times New Roman" panose="02020603050405020304" pitchFamily="18" charset="0"/>
              </a:rPr>
              <a:t>－</a:t>
            </a:r>
            <a:r>
              <a:rPr lang="en-US" altLang="zh-CN" sz="2100" b="1">
                <a:solidFill>
                  <a:srgbClr val="FF0000"/>
                </a:solidFill>
                <a:latin typeface="Times New Roman" panose="02020603050405020304" pitchFamily="18" charset="0"/>
                <a:cs typeface="Times New Roman" panose="02020603050405020304" pitchFamily="18" charset="0"/>
              </a:rPr>
              <a:t>NH</a:t>
            </a:r>
            <a:r>
              <a:rPr lang="en-US" altLang="zh-CN" sz="2100" b="1" baseline="-25000">
                <a:solidFill>
                  <a:srgbClr val="FF0000"/>
                </a:solidFill>
                <a:latin typeface="Times New Roman" panose="02020603050405020304" pitchFamily="18" charset="0"/>
                <a:cs typeface="Times New Roman" panose="02020603050405020304" pitchFamily="18" charset="0"/>
              </a:rPr>
              <a:t>2</a:t>
            </a:r>
            <a:r>
              <a:rPr lang="zh-CN" altLang="en-US" sz="2100" b="1">
                <a:solidFill>
                  <a:srgbClr val="000000"/>
                </a:solidFill>
                <a:latin typeface="Times New Roman" panose="02020603050405020304" pitchFamily="18" charset="0"/>
                <a:cs typeface="Times New Roman" panose="02020603050405020304" pitchFamily="18" charset="0"/>
              </a:rPr>
              <a:t>和</a:t>
            </a:r>
            <a:r>
              <a:rPr lang="zh-CN" altLang="en-US" sz="2100" b="1">
                <a:solidFill>
                  <a:srgbClr val="FF0000"/>
                </a:solidFill>
                <a:latin typeface="Times New Roman" panose="02020603050405020304" pitchFamily="18" charset="0"/>
                <a:cs typeface="Times New Roman" panose="02020603050405020304" pitchFamily="18" charset="0"/>
              </a:rPr>
              <a:t>－</a:t>
            </a:r>
            <a:r>
              <a:rPr lang="en-US" altLang="zh-CN" sz="2100" b="1">
                <a:solidFill>
                  <a:srgbClr val="FF0000"/>
                </a:solidFill>
                <a:latin typeface="Times New Roman" panose="02020603050405020304" pitchFamily="18" charset="0"/>
                <a:cs typeface="Times New Roman" panose="02020603050405020304" pitchFamily="18" charset="0"/>
              </a:rPr>
              <a:t>COOH</a:t>
            </a:r>
            <a:endParaRPr lang="en-US" altLang="zh-CN" sz="2100" b="1" baseline="-25000">
              <a:solidFill>
                <a:srgbClr val="FF0000"/>
              </a:solidFill>
              <a:latin typeface="Times New Roman" panose="02020603050405020304" pitchFamily="18" charset="0"/>
              <a:cs typeface="Times New Roman" panose="02020603050405020304" pitchFamily="18" charset="0"/>
            </a:endParaRPr>
          </a:p>
        </p:txBody>
      </p:sp>
      <p:sp>
        <p:nvSpPr>
          <p:cNvPr id="17419" name="Rectangle 11"/>
          <p:cNvSpPr>
            <a:spLocks noChangeArrowheads="1"/>
          </p:cNvSpPr>
          <p:nvPr/>
        </p:nvSpPr>
        <p:spPr bwMode="auto">
          <a:xfrm>
            <a:off x="1485900" y="2580005"/>
            <a:ext cx="7753350" cy="4140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p>
            <a:pPr>
              <a:defRPr/>
            </a:pPr>
            <a:r>
              <a:rPr lang="zh-CN" altLang="en-US" sz="2100" b="1">
                <a:solidFill>
                  <a:srgbClr val="000000"/>
                </a:solidFill>
                <a:latin typeface="宋体" panose="02010600030101010101" pitchFamily="2" charset="-122"/>
                <a:ea typeface="宋体" panose="02010600030101010101" pitchFamily="2" charset="-122"/>
              </a:rPr>
              <a:t>常见氨基酸：</a:t>
            </a:r>
            <a:r>
              <a:rPr lang="zh-CN" altLang="en-US" sz="2100" b="1">
                <a:solidFill>
                  <a:srgbClr val="1F2DA8"/>
                </a:solidFill>
                <a:effectLst/>
                <a:latin typeface="宋体" panose="02010600030101010101" pitchFamily="2" charset="-122"/>
                <a:ea typeface="宋体" panose="02010600030101010101" pitchFamily="2" charset="-122"/>
              </a:rPr>
              <a:t>甘氨酸、丙氨酸、苯丙氨酸和谷氨酸</a:t>
            </a:r>
            <a:endParaRPr lang="zh-CN" altLang="en-US" sz="2100" b="1">
              <a:solidFill>
                <a:srgbClr val="1F2DA8"/>
              </a:solidFill>
              <a:effectLst/>
              <a:latin typeface="宋体" panose="02010600030101010101" pitchFamily="2" charset="-122"/>
              <a:ea typeface="宋体" panose="02010600030101010101" pitchFamily="2" charset="-122"/>
            </a:endParaRPr>
          </a:p>
        </p:txBody>
      </p:sp>
      <p:sp>
        <p:nvSpPr>
          <p:cNvPr id="17414" name="Text Box 6"/>
          <p:cNvSpPr txBox="1">
            <a:spLocks noChangeArrowheads="1"/>
          </p:cNvSpPr>
          <p:nvPr/>
        </p:nvSpPr>
        <p:spPr bwMode="auto">
          <a:xfrm>
            <a:off x="1485900" y="3623945"/>
            <a:ext cx="2250440" cy="7372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p>
            <a:pPr>
              <a:defRPr/>
            </a:pPr>
            <a:r>
              <a:rPr lang="zh-CN" altLang="en-US" sz="2100" b="1">
                <a:solidFill>
                  <a:srgbClr val="000000"/>
                </a:solidFill>
                <a:effectLst/>
                <a:latin typeface="宋体" panose="02010600030101010101" pitchFamily="2" charset="-122"/>
                <a:ea typeface="宋体" panose="02010600030101010101" pitchFamily="2" charset="-122"/>
                <a:cs typeface="宋体" panose="02010600030101010101" pitchFamily="2" charset="-122"/>
              </a:rPr>
              <a:t>氨基酸的</a:t>
            </a:r>
            <a:endParaRPr lang="zh-CN" altLang="en-US" sz="2100" b="1">
              <a:solidFill>
                <a:srgbClr val="000000"/>
              </a:solidFill>
              <a:effectLst/>
              <a:latin typeface="宋体" panose="02010600030101010101" pitchFamily="2" charset="-122"/>
              <a:ea typeface="宋体" panose="02010600030101010101" pitchFamily="2" charset="-122"/>
              <a:cs typeface="宋体" panose="02010600030101010101" pitchFamily="2" charset="-122"/>
            </a:endParaRPr>
          </a:p>
          <a:p>
            <a:pPr>
              <a:defRPr/>
            </a:pPr>
            <a:r>
              <a:rPr lang="zh-CN" altLang="en-US" sz="2100" b="1">
                <a:solidFill>
                  <a:srgbClr val="000000"/>
                </a:solidFill>
                <a:effectLst/>
                <a:latin typeface="宋体" panose="02010600030101010101" pitchFamily="2" charset="-122"/>
                <a:ea typeface="宋体" panose="02010600030101010101" pitchFamily="2" charset="-122"/>
                <a:cs typeface="宋体" panose="02010600030101010101" pitchFamily="2" charset="-122"/>
              </a:rPr>
              <a:t>化学性质：  </a:t>
            </a:r>
            <a:endParaRPr lang="zh-CN" altLang="en-US" sz="2100" b="1">
              <a:solidFill>
                <a:srgbClr val="000000"/>
              </a:solidFill>
              <a:effectLst/>
              <a:latin typeface="宋体" panose="02010600030101010101" pitchFamily="2" charset="-122"/>
              <a:ea typeface="宋体" panose="02010600030101010101" pitchFamily="2" charset="-122"/>
              <a:cs typeface="宋体" panose="02010600030101010101" pitchFamily="2" charset="-122"/>
            </a:endParaRPr>
          </a:p>
        </p:txBody>
      </p:sp>
      <p:sp>
        <p:nvSpPr>
          <p:cNvPr id="17420" name="AutoShape 12"/>
          <p:cNvSpPr/>
          <p:nvPr/>
        </p:nvSpPr>
        <p:spPr bwMode="auto">
          <a:xfrm>
            <a:off x="2790825" y="3389630"/>
            <a:ext cx="262255" cy="1343025"/>
          </a:xfrm>
          <a:prstGeom prst="leftBrace">
            <a:avLst>
              <a:gd name="adj1" fmla="val 54167"/>
              <a:gd name="adj2" fmla="val 50000"/>
            </a:avLst>
          </a:prstGeom>
          <a:noFill/>
          <a:ln w="38100">
            <a:solidFill>
              <a:schemeClr val="tx1"/>
            </a:solidFill>
            <a:rou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sz="2100" b="1">
              <a:solidFill>
                <a:srgbClr val="000000"/>
              </a:solidFill>
              <a:ea typeface="黑体" panose="02010609060101010101" pitchFamily="49" charset="-122"/>
            </a:endParaRPr>
          </a:p>
        </p:txBody>
      </p:sp>
      <p:sp>
        <p:nvSpPr>
          <p:cNvPr id="17415" name="Text Box 7"/>
          <p:cNvSpPr txBox="1">
            <a:spLocks noChangeArrowheads="1"/>
          </p:cNvSpPr>
          <p:nvPr/>
        </p:nvSpPr>
        <p:spPr bwMode="auto">
          <a:xfrm>
            <a:off x="2999740" y="3317875"/>
            <a:ext cx="4752975" cy="4140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p>
            <a:pPr>
              <a:defRPr/>
            </a:pPr>
            <a:r>
              <a:rPr lang="en-US" altLang="zh-CN" sz="2100" b="1">
                <a:solidFill>
                  <a:srgbClr val="000000"/>
                </a:solidFill>
                <a:effectLst>
                  <a:outerShdw blurRad="38100" dist="38100" dir="2700000" algn="tl">
                    <a:srgbClr val="C0C0C0"/>
                  </a:outerShdw>
                </a:effectLst>
                <a:latin typeface="Arial" panose="020B0604020202020204" pitchFamily="34" charset="0"/>
                <a:ea typeface="幼圆" panose="02010509060101010101" pitchFamily="49" charset="-122"/>
              </a:rPr>
              <a:t>(1) </a:t>
            </a:r>
            <a:r>
              <a:rPr lang="zh-CN" altLang="en-US" sz="2100" b="1">
                <a:solidFill>
                  <a:srgbClr val="000000"/>
                </a:solidFill>
                <a:effectLst>
                  <a:outerShdw blurRad="38100" dist="38100" dir="2700000" algn="tl">
                    <a:srgbClr val="C0C0C0"/>
                  </a:outerShdw>
                </a:effectLst>
                <a:latin typeface="Arial" panose="020B0604020202020204" pitchFamily="34" charset="0"/>
                <a:ea typeface="幼圆" panose="02010509060101010101" pitchFamily="49" charset="-122"/>
              </a:rPr>
              <a:t>两性－酸性、碱性</a:t>
            </a:r>
            <a:endParaRPr lang="zh-CN" altLang="en-US" sz="2100" b="1">
              <a:solidFill>
                <a:srgbClr val="000000"/>
              </a:solidFill>
              <a:effectLst>
                <a:outerShdw blurRad="38100" dist="38100" dir="2700000" algn="tl">
                  <a:srgbClr val="C0C0C0"/>
                </a:outerShdw>
              </a:effectLst>
              <a:latin typeface="Arial" panose="020B0604020202020204" pitchFamily="34" charset="0"/>
              <a:ea typeface="幼圆" panose="02010509060101010101" pitchFamily="49" charset="-122"/>
            </a:endParaRPr>
          </a:p>
        </p:txBody>
      </p:sp>
      <p:sp>
        <p:nvSpPr>
          <p:cNvPr id="17416" name="Text Box 8"/>
          <p:cNvSpPr txBox="1">
            <a:spLocks noChangeArrowheads="1"/>
          </p:cNvSpPr>
          <p:nvPr/>
        </p:nvSpPr>
        <p:spPr bwMode="auto">
          <a:xfrm>
            <a:off x="2999740" y="4117340"/>
            <a:ext cx="4598035" cy="4140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p>
            <a:pPr>
              <a:defRPr/>
            </a:pPr>
            <a:r>
              <a:rPr lang="en-US" altLang="zh-CN" sz="2100" b="1">
                <a:solidFill>
                  <a:srgbClr val="000000"/>
                </a:solidFill>
                <a:effectLst>
                  <a:outerShdw blurRad="38100" dist="38100" dir="2700000" algn="tl">
                    <a:srgbClr val="C0C0C0"/>
                  </a:outerShdw>
                </a:effectLst>
                <a:latin typeface="Arial" panose="020B0604020202020204" pitchFamily="34" charset="0"/>
                <a:ea typeface="幼圆" panose="02010509060101010101" pitchFamily="49" charset="-122"/>
              </a:rPr>
              <a:t>(2) </a:t>
            </a:r>
            <a:r>
              <a:rPr lang="zh-CN" altLang="en-US" sz="2100" b="1">
                <a:solidFill>
                  <a:srgbClr val="000000"/>
                </a:solidFill>
                <a:effectLst>
                  <a:outerShdw blurRad="38100" dist="38100" dir="2700000" algn="tl">
                    <a:srgbClr val="C0C0C0"/>
                  </a:outerShdw>
                </a:effectLst>
                <a:latin typeface="Arial" panose="020B0604020202020204" pitchFamily="34" charset="0"/>
                <a:ea typeface="幼圆" panose="02010509060101010101" pitchFamily="49" charset="-122"/>
              </a:rPr>
              <a:t>成肽反应：</a:t>
            </a:r>
            <a:endParaRPr lang="zh-CN" altLang="en-US" sz="2100" b="1">
              <a:solidFill>
                <a:srgbClr val="000000"/>
              </a:solidFill>
              <a:effectLst>
                <a:outerShdw blurRad="38100" dist="38100" dir="2700000" algn="tl">
                  <a:srgbClr val="C0C0C0"/>
                </a:outerShdw>
              </a:effectLst>
              <a:latin typeface="Arial" panose="020B0604020202020204" pitchFamily="34" charset="0"/>
              <a:ea typeface="幼圆" panose="02010509060101010101" pitchFamily="49" charset="-122"/>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7418"/>
                                        </p:tgtEl>
                                        <p:attrNameLst>
                                          <p:attrName>style.visibility</p:attrName>
                                        </p:attrNameLst>
                                      </p:cBhvr>
                                      <p:to>
                                        <p:strVal val="visible"/>
                                      </p:to>
                                    </p:set>
                                    <p:animEffect transition="in" filter="blinds(horizontal)">
                                      <p:cBhvr>
                                        <p:cTn id="7" dur="500"/>
                                        <p:tgtEl>
                                          <p:spTgt spid="17418"/>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7419"/>
                                        </p:tgtEl>
                                        <p:attrNameLst>
                                          <p:attrName>style.visibility</p:attrName>
                                        </p:attrNameLst>
                                      </p:cBhvr>
                                      <p:to>
                                        <p:strVal val="visible"/>
                                      </p:to>
                                    </p:set>
                                    <p:animEffect transition="in" filter="blinds(horizontal)">
                                      <p:cBhvr>
                                        <p:cTn id="12" dur="500"/>
                                        <p:tgtEl>
                                          <p:spTgt spid="17419"/>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7414"/>
                                        </p:tgtEl>
                                        <p:attrNameLst>
                                          <p:attrName>style.visibility</p:attrName>
                                        </p:attrNameLst>
                                      </p:cBhvr>
                                      <p:to>
                                        <p:strVal val="visible"/>
                                      </p:to>
                                    </p:set>
                                    <p:animEffect transition="in" filter="blinds(horizontal)">
                                      <p:cBhvr>
                                        <p:cTn id="17" dur="500"/>
                                        <p:tgtEl>
                                          <p:spTgt spid="17414"/>
                                        </p:tgtEl>
                                      </p:cBhvr>
                                    </p:animEffect>
                                  </p:childTnLst>
                                </p:cTn>
                              </p:par>
                            </p:childTnLst>
                          </p:cTn>
                        </p:par>
                        <p:par>
                          <p:cTn id="18" fill="hold">
                            <p:stCondLst>
                              <p:cond delay="500"/>
                            </p:stCondLst>
                            <p:childTnLst>
                              <p:par>
                                <p:cTn id="19" presetID="3" presetClass="entr" presetSubtype="10" fill="hold" grpId="0" nodeType="afterEffect">
                                  <p:stCondLst>
                                    <p:cond delay="0"/>
                                  </p:stCondLst>
                                  <p:childTnLst>
                                    <p:set>
                                      <p:cBhvr>
                                        <p:cTn id="20" dur="1" fill="hold">
                                          <p:stCondLst>
                                            <p:cond delay="0"/>
                                          </p:stCondLst>
                                        </p:cTn>
                                        <p:tgtEl>
                                          <p:spTgt spid="17420"/>
                                        </p:tgtEl>
                                        <p:attrNameLst>
                                          <p:attrName>style.visibility</p:attrName>
                                        </p:attrNameLst>
                                      </p:cBhvr>
                                      <p:to>
                                        <p:strVal val="visible"/>
                                      </p:to>
                                    </p:set>
                                    <p:animEffect transition="in" filter="blinds(horizontal)">
                                      <p:cBhvr>
                                        <p:cTn id="21" dur="500"/>
                                        <p:tgtEl>
                                          <p:spTgt spid="17420"/>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17415"/>
                                        </p:tgtEl>
                                        <p:attrNameLst>
                                          <p:attrName>style.visibility</p:attrName>
                                        </p:attrNameLst>
                                      </p:cBhvr>
                                      <p:to>
                                        <p:strVal val="visible"/>
                                      </p:to>
                                    </p:set>
                                    <p:animEffect transition="in" filter="blinds(horizontal)">
                                      <p:cBhvr>
                                        <p:cTn id="26" dur="500"/>
                                        <p:tgtEl>
                                          <p:spTgt spid="17415"/>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17416"/>
                                        </p:tgtEl>
                                        <p:attrNameLst>
                                          <p:attrName>style.visibility</p:attrName>
                                        </p:attrNameLst>
                                      </p:cBhvr>
                                      <p:to>
                                        <p:strVal val="visible"/>
                                      </p:to>
                                    </p:set>
                                    <p:animEffect transition="in" filter="blinds(horizontal)">
                                      <p:cBhvr>
                                        <p:cTn id="31" dur="500"/>
                                        <p:tgtEl>
                                          <p:spTgt spid="174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8" grpId="0" bldLvl="0" animBg="1"/>
      <p:bldP spid="17419" grpId="0" bldLvl="0" animBg="1"/>
      <p:bldP spid="17414" grpId="0" bldLvl="0" animBg="1"/>
      <p:bldP spid="17420" grpId="0" bldLvl="0" animBg="1"/>
      <p:bldP spid="17415" grpId="0" bldLvl="0" animBg="1"/>
      <p:bldP spid="17416" grpId="0" bldLvl="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2" name="AutoShape 2"/>
          <p:cNvSpPr>
            <a:spLocks noChangeArrowheads="1"/>
          </p:cNvSpPr>
          <p:nvPr/>
        </p:nvSpPr>
        <p:spPr bwMode="auto">
          <a:xfrm>
            <a:off x="2266474" y="1091565"/>
            <a:ext cx="4800600" cy="685800"/>
          </a:xfrm>
          <a:prstGeom prst="horizontalScroll">
            <a:avLst>
              <a:gd name="adj" fmla="val 12500"/>
            </a:avLst>
          </a:prstGeom>
          <a:solidFill>
            <a:schemeClr val="bg2">
              <a:lumMod val="90000"/>
              <a:alpha val="59000"/>
            </a:schemeClr>
          </a:solidFill>
          <a:ln w="9525">
            <a:solidFill>
              <a:schemeClr val="tx1"/>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p>
            <a:pPr>
              <a:defRPr/>
            </a:pPr>
            <a:r>
              <a:rPr lang="en-US" altLang="zh-CN" sz="2100" b="1">
                <a:solidFill>
                  <a:srgbClr val="FF0000"/>
                </a:solidFill>
                <a:effectLst>
                  <a:outerShdw blurRad="38100" dist="38100" dir="2700000" algn="tl">
                    <a:srgbClr val="000000"/>
                  </a:outerShdw>
                </a:effectLst>
                <a:latin typeface="黑体" panose="02010609060101010101" pitchFamily="49" charset="-122"/>
                <a:ea typeface="黑体" panose="02010609060101010101" pitchFamily="49" charset="-122"/>
              </a:rPr>
              <a:t>      </a:t>
            </a:r>
            <a:r>
              <a:rPr lang="zh-CN" altLang="en-US" sz="2100" b="1">
                <a:solidFill>
                  <a:srgbClr val="FF0000"/>
                </a:solidFill>
                <a:effectLst/>
                <a:latin typeface="黑体" panose="02010609060101010101" pitchFamily="49" charset="-122"/>
                <a:ea typeface="黑体" panose="02010609060101010101" pitchFamily="49" charset="-122"/>
              </a:rPr>
              <a:t>蛋白质的结构及性质小结    </a:t>
            </a:r>
            <a:r>
              <a:rPr lang="zh-CN" altLang="en-US" sz="2100" b="1">
                <a:solidFill>
                  <a:srgbClr val="FF0000"/>
                </a:solidFill>
                <a:effectLst>
                  <a:outerShdw blurRad="38100" dist="38100" dir="2700000" algn="tl">
                    <a:srgbClr val="000000"/>
                  </a:outerShdw>
                </a:effectLst>
                <a:latin typeface="黑体" panose="02010609060101010101" pitchFamily="49" charset="-122"/>
                <a:ea typeface="黑体" panose="02010609060101010101" pitchFamily="49" charset="-122"/>
              </a:rPr>
              <a:t>              </a:t>
            </a:r>
            <a:endParaRPr lang="zh-CN" altLang="en-US" sz="2100" b="1">
              <a:solidFill>
                <a:srgbClr val="FF0000"/>
              </a:solidFill>
              <a:effectLst>
                <a:outerShdw blurRad="38100" dist="38100" dir="2700000" algn="tl">
                  <a:srgbClr val="000000"/>
                </a:outerShdw>
              </a:effectLst>
              <a:latin typeface="黑体" panose="02010609060101010101" pitchFamily="49" charset="-122"/>
              <a:ea typeface="黑体" panose="02010609060101010101" pitchFamily="49" charset="-122"/>
            </a:endParaRPr>
          </a:p>
        </p:txBody>
      </p:sp>
      <p:sp>
        <p:nvSpPr>
          <p:cNvPr id="20483" name="Text Box 3"/>
          <p:cNvSpPr txBox="1">
            <a:spLocks noChangeArrowheads="1"/>
          </p:cNvSpPr>
          <p:nvPr/>
        </p:nvSpPr>
        <p:spPr bwMode="auto">
          <a:xfrm>
            <a:off x="690563" y="2109788"/>
            <a:ext cx="2327910" cy="4140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p>
            <a:pPr>
              <a:defRPr/>
            </a:pPr>
            <a:r>
              <a:rPr lang="zh-CN" altLang="en-US" sz="2100" b="1">
                <a:effectLst>
                  <a:outerShdw blurRad="38100" dist="38100" dir="2700000" algn="tl">
                    <a:srgbClr val="C0C0C0"/>
                  </a:outerShdw>
                </a:effectLst>
                <a:latin typeface="黑体" panose="02010609060101010101" pitchFamily="49" charset="-122"/>
                <a:ea typeface="黑体" panose="02010609060101010101" pitchFamily="49" charset="-122"/>
              </a:rPr>
              <a:t>蛋白质的结构：  </a:t>
            </a:r>
            <a:endParaRPr lang="zh-CN" altLang="en-US" sz="2100" b="1">
              <a:effectLst>
                <a:outerShdw blurRad="38100" dist="38100" dir="2700000" algn="tl">
                  <a:srgbClr val="C0C0C0"/>
                </a:outerShdw>
              </a:effectLst>
              <a:latin typeface="黑体" panose="02010609060101010101" pitchFamily="49" charset="-122"/>
              <a:ea typeface="黑体" panose="02010609060101010101" pitchFamily="49" charset="-122"/>
            </a:endParaRPr>
          </a:p>
        </p:txBody>
      </p:sp>
      <p:grpSp>
        <p:nvGrpSpPr>
          <p:cNvPr id="39940" name="Group 4"/>
          <p:cNvGrpSpPr/>
          <p:nvPr/>
        </p:nvGrpSpPr>
        <p:grpSpPr bwMode="auto">
          <a:xfrm>
            <a:off x="2736056" y="1835944"/>
            <a:ext cx="1587104" cy="772716"/>
            <a:chOff x="2208" y="672"/>
            <a:chExt cx="1333" cy="649"/>
          </a:xfrm>
        </p:grpSpPr>
        <p:grpSp>
          <p:nvGrpSpPr>
            <p:cNvPr id="39949" name="Group 5"/>
            <p:cNvGrpSpPr/>
            <p:nvPr/>
          </p:nvGrpSpPr>
          <p:grpSpPr bwMode="auto">
            <a:xfrm>
              <a:off x="2208" y="672"/>
              <a:ext cx="1326" cy="649"/>
              <a:chOff x="2150" y="2140"/>
              <a:chExt cx="1326" cy="649"/>
            </a:xfrm>
          </p:grpSpPr>
          <p:sp>
            <p:nvSpPr>
              <p:cNvPr id="39955" name="Text Box 6"/>
              <p:cNvSpPr txBox="1">
                <a:spLocks noChangeArrowheads="1"/>
              </p:cNvSpPr>
              <p:nvPr/>
            </p:nvSpPr>
            <p:spPr bwMode="auto">
              <a:xfrm>
                <a:off x="2150" y="2441"/>
                <a:ext cx="1326" cy="3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zh-CN" altLang="en-US" sz="2100" b="1">
                    <a:latin typeface="Times New Roman" panose="02020603050405020304" pitchFamily="18" charset="0"/>
                    <a:ea typeface="幼圆" panose="02010509060101010101" pitchFamily="49" charset="-122"/>
                    <a:cs typeface="Times New Roman" panose="02020603050405020304" pitchFamily="18" charset="0"/>
                  </a:rPr>
                  <a:t>－</a:t>
                </a:r>
                <a:r>
                  <a:rPr lang="en-US" altLang="zh-CN" sz="2100" b="1">
                    <a:latin typeface="Times New Roman" panose="02020603050405020304" pitchFamily="18" charset="0"/>
                    <a:ea typeface="幼圆" panose="02010509060101010101" pitchFamily="49" charset="-122"/>
                    <a:cs typeface="Times New Roman" panose="02020603050405020304" pitchFamily="18" charset="0"/>
                  </a:rPr>
                  <a:t>C</a:t>
                </a:r>
                <a:r>
                  <a:rPr lang="zh-CN" altLang="en-US" sz="2100" b="1">
                    <a:latin typeface="Times New Roman" panose="02020603050405020304" pitchFamily="18" charset="0"/>
                    <a:ea typeface="幼圆" panose="02010509060101010101" pitchFamily="49" charset="-122"/>
                    <a:cs typeface="Times New Roman" panose="02020603050405020304" pitchFamily="18" charset="0"/>
                  </a:rPr>
                  <a:t>－</a:t>
                </a:r>
                <a:r>
                  <a:rPr lang="en-US" altLang="zh-CN" sz="2100" b="1">
                    <a:latin typeface="Times New Roman" panose="02020603050405020304" pitchFamily="18" charset="0"/>
                    <a:ea typeface="幼圆" panose="02010509060101010101" pitchFamily="49" charset="-122"/>
                    <a:cs typeface="Times New Roman" panose="02020603050405020304" pitchFamily="18" charset="0"/>
                  </a:rPr>
                  <a:t>NH</a:t>
                </a:r>
                <a:r>
                  <a:rPr lang="zh-CN" altLang="en-US" sz="2100" b="1">
                    <a:latin typeface="Times New Roman" panose="02020603050405020304" pitchFamily="18" charset="0"/>
                    <a:ea typeface="幼圆" panose="02010509060101010101" pitchFamily="49" charset="-122"/>
                    <a:cs typeface="Times New Roman" panose="02020603050405020304" pitchFamily="18" charset="0"/>
                  </a:rPr>
                  <a:t>－</a:t>
                </a:r>
                <a:endParaRPr lang="zh-CN" altLang="en-US" sz="2100" b="1">
                  <a:latin typeface="Times New Roman" panose="02020603050405020304" pitchFamily="18" charset="0"/>
                  <a:ea typeface="幼圆" panose="02010509060101010101" pitchFamily="49" charset="-122"/>
                  <a:cs typeface="Times New Roman" panose="02020603050405020304" pitchFamily="18" charset="0"/>
                </a:endParaRPr>
              </a:p>
            </p:txBody>
          </p:sp>
          <p:sp>
            <p:nvSpPr>
              <p:cNvPr id="39956" name="Text Box 7"/>
              <p:cNvSpPr txBox="1">
                <a:spLocks noChangeArrowheads="1"/>
              </p:cNvSpPr>
              <p:nvPr/>
            </p:nvSpPr>
            <p:spPr bwMode="auto">
              <a:xfrm>
                <a:off x="2391" y="2140"/>
                <a:ext cx="328" cy="3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sz="2100" b="1">
                    <a:latin typeface="Times New Roman" panose="02020603050405020304" pitchFamily="18" charset="0"/>
                    <a:ea typeface="幼圆" panose="02010509060101010101" pitchFamily="49" charset="-122"/>
                    <a:cs typeface="Times New Roman" panose="02020603050405020304" pitchFamily="18" charset="0"/>
                  </a:rPr>
                  <a:t>O</a:t>
                </a:r>
                <a:endParaRPr lang="en-US" altLang="zh-CN" sz="2100" b="1">
                  <a:latin typeface="Times New Roman" panose="02020603050405020304" pitchFamily="18" charset="0"/>
                  <a:ea typeface="幼圆" panose="02010509060101010101" pitchFamily="49" charset="-122"/>
                  <a:cs typeface="Times New Roman" panose="02020603050405020304" pitchFamily="18" charset="0"/>
                </a:endParaRPr>
              </a:p>
            </p:txBody>
          </p:sp>
          <p:sp>
            <p:nvSpPr>
              <p:cNvPr id="39957" name="Line 8"/>
              <p:cNvSpPr>
                <a:spLocks noChangeShapeType="1"/>
              </p:cNvSpPr>
              <p:nvPr/>
            </p:nvSpPr>
            <p:spPr bwMode="auto">
              <a:xfrm flipV="1">
                <a:off x="2496" y="2400"/>
                <a:ext cx="0" cy="96"/>
              </a:xfrm>
              <a:prstGeom prst="line">
                <a:avLst/>
              </a:prstGeom>
              <a:noFill/>
              <a:ln w="2857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350"/>
              </a:p>
            </p:txBody>
          </p:sp>
          <p:sp>
            <p:nvSpPr>
              <p:cNvPr id="39958" name="Line 9"/>
              <p:cNvSpPr>
                <a:spLocks noChangeShapeType="1"/>
              </p:cNvSpPr>
              <p:nvPr/>
            </p:nvSpPr>
            <p:spPr bwMode="auto">
              <a:xfrm flipV="1">
                <a:off x="2544" y="2400"/>
                <a:ext cx="0" cy="96"/>
              </a:xfrm>
              <a:prstGeom prst="line">
                <a:avLst/>
              </a:prstGeom>
              <a:noFill/>
              <a:ln w="28575">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350"/>
              </a:p>
            </p:txBody>
          </p:sp>
        </p:grpSp>
        <p:grpSp>
          <p:nvGrpSpPr>
            <p:cNvPr id="39950" name="Group 10"/>
            <p:cNvGrpSpPr/>
            <p:nvPr/>
          </p:nvGrpSpPr>
          <p:grpSpPr bwMode="auto">
            <a:xfrm>
              <a:off x="2215" y="672"/>
              <a:ext cx="1326" cy="649"/>
              <a:chOff x="2150" y="2140"/>
              <a:chExt cx="1326" cy="649"/>
            </a:xfrm>
          </p:grpSpPr>
          <p:sp>
            <p:nvSpPr>
              <p:cNvPr id="39951" name="Text Box 11"/>
              <p:cNvSpPr txBox="1">
                <a:spLocks noChangeArrowheads="1"/>
              </p:cNvSpPr>
              <p:nvPr/>
            </p:nvSpPr>
            <p:spPr bwMode="auto">
              <a:xfrm>
                <a:off x="2150" y="2441"/>
                <a:ext cx="1326" cy="3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zh-CN" altLang="en-US" sz="2100" b="1">
                    <a:solidFill>
                      <a:srgbClr val="FF0000"/>
                    </a:solidFill>
                    <a:latin typeface="Times New Roman" panose="02020603050405020304" pitchFamily="18" charset="0"/>
                    <a:ea typeface="幼圆" panose="02010509060101010101" pitchFamily="49" charset="-122"/>
                    <a:cs typeface="Times New Roman" panose="02020603050405020304" pitchFamily="18" charset="0"/>
                  </a:rPr>
                  <a:t>－</a:t>
                </a:r>
                <a:r>
                  <a:rPr lang="en-US" altLang="zh-CN" sz="2100" b="1">
                    <a:solidFill>
                      <a:srgbClr val="FF0000"/>
                    </a:solidFill>
                    <a:latin typeface="Times New Roman" panose="02020603050405020304" pitchFamily="18" charset="0"/>
                    <a:ea typeface="幼圆" panose="02010509060101010101" pitchFamily="49" charset="-122"/>
                    <a:cs typeface="Times New Roman" panose="02020603050405020304" pitchFamily="18" charset="0"/>
                  </a:rPr>
                  <a:t>C</a:t>
                </a:r>
                <a:r>
                  <a:rPr lang="zh-CN" altLang="en-US" sz="2100" b="1">
                    <a:solidFill>
                      <a:srgbClr val="FF0000"/>
                    </a:solidFill>
                    <a:latin typeface="Times New Roman" panose="02020603050405020304" pitchFamily="18" charset="0"/>
                    <a:ea typeface="幼圆" panose="02010509060101010101" pitchFamily="49" charset="-122"/>
                    <a:cs typeface="Times New Roman" panose="02020603050405020304" pitchFamily="18" charset="0"/>
                  </a:rPr>
                  <a:t>－</a:t>
                </a:r>
                <a:r>
                  <a:rPr lang="en-US" altLang="zh-CN" sz="2100" b="1">
                    <a:solidFill>
                      <a:srgbClr val="FF0000"/>
                    </a:solidFill>
                    <a:latin typeface="Times New Roman" panose="02020603050405020304" pitchFamily="18" charset="0"/>
                    <a:ea typeface="幼圆" panose="02010509060101010101" pitchFamily="49" charset="-122"/>
                    <a:cs typeface="Times New Roman" panose="02020603050405020304" pitchFamily="18" charset="0"/>
                  </a:rPr>
                  <a:t>NH</a:t>
                </a:r>
                <a:r>
                  <a:rPr lang="zh-CN" altLang="en-US" sz="2100" b="1">
                    <a:solidFill>
                      <a:srgbClr val="FF0000"/>
                    </a:solidFill>
                    <a:latin typeface="Times New Roman" panose="02020603050405020304" pitchFamily="18" charset="0"/>
                    <a:ea typeface="幼圆" panose="02010509060101010101" pitchFamily="49" charset="-122"/>
                    <a:cs typeface="Times New Roman" panose="02020603050405020304" pitchFamily="18" charset="0"/>
                  </a:rPr>
                  <a:t>－</a:t>
                </a:r>
                <a:endParaRPr lang="zh-CN" altLang="en-US" sz="2100" b="1">
                  <a:solidFill>
                    <a:srgbClr val="FF0000"/>
                  </a:solidFill>
                  <a:latin typeface="Times New Roman" panose="02020603050405020304" pitchFamily="18" charset="0"/>
                  <a:ea typeface="幼圆" panose="02010509060101010101" pitchFamily="49" charset="-122"/>
                  <a:cs typeface="Times New Roman" panose="02020603050405020304" pitchFamily="18" charset="0"/>
                </a:endParaRPr>
              </a:p>
            </p:txBody>
          </p:sp>
          <p:sp>
            <p:nvSpPr>
              <p:cNvPr id="39952" name="Text Box 12"/>
              <p:cNvSpPr txBox="1">
                <a:spLocks noChangeArrowheads="1"/>
              </p:cNvSpPr>
              <p:nvPr/>
            </p:nvSpPr>
            <p:spPr bwMode="auto">
              <a:xfrm>
                <a:off x="2391" y="2140"/>
                <a:ext cx="328" cy="3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sz="2100" b="1">
                    <a:solidFill>
                      <a:srgbClr val="FF0000"/>
                    </a:solidFill>
                    <a:latin typeface="Times New Roman" panose="02020603050405020304" pitchFamily="18" charset="0"/>
                    <a:ea typeface="幼圆" panose="02010509060101010101" pitchFamily="49" charset="-122"/>
                    <a:cs typeface="Times New Roman" panose="02020603050405020304" pitchFamily="18" charset="0"/>
                  </a:rPr>
                  <a:t>O</a:t>
                </a:r>
                <a:endParaRPr lang="en-US" altLang="zh-CN" sz="2100" b="1">
                  <a:solidFill>
                    <a:srgbClr val="FF0000"/>
                  </a:solidFill>
                  <a:latin typeface="Times New Roman" panose="02020603050405020304" pitchFamily="18" charset="0"/>
                  <a:ea typeface="幼圆" panose="02010509060101010101" pitchFamily="49" charset="-122"/>
                  <a:cs typeface="Times New Roman" panose="02020603050405020304" pitchFamily="18" charset="0"/>
                </a:endParaRPr>
              </a:p>
            </p:txBody>
          </p:sp>
          <p:sp>
            <p:nvSpPr>
              <p:cNvPr id="39953" name="Line 13"/>
              <p:cNvSpPr>
                <a:spLocks noChangeShapeType="1"/>
              </p:cNvSpPr>
              <p:nvPr/>
            </p:nvSpPr>
            <p:spPr bwMode="auto">
              <a:xfrm flipV="1">
                <a:off x="2496" y="2400"/>
                <a:ext cx="0" cy="96"/>
              </a:xfrm>
              <a:prstGeom prst="line">
                <a:avLst/>
              </a:prstGeom>
              <a:noFill/>
              <a:ln w="28575">
                <a:solidFill>
                  <a:srgbClr val="FF0000"/>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350"/>
              </a:p>
            </p:txBody>
          </p:sp>
          <p:sp>
            <p:nvSpPr>
              <p:cNvPr id="39954" name="Line 14"/>
              <p:cNvSpPr>
                <a:spLocks noChangeShapeType="1"/>
              </p:cNvSpPr>
              <p:nvPr/>
            </p:nvSpPr>
            <p:spPr bwMode="auto">
              <a:xfrm flipV="1">
                <a:off x="2544" y="2400"/>
                <a:ext cx="0" cy="96"/>
              </a:xfrm>
              <a:prstGeom prst="line">
                <a:avLst/>
              </a:prstGeom>
              <a:noFill/>
              <a:ln w="28575">
                <a:solidFill>
                  <a:srgbClr val="FF0000"/>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1350"/>
              </a:p>
            </p:txBody>
          </p:sp>
        </p:grpSp>
      </p:grpSp>
      <p:sp>
        <p:nvSpPr>
          <p:cNvPr id="20500" name="Text Box 20"/>
          <p:cNvSpPr txBox="1">
            <a:spLocks noChangeArrowheads="1"/>
          </p:cNvSpPr>
          <p:nvPr/>
        </p:nvSpPr>
        <p:spPr bwMode="auto">
          <a:xfrm>
            <a:off x="4531519" y="2194560"/>
            <a:ext cx="2171700" cy="4140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p>
            <a:pPr>
              <a:defRPr/>
            </a:pPr>
            <a:r>
              <a:rPr lang="en-US" altLang="zh-CN" sz="2100" b="1">
                <a:solidFill>
                  <a:srgbClr val="FF0000"/>
                </a:solidFill>
                <a:effectLst>
                  <a:outerShdw blurRad="38100" dist="38100" dir="2700000" algn="tl">
                    <a:srgbClr val="C0C0C0"/>
                  </a:outerShdw>
                </a:effectLst>
                <a:latin typeface="Times New Roman" panose="02020603050405020304" pitchFamily="18" charset="0"/>
                <a:ea typeface="黑体" panose="02010609060101010101" pitchFamily="49" charset="-122"/>
                <a:cs typeface="Times New Roman" panose="02020603050405020304" pitchFamily="18" charset="0"/>
              </a:rPr>
              <a:t>-COOH     -NH</a:t>
            </a:r>
            <a:r>
              <a:rPr lang="en-US" altLang="zh-CN" sz="2100" b="1" baseline="-25000">
                <a:solidFill>
                  <a:srgbClr val="FF0000"/>
                </a:solidFill>
                <a:effectLst>
                  <a:outerShdw blurRad="38100" dist="38100" dir="2700000" algn="tl">
                    <a:srgbClr val="C0C0C0"/>
                  </a:outerShdw>
                </a:effectLst>
                <a:latin typeface="Times New Roman" panose="02020603050405020304" pitchFamily="18" charset="0"/>
                <a:ea typeface="黑体" panose="02010609060101010101" pitchFamily="49" charset="-122"/>
                <a:cs typeface="Times New Roman" panose="02020603050405020304" pitchFamily="18" charset="0"/>
              </a:rPr>
              <a:t>2</a:t>
            </a:r>
            <a:r>
              <a:rPr lang="en-US" altLang="zh-CN" sz="2100" b="1">
                <a:solidFill>
                  <a:srgbClr val="FF0000"/>
                </a:solidFill>
                <a:effectLst>
                  <a:outerShdw blurRad="38100" dist="38100" dir="2700000" algn="tl">
                    <a:srgbClr val="C0C0C0"/>
                  </a:outerShdw>
                </a:effectLst>
                <a:latin typeface="Times New Roman" panose="02020603050405020304" pitchFamily="18" charset="0"/>
                <a:ea typeface="黑体" panose="02010609060101010101" pitchFamily="49" charset="-122"/>
                <a:cs typeface="Times New Roman" panose="02020603050405020304" pitchFamily="18" charset="0"/>
              </a:rPr>
              <a:t> </a:t>
            </a:r>
            <a:endParaRPr lang="en-US" altLang="zh-CN" sz="2100" b="1">
              <a:solidFill>
                <a:srgbClr val="FF0000"/>
              </a:solidFill>
              <a:effectLst>
                <a:outerShdw blurRad="38100" dist="38100" dir="2700000" algn="tl">
                  <a:srgbClr val="C0C0C0"/>
                </a:outerShdw>
              </a:effectLst>
              <a:latin typeface="Times New Roman" panose="02020603050405020304" pitchFamily="18" charset="0"/>
              <a:ea typeface="黑体" panose="02010609060101010101" pitchFamily="49" charset="-122"/>
              <a:cs typeface="Times New Roman" panose="02020603050405020304" pitchFamily="18" charset="0"/>
            </a:endParaRPr>
          </a:p>
        </p:txBody>
      </p:sp>
      <p:sp>
        <p:nvSpPr>
          <p:cNvPr id="20495" name="Text Box 15"/>
          <p:cNvSpPr txBox="1">
            <a:spLocks noChangeArrowheads="1"/>
          </p:cNvSpPr>
          <p:nvPr/>
        </p:nvSpPr>
        <p:spPr bwMode="auto">
          <a:xfrm>
            <a:off x="690563" y="2788444"/>
            <a:ext cx="2327910" cy="4140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p>
            <a:pPr>
              <a:defRPr/>
            </a:pPr>
            <a:r>
              <a:rPr lang="zh-CN" altLang="en-US" sz="2100" b="1">
                <a:effectLst>
                  <a:outerShdw blurRad="38100" dist="38100" dir="2700000" algn="tl">
                    <a:srgbClr val="C0C0C0"/>
                  </a:outerShdw>
                </a:effectLst>
                <a:latin typeface="黑体" panose="02010609060101010101" pitchFamily="49" charset="-122"/>
                <a:ea typeface="黑体" panose="02010609060101010101" pitchFamily="49" charset="-122"/>
              </a:rPr>
              <a:t>蛋白质的性质：  </a:t>
            </a:r>
            <a:endParaRPr lang="zh-CN" altLang="en-US" sz="2100" b="1">
              <a:effectLst>
                <a:outerShdw blurRad="38100" dist="38100" dir="2700000" algn="tl">
                  <a:srgbClr val="C0C0C0"/>
                </a:outerShdw>
              </a:effectLst>
              <a:latin typeface="黑体" panose="02010609060101010101" pitchFamily="49" charset="-122"/>
              <a:ea typeface="黑体" panose="02010609060101010101" pitchFamily="49" charset="-122"/>
            </a:endParaRPr>
          </a:p>
        </p:txBody>
      </p:sp>
      <p:sp>
        <p:nvSpPr>
          <p:cNvPr id="20497" name="Text Box 17"/>
          <p:cNvSpPr txBox="1">
            <a:spLocks noChangeArrowheads="1"/>
          </p:cNvSpPr>
          <p:nvPr/>
        </p:nvSpPr>
        <p:spPr bwMode="auto">
          <a:xfrm>
            <a:off x="2694146" y="2788444"/>
            <a:ext cx="3801110" cy="4140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p>
            <a:pPr>
              <a:defRPr/>
            </a:pPr>
            <a:r>
              <a:rPr lang="en-US" altLang="zh-CN" sz="2100" b="1">
                <a:effectLst>
                  <a:outerShdw blurRad="38100" dist="38100" dir="2700000" algn="tl">
                    <a:srgbClr val="C0C0C0"/>
                  </a:outerShdw>
                </a:effectLst>
                <a:latin typeface="黑体" panose="02010609060101010101" pitchFamily="49" charset="-122"/>
                <a:ea typeface="黑体" panose="02010609060101010101" pitchFamily="49" charset="-122"/>
              </a:rPr>
              <a:t>【1】</a:t>
            </a:r>
            <a:r>
              <a:rPr lang="zh-CN" altLang="en-US" sz="2100" b="1">
                <a:effectLst>
                  <a:outerShdw blurRad="38100" dist="38100" dir="2700000" algn="tl">
                    <a:srgbClr val="C0C0C0"/>
                  </a:outerShdw>
                </a:effectLst>
                <a:latin typeface="黑体" panose="02010609060101010101" pitchFamily="49" charset="-122"/>
                <a:ea typeface="黑体" panose="02010609060101010101" pitchFamily="49" charset="-122"/>
              </a:rPr>
              <a:t>盐析－物理变化（可逆）</a:t>
            </a:r>
            <a:endParaRPr lang="zh-CN" altLang="en-US" sz="2100" b="1">
              <a:effectLst>
                <a:outerShdw blurRad="38100" dist="38100" dir="2700000" algn="tl">
                  <a:srgbClr val="C0C0C0"/>
                </a:outerShdw>
              </a:effectLst>
              <a:latin typeface="黑体" panose="02010609060101010101" pitchFamily="49" charset="-122"/>
              <a:ea typeface="黑体" panose="02010609060101010101" pitchFamily="49" charset="-122"/>
            </a:endParaRPr>
          </a:p>
        </p:txBody>
      </p:sp>
      <p:sp>
        <p:nvSpPr>
          <p:cNvPr id="20498" name="Text Box 18"/>
          <p:cNvSpPr txBox="1">
            <a:spLocks noChangeArrowheads="1"/>
          </p:cNvSpPr>
          <p:nvPr/>
        </p:nvSpPr>
        <p:spPr bwMode="auto">
          <a:xfrm>
            <a:off x="2679859" y="3312319"/>
            <a:ext cx="4069080" cy="4140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p>
            <a:pPr>
              <a:defRPr/>
            </a:pPr>
            <a:r>
              <a:rPr lang="en-US" altLang="zh-CN" sz="2100" b="1">
                <a:effectLst>
                  <a:outerShdw blurRad="38100" dist="38100" dir="2700000" algn="tl">
                    <a:srgbClr val="C0C0C0"/>
                  </a:outerShdw>
                </a:effectLst>
                <a:latin typeface="黑体" panose="02010609060101010101" pitchFamily="49" charset="-122"/>
                <a:ea typeface="黑体" panose="02010609060101010101" pitchFamily="49" charset="-122"/>
              </a:rPr>
              <a:t>【2】</a:t>
            </a:r>
            <a:r>
              <a:rPr lang="zh-CN" altLang="en-US" sz="2100" b="1">
                <a:effectLst>
                  <a:outerShdw blurRad="38100" dist="38100" dir="2700000" algn="tl">
                    <a:srgbClr val="C0C0C0"/>
                  </a:outerShdw>
                </a:effectLst>
                <a:latin typeface="黑体" panose="02010609060101010101" pitchFamily="49" charset="-122"/>
                <a:ea typeface="黑体" panose="02010609060101010101" pitchFamily="49" charset="-122"/>
              </a:rPr>
              <a:t>变性－化学变化（不可逆）</a:t>
            </a:r>
            <a:endParaRPr lang="zh-CN" altLang="en-US" sz="2100" b="1">
              <a:effectLst>
                <a:outerShdw blurRad="38100" dist="38100" dir="2700000" algn="tl">
                  <a:srgbClr val="C0C0C0"/>
                </a:outerShdw>
              </a:effectLst>
              <a:latin typeface="黑体" panose="02010609060101010101" pitchFamily="49" charset="-122"/>
              <a:ea typeface="黑体" panose="02010609060101010101" pitchFamily="49" charset="-122"/>
            </a:endParaRPr>
          </a:p>
        </p:txBody>
      </p:sp>
      <p:sp>
        <p:nvSpPr>
          <p:cNvPr id="20499" name="Text Box 19"/>
          <p:cNvSpPr txBox="1">
            <a:spLocks noChangeArrowheads="1"/>
          </p:cNvSpPr>
          <p:nvPr/>
        </p:nvSpPr>
        <p:spPr bwMode="auto">
          <a:xfrm>
            <a:off x="2679859" y="3799999"/>
            <a:ext cx="3265170" cy="4140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p>
            <a:pPr>
              <a:defRPr/>
            </a:pPr>
            <a:r>
              <a:rPr lang="en-US" altLang="zh-CN" sz="2100" b="1">
                <a:effectLst>
                  <a:outerShdw blurRad="38100" dist="38100" dir="2700000" algn="tl">
                    <a:srgbClr val="C0C0C0"/>
                  </a:outerShdw>
                </a:effectLst>
                <a:latin typeface="黑体" panose="02010609060101010101" pitchFamily="49" charset="-122"/>
                <a:ea typeface="黑体" panose="02010609060101010101" pitchFamily="49" charset="-122"/>
              </a:rPr>
              <a:t>【3】</a:t>
            </a:r>
            <a:r>
              <a:rPr lang="zh-CN" altLang="en-US" sz="2100" b="1">
                <a:effectLst>
                  <a:outerShdw blurRad="38100" dist="38100" dir="2700000" algn="tl">
                    <a:srgbClr val="C0C0C0"/>
                  </a:outerShdw>
                </a:effectLst>
                <a:latin typeface="黑体" panose="02010609060101010101" pitchFamily="49" charset="-122"/>
                <a:ea typeface="黑体" panose="02010609060101010101" pitchFamily="49" charset="-122"/>
              </a:rPr>
              <a:t>显色－遇浓硝酸变黄</a:t>
            </a:r>
            <a:endParaRPr lang="zh-CN" altLang="en-US" sz="2100" b="1">
              <a:effectLst>
                <a:outerShdw blurRad="38100" dist="38100" dir="2700000" algn="tl">
                  <a:srgbClr val="C0C0C0"/>
                </a:outerShdw>
              </a:effectLst>
              <a:latin typeface="黑体" panose="02010609060101010101" pitchFamily="49" charset="-122"/>
              <a:ea typeface="黑体" panose="02010609060101010101" pitchFamily="49" charset="-122"/>
            </a:endParaRPr>
          </a:p>
        </p:txBody>
      </p:sp>
      <p:sp>
        <p:nvSpPr>
          <p:cNvPr id="20501" name="Text Box 21"/>
          <p:cNvSpPr txBox="1">
            <a:spLocks noChangeArrowheads="1"/>
          </p:cNvSpPr>
          <p:nvPr/>
        </p:nvSpPr>
        <p:spPr bwMode="auto">
          <a:xfrm>
            <a:off x="2679859" y="4276725"/>
            <a:ext cx="3265170" cy="4140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p>
            <a:pPr>
              <a:defRPr/>
            </a:pPr>
            <a:r>
              <a:rPr lang="en-US" altLang="zh-CN" sz="2100" b="1">
                <a:effectLst>
                  <a:outerShdw blurRad="38100" dist="38100" dir="2700000" algn="tl">
                    <a:srgbClr val="C0C0C0"/>
                  </a:outerShdw>
                </a:effectLst>
                <a:latin typeface="黑体" panose="02010609060101010101" pitchFamily="49" charset="-122"/>
                <a:ea typeface="黑体" panose="02010609060101010101" pitchFamily="49" charset="-122"/>
              </a:rPr>
              <a:t>【4】</a:t>
            </a:r>
            <a:r>
              <a:rPr lang="zh-CN" altLang="en-US" sz="2100" b="1">
                <a:effectLst>
                  <a:outerShdw blurRad="38100" dist="38100" dir="2700000" algn="tl">
                    <a:srgbClr val="C0C0C0"/>
                  </a:outerShdw>
                </a:effectLst>
                <a:latin typeface="黑体" panose="02010609060101010101" pitchFamily="49" charset="-122"/>
                <a:ea typeface="黑体" panose="02010609060101010101" pitchFamily="49" charset="-122"/>
              </a:rPr>
              <a:t>灼烧－烧焦羽毛气味</a:t>
            </a:r>
            <a:endParaRPr lang="zh-CN" altLang="en-US" sz="2100" b="1">
              <a:effectLst>
                <a:outerShdw blurRad="38100" dist="38100" dir="2700000" algn="tl">
                  <a:srgbClr val="C0C0C0"/>
                </a:outerShdw>
              </a:effectLst>
              <a:latin typeface="黑体" panose="02010609060101010101" pitchFamily="49" charset="-122"/>
              <a:ea typeface="黑体" panose="02010609060101010101" pitchFamily="49" charset="-122"/>
            </a:endParaRPr>
          </a:p>
        </p:txBody>
      </p:sp>
      <p:sp>
        <p:nvSpPr>
          <p:cNvPr id="20502" name="Text Box 22"/>
          <p:cNvSpPr txBox="1">
            <a:spLocks noChangeArrowheads="1"/>
          </p:cNvSpPr>
          <p:nvPr/>
        </p:nvSpPr>
        <p:spPr bwMode="auto">
          <a:xfrm>
            <a:off x="2679859" y="4819650"/>
            <a:ext cx="3543300" cy="4140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p>
            <a:pPr>
              <a:defRPr/>
            </a:pPr>
            <a:r>
              <a:rPr lang="en-US" altLang="zh-CN" sz="2100" b="1">
                <a:effectLst>
                  <a:outerShdw blurRad="38100" dist="38100" dir="2700000" algn="tl">
                    <a:srgbClr val="C0C0C0"/>
                  </a:outerShdw>
                </a:effectLst>
                <a:latin typeface="黑体" panose="02010609060101010101" pitchFamily="49" charset="-122"/>
                <a:ea typeface="黑体" panose="02010609060101010101" pitchFamily="49" charset="-122"/>
              </a:rPr>
              <a:t>【5】</a:t>
            </a:r>
            <a:r>
              <a:rPr lang="zh-CN" altLang="en-US" sz="2100" b="1">
                <a:effectLst>
                  <a:outerShdw blurRad="38100" dist="38100" dir="2700000" algn="tl">
                    <a:srgbClr val="C0C0C0"/>
                  </a:outerShdw>
                </a:effectLst>
                <a:latin typeface="黑体" panose="02010609060101010101" pitchFamily="49" charset="-122"/>
                <a:ea typeface="黑体" panose="02010609060101010101" pitchFamily="49" charset="-122"/>
              </a:rPr>
              <a:t>两性：酸性及碱性</a:t>
            </a:r>
            <a:endParaRPr lang="zh-CN" altLang="en-US" sz="2100" b="1">
              <a:effectLst>
                <a:outerShdw blurRad="38100" dist="38100" dir="2700000" algn="tl">
                  <a:srgbClr val="C0C0C0"/>
                </a:outerShdw>
              </a:effectLst>
              <a:latin typeface="黑体" panose="02010609060101010101" pitchFamily="49" charset="-122"/>
              <a:ea typeface="黑体" panose="02010609060101010101" pitchFamily="49" charset="-122"/>
            </a:endParaRPr>
          </a:p>
        </p:txBody>
      </p:sp>
      <p:sp>
        <p:nvSpPr>
          <p:cNvPr id="20496" name="Text Box 16"/>
          <p:cNvSpPr txBox="1">
            <a:spLocks noChangeArrowheads="1"/>
          </p:cNvSpPr>
          <p:nvPr/>
        </p:nvSpPr>
        <p:spPr bwMode="auto">
          <a:xfrm>
            <a:off x="2679859" y="5292566"/>
            <a:ext cx="2461260" cy="4140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p>
            <a:pPr>
              <a:defRPr/>
            </a:pPr>
            <a:r>
              <a:rPr lang="en-US" altLang="zh-CN" sz="2100" b="1">
                <a:effectLst>
                  <a:outerShdw blurRad="38100" dist="38100" dir="2700000" algn="tl">
                    <a:srgbClr val="C0C0C0"/>
                  </a:outerShdw>
                </a:effectLst>
                <a:latin typeface="黑体" panose="02010609060101010101" pitchFamily="49" charset="-122"/>
                <a:ea typeface="黑体" panose="02010609060101010101" pitchFamily="49" charset="-122"/>
              </a:rPr>
              <a:t>【6】</a:t>
            </a:r>
            <a:r>
              <a:rPr lang="zh-CN" altLang="en-US" sz="2100" b="1">
                <a:effectLst>
                  <a:outerShdw blurRad="38100" dist="38100" dir="2700000" algn="tl">
                    <a:srgbClr val="C0C0C0"/>
                  </a:outerShdw>
                </a:effectLst>
                <a:latin typeface="黑体" panose="02010609060101010101" pitchFamily="49" charset="-122"/>
                <a:ea typeface="黑体" panose="02010609060101010101" pitchFamily="49" charset="-122"/>
              </a:rPr>
              <a:t>水解－氨基酸</a:t>
            </a:r>
            <a:endParaRPr lang="zh-CN" altLang="en-US" sz="2100" b="1">
              <a:effectLst>
                <a:outerShdw blurRad="38100" dist="38100" dir="2700000" algn="tl">
                  <a:srgbClr val="C0C0C0"/>
                </a:outerShdw>
              </a:effectLst>
              <a:latin typeface="黑体" panose="02010609060101010101" pitchFamily="49" charset="-122"/>
              <a:ea typeface="黑体" panose="02010609060101010101" pitchFamily="49" charset="-122"/>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0500"/>
                                        </p:tgtEl>
                                        <p:attrNameLst>
                                          <p:attrName>style.visibility</p:attrName>
                                        </p:attrNameLst>
                                      </p:cBhvr>
                                      <p:to>
                                        <p:strVal val="visible"/>
                                      </p:to>
                                    </p:set>
                                    <p:animEffect transition="in" filter="blinds(horizontal)">
                                      <p:cBhvr>
                                        <p:cTn id="7" dur="500"/>
                                        <p:tgtEl>
                                          <p:spTgt spid="2050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0497"/>
                                        </p:tgtEl>
                                        <p:attrNameLst>
                                          <p:attrName>style.visibility</p:attrName>
                                        </p:attrNameLst>
                                      </p:cBhvr>
                                      <p:to>
                                        <p:strVal val="visible"/>
                                      </p:to>
                                    </p:set>
                                    <p:animEffect transition="in" filter="blinds(horizontal)">
                                      <p:cBhvr>
                                        <p:cTn id="12" dur="500"/>
                                        <p:tgtEl>
                                          <p:spTgt spid="20497"/>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0498"/>
                                        </p:tgtEl>
                                        <p:attrNameLst>
                                          <p:attrName>style.visibility</p:attrName>
                                        </p:attrNameLst>
                                      </p:cBhvr>
                                      <p:to>
                                        <p:strVal val="visible"/>
                                      </p:to>
                                    </p:set>
                                    <p:animEffect transition="in" filter="blinds(horizontal)">
                                      <p:cBhvr>
                                        <p:cTn id="17" dur="500"/>
                                        <p:tgtEl>
                                          <p:spTgt spid="20498"/>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0499"/>
                                        </p:tgtEl>
                                        <p:attrNameLst>
                                          <p:attrName>style.visibility</p:attrName>
                                        </p:attrNameLst>
                                      </p:cBhvr>
                                      <p:to>
                                        <p:strVal val="visible"/>
                                      </p:to>
                                    </p:set>
                                    <p:animEffect transition="in" filter="blinds(horizontal)">
                                      <p:cBhvr>
                                        <p:cTn id="22" dur="500"/>
                                        <p:tgtEl>
                                          <p:spTgt spid="20499"/>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0501"/>
                                        </p:tgtEl>
                                        <p:attrNameLst>
                                          <p:attrName>style.visibility</p:attrName>
                                        </p:attrNameLst>
                                      </p:cBhvr>
                                      <p:to>
                                        <p:strVal val="visible"/>
                                      </p:to>
                                    </p:set>
                                    <p:animEffect transition="in" filter="blinds(horizontal)">
                                      <p:cBhvr>
                                        <p:cTn id="27" dur="500"/>
                                        <p:tgtEl>
                                          <p:spTgt spid="20501"/>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20502"/>
                                        </p:tgtEl>
                                        <p:attrNameLst>
                                          <p:attrName>style.visibility</p:attrName>
                                        </p:attrNameLst>
                                      </p:cBhvr>
                                      <p:to>
                                        <p:strVal val="visible"/>
                                      </p:to>
                                    </p:set>
                                    <p:animEffect transition="in" filter="blinds(horizontal)">
                                      <p:cBhvr>
                                        <p:cTn id="32" dur="500"/>
                                        <p:tgtEl>
                                          <p:spTgt spid="20502"/>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20496"/>
                                        </p:tgtEl>
                                        <p:attrNameLst>
                                          <p:attrName>style.visibility</p:attrName>
                                        </p:attrNameLst>
                                      </p:cBhvr>
                                      <p:to>
                                        <p:strVal val="visible"/>
                                      </p:to>
                                    </p:set>
                                    <p:animEffect transition="in" filter="blinds(horizontal)">
                                      <p:cBhvr>
                                        <p:cTn id="37" dur="500"/>
                                        <p:tgtEl>
                                          <p:spTgt spid="204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0" grpId="0" bldLvl="0" animBg="1"/>
      <p:bldP spid="20497" grpId="0" bldLvl="0" animBg="1"/>
      <p:bldP spid="20498" grpId="0" bldLvl="0" animBg="1"/>
      <p:bldP spid="20499" grpId="0" bldLvl="0" animBg="1"/>
      <p:bldP spid="20501" grpId="0" bldLvl="0" animBg="1"/>
      <p:bldP spid="20502" grpId="0" bldLvl="0" animBg="1"/>
      <p:bldP spid="20496" grpId="0" bldLvl="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4578" name="Rectangle 2"/>
          <p:cNvSpPr>
            <a:spLocks noGrp="1"/>
          </p:cNvSpPr>
          <p:nvPr>
            <p:ph type="title"/>
          </p:nvPr>
        </p:nvSpPr>
        <p:spPr>
          <a:xfrm>
            <a:off x="571500" y="1143080"/>
            <a:ext cx="7772400" cy="857250"/>
          </a:xfrm>
          <a:noFill/>
          <a:ln>
            <a:noFill/>
          </a:ln>
        </p:spPr>
        <p:txBody>
          <a:bodyPr/>
          <a:p>
            <a:r>
              <a:rPr lang="zh-CN" altLang="en-US" sz="2100" b="1" kern="1200" dirty="0">
                <a:solidFill>
                  <a:srgbClr val="FF0000"/>
                </a:solidFill>
                <a:latin typeface="Times New Roman" panose="02020603050405020304" pitchFamily="18" charset="0"/>
                <a:ea typeface="微软雅黑" panose="020B0503020204020204" charset="-122"/>
                <a:cs typeface="+mj-cs"/>
              </a:rPr>
              <a:t>常见的有机物之间的转化</a:t>
            </a:r>
            <a:endParaRPr lang="zh-CN" altLang="en-US" sz="2100" b="1" kern="1200" dirty="0">
              <a:solidFill>
                <a:srgbClr val="FF0000"/>
              </a:solidFill>
              <a:latin typeface="Times New Roman" panose="02020603050405020304" pitchFamily="18" charset="0"/>
              <a:ea typeface="微软雅黑" panose="020B0503020204020204" charset="-122"/>
              <a:cs typeface="+mj-cs"/>
            </a:endParaRPr>
          </a:p>
        </p:txBody>
      </p:sp>
      <p:pic>
        <p:nvPicPr>
          <p:cNvPr id="24579" name="Picture 2" descr="E:\宫丹\2011.8.11\2011.8.11\高二化学（鲁科版）选修5 大货\2-35.TIF"/>
          <p:cNvPicPr>
            <a:picLocks noChangeAspect="1"/>
          </p:cNvPicPr>
          <p:nvPr/>
        </p:nvPicPr>
        <p:blipFill>
          <a:blip r:embed="rId1" r:link="rId2"/>
          <a:stretch>
            <a:fillRect/>
          </a:stretch>
        </p:blipFill>
        <p:spPr>
          <a:xfrm>
            <a:off x="337820" y="2266950"/>
            <a:ext cx="8575040" cy="3468370"/>
          </a:xfrm>
          <a:prstGeom prst="rect">
            <a:avLst/>
          </a:prstGeom>
          <a:noFill/>
          <a:ln w="9525">
            <a:noFill/>
          </a:ln>
        </p:spPr>
      </p:pic>
    </p:spTree>
  </p:cSld>
  <p:clrMapOvr>
    <a:masterClrMapping/>
  </p:clrMapOvr>
  <p:transition spd="slow">
    <p:push dir="u"/>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当堂检测</a:t>
            </a:r>
            <a:endParaRPr lang="zh-CN" altLang="en-US"/>
          </a:p>
        </p:txBody>
      </p:sp>
      <p:sp>
        <p:nvSpPr>
          <p:cNvPr id="3" name="内容占位符 2"/>
          <p:cNvSpPr>
            <a:spLocks noGrp="1"/>
          </p:cNvSpPr>
          <p:nvPr>
            <p:ph idx="1"/>
          </p:nvPr>
        </p:nvSpPr>
        <p:spPr/>
        <p:txBody>
          <a:bodyPr/>
          <a:lstStyle/>
          <a:p>
            <a:pPr>
              <a:lnSpc>
                <a:spcPct val="150000"/>
              </a:lnSpc>
            </a:pPr>
            <a:r>
              <a:rPr lang="en-US" altLang="zh-CN">
                <a:solidFill>
                  <a:schemeClr val="tx1"/>
                </a:solidFill>
              </a:rPr>
              <a:t>1</a:t>
            </a:r>
            <a:r>
              <a:rPr lang="zh-CN" altLang="zh-CN">
                <a:solidFill>
                  <a:schemeClr val="tx1"/>
                </a:solidFill>
              </a:rPr>
              <a:t>．氨基酸不能发生的反应是</a:t>
            </a:r>
            <a:r>
              <a:rPr lang="en-US" altLang="zh-CN">
                <a:solidFill>
                  <a:schemeClr val="tx1"/>
                </a:solidFill>
              </a:rPr>
              <a:t>(</a:t>
            </a:r>
            <a:r>
              <a:rPr lang="zh-CN" altLang="zh-CN">
                <a:solidFill>
                  <a:schemeClr val="tx1"/>
                </a:solidFill>
              </a:rPr>
              <a:t>　　</a:t>
            </a:r>
            <a:r>
              <a:rPr lang="en-US" altLang="zh-CN">
                <a:solidFill>
                  <a:schemeClr val="tx1"/>
                </a:solidFill>
              </a:rPr>
              <a:t>)</a:t>
            </a:r>
            <a:endParaRPr lang="zh-CN" altLang="zh-CN">
              <a:solidFill>
                <a:schemeClr val="tx1"/>
              </a:solidFill>
            </a:endParaRPr>
          </a:p>
          <a:p>
            <a:pPr>
              <a:lnSpc>
                <a:spcPct val="150000"/>
              </a:lnSpc>
            </a:pPr>
            <a:r>
              <a:rPr lang="en-US" altLang="zh-CN">
                <a:solidFill>
                  <a:schemeClr val="tx1"/>
                </a:solidFill>
              </a:rPr>
              <a:t>A</a:t>
            </a:r>
            <a:r>
              <a:rPr lang="zh-CN" altLang="zh-CN">
                <a:solidFill>
                  <a:schemeClr val="tx1"/>
                </a:solidFill>
              </a:rPr>
              <a:t>．酯化反应　　　　　</a:t>
            </a:r>
            <a:endParaRPr lang="en-US" altLang="zh-CN" smtClean="0">
              <a:solidFill>
                <a:schemeClr val="tx1"/>
              </a:solidFill>
            </a:endParaRPr>
          </a:p>
          <a:p>
            <a:pPr>
              <a:lnSpc>
                <a:spcPct val="150000"/>
              </a:lnSpc>
            </a:pPr>
            <a:r>
              <a:rPr lang="en-US" altLang="zh-CN" smtClean="0">
                <a:solidFill>
                  <a:schemeClr val="tx1"/>
                </a:solidFill>
              </a:rPr>
              <a:t>B</a:t>
            </a:r>
            <a:r>
              <a:rPr lang="zh-CN" altLang="zh-CN" b="1">
                <a:solidFill>
                  <a:schemeClr val="tx1"/>
                </a:solidFill>
              </a:rPr>
              <a:t>．</a:t>
            </a:r>
            <a:r>
              <a:rPr lang="zh-CN" altLang="zh-CN">
                <a:solidFill>
                  <a:schemeClr val="tx1"/>
                </a:solidFill>
              </a:rPr>
              <a:t>与碱的中和反应</a:t>
            </a:r>
            <a:endParaRPr lang="zh-CN" altLang="zh-CN">
              <a:solidFill>
                <a:schemeClr val="tx1"/>
              </a:solidFill>
            </a:endParaRPr>
          </a:p>
          <a:p>
            <a:pPr>
              <a:lnSpc>
                <a:spcPct val="150000"/>
              </a:lnSpc>
            </a:pPr>
            <a:r>
              <a:rPr lang="en-US" altLang="zh-CN">
                <a:solidFill>
                  <a:schemeClr val="tx1"/>
                </a:solidFill>
              </a:rPr>
              <a:t>C</a:t>
            </a:r>
            <a:r>
              <a:rPr lang="zh-CN" altLang="zh-CN">
                <a:solidFill>
                  <a:schemeClr val="tx1"/>
                </a:solidFill>
              </a:rPr>
              <a:t>．成肽反应 </a:t>
            </a:r>
            <a:r>
              <a:rPr lang="en-US" altLang="zh-CN" b="1">
                <a:solidFill>
                  <a:schemeClr val="tx1"/>
                </a:solidFill>
              </a:rPr>
              <a:t>	</a:t>
            </a:r>
            <a:endParaRPr lang="en-US" altLang="zh-CN" b="1" smtClean="0">
              <a:solidFill>
                <a:schemeClr val="tx1"/>
              </a:solidFill>
            </a:endParaRPr>
          </a:p>
          <a:p>
            <a:pPr>
              <a:lnSpc>
                <a:spcPct val="150000"/>
              </a:lnSpc>
            </a:pPr>
            <a:r>
              <a:rPr lang="en-US" altLang="zh-CN" smtClean="0">
                <a:solidFill>
                  <a:schemeClr val="tx1"/>
                </a:solidFill>
              </a:rPr>
              <a:t>D</a:t>
            </a:r>
            <a:r>
              <a:rPr lang="zh-CN" altLang="zh-CN" b="1">
                <a:solidFill>
                  <a:schemeClr val="tx1"/>
                </a:solidFill>
              </a:rPr>
              <a:t>．</a:t>
            </a:r>
            <a:r>
              <a:rPr lang="zh-CN" altLang="zh-CN">
                <a:solidFill>
                  <a:schemeClr val="tx1"/>
                </a:solidFill>
              </a:rPr>
              <a:t>水解反应</a:t>
            </a:r>
            <a:endParaRPr lang="zh-CN" altLang="zh-CN"/>
          </a:p>
          <a:p>
            <a:pPr>
              <a:lnSpc>
                <a:spcPct val="150000"/>
              </a:lnSpc>
            </a:pPr>
            <a:endParaRPr lang="zh-CN" altLang="en-US"/>
          </a:p>
        </p:txBody>
      </p:sp>
      <p:sp>
        <p:nvSpPr>
          <p:cNvPr id="4" name="矩形 3"/>
          <p:cNvSpPr/>
          <p:nvPr/>
        </p:nvSpPr>
        <p:spPr>
          <a:xfrm>
            <a:off x="5341522" y="1290984"/>
            <a:ext cx="418704" cy="461665"/>
          </a:xfrm>
          <a:prstGeom prst="rect">
            <a:avLst/>
          </a:prstGeom>
        </p:spPr>
        <p:txBody>
          <a:bodyPr wrap="none">
            <a:spAutoFit/>
          </a:bodyPr>
          <a:lstStyle/>
          <a:p>
            <a:r>
              <a:rPr lang="en-US" altLang="zh-CN" sz="2400" b="1">
                <a:solidFill>
                  <a:srgbClr val="FF0000"/>
                </a:solidFill>
                <a:latin typeface="Times New Roman" panose="02020603050405020304" pitchFamily="18" charset="0"/>
                <a:ea typeface="+mj-ea"/>
                <a:cs typeface="Times New Roman" panose="02020603050405020304" pitchFamily="18" charset="0"/>
              </a:rPr>
              <a:t>D</a:t>
            </a:r>
            <a:endParaRPr lang="zh-CN" altLang="en-US" sz="2400" b="1">
              <a:solidFill>
                <a:srgbClr val="FF0000"/>
              </a:solidFill>
              <a:latin typeface="Times New Roman" panose="02020603050405020304" pitchFamily="18" charset="0"/>
              <a:ea typeface="+mj-ea"/>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75883"/>
            <a:ext cx="8229600" cy="1143000"/>
          </a:xfrm>
        </p:spPr>
        <p:txBody>
          <a:bodyPr/>
          <a:lstStyle/>
          <a:p>
            <a:r>
              <a:rPr lang="zh-CN" altLang="en-US" smtClean="0"/>
              <a:t>当堂检测</a:t>
            </a:r>
            <a:endParaRPr lang="zh-CN" altLang="en-US"/>
          </a:p>
        </p:txBody>
      </p:sp>
      <p:sp>
        <p:nvSpPr>
          <p:cNvPr id="3" name="内容占位符 2"/>
          <p:cNvSpPr>
            <a:spLocks noGrp="1"/>
          </p:cNvSpPr>
          <p:nvPr>
            <p:ph idx="1"/>
          </p:nvPr>
        </p:nvSpPr>
        <p:spPr>
          <a:xfrm>
            <a:off x="457200" y="914400"/>
            <a:ext cx="8229600" cy="4525963"/>
          </a:xfrm>
        </p:spPr>
        <p:txBody>
          <a:bodyPr>
            <a:normAutofit lnSpcReduction="10000"/>
          </a:bodyPr>
          <a:lstStyle/>
          <a:p>
            <a:pPr indent="0" fontAlgn="auto">
              <a:lnSpc>
                <a:spcPct val="150000"/>
              </a:lnSpc>
              <a:spcBef>
                <a:spcPts val="0"/>
              </a:spcBef>
              <a:buNone/>
            </a:pPr>
            <a:r>
              <a:rPr lang="en-US" altLang="zh-CN">
                <a:solidFill>
                  <a:schemeClr val="tx1"/>
                </a:solidFill>
              </a:rPr>
              <a:t>2.</a:t>
            </a:r>
            <a:r>
              <a:rPr lang="zh-CN" altLang="zh-CN">
                <a:solidFill>
                  <a:schemeClr val="tx1"/>
                </a:solidFill>
              </a:rPr>
              <a:t>如图所示是某有机物分子的简易球棍模型，该有机物中含</a:t>
            </a:r>
            <a:r>
              <a:rPr lang="en-US" altLang="zh-CN">
                <a:solidFill>
                  <a:schemeClr val="tx1"/>
                </a:solidFill>
              </a:rPr>
              <a:t>C</a:t>
            </a:r>
            <a:r>
              <a:rPr lang="zh-CN" altLang="zh-CN">
                <a:solidFill>
                  <a:schemeClr val="tx1"/>
                </a:solidFill>
              </a:rPr>
              <a:t>、</a:t>
            </a:r>
            <a:r>
              <a:rPr lang="en-US" altLang="zh-CN">
                <a:solidFill>
                  <a:schemeClr val="tx1"/>
                </a:solidFill>
              </a:rPr>
              <a:t>H</a:t>
            </a:r>
            <a:r>
              <a:rPr lang="zh-CN" altLang="zh-CN">
                <a:solidFill>
                  <a:schemeClr val="tx1"/>
                </a:solidFill>
              </a:rPr>
              <a:t>、</a:t>
            </a:r>
            <a:r>
              <a:rPr lang="en-US" altLang="zh-CN">
                <a:solidFill>
                  <a:schemeClr val="tx1"/>
                </a:solidFill>
              </a:rPr>
              <a:t>O</a:t>
            </a:r>
            <a:r>
              <a:rPr lang="zh-CN" altLang="zh-CN">
                <a:solidFill>
                  <a:schemeClr val="tx1"/>
                </a:solidFill>
              </a:rPr>
              <a:t>、</a:t>
            </a:r>
            <a:r>
              <a:rPr lang="en-US" altLang="zh-CN">
                <a:solidFill>
                  <a:schemeClr val="tx1"/>
                </a:solidFill>
              </a:rPr>
              <a:t>N</a:t>
            </a:r>
            <a:r>
              <a:rPr lang="zh-CN" altLang="zh-CN">
                <a:solidFill>
                  <a:schemeClr val="tx1"/>
                </a:solidFill>
              </a:rPr>
              <a:t>四种元素。下列关于该有机物的说法中错误的是</a:t>
            </a:r>
            <a:r>
              <a:rPr lang="en-US" altLang="zh-CN">
                <a:solidFill>
                  <a:schemeClr val="tx1"/>
                </a:solidFill>
              </a:rPr>
              <a:t>(</a:t>
            </a:r>
            <a:r>
              <a:rPr lang="zh-CN" altLang="zh-CN">
                <a:solidFill>
                  <a:schemeClr val="tx1"/>
                </a:solidFill>
              </a:rPr>
              <a:t>　　</a:t>
            </a:r>
            <a:r>
              <a:rPr lang="en-US" altLang="zh-CN" smtClean="0">
                <a:solidFill>
                  <a:schemeClr val="tx1"/>
                </a:solidFill>
              </a:rPr>
              <a:t>)</a:t>
            </a:r>
            <a:endParaRPr lang="en-US" altLang="zh-CN" smtClean="0">
              <a:solidFill>
                <a:schemeClr val="tx1"/>
              </a:solidFill>
            </a:endParaRPr>
          </a:p>
          <a:p>
            <a:pPr indent="0" fontAlgn="auto">
              <a:lnSpc>
                <a:spcPct val="150000"/>
              </a:lnSpc>
              <a:spcBef>
                <a:spcPts val="0"/>
              </a:spcBef>
              <a:buNone/>
            </a:pPr>
            <a:r>
              <a:rPr lang="en-US" altLang="zh-CN">
                <a:solidFill>
                  <a:schemeClr val="tx1"/>
                </a:solidFill>
              </a:rPr>
              <a:t>A</a:t>
            </a:r>
            <a:r>
              <a:rPr lang="zh-CN" altLang="zh-CN">
                <a:solidFill>
                  <a:schemeClr val="tx1"/>
                </a:solidFill>
              </a:rPr>
              <a:t>．分子式为</a:t>
            </a:r>
            <a:r>
              <a:rPr lang="en-US" altLang="zh-CN">
                <a:solidFill>
                  <a:schemeClr val="tx1"/>
                </a:solidFill>
              </a:rPr>
              <a:t>C</a:t>
            </a:r>
            <a:r>
              <a:rPr lang="en-US" altLang="zh-CN" baseline="-25000">
                <a:solidFill>
                  <a:schemeClr val="tx1"/>
                </a:solidFill>
              </a:rPr>
              <a:t>3</a:t>
            </a:r>
            <a:r>
              <a:rPr lang="en-US" altLang="zh-CN">
                <a:solidFill>
                  <a:schemeClr val="tx1"/>
                </a:solidFill>
              </a:rPr>
              <a:t>H</a:t>
            </a:r>
            <a:r>
              <a:rPr lang="en-US" altLang="zh-CN" baseline="-25000">
                <a:solidFill>
                  <a:schemeClr val="tx1"/>
                </a:solidFill>
              </a:rPr>
              <a:t>7</a:t>
            </a:r>
            <a:r>
              <a:rPr lang="en-US" altLang="zh-CN">
                <a:solidFill>
                  <a:schemeClr val="tx1"/>
                </a:solidFill>
              </a:rPr>
              <a:t>O</a:t>
            </a:r>
            <a:r>
              <a:rPr lang="en-US" altLang="zh-CN" baseline="-25000">
                <a:solidFill>
                  <a:schemeClr val="tx1"/>
                </a:solidFill>
              </a:rPr>
              <a:t>2</a:t>
            </a:r>
            <a:r>
              <a:rPr lang="en-US" altLang="zh-CN">
                <a:solidFill>
                  <a:schemeClr val="tx1"/>
                </a:solidFill>
              </a:rPr>
              <a:t>N</a:t>
            </a:r>
            <a:endParaRPr lang="zh-CN" altLang="zh-CN">
              <a:solidFill>
                <a:schemeClr val="tx1"/>
              </a:solidFill>
            </a:endParaRPr>
          </a:p>
          <a:p>
            <a:pPr indent="0" fontAlgn="auto">
              <a:lnSpc>
                <a:spcPct val="150000"/>
              </a:lnSpc>
              <a:spcBef>
                <a:spcPts val="0"/>
              </a:spcBef>
              <a:buNone/>
            </a:pPr>
            <a:r>
              <a:rPr lang="en-US" altLang="zh-CN">
                <a:solidFill>
                  <a:schemeClr val="tx1"/>
                </a:solidFill>
              </a:rPr>
              <a:t>B</a:t>
            </a:r>
            <a:r>
              <a:rPr lang="zh-CN" altLang="zh-CN">
                <a:solidFill>
                  <a:schemeClr val="tx1"/>
                </a:solidFill>
              </a:rPr>
              <a:t>．能发生取代反应</a:t>
            </a:r>
            <a:endParaRPr lang="zh-CN" altLang="zh-CN">
              <a:solidFill>
                <a:schemeClr val="tx1"/>
              </a:solidFill>
            </a:endParaRPr>
          </a:p>
          <a:p>
            <a:pPr indent="0" fontAlgn="auto">
              <a:lnSpc>
                <a:spcPct val="150000"/>
              </a:lnSpc>
              <a:spcBef>
                <a:spcPts val="0"/>
              </a:spcBef>
              <a:buNone/>
            </a:pPr>
            <a:r>
              <a:rPr lang="en-US" altLang="zh-CN">
                <a:solidFill>
                  <a:schemeClr val="tx1"/>
                </a:solidFill>
              </a:rPr>
              <a:t>C</a:t>
            </a:r>
            <a:r>
              <a:rPr lang="zh-CN" altLang="zh-CN">
                <a:solidFill>
                  <a:schemeClr val="tx1"/>
                </a:solidFill>
              </a:rPr>
              <a:t>．能通过聚合反应生成高分子化合物</a:t>
            </a:r>
            <a:endParaRPr lang="zh-CN" altLang="zh-CN">
              <a:solidFill>
                <a:schemeClr val="tx1"/>
              </a:solidFill>
            </a:endParaRPr>
          </a:p>
          <a:p>
            <a:pPr indent="0" fontAlgn="auto">
              <a:lnSpc>
                <a:spcPct val="150000"/>
              </a:lnSpc>
              <a:spcBef>
                <a:spcPts val="0"/>
              </a:spcBef>
              <a:buNone/>
            </a:pPr>
            <a:r>
              <a:rPr lang="en-US" altLang="zh-CN">
                <a:solidFill>
                  <a:schemeClr val="tx1"/>
                </a:solidFill>
              </a:rPr>
              <a:t>D</a:t>
            </a:r>
            <a:r>
              <a:rPr lang="zh-CN" altLang="zh-CN">
                <a:solidFill>
                  <a:schemeClr val="tx1"/>
                </a:solidFill>
              </a:rPr>
              <a:t>．不能跟</a:t>
            </a:r>
            <a:r>
              <a:rPr lang="en-US" altLang="zh-CN">
                <a:solidFill>
                  <a:schemeClr val="tx1"/>
                </a:solidFill>
              </a:rPr>
              <a:t>NaOH</a:t>
            </a:r>
            <a:r>
              <a:rPr lang="zh-CN" altLang="zh-CN">
                <a:solidFill>
                  <a:schemeClr val="tx1"/>
                </a:solidFill>
              </a:rPr>
              <a:t>溶液</a:t>
            </a:r>
            <a:r>
              <a:rPr lang="zh-CN" altLang="zh-CN" smtClean="0">
                <a:solidFill>
                  <a:schemeClr val="tx1"/>
                </a:solidFill>
              </a:rPr>
              <a:t>反应</a:t>
            </a:r>
            <a:endParaRPr lang="zh-CN" altLang="zh-CN" smtClean="0">
              <a:solidFill>
                <a:schemeClr val="tx1"/>
              </a:solidFill>
            </a:endParaRPr>
          </a:p>
        </p:txBody>
      </p:sp>
      <p:pic>
        <p:nvPicPr>
          <p:cNvPr id="4" name="Picture 3" descr="2-37"/>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5714747" y="3352815"/>
            <a:ext cx="2417763" cy="168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矩形 4"/>
          <p:cNvSpPr/>
          <p:nvPr/>
        </p:nvSpPr>
        <p:spPr>
          <a:xfrm>
            <a:off x="6858000" y="2438400"/>
            <a:ext cx="537845" cy="460375"/>
          </a:xfrm>
          <a:prstGeom prst="rect">
            <a:avLst/>
          </a:prstGeom>
        </p:spPr>
        <p:txBody>
          <a:bodyPr wrap="square">
            <a:spAutoFit/>
          </a:bodyPr>
          <a:lstStyle/>
          <a:p>
            <a:r>
              <a:rPr lang="en-US" altLang="zh-CN" sz="2400" b="1">
                <a:solidFill>
                  <a:srgbClr val="FF0000"/>
                </a:solidFill>
                <a:latin typeface="Times New Roman" panose="02020603050405020304" pitchFamily="18" charset="0"/>
                <a:ea typeface="+mj-ea"/>
                <a:cs typeface="Times New Roman" panose="02020603050405020304" pitchFamily="18" charset="0"/>
              </a:rPr>
              <a:t>D</a:t>
            </a:r>
            <a:endParaRPr lang="zh-CN" altLang="en-US" sz="2400" b="1">
              <a:solidFill>
                <a:srgbClr val="FF0000"/>
              </a:solidFill>
              <a:latin typeface="Times New Roman" panose="02020603050405020304" pitchFamily="18" charset="0"/>
              <a:ea typeface="+mj-ea"/>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矩形 51"/>
          <p:cNvSpPr/>
          <p:nvPr/>
        </p:nvSpPr>
        <p:spPr>
          <a:xfrm>
            <a:off x="5488051" y="1294336"/>
            <a:ext cx="998555" cy="320675"/>
          </a:xfrm>
          <a:prstGeom prst="rect">
            <a:avLst/>
          </a:prstGeom>
        </p:spPr>
        <p:txBody>
          <a:bodyPr wrap="square" lIns="68573" tIns="34287" rIns="68573" bIns="34287">
            <a:spAutoFit/>
          </a:bodyPr>
          <a:lstStyle/>
          <a:p>
            <a:pPr algn="ctr"/>
            <a:r>
              <a:rPr lang="zh-CN" altLang="en-US" sz="1650" b="1" dirty="0" smtClean="0">
                <a:solidFill>
                  <a:schemeClr val="bg1"/>
                </a:solidFill>
                <a:latin typeface="微软雅黑" panose="020B0503020204020204" charset="-122"/>
                <a:ea typeface="微软雅黑" panose="020B0503020204020204" charset="-122"/>
              </a:rPr>
              <a:t>添加</a:t>
            </a:r>
            <a:r>
              <a:rPr lang="zh-CN" altLang="en-US" sz="1650" b="1" dirty="0">
                <a:solidFill>
                  <a:schemeClr val="bg1"/>
                </a:solidFill>
                <a:latin typeface="微软雅黑" panose="020B0503020204020204" charset="-122"/>
                <a:ea typeface="微软雅黑" panose="020B0503020204020204" charset="-122"/>
              </a:rPr>
              <a:t>标题</a:t>
            </a:r>
            <a:endParaRPr lang="en-US" altLang="zh-CN" sz="1650" b="1" dirty="0">
              <a:solidFill>
                <a:schemeClr val="bg1"/>
              </a:solidFill>
              <a:latin typeface="微软雅黑" panose="020B0503020204020204" charset="-122"/>
              <a:ea typeface="微软雅黑" panose="020B0503020204020204" charset="-122"/>
            </a:endParaRPr>
          </a:p>
        </p:txBody>
      </p:sp>
      <p:sp>
        <p:nvSpPr>
          <p:cNvPr id="7" name="文本框 6"/>
          <p:cNvSpPr txBox="1"/>
          <p:nvPr/>
        </p:nvSpPr>
        <p:spPr>
          <a:xfrm>
            <a:off x="273844" y="1036796"/>
            <a:ext cx="2171700" cy="460375"/>
          </a:xfrm>
          <a:prstGeom prst="rect">
            <a:avLst/>
          </a:prstGeom>
          <a:noFill/>
        </p:spPr>
        <p:txBody>
          <a:bodyPr wrap="none" rtlCol="0">
            <a:spAutoFit/>
            <a:scene3d>
              <a:camera prst="orthographicFront"/>
              <a:lightRig rig="threePt" dir="t"/>
            </a:scene3d>
          </a:bodyPr>
          <a:p>
            <a:r>
              <a:rPr lang="zh-CN" altLang="en-US" sz="2400" b="1">
                <a:solidFill>
                  <a:srgbClr val="FF0000"/>
                </a:solidFill>
                <a:effectLst>
                  <a:outerShdw blurRad="38100" dist="25400" dir="5400000" algn="ctr" rotWithShape="0">
                    <a:srgbClr val="6E747A">
                      <a:alpha val="43000"/>
                    </a:srgbClr>
                  </a:outerShdw>
                </a:effectLst>
                <a:uFillTx/>
              </a:rPr>
              <a:t>【课堂练习</a:t>
            </a:r>
            <a:r>
              <a:rPr lang="en-US" altLang="zh-CN" sz="2400" b="1">
                <a:solidFill>
                  <a:srgbClr val="FF0000"/>
                </a:solidFill>
                <a:effectLst>
                  <a:outerShdw blurRad="38100" dist="25400" dir="5400000" algn="ctr" rotWithShape="0">
                    <a:srgbClr val="6E747A">
                      <a:alpha val="43000"/>
                    </a:srgbClr>
                  </a:outerShdw>
                </a:effectLst>
                <a:uFillTx/>
                <a:latin typeface="Times New Roman" panose="02020603050405020304" pitchFamily="18" charset="0"/>
                <a:cs typeface="Times New Roman" panose="02020603050405020304" pitchFamily="18" charset="0"/>
              </a:rPr>
              <a:t>3</a:t>
            </a:r>
            <a:r>
              <a:rPr lang="zh-CN" altLang="en-US" sz="2400" b="1">
                <a:solidFill>
                  <a:srgbClr val="FF0000"/>
                </a:solidFill>
                <a:effectLst>
                  <a:outerShdw blurRad="38100" dist="25400" dir="5400000" algn="ctr" rotWithShape="0">
                    <a:srgbClr val="6E747A">
                      <a:alpha val="43000"/>
                    </a:srgbClr>
                  </a:outerShdw>
                </a:effectLst>
                <a:uFillTx/>
              </a:rPr>
              <a:t>】</a:t>
            </a:r>
            <a:endParaRPr lang="zh-CN" altLang="en-US" sz="2400" b="1">
              <a:solidFill>
                <a:srgbClr val="FF0000"/>
              </a:solidFill>
              <a:effectLst>
                <a:outerShdw blurRad="38100" dist="25400" dir="5400000" algn="ctr" rotWithShape="0">
                  <a:srgbClr val="6E747A">
                    <a:alpha val="43000"/>
                  </a:srgbClr>
                </a:outerShdw>
              </a:effectLst>
              <a:uFillTx/>
            </a:endParaRPr>
          </a:p>
        </p:txBody>
      </p:sp>
      <p:sp>
        <p:nvSpPr>
          <p:cNvPr id="6" name="文本框 5"/>
          <p:cNvSpPr txBox="1"/>
          <p:nvPr/>
        </p:nvSpPr>
        <p:spPr>
          <a:xfrm>
            <a:off x="1024414" y="1474470"/>
            <a:ext cx="6561296" cy="2154555"/>
          </a:xfrm>
          <a:prstGeom prst="rect">
            <a:avLst/>
          </a:prstGeom>
          <a:noFill/>
        </p:spPr>
        <p:txBody>
          <a:bodyPr wrap="square" rtlCol="0" anchor="t">
            <a:spAutoFit/>
          </a:bodyPr>
          <a:p>
            <a:pPr eaLnBrk="1" hangingPunct="1">
              <a:lnSpc>
                <a:spcPts val="4500"/>
              </a:lnSpc>
              <a:spcBef>
                <a:spcPts val="0"/>
              </a:spcBef>
              <a:spcAft>
                <a:spcPts val="0"/>
              </a:spcAft>
              <a:buFont typeface="Wingdings" panose="05000000000000000000" pitchFamily="2" charset="2"/>
              <a:buNone/>
            </a:pPr>
            <a:r>
              <a:rPr lang="zh-CN" altLang="en-US" sz="2400" b="1" smtClean="0">
                <a:solidFill>
                  <a:srgbClr val="1F2DA8"/>
                </a:solidFill>
                <a:latin typeface="Times New Roman" panose="02020603050405020304" pitchFamily="18" charset="0"/>
                <a:cs typeface="Times New Roman" panose="02020603050405020304" pitchFamily="18" charset="0"/>
                <a:sym typeface="+mn-ea"/>
              </a:rPr>
              <a:t>下列过程中，不可逆的是（       ）</a:t>
            </a:r>
            <a:endParaRPr lang="zh-CN" altLang="en-US" sz="2400" b="1" smtClean="0">
              <a:solidFill>
                <a:srgbClr val="1F2DA8"/>
              </a:solidFill>
              <a:latin typeface="Times New Roman" panose="02020603050405020304" pitchFamily="18" charset="0"/>
              <a:cs typeface="Times New Roman" panose="02020603050405020304" pitchFamily="18" charset="0"/>
            </a:endParaRPr>
          </a:p>
          <a:p>
            <a:pPr eaLnBrk="1" hangingPunct="1">
              <a:lnSpc>
                <a:spcPts val="4500"/>
              </a:lnSpc>
              <a:spcBef>
                <a:spcPts val="0"/>
              </a:spcBef>
              <a:spcAft>
                <a:spcPts val="0"/>
              </a:spcAft>
              <a:buFont typeface="Wingdings" panose="05000000000000000000" pitchFamily="2" charset="2"/>
              <a:buNone/>
            </a:pPr>
            <a:r>
              <a:rPr lang="zh-CN" altLang="en-US" sz="2400" b="1" smtClean="0">
                <a:solidFill>
                  <a:srgbClr val="1F2DA8"/>
                </a:solidFill>
                <a:latin typeface="Times New Roman" panose="02020603050405020304" pitchFamily="18" charset="0"/>
                <a:cs typeface="Times New Roman" panose="02020603050405020304" pitchFamily="18" charset="0"/>
                <a:sym typeface="+mn-ea"/>
              </a:rPr>
              <a:t>     </a:t>
            </a:r>
            <a:r>
              <a:rPr lang="en-US" altLang="zh-CN" sz="2400" b="1" smtClean="0">
                <a:solidFill>
                  <a:srgbClr val="1F2DA8"/>
                </a:solidFill>
                <a:latin typeface="Times New Roman" panose="02020603050405020304" pitchFamily="18" charset="0"/>
                <a:cs typeface="Times New Roman" panose="02020603050405020304" pitchFamily="18" charset="0"/>
                <a:sym typeface="+mn-ea"/>
              </a:rPr>
              <a:t>A.</a:t>
            </a:r>
            <a:r>
              <a:rPr lang="zh-CN" altLang="en-US" sz="2400" b="1" smtClean="0">
                <a:solidFill>
                  <a:srgbClr val="1F2DA8"/>
                </a:solidFill>
                <a:latin typeface="Times New Roman" panose="02020603050405020304" pitchFamily="18" charset="0"/>
                <a:cs typeface="Times New Roman" panose="02020603050405020304" pitchFamily="18" charset="0"/>
                <a:sym typeface="+mn-ea"/>
              </a:rPr>
              <a:t>蛋白质的盐析          </a:t>
            </a:r>
            <a:r>
              <a:rPr lang="en-US" altLang="zh-CN" sz="2400" b="1" smtClean="0">
                <a:solidFill>
                  <a:srgbClr val="1F2DA8"/>
                </a:solidFill>
                <a:latin typeface="Times New Roman" panose="02020603050405020304" pitchFamily="18" charset="0"/>
                <a:cs typeface="Times New Roman" panose="02020603050405020304" pitchFamily="18" charset="0"/>
                <a:sym typeface="+mn-ea"/>
              </a:rPr>
              <a:t>B.</a:t>
            </a:r>
            <a:r>
              <a:rPr lang="zh-CN" altLang="en-US" sz="2400" b="1" smtClean="0">
                <a:solidFill>
                  <a:srgbClr val="1F2DA8"/>
                </a:solidFill>
                <a:latin typeface="Times New Roman" panose="02020603050405020304" pitchFamily="18" charset="0"/>
                <a:cs typeface="Times New Roman" panose="02020603050405020304" pitchFamily="18" charset="0"/>
                <a:sym typeface="+mn-ea"/>
              </a:rPr>
              <a:t>酯的水解</a:t>
            </a:r>
            <a:endParaRPr lang="zh-CN" altLang="en-US" sz="2400" b="1" smtClean="0">
              <a:solidFill>
                <a:srgbClr val="1F2DA8"/>
              </a:solidFill>
              <a:latin typeface="Times New Roman" panose="02020603050405020304" pitchFamily="18" charset="0"/>
              <a:cs typeface="Times New Roman" panose="02020603050405020304" pitchFamily="18" charset="0"/>
            </a:endParaRPr>
          </a:p>
          <a:p>
            <a:pPr eaLnBrk="1" hangingPunct="1">
              <a:lnSpc>
                <a:spcPts val="4500"/>
              </a:lnSpc>
              <a:spcBef>
                <a:spcPts val="0"/>
              </a:spcBef>
              <a:spcAft>
                <a:spcPts val="0"/>
              </a:spcAft>
              <a:buFont typeface="Wingdings" panose="05000000000000000000" pitchFamily="2" charset="2"/>
              <a:buNone/>
            </a:pPr>
            <a:r>
              <a:rPr lang="zh-CN" altLang="en-US" sz="2400" b="1" smtClean="0">
                <a:solidFill>
                  <a:srgbClr val="1F2DA8"/>
                </a:solidFill>
                <a:latin typeface="Times New Roman" panose="02020603050405020304" pitchFamily="18" charset="0"/>
                <a:cs typeface="Times New Roman" panose="02020603050405020304" pitchFamily="18" charset="0"/>
                <a:sym typeface="+mn-ea"/>
              </a:rPr>
              <a:t>     </a:t>
            </a:r>
            <a:r>
              <a:rPr lang="en-US" altLang="zh-CN" sz="2400" b="1" smtClean="0">
                <a:solidFill>
                  <a:srgbClr val="1F2DA8"/>
                </a:solidFill>
                <a:latin typeface="Times New Roman" panose="02020603050405020304" pitchFamily="18" charset="0"/>
                <a:cs typeface="Times New Roman" panose="02020603050405020304" pitchFamily="18" charset="0"/>
                <a:sym typeface="+mn-ea"/>
              </a:rPr>
              <a:t>C.</a:t>
            </a:r>
            <a:r>
              <a:rPr lang="zh-CN" altLang="en-US" sz="2400" b="1" smtClean="0">
                <a:solidFill>
                  <a:srgbClr val="1F2DA8"/>
                </a:solidFill>
                <a:latin typeface="Times New Roman" panose="02020603050405020304" pitchFamily="18" charset="0"/>
                <a:cs typeface="Times New Roman" panose="02020603050405020304" pitchFamily="18" charset="0"/>
                <a:sym typeface="+mn-ea"/>
              </a:rPr>
              <a:t>蛋白质白变性         </a:t>
            </a:r>
            <a:r>
              <a:rPr lang="en-US" altLang="zh-CN" sz="2400" b="1" smtClean="0">
                <a:solidFill>
                  <a:srgbClr val="1F2DA8"/>
                </a:solidFill>
                <a:latin typeface="Times New Roman" panose="02020603050405020304" pitchFamily="18" charset="0"/>
                <a:cs typeface="Times New Roman" panose="02020603050405020304" pitchFamily="18" charset="0"/>
                <a:sym typeface="+mn-ea"/>
              </a:rPr>
              <a:t>D.</a:t>
            </a:r>
            <a:r>
              <a:rPr lang="zh-CN" altLang="en-US" sz="2400" b="1" smtClean="0">
                <a:solidFill>
                  <a:srgbClr val="1F2DA8"/>
                </a:solidFill>
                <a:latin typeface="Times New Roman" panose="02020603050405020304" pitchFamily="18" charset="0"/>
                <a:cs typeface="Times New Roman" panose="02020603050405020304" pitchFamily="18" charset="0"/>
                <a:sym typeface="+mn-ea"/>
              </a:rPr>
              <a:t>氯化铁的水解</a:t>
            </a:r>
            <a:endParaRPr lang="zh-CN" altLang="en-US" sz="2400" b="1" smtClean="0">
              <a:solidFill>
                <a:srgbClr val="1F2DA8"/>
              </a:solidFill>
              <a:latin typeface="Times New Roman" panose="02020603050405020304" pitchFamily="18" charset="0"/>
              <a:cs typeface="Times New Roman" panose="02020603050405020304" pitchFamily="18" charset="0"/>
            </a:endParaRPr>
          </a:p>
          <a:p>
            <a:pPr eaLnBrk="1" hangingPunct="1">
              <a:lnSpc>
                <a:spcPct val="90000"/>
              </a:lnSpc>
              <a:buFont typeface="Wingdings" panose="05000000000000000000" pitchFamily="2" charset="2"/>
              <a:buNone/>
            </a:pPr>
            <a:endParaRPr lang="zh-CN" altLang="en-US" sz="2400" b="1" smtClean="0">
              <a:solidFill>
                <a:srgbClr val="1F2DA8"/>
              </a:solidFill>
              <a:latin typeface="Times New Roman" panose="02020603050405020304" pitchFamily="18" charset="0"/>
              <a:cs typeface="Times New Roman" panose="02020603050405020304" pitchFamily="18" charset="0"/>
            </a:endParaRPr>
          </a:p>
        </p:txBody>
      </p:sp>
      <p:sp>
        <p:nvSpPr>
          <p:cNvPr id="64516" name="Text Box 4"/>
          <p:cNvSpPr txBox="1">
            <a:spLocks noChangeArrowheads="1"/>
          </p:cNvSpPr>
          <p:nvPr/>
        </p:nvSpPr>
        <p:spPr bwMode="auto">
          <a:xfrm>
            <a:off x="4825604" y="1546384"/>
            <a:ext cx="400050" cy="506730"/>
          </a:xfrm>
          <a:prstGeom prst="rect">
            <a:avLst/>
          </a:prstGeom>
          <a:noFill/>
          <a:ln w="9525">
            <a:noFill/>
            <a:miter lim="800000"/>
          </a:ln>
          <a:effectLst/>
        </p:spPr>
        <p:txBody>
          <a:bodyPr>
            <a:spAutoFit/>
          </a:bodyPr>
          <a:lstStyle>
            <a:lvl1pPr eaLnBrk="0" hangingPunct="0">
              <a:defRPr sz="3200" b="1">
                <a:solidFill>
                  <a:srgbClr val="FF3300"/>
                </a:solidFill>
                <a:latin typeface="Arial" panose="020B0604020202020204" pitchFamily="34" charset="0"/>
                <a:ea typeface="楷体_GB2312" panose="02010609030101010101" charset="-122"/>
              </a:defRPr>
            </a:lvl1pPr>
            <a:lvl2pPr marL="742950" indent="-285750" eaLnBrk="0" hangingPunct="0">
              <a:defRPr sz="3200" b="1">
                <a:solidFill>
                  <a:srgbClr val="FF3300"/>
                </a:solidFill>
                <a:latin typeface="Arial" panose="020B0604020202020204" pitchFamily="34" charset="0"/>
                <a:ea typeface="楷体_GB2312" panose="02010609030101010101" charset="-122"/>
              </a:defRPr>
            </a:lvl2pPr>
            <a:lvl3pPr marL="1143000" indent="-228600" eaLnBrk="0" hangingPunct="0">
              <a:defRPr sz="3200" b="1">
                <a:solidFill>
                  <a:srgbClr val="FF3300"/>
                </a:solidFill>
                <a:latin typeface="Arial" panose="020B0604020202020204" pitchFamily="34" charset="0"/>
                <a:ea typeface="楷体_GB2312" panose="02010609030101010101" charset="-122"/>
              </a:defRPr>
            </a:lvl3pPr>
            <a:lvl4pPr marL="1600200" indent="-228600" eaLnBrk="0" hangingPunct="0">
              <a:defRPr sz="3200" b="1">
                <a:solidFill>
                  <a:srgbClr val="FF3300"/>
                </a:solidFill>
                <a:latin typeface="Arial" panose="020B0604020202020204" pitchFamily="34" charset="0"/>
                <a:ea typeface="楷体_GB2312" panose="02010609030101010101" charset="-122"/>
              </a:defRPr>
            </a:lvl4pPr>
            <a:lvl5pPr marL="2057400" indent="-228600" eaLnBrk="0" hangingPunct="0">
              <a:defRPr sz="3200" b="1">
                <a:solidFill>
                  <a:srgbClr val="FF3300"/>
                </a:solidFill>
                <a:latin typeface="Arial" panose="020B0604020202020204" pitchFamily="34" charset="0"/>
                <a:ea typeface="楷体_GB2312" panose="02010609030101010101" charset="-122"/>
              </a:defRPr>
            </a:lvl5pPr>
            <a:lvl6pPr marL="2514600" indent="-228600" eaLnBrk="0" fontAlgn="base" hangingPunct="0">
              <a:spcBef>
                <a:spcPct val="0"/>
              </a:spcBef>
              <a:spcAft>
                <a:spcPct val="0"/>
              </a:spcAft>
              <a:defRPr sz="3200" b="1">
                <a:solidFill>
                  <a:srgbClr val="FF3300"/>
                </a:solidFill>
                <a:latin typeface="Arial" panose="020B0604020202020204" pitchFamily="34" charset="0"/>
                <a:ea typeface="楷体_GB2312" panose="02010609030101010101" charset="-122"/>
              </a:defRPr>
            </a:lvl6pPr>
            <a:lvl7pPr marL="2971800" indent="-228600" eaLnBrk="0" fontAlgn="base" hangingPunct="0">
              <a:spcBef>
                <a:spcPct val="0"/>
              </a:spcBef>
              <a:spcAft>
                <a:spcPct val="0"/>
              </a:spcAft>
              <a:defRPr sz="3200" b="1">
                <a:solidFill>
                  <a:srgbClr val="FF3300"/>
                </a:solidFill>
                <a:latin typeface="Arial" panose="020B0604020202020204" pitchFamily="34" charset="0"/>
                <a:ea typeface="楷体_GB2312" panose="02010609030101010101" charset="-122"/>
              </a:defRPr>
            </a:lvl7pPr>
            <a:lvl8pPr marL="3429000" indent="-228600" eaLnBrk="0" fontAlgn="base" hangingPunct="0">
              <a:spcBef>
                <a:spcPct val="0"/>
              </a:spcBef>
              <a:spcAft>
                <a:spcPct val="0"/>
              </a:spcAft>
              <a:defRPr sz="3200" b="1">
                <a:solidFill>
                  <a:srgbClr val="FF3300"/>
                </a:solidFill>
                <a:latin typeface="Arial" panose="020B0604020202020204" pitchFamily="34" charset="0"/>
                <a:ea typeface="楷体_GB2312" panose="02010609030101010101" charset="-122"/>
              </a:defRPr>
            </a:lvl8pPr>
            <a:lvl9pPr marL="3886200" indent="-228600" eaLnBrk="0" fontAlgn="base" hangingPunct="0">
              <a:spcBef>
                <a:spcPct val="0"/>
              </a:spcBef>
              <a:spcAft>
                <a:spcPct val="0"/>
              </a:spcAft>
              <a:defRPr sz="3200" b="1">
                <a:solidFill>
                  <a:srgbClr val="FF3300"/>
                </a:solidFill>
                <a:latin typeface="Arial" panose="020B0604020202020204" pitchFamily="34" charset="0"/>
                <a:ea typeface="楷体_GB2312" panose="02010609030101010101" charset="-122"/>
              </a:defRPr>
            </a:lvl9pPr>
          </a:lstStyle>
          <a:p>
            <a:pPr eaLnBrk="1" hangingPunct="1">
              <a:spcBef>
                <a:spcPct val="50000"/>
              </a:spcBef>
              <a:defRPr/>
            </a:pPr>
            <a:r>
              <a:rPr kumimoji="1" lang="en-US" altLang="zh-CN" sz="2700" smtClean="0">
                <a:solidFill>
                  <a:srgbClr val="FF0000"/>
                </a:solidFill>
                <a:effectLst>
                  <a:outerShdw blurRad="38100" dist="38100" dir="2700000" algn="tl">
                    <a:srgbClr val="C0C0C0"/>
                  </a:outerShdw>
                </a:effectLst>
                <a:latin typeface="Times New Roman" panose="02020603050405020304" pitchFamily="18" charset="0"/>
                <a:ea typeface="黑体" panose="02010609060101010101" pitchFamily="49" charset="-122"/>
                <a:cs typeface="Times New Roman" panose="02020603050405020304" pitchFamily="18" charset="0"/>
              </a:rPr>
              <a:t>C</a:t>
            </a:r>
            <a:endParaRPr kumimoji="1" lang="en-US" altLang="zh-CN" sz="2700" smtClean="0">
              <a:solidFill>
                <a:srgbClr val="FF0000"/>
              </a:solidFill>
              <a:effectLst>
                <a:outerShdw blurRad="38100" dist="38100" dir="2700000" algn="tl">
                  <a:srgbClr val="C0C0C0"/>
                </a:outerShdw>
              </a:effectLst>
              <a:latin typeface="Times New Roman" panose="02020603050405020304" pitchFamily="18" charset="0"/>
              <a:ea typeface="黑体" panose="02010609060101010101" pitchFamily="49" charset="-122"/>
              <a:cs typeface="Times New Roman" panose="02020603050405020304" pitchFamily="18" charset="0"/>
            </a:endParaRPr>
          </a:p>
        </p:txBody>
      </p:sp>
      <p:sp>
        <p:nvSpPr>
          <p:cNvPr id="8" name="文本框 7"/>
          <p:cNvSpPr txBox="1"/>
          <p:nvPr/>
        </p:nvSpPr>
        <p:spPr>
          <a:xfrm>
            <a:off x="273844" y="3037523"/>
            <a:ext cx="2171700" cy="460375"/>
          </a:xfrm>
          <a:prstGeom prst="rect">
            <a:avLst/>
          </a:prstGeom>
          <a:noFill/>
        </p:spPr>
        <p:txBody>
          <a:bodyPr wrap="none" rtlCol="0">
            <a:spAutoFit/>
            <a:scene3d>
              <a:camera prst="orthographicFront"/>
              <a:lightRig rig="threePt" dir="t"/>
            </a:scene3d>
          </a:bodyPr>
          <a:p>
            <a:r>
              <a:rPr lang="zh-CN" altLang="en-US" sz="2400" b="1">
                <a:solidFill>
                  <a:srgbClr val="FF0000"/>
                </a:solidFill>
                <a:effectLst>
                  <a:outerShdw blurRad="38100" dist="25400" dir="5400000" algn="ctr" rotWithShape="0">
                    <a:srgbClr val="6E747A">
                      <a:alpha val="43000"/>
                    </a:srgbClr>
                  </a:outerShdw>
                </a:effectLst>
                <a:uFillTx/>
              </a:rPr>
              <a:t>【课堂练习</a:t>
            </a:r>
            <a:r>
              <a:rPr lang="en-US" altLang="zh-CN" sz="2400" b="1">
                <a:solidFill>
                  <a:srgbClr val="FF0000"/>
                </a:solidFill>
                <a:effectLst>
                  <a:outerShdw blurRad="38100" dist="25400" dir="5400000" algn="ctr" rotWithShape="0">
                    <a:srgbClr val="6E747A">
                      <a:alpha val="43000"/>
                    </a:srgbClr>
                  </a:outerShdw>
                </a:effectLst>
                <a:uFillTx/>
                <a:latin typeface="Times New Roman" panose="02020603050405020304" pitchFamily="18" charset="0"/>
                <a:cs typeface="Times New Roman" panose="02020603050405020304" pitchFamily="18" charset="0"/>
              </a:rPr>
              <a:t>4</a:t>
            </a:r>
            <a:r>
              <a:rPr lang="zh-CN" altLang="en-US" sz="2400" b="1">
                <a:solidFill>
                  <a:srgbClr val="FF0000"/>
                </a:solidFill>
                <a:effectLst>
                  <a:outerShdw blurRad="38100" dist="25400" dir="5400000" algn="ctr" rotWithShape="0">
                    <a:srgbClr val="6E747A">
                      <a:alpha val="43000"/>
                    </a:srgbClr>
                  </a:outerShdw>
                </a:effectLst>
                <a:uFillTx/>
              </a:rPr>
              <a:t>】</a:t>
            </a:r>
            <a:endParaRPr lang="zh-CN" altLang="en-US" sz="2400" b="1">
              <a:solidFill>
                <a:srgbClr val="FF0000"/>
              </a:solidFill>
              <a:effectLst>
                <a:outerShdw blurRad="38100" dist="25400" dir="5400000" algn="ctr" rotWithShape="0">
                  <a:srgbClr val="6E747A">
                    <a:alpha val="43000"/>
                  </a:srgbClr>
                </a:outerShdw>
              </a:effectLst>
              <a:uFillTx/>
            </a:endParaRPr>
          </a:p>
        </p:txBody>
      </p:sp>
      <p:sp>
        <p:nvSpPr>
          <p:cNvPr id="9" name="文本框 8"/>
          <p:cNvSpPr txBox="1"/>
          <p:nvPr/>
        </p:nvSpPr>
        <p:spPr>
          <a:xfrm>
            <a:off x="601980" y="3617595"/>
            <a:ext cx="7940516" cy="1938020"/>
          </a:xfrm>
          <a:prstGeom prst="rect">
            <a:avLst/>
          </a:prstGeom>
          <a:noFill/>
        </p:spPr>
        <p:txBody>
          <a:bodyPr wrap="square" rtlCol="0" anchor="t">
            <a:spAutoFit/>
          </a:bodyPr>
          <a:p>
            <a:pPr eaLnBrk="1" hangingPunct="1">
              <a:lnSpc>
                <a:spcPts val="4800"/>
              </a:lnSpc>
              <a:spcBef>
                <a:spcPts val="0"/>
              </a:spcBef>
              <a:spcAft>
                <a:spcPts val="0"/>
              </a:spcAft>
              <a:buFont typeface="Wingdings" panose="05000000000000000000" pitchFamily="2" charset="2"/>
              <a:buNone/>
            </a:pPr>
            <a:r>
              <a:rPr lang="zh-CN" altLang="en-US" sz="2400" b="1" smtClean="0">
                <a:solidFill>
                  <a:srgbClr val="1F2DA8"/>
                </a:solidFill>
                <a:latin typeface="Times New Roman" panose="02020603050405020304" pitchFamily="18" charset="0"/>
                <a:cs typeface="Times New Roman" panose="02020603050405020304" pitchFamily="18" charset="0"/>
                <a:sym typeface="+mn-ea"/>
              </a:rPr>
              <a:t>欲将蛋白质从水中析出而又不改变它的性质应加入（     ）</a:t>
            </a:r>
            <a:endParaRPr lang="zh-CN" altLang="en-US" sz="2400" b="1" smtClean="0">
              <a:solidFill>
                <a:srgbClr val="1F2DA8"/>
              </a:solidFill>
              <a:latin typeface="Times New Roman" panose="02020603050405020304" pitchFamily="18" charset="0"/>
              <a:cs typeface="Times New Roman" panose="02020603050405020304" pitchFamily="18" charset="0"/>
            </a:endParaRPr>
          </a:p>
          <a:p>
            <a:pPr eaLnBrk="1" hangingPunct="1">
              <a:lnSpc>
                <a:spcPts val="4800"/>
              </a:lnSpc>
              <a:spcBef>
                <a:spcPts val="0"/>
              </a:spcBef>
              <a:spcAft>
                <a:spcPts val="0"/>
              </a:spcAft>
              <a:buFont typeface="Wingdings" panose="05000000000000000000" pitchFamily="2" charset="2"/>
              <a:buNone/>
            </a:pPr>
            <a:r>
              <a:rPr lang="zh-CN" altLang="en-US" sz="2400" b="1" smtClean="0">
                <a:solidFill>
                  <a:srgbClr val="1F2DA8"/>
                </a:solidFill>
                <a:latin typeface="Times New Roman" panose="02020603050405020304" pitchFamily="18" charset="0"/>
                <a:cs typeface="Times New Roman" panose="02020603050405020304" pitchFamily="18" charset="0"/>
                <a:sym typeface="+mn-ea"/>
              </a:rPr>
              <a:t>     </a:t>
            </a:r>
            <a:r>
              <a:rPr lang="en-US" altLang="zh-CN" sz="2400" b="1" smtClean="0">
                <a:solidFill>
                  <a:srgbClr val="1F2DA8"/>
                </a:solidFill>
                <a:latin typeface="Times New Roman" panose="02020603050405020304" pitchFamily="18" charset="0"/>
                <a:cs typeface="Times New Roman" panose="02020603050405020304" pitchFamily="18" charset="0"/>
                <a:sym typeface="+mn-ea"/>
              </a:rPr>
              <a:t>A.</a:t>
            </a:r>
            <a:r>
              <a:rPr lang="zh-CN" altLang="en-US" sz="2400" b="1" smtClean="0">
                <a:solidFill>
                  <a:srgbClr val="1F2DA8"/>
                </a:solidFill>
                <a:latin typeface="Times New Roman" panose="02020603050405020304" pitchFamily="18" charset="0"/>
                <a:cs typeface="Times New Roman" panose="02020603050405020304" pitchFamily="18" charset="0"/>
                <a:sym typeface="+mn-ea"/>
              </a:rPr>
              <a:t>甲醛溶液                     </a:t>
            </a:r>
            <a:r>
              <a:rPr lang="en-US" altLang="zh-CN" sz="2400" b="1" smtClean="0">
                <a:solidFill>
                  <a:srgbClr val="1F2DA8"/>
                </a:solidFill>
                <a:latin typeface="Times New Roman" panose="02020603050405020304" pitchFamily="18" charset="0"/>
                <a:cs typeface="Times New Roman" panose="02020603050405020304" pitchFamily="18" charset="0"/>
                <a:sym typeface="+mn-ea"/>
              </a:rPr>
              <a:t>B.CuSO</a:t>
            </a:r>
            <a:r>
              <a:rPr lang="en-US" altLang="zh-CN" sz="2400" b="1" baseline="-25000" smtClean="0">
                <a:solidFill>
                  <a:srgbClr val="1F2DA8"/>
                </a:solidFill>
                <a:latin typeface="Times New Roman" panose="02020603050405020304" pitchFamily="18" charset="0"/>
                <a:cs typeface="Times New Roman" panose="02020603050405020304" pitchFamily="18" charset="0"/>
                <a:sym typeface="+mn-ea"/>
              </a:rPr>
              <a:t>4</a:t>
            </a:r>
            <a:r>
              <a:rPr lang="zh-CN" altLang="en-US" sz="2400" b="1" smtClean="0">
                <a:solidFill>
                  <a:srgbClr val="1F2DA8"/>
                </a:solidFill>
                <a:latin typeface="Times New Roman" panose="02020603050405020304" pitchFamily="18" charset="0"/>
                <a:cs typeface="Times New Roman" panose="02020603050405020304" pitchFamily="18" charset="0"/>
                <a:sym typeface="+mn-ea"/>
              </a:rPr>
              <a:t>溶液   </a:t>
            </a:r>
            <a:endParaRPr lang="zh-CN" altLang="en-US" sz="2400" b="1" smtClean="0">
              <a:solidFill>
                <a:srgbClr val="1F2DA8"/>
              </a:solidFill>
              <a:latin typeface="Times New Roman" panose="02020603050405020304" pitchFamily="18" charset="0"/>
              <a:cs typeface="Times New Roman" panose="02020603050405020304" pitchFamily="18" charset="0"/>
            </a:endParaRPr>
          </a:p>
          <a:p>
            <a:pPr eaLnBrk="1" hangingPunct="1">
              <a:lnSpc>
                <a:spcPts val="4800"/>
              </a:lnSpc>
              <a:spcBef>
                <a:spcPts val="0"/>
              </a:spcBef>
              <a:spcAft>
                <a:spcPts val="0"/>
              </a:spcAft>
              <a:buFont typeface="Wingdings" panose="05000000000000000000" pitchFamily="2" charset="2"/>
              <a:buNone/>
            </a:pPr>
            <a:r>
              <a:rPr lang="zh-CN" altLang="en-US" sz="2400" b="1" smtClean="0">
                <a:solidFill>
                  <a:srgbClr val="1F2DA8"/>
                </a:solidFill>
                <a:latin typeface="Times New Roman" panose="02020603050405020304" pitchFamily="18" charset="0"/>
                <a:cs typeface="Times New Roman" panose="02020603050405020304" pitchFamily="18" charset="0"/>
                <a:sym typeface="+mn-ea"/>
              </a:rPr>
              <a:t>     </a:t>
            </a:r>
            <a:r>
              <a:rPr lang="en-US" altLang="zh-CN" sz="2400" b="1" smtClean="0">
                <a:solidFill>
                  <a:srgbClr val="1F2DA8"/>
                </a:solidFill>
                <a:latin typeface="Times New Roman" panose="02020603050405020304" pitchFamily="18" charset="0"/>
                <a:cs typeface="Times New Roman" panose="02020603050405020304" pitchFamily="18" charset="0"/>
                <a:sym typeface="+mn-ea"/>
              </a:rPr>
              <a:t>C.</a:t>
            </a:r>
            <a:r>
              <a:rPr lang="zh-CN" altLang="en-US" sz="2400" b="1" smtClean="0">
                <a:solidFill>
                  <a:srgbClr val="1F2DA8"/>
                </a:solidFill>
                <a:latin typeface="Times New Roman" panose="02020603050405020304" pitchFamily="18" charset="0"/>
                <a:cs typeface="Times New Roman" panose="02020603050405020304" pitchFamily="18" charset="0"/>
                <a:sym typeface="+mn-ea"/>
              </a:rPr>
              <a:t>饱和</a:t>
            </a:r>
            <a:r>
              <a:rPr lang="en-US" altLang="zh-CN" sz="2400" b="1" smtClean="0">
                <a:solidFill>
                  <a:srgbClr val="1F2DA8"/>
                </a:solidFill>
                <a:latin typeface="Times New Roman" panose="02020603050405020304" pitchFamily="18" charset="0"/>
                <a:cs typeface="Times New Roman" panose="02020603050405020304" pitchFamily="18" charset="0"/>
                <a:sym typeface="+mn-ea"/>
              </a:rPr>
              <a:t>Na</a:t>
            </a:r>
            <a:r>
              <a:rPr lang="en-US" altLang="zh-CN" sz="2400" b="1" baseline="-25000" smtClean="0">
                <a:solidFill>
                  <a:srgbClr val="1F2DA8"/>
                </a:solidFill>
                <a:latin typeface="Times New Roman" panose="02020603050405020304" pitchFamily="18" charset="0"/>
                <a:cs typeface="Times New Roman" panose="02020603050405020304" pitchFamily="18" charset="0"/>
                <a:sym typeface="+mn-ea"/>
              </a:rPr>
              <a:t>2</a:t>
            </a:r>
            <a:r>
              <a:rPr lang="en-US" altLang="zh-CN" sz="2400" b="1" smtClean="0">
                <a:solidFill>
                  <a:srgbClr val="1F2DA8"/>
                </a:solidFill>
                <a:latin typeface="Times New Roman" panose="02020603050405020304" pitchFamily="18" charset="0"/>
                <a:cs typeface="Times New Roman" panose="02020603050405020304" pitchFamily="18" charset="0"/>
                <a:sym typeface="+mn-ea"/>
              </a:rPr>
              <a:t>SO</a:t>
            </a:r>
            <a:r>
              <a:rPr lang="en-US" altLang="zh-CN" sz="2400" b="1" baseline="-25000" smtClean="0">
                <a:solidFill>
                  <a:srgbClr val="1F2DA8"/>
                </a:solidFill>
                <a:latin typeface="Times New Roman" panose="02020603050405020304" pitchFamily="18" charset="0"/>
                <a:cs typeface="Times New Roman" panose="02020603050405020304" pitchFamily="18" charset="0"/>
                <a:sym typeface="+mn-ea"/>
              </a:rPr>
              <a:t>4</a:t>
            </a:r>
            <a:r>
              <a:rPr lang="zh-CN" altLang="en-US" sz="2400" b="1" smtClean="0">
                <a:solidFill>
                  <a:srgbClr val="1F2DA8"/>
                </a:solidFill>
                <a:latin typeface="Times New Roman" panose="02020603050405020304" pitchFamily="18" charset="0"/>
                <a:cs typeface="Times New Roman" panose="02020603050405020304" pitchFamily="18" charset="0"/>
                <a:sym typeface="+mn-ea"/>
              </a:rPr>
              <a:t>溶液        </a:t>
            </a:r>
            <a:r>
              <a:rPr lang="en-US" altLang="zh-CN" sz="2400" b="1" smtClean="0">
                <a:solidFill>
                  <a:srgbClr val="1F2DA8"/>
                </a:solidFill>
                <a:latin typeface="Times New Roman" panose="02020603050405020304" pitchFamily="18" charset="0"/>
                <a:cs typeface="Times New Roman" panose="02020603050405020304" pitchFamily="18" charset="0"/>
                <a:sym typeface="+mn-ea"/>
              </a:rPr>
              <a:t>D.</a:t>
            </a:r>
            <a:r>
              <a:rPr lang="zh-CN" altLang="en-US" sz="2400" b="1" smtClean="0">
                <a:solidFill>
                  <a:srgbClr val="1F2DA8"/>
                </a:solidFill>
                <a:latin typeface="Times New Roman" panose="02020603050405020304" pitchFamily="18" charset="0"/>
                <a:cs typeface="Times New Roman" panose="02020603050405020304" pitchFamily="18" charset="0"/>
                <a:sym typeface="+mn-ea"/>
              </a:rPr>
              <a:t>浓硫酸 </a:t>
            </a:r>
            <a:endParaRPr lang="zh-CN" altLang="en-US" sz="2400" b="1" smtClean="0">
              <a:solidFill>
                <a:srgbClr val="1F2DA8"/>
              </a:solidFill>
              <a:latin typeface="Times New Roman" panose="02020603050405020304" pitchFamily="18" charset="0"/>
              <a:cs typeface="Times New Roman" panose="02020603050405020304" pitchFamily="18" charset="0"/>
              <a:sym typeface="+mn-ea"/>
            </a:endParaRPr>
          </a:p>
        </p:txBody>
      </p:sp>
      <p:sp>
        <p:nvSpPr>
          <p:cNvPr id="10" name="Text Box 4"/>
          <p:cNvSpPr txBox="1">
            <a:spLocks noChangeArrowheads="1"/>
          </p:cNvSpPr>
          <p:nvPr/>
        </p:nvSpPr>
        <p:spPr bwMode="auto">
          <a:xfrm>
            <a:off x="7718822" y="3712845"/>
            <a:ext cx="400050" cy="506730"/>
          </a:xfrm>
          <a:prstGeom prst="rect">
            <a:avLst/>
          </a:prstGeom>
          <a:noFill/>
          <a:ln w="9525">
            <a:noFill/>
            <a:miter lim="800000"/>
          </a:ln>
          <a:effectLst/>
        </p:spPr>
        <p:txBody>
          <a:bodyPr>
            <a:spAutoFit/>
          </a:bodyPr>
          <a:lstStyle>
            <a:lvl1pPr eaLnBrk="0" hangingPunct="0">
              <a:defRPr sz="3200" b="1">
                <a:solidFill>
                  <a:srgbClr val="FF3300"/>
                </a:solidFill>
                <a:latin typeface="Arial" panose="020B0604020202020204" pitchFamily="34" charset="0"/>
                <a:ea typeface="楷体_GB2312" panose="02010609030101010101" charset="-122"/>
              </a:defRPr>
            </a:lvl1pPr>
            <a:lvl2pPr marL="742950" indent="-285750" eaLnBrk="0" hangingPunct="0">
              <a:defRPr sz="3200" b="1">
                <a:solidFill>
                  <a:srgbClr val="FF3300"/>
                </a:solidFill>
                <a:latin typeface="Arial" panose="020B0604020202020204" pitchFamily="34" charset="0"/>
                <a:ea typeface="楷体_GB2312" panose="02010609030101010101" charset="-122"/>
              </a:defRPr>
            </a:lvl2pPr>
            <a:lvl3pPr marL="1143000" indent="-228600" eaLnBrk="0" hangingPunct="0">
              <a:defRPr sz="3200" b="1">
                <a:solidFill>
                  <a:srgbClr val="FF3300"/>
                </a:solidFill>
                <a:latin typeface="Arial" panose="020B0604020202020204" pitchFamily="34" charset="0"/>
                <a:ea typeface="楷体_GB2312" panose="02010609030101010101" charset="-122"/>
              </a:defRPr>
            </a:lvl3pPr>
            <a:lvl4pPr marL="1600200" indent="-228600" eaLnBrk="0" hangingPunct="0">
              <a:defRPr sz="3200" b="1">
                <a:solidFill>
                  <a:srgbClr val="FF3300"/>
                </a:solidFill>
                <a:latin typeface="Arial" panose="020B0604020202020204" pitchFamily="34" charset="0"/>
                <a:ea typeface="楷体_GB2312" panose="02010609030101010101" charset="-122"/>
              </a:defRPr>
            </a:lvl4pPr>
            <a:lvl5pPr marL="2057400" indent="-228600" eaLnBrk="0" hangingPunct="0">
              <a:defRPr sz="3200" b="1">
                <a:solidFill>
                  <a:srgbClr val="FF3300"/>
                </a:solidFill>
                <a:latin typeface="Arial" panose="020B0604020202020204" pitchFamily="34" charset="0"/>
                <a:ea typeface="楷体_GB2312" panose="02010609030101010101" charset="-122"/>
              </a:defRPr>
            </a:lvl5pPr>
            <a:lvl6pPr marL="2514600" indent="-228600" eaLnBrk="0" fontAlgn="base" hangingPunct="0">
              <a:spcBef>
                <a:spcPct val="0"/>
              </a:spcBef>
              <a:spcAft>
                <a:spcPct val="0"/>
              </a:spcAft>
              <a:defRPr sz="3200" b="1">
                <a:solidFill>
                  <a:srgbClr val="FF3300"/>
                </a:solidFill>
                <a:latin typeface="Arial" panose="020B0604020202020204" pitchFamily="34" charset="0"/>
                <a:ea typeface="楷体_GB2312" panose="02010609030101010101" charset="-122"/>
              </a:defRPr>
            </a:lvl6pPr>
            <a:lvl7pPr marL="2971800" indent="-228600" eaLnBrk="0" fontAlgn="base" hangingPunct="0">
              <a:spcBef>
                <a:spcPct val="0"/>
              </a:spcBef>
              <a:spcAft>
                <a:spcPct val="0"/>
              </a:spcAft>
              <a:defRPr sz="3200" b="1">
                <a:solidFill>
                  <a:srgbClr val="FF3300"/>
                </a:solidFill>
                <a:latin typeface="Arial" panose="020B0604020202020204" pitchFamily="34" charset="0"/>
                <a:ea typeface="楷体_GB2312" panose="02010609030101010101" charset="-122"/>
              </a:defRPr>
            </a:lvl7pPr>
            <a:lvl8pPr marL="3429000" indent="-228600" eaLnBrk="0" fontAlgn="base" hangingPunct="0">
              <a:spcBef>
                <a:spcPct val="0"/>
              </a:spcBef>
              <a:spcAft>
                <a:spcPct val="0"/>
              </a:spcAft>
              <a:defRPr sz="3200" b="1">
                <a:solidFill>
                  <a:srgbClr val="FF3300"/>
                </a:solidFill>
                <a:latin typeface="Arial" panose="020B0604020202020204" pitchFamily="34" charset="0"/>
                <a:ea typeface="楷体_GB2312" panose="02010609030101010101" charset="-122"/>
              </a:defRPr>
            </a:lvl8pPr>
            <a:lvl9pPr marL="3886200" indent="-228600" eaLnBrk="0" fontAlgn="base" hangingPunct="0">
              <a:spcBef>
                <a:spcPct val="0"/>
              </a:spcBef>
              <a:spcAft>
                <a:spcPct val="0"/>
              </a:spcAft>
              <a:defRPr sz="3200" b="1">
                <a:solidFill>
                  <a:srgbClr val="FF3300"/>
                </a:solidFill>
                <a:latin typeface="Arial" panose="020B0604020202020204" pitchFamily="34" charset="0"/>
                <a:ea typeface="楷体_GB2312" panose="02010609030101010101" charset="-122"/>
              </a:defRPr>
            </a:lvl9pPr>
          </a:lstStyle>
          <a:p>
            <a:pPr eaLnBrk="1" hangingPunct="1">
              <a:spcBef>
                <a:spcPct val="50000"/>
              </a:spcBef>
              <a:defRPr/>
            </a:pPr>
            <a:r>
              <a:rPr kumimoji="1" lang="en-US" altLang="zh-CN" sz="2700" smtClean="0">
                <a:solidFill>
                  <a:srgbClr val="FF0000"/>
                </a:solidFill>
                <a:effectLst>
                  <a:outerShdw blurRad="38100" dist="38100" dir="2700000" algn="tl">
                    <a:srgbClr val="C0C0C0"/>
                  </a:outerShdw>
                </a:effectLst>
                <a:latin typeface="Times New Roman" panose="02020603050405020304" pitchFamily="18" charset="0"/>
                <a:ea typeface="黑体" panose="02010609060101010101" pitchFamily="49" charset="-122"/>
                <a:cs typeface="Times New Roman" panose="02020603050405020304" pitchFamily="18" charset="0"/>
              </a:rPr>
              <a:t>C</a:t>
            </a:r>
            <a:endParaRPr kumimoji="1" lang="en-US" altLang="zh-CN" sz="2700" smtClean="0">
              <a:solidFill>
                <a:srgbClr val="FF0000"/>
              </a:solidFill>
              <a:effectLst>
                <a:outerShdw blurRad="38100" dist="38100" dir="2700000" algn="tl">
                  <a:srgbClr val="C0C0C0"/>
                </a:outerShdw>
              </a:effectLst>
              <a:latin typeface="Times New Roman" panose="02020603050405020304" pitchFamily="18" charset="0"/>
              <a:ea typeface="黑体" panose="02010609060101010101" pitchFamily="49" charset="-122"/>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p14:dur="9" advClick="0">
        <p:random/>
      </p:transition>
    </mc:Choice>
    <mc:Fallback>
      <p:transition advClick="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500" fill="hold">
                                          <p:stCondLst>
                                            <p:cond delay="0"/>
                                          </p:stCondLst>
                                        </p:cTn>
                                        <p:tgtEl>
                                          <p:spTgt spid="64516"/>
                                        </p:tgtEl>
                                        <p:attrNameLst>
                                          <p:attrName>style.visibility</p:attrName>
                                        </p:attrNameLst>
                                      </p:cBhvr>
                                      <p:to>
                                        <p:strVal val="visible"/>
                                      </p:to>
                                    </p:set>
                                    <p:animEffect transition="in" filter="randombar(horizontal)">
                                      <p:cBhvr>
                                        <p:cTn id="7" dur="500"/>
                                        <p:tgtEl>
                                          <p:spTgt spid="64516"/>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500" fill="hold">
                                          <p:stCondLst>
                                            <p:cond delay="0"/>
                                          </p:stCondLst>
                                        </p:cTn>
                                        <p:tgtEl>
                                          <p:spTgt spid="10"/>
                                        </p:tgtEl>
                                        <p:attrNameLst>
                                          <p:attrName>style.visibility</p:attrName>
                                        </p:attrNameLst>
                                      </p:cBhvr>
                                      <p:to>
                                        <p:strVal val="visible"/>
                                      </p:to>
                                    </p:set>
                                    <p:animEffect transition="in" filter="randombar(horizontal)">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6" grpId="0" bldLvl="0" animBg="1" autoUpdateAnimBg="0"/>
      <p:bldP spid="10" grpId="0" bldLvl="0" animBg="1"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矩形 51"/>
          <p:cNvSpPr/>
          <p:nvPr/>
        </p:nvSpPr>
        <p:spPr>
          <a:xfrm>
            <a:off x="5488051" y="1294336"/>
            <a:ext cx="998555" cy="320675"/>
          </a:xfrm>
          <a:prstGeom prst="rect">
            <a:avLst/>
          </a:prstGeom>
        </p:spPr>
        <p:txBody>
          <a:bodyPr wrap="square" lIns="68573" tIns="34287" rIns="68573" bIns="34287">
            <a:spAutoFit/>
          </a:bodyPr>
          <a:lstStyle/>
          <a:p>
            <a:pPr algn="ctr"/>
            <a:r>
              <a:rPr lang="zh-CN" altLang="en-US" sz="1650" b="1" dirty="0" smtClean="0">
                <a:solidFill>
                  <a:schemeClr val="bg1"/>
                </a:solidFill>
                <a:latin typeface="微软雅黑" panose="020B0503020204020204" charset="-122"/>
                <a:ea typeface="微软雅黑" panose="020B0503020204020204" charset="-122"/>
              </a:rPr>
              <a:t>添加</a:t>
            </a:r>
            <a:r>
              <a:rPr lang="zh-CN" altLang="en-US" sz="1650" b="1" dirty="0">
                <a:solidFill>
                  <a:schemeClr val="bg1"/>
                </a:solidFill>
                <a:latin typeface="微软雅黑" panose="020B0503020204020204" charset="-122"/>
                <a:ea typeface="微软雅黑" panose="020B0503020204020204" charset="-122"/>
              </a:rPr>
              <a:t>标题</a:t>
            </a:r>
            <a:endParaRPr lang="en-US" altLang="zh-CN" sz="1650" b="1" dirty="0">
              <a:solidFill>
                <a:schemeClr val="bg1"/>
              </a:solidFill>
              <a:latin typeface="微软雅黑" panose="020B0503020204020204" charset="-122"/>
              <a:ea typeface="微软雅黑" panose="020B0503020204020204" charset="-122"/>
            </a:endParaRPr>
          </a:p>
        </p:txBody>
      </p:sp>
      <p:sp>
        <p:nvSpPr>
          <p:cNvPr id="3" name="Text Box 13"/>
          <p:cNvSpPr txBox="1">
            <a:spLocks noChangeArrowheads="1"/>
          </p:cNvSpPr>
          <p:nvPr/>
        </p:nvSpPr>
        <p:spPr bwMode="auto">
          <a:xfrm>
            <a:off x="842010" y="1294130"/>
            <a:ext cx="3510915"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zh-CN" altLang="en-US" sz="2400" b="1">
                <a:solidFill>
                  <a:srgbClr val="000000"/>
                </a:solidFill>
                <a:ea typeface="黑体" panose="02010609060101010101" pitchFamily="49" charset="-122"/>
              </a:rPr>
              <a:t>蛋白质与生命息息相关</a:t>
            </a:r>
            <a:endParaRPr lang="zh-CN" altLang="en-US" sz="2400" b="1">
              <a:solidFill>
                <a:srgbClr val="000000"/>
              </a:solidFill>
              <a:ea typeface="黑体" panose="02010609060101010101" pitchFamily="49" charset="-122"/>
            </a:endParaRPr>
          </a:p>
        </p:txBody>
      </p:sp>
      <p:sp>
        <p:nvSpPr>
          <p:cNvPr id="6158" name="Text Box 14"/>
          <p:cNvSpPr txBox="1">
            <a:spLocks noChangeArrowheads="1"/>
          </p:cNvSpPr>
          <p:nvPr/>
        </p:nvSpPr>
        <p:spPr bwMode="auto">
          <a:xfrm>
            <a:off x="779780" y="1904365"/>
            <a:ext cx="3095625"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zh-CN" altLang="en-US" sz="2400" b="1">
                <a:solidFill>
                  <a:srgbClr val="000000"/>
                </a:solidFill>
                <a:ea typeface="黑体" panose="02010609060101010101" pitchFamily="49" charset="-122"/>
              </a:rPr>
              <a:t>蛋白质种类繁多</a:t>
            </a:r>
            <a:endParaRPr lang="zh-CN" altLang="en-US" sz="2400" b="1">
              <a:solidFill>
                <a:srgbClr val="000000"/>
              </a:solidFill>
              <a:ea typeface="黑体" panose="02010609060101010101" pitchFamily="49" charset="-122"/>
            </a:endParaRPr>
          </a:p>
        </p:txBody>
      </p:sp>
      <p:sp>
        <p:nvSpPr>
          <p:cNvPr id="6160" name="Rectangle 16"/>
          <p:cNvSpPr>
            <a:spLocks noChangeArrowheads="1"/>
          </p:cNvSpPr>
          <p:nvPr/>
        </p:nvSpPr>
        <p:spPr bwMode="auto">
          <a:xfrm>
            <a:off x="5095399" y="1386840"/>
            <a:ext cx="2571750" cy="742950"/>
          </a:xfrm>
          <a:prstGeom prst="rect">
            <a:avLst/>
          </a:prstGeom>
          <a:solidFill>
            <a:schemeClr val="bg2">
              <a:lumMod val="75000"/>
              <a:alpha val="42000"/>
            </a:schemeClr>
          </a:solidFill>
          <a:ln w="9525">
            <a:no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p>
            <a:pPr algn="ctr">
              <a:defRPr/>
            </a:pPr>
            <a:r>
              <a:rPr lang="zh-CN" altLang="en-US" sz="2100" b="1">
                <a:solidFill>
                  <a:srgbClr val="000000"/>
                </a:solidFill>
                <a:effectLst>
                  <a:outerShdw blurRad="38100" dist="38100" dir="2700000" algn="tl">
                    <a:srgbClr val="FFFFFF"/>
                  </a:outerShdw>
                </a:effectLst>
                <a:latin typeface="Arial" panose="020B0604020202020204" pitchFamily="34" charset="0"/>
                <a:ea typeface="黑体" panose="02010609060101010101" pitchFamily="49" charset="-122"/>
              </a:rPr>
              <a:t>构成蛋白质的基石</a:t>
            </a:r>
            <a:endParaRPr lang="zh-CN" altLang="en-US" sz="2100" b="1">
              <a:solidFill>
                <a:srgbClr val="000000"/>
              </a:solidFill>
              <a:effectLst>
                <a:outerShdw blurRad="38100" dist="38100" dir="2700000" algn="tl">
                  <a:srgbClr val="FFFFFF"/>
                </a:outerShdw>
              </a:effectLst>
              <a:latin typeface="Arial" panose="020B0604020202020204" pitchFamily="34" charset="0"/>
              <a:ea typeface="黑体" panose="02010609060101010101" pitchFamily="49" charset="-122"/>
            </a:endParaRPr>
          </a:p>
          <a:p>
            <a:pPr algn="ctr">
              <a:defRPr/>
            </a:pPr>
            <a:r>
              <a:rPr lang="en-US" altLang="zh-CN" sz="2100" b="1">
                <a:solidFill>
                  <a:srgbClr val="FF0000"/>
                </a:solidFill>
                <a:effectLst>
                  <a:outerShdw blurRad="38100" dist="38100" dir="2700000" algn="tl">
                    <a:srgbClr val="000000"/>
                  </a:outerShdw>
                </a:effectLst>
                <a:latin typeface="Arial" panose="020B0604020202020204" pitchFamily="34" charset="0"/>
                <a:ea typeface="黑体" panose="02010609060101010101" pitchFamily="49" charset="-122"/>
              </a:rPr>
              <a:t>---</a:t>
            </a:r>
            <a:r>
              <a:rPr lang="zh-CN" altLang="en-US" sz="2100" b="1">
                <a:solidFill>
                  <a:srgbClr val="FF0000"/>
                </a:solidFill>
                <a:effectLst>
                  <a:outerShdw blurRad="38100" dist="38100" dir="2700000" algn="tl">
                    <a:srgbClr val="000000"/>
                  </a:outerShdw>
                </a:effectLst>
                <a:latin typeface="Arial" panose="020B0604020202020204" pitchFamily="34" charset="0"/>
                <a:ea typeface="黑体" panose="02010609060101010101" pitchFamily="49" charset="-122"/>
              </a:rPr>
              <a:t>氨基酸</a:t>
            </a:r>
            <a:endParaRPr lang="zh-CN" altLang="en-US" sz="2100" b="1">
              <a:solidFill>
                <a:srgbClr val="FF0000"/>
              </a:solidFill>
              <a:effectLst>
                <a:outerShdw blurRad="38100" dist="38100" dir="2700000" algn="tl">
                  <a:srgbClr val="000000"/>
                </a:outerShdw>
              </a:effectLst>
              <a:latin typeface="Arial" panose="020B0604020202020204" pitchFamily="34" charset="0"/>
              <a:ea typeface="黑体" panose="02010609060101010101" pitchFamily="49" charset="-122"/>
            </a:endParaRPr>
          </a:p>
        </p:txBody>
      </p:sp>
      <p:grpSp>
        <p:nvGrpSpPr>
          <p:cNvPr id="15362" name="Group 18"/>
          <p:cNvGrpSpPr/>
          <p:nvPr/>
        </p:nvGrpSpPr>
        <p:grpSpPr bwMode="auto">
          <a:xfrm>
            <a:off x="4276483" y="2636996"/>
            <a:ext cx="3390666" cy="2195272"/>
            <a:chOff x="2544" y="1632"/>
            <a:chExt cx="2832" cy="1776"/>
          </a:xfrm>
        </p:grpSpPr>
        <p:pic>
          <p:nvPicPr>
            <p:cNvPr id="15372" name="Picture 9"/>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2544" y="1632"/>
              <a:ext cx="1170" cy="17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73"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76" y="1632"/>
              <a:ext cx="1200" cy="17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6163" name="Group 19"/>
          <p:cNvGrpSpPr/>
          <p:nvPr/>
        </p:nvGrpSpPr>
        <p:grpSpPr bwMode="auto">
          <a:xfrm>
            <a:off x="1464469" y="5162550"/>
            <a:ext cx="6457950" cy="514350"/>
            <a:chOff x="240" y="3696"/>
            <a:chExt cx="5376" cy="432"/>
          </a:xfrm>
        </p:grpSpPr>
        <p:sp>
          <p:nvSpPr>
            <p:cNvPr id="6149" name="AutoShape 5"/>
            <p:cNvSpPr>
              <a:spLocks noChangeArrowheads="1"/>
            </p:cNvSpPr>
            <p:nvPr/>
          </p:nvSpPr>
          <p:spPr bwMode="auto">
            <a:xfrm>
              <a:off x="240" y="3696"/>
              <a:ext cx="1872" cy="432"/>
            </a:xfrm>
            <a:prstGeom prst="flowChartAlternateProcess">
              <a:avLst/>
            </a:prstGeom>
            <a:solidFill>
              <a:schemeClr val="bg2">
                <a:lumMod val="90000"/>
              </a:schemeClr>
            </a:solidFill>
            <a:ln w="9525">
              <a:no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p>
              <a:pPr algn="ctr">
                <a:defRPr/>
              </a:pPr>
              <a:r>
                <a:rPr lang="zh-CN" altLang="en-US" sz="2100" b="1">
                  <a:solidFill>
                    <a:srgbClr val="FF0000"/>
                  </a:solidFill>
                  <a:effectLst>
                    <a:outerShdw blurRad="38100" dist="38100" dir="2700000" algn="tl">
                      <a:srgbClr val="000000"/>
                    </a:outerShdw>
                  </a:effectLst>
                  <a:latin typeface="黑体" panose="02010609060101010101" pitchFamily="49" charset="-122"/>
                  <a:ea typeface="黑体" panose="02010609060101010101" pitchFamily="49" charset="-122"/>
                </a:rPr>
                <a:t>新冠病毒</a:t>
              </a:r>
              <a:endParaRPr lang="zh-CN" altLang="en-US" sz="2100" b="1">
                <a:solidFill>
                  <a:srgbClr val="FF0000"/>
                </a:solidFill>
                <a:effectLst>
                  <a:outerShdw blurRad="38100" dist="38100" dir="2700000" algn="tl">
                    <a:srgbClr val="000000"/>
                  </a:outerShdw>
                </a:effectLst>
                <a:latin typeface="黑体" panose="02010609060101010101" pitchFamily="49" charset="-122"/>
                <a:ea typeface="黑体" panose="02010609060101010101" pitchFamily="49" charset="-122"/>
              </a:endParaRPr>
            </a:p>
          </p:txBody>
        </p:sp>
        <p:sp>
          <p:nvSpPr>
            <p:cNvPr id="6154" name="AutoShape 10"/>
            <p:cNvSpPr>
              <a:spLocks noChangeArrowheads="1"/>
            </p:cNvSpPr>
            <p:nvPr/>
          </p:nvSpPr>
          <p:spPr bwMode="auto">
            <a:xfrm>
              <a:off x="2400" y="3696"/>
              <a:ext cx="1536" cy="432"/>
            </a:xfrm>
            <a:prstGeom prst="flowChartAlternateProcess">
              <a:avLst/>
            </a:prstGeom>
            <a:solidFill>
              <a:schemeClr val="bg2">
                <a:lumMod val="90000"/>
              </a:schemeClr>
            </a:solidFill>
            <a:ln w="9525">
              <a:no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p>
              <a:pPr algn="ctr">
                <a:defRPr/>
              </a:pPr>
              <a:r>
                <a:rPr lang="zh-CN" altLang="en-US" sz="2100" b="1">
                  <a:solidFill>
                    <a:srgbClr val="FF0000"/>
                  </a:solidFill>
                  <a:effectLst>
                    <a:outerShdw blurRad="38100" dist="38100" dir="2700000" algn="tl">
                      <a:srgbClr val="000000"/>
                    </a:outerShdw>
                  </a:effectLst>
                  <a:latin typeface="Arial" panose="020B0604020202020204" pitchFamily="34" charset="0"/>
                  <a:ea typeface="黑体" panose="02010609060101010101" pitchFamily="49" charset="-122"/>
                </a:rPr>
                <a:t>甲胎蛋白抗体</a:t>
              </a:r>
              <a:r>
                <a:rPr lang="zh-CN" altLang="en-US" sz="2100" b="1">
                  <a:solidFill>
                    <a:srgbClr val="FF0000"/>
                  </a:solidFill>
                  <a:latin typeface="Arial" panose="020B0604020202020204" pitchFamily="34" charset="0"/>
                  <a:ea typeface="黑体" panose="02010609060101010101" pitchFamily="49" charset="-122"/>
                </a:rPr>
                <a:t> </a:t>
              </a:r>
              <a:endParaRPr lang="zh-CN" altLang="en-US" sz="2100" b="1">
                <a:solidFill>
                  <a:srgbClr val="FF0000"/>
                </a:solidFill>
                <a:latin typeface="Arial" panose="020B0604020202020204" pitchFamily="34" charset="0"/>
                <a:ea typeface="黑体" panose="02010609060101010101" pitchFamily="49" charset="-122"/>
              </a:endParaRPr>
            </a:p>
          </p:txBody>
        </p:sp>
        <p:sp>
          <p:nvSpPr>
            <p:cNvPr id="6156" name="AutoShape 12"/>
            <p:cNvSpPr>
              <a:spLocks noChangeArrowheads="1"/>
            </p:cNvSpPr>
            <p:nvPr/>
          </p:nvSpPr>
          <p:spPr bwMode="auto">
            <a:xfrm>
              <a:off x="4080" y="3696"/>
              <a:ext cx="1536" cy="432"/>
            </a:xfrm>
            <a:prstGeom prst="flowChartAlternateProcess">
              <a:avLst/>
            </a:prstGeom>
            <a:solidFill>
              <a:schemeClr val="bg2">
                <a:lumMod val="50000"/>
                <a:alpha val="74000"/>
              </a:schemeClr>
            </a:solidFill>
            <a:ln w="9525">
              <a:no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p>
              <a:pPr algn="ctr">
                <a:defRPr/>
              </a:pPr>
              <a:r>
                <a:rPr lang="zh-CN" altLang="en-US" sz="2100" b="1">
                  <a:solidFill>
                    <a:srgbClr val="FF0000"/>
                  </a:solidFill>
                  <a:effectLst>
                    <a:outerShdw blurRad="38100" dist="38100" dir="2700000" algn="tl">
                      <a:srgbClr val="000000"/>
                    </a:outerShdw>
                  </a:effectLst>
                  <a:latin typeface="Arial" panose="020B0604020202020204" pitchFamily="34" charset="0"/>
                  <a:ea typeface="黑体" panose="02010609060101010101" pitchFamily="49" charset="-122"/>
                </a:rPr>
                <a:t>细菌蛋白酶</a:t>
              </a:r>
              <a:endParaRPr lang="zh-CN" altLang="en-US" sz="2100" b="1">
                <a:solidFill>
                  <a:srgbClr val="FF0000"/>
                </a:solidFill>
                <a:effectLst>
                  <a:outerShdw blurRad="38100" dist="38100" dir="2700000" algn="tl">
                    <a:srgbClr val="000000"/>
                  </a:outerShdw>
                </a:effectLst>
                <a:latin typeface="Arial" panose="020B0604020202020204" pitchFamily="34" charset="0"/>
                <a:ea typeface="黑体" panose="02010609060101010101" pitchFamily="49" charset="-122"/>
              </a:endParaRPr>
            </a:p>
          </p:txBody>
        </p:sp>
      </p:grpSp>
      <p:pic>
        <p:nvPicPr>
          <p:cNvPr id="100" name="图片 99"/>
          <p:cNvPicPr/>
          <p:nvPr/>
        </p:nvPicPr>
        <p:blipFill>
          <a:blip r:embed="rId3" r:link="rId4"/>
          <a:stretch>
            <a:fillRect/>
          </a:stretch>
        </p:blipFill>
        <p:spPr>
          <a:xfrm>
            <a:off x="1407795" y="2743200"/>
            <a:ext cx="2315845" cy="2127885"/>
          </a:xfrm>
          <a:prstGeom prst="rect">
            <a:avLst/>
          </a:prstGeom>
          <a:noFill/>
          <a:ln w="9525">
            <a:noFill/>
          </a:ln>
        </p:spPr>
      </p:pic>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500"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158"/>
                                        </p:tgtEl>
                                        <p:attrNameLst>
                                          <p:attrName>style.visibility</p:attrName>
                                        </p:attrNameLst>
                                      </p:cBhvr>
                                      <p:to>
                                        <p:strVal val="visible"/>
                                      </p:to>
                                    </p:set>
                                    <p:animEffect transition="in" filter="blinds(horizontal)">
                                      <p:cBhvr>
                                        <p:cTn id="12" dur="500"/>
                                        <p:tgtEl>
                                          <p:spTgt spid="6158"/>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160"/>
                                        </p:tgtEl>
                                        <p:attrNameLst>
                                          <p:attrName>style.visibility</p:attrName>
                                        </p:attrNameLst>
                                      </p:cBhvr>
                                      <p:to>
                                        <p:strVal val="visible"/>
                                      </p:to>
                                    </p:set>
                                    <p:animEffect transition="in" filter="blinds(horizontal)">
                                      <p:cBhvr>
                                        <p:cTn id="17" dur="500"/>
                                        <p:tgtEl>
                                          <p:spTgt spid="6160"/>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6163"/>
                                        </p:tgtEl>
                                        <p:attrNameLst>
                                          <p:attrName>style.visibility</p:attrName>
                                        </p:attrNameLst>
                                      </p:cBhvr>
                                      <p:to>
                                        <p:strVal val="visible"/>
                                      </p:to>
                                    </p:set>
                                    <p:animEffect transition="in" filter="blinds(horizontal)">
                                      <p:cBhvr>
                                        <p:cTn id="22" dur="500"/>
                                        <p:tgtEl>
                                          <p:spTgt spid="61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P spid="6158" grpId="0" bldLvl="0" animBg="1"/>
      <p:bldP spid="6160" grpId="0" bldLvl="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43000" y="-76200"/>
            <a:ext cx="6039485" cy="685800"/>
          </a:xfrm>
        </p:spPr>
        <p:txBody>
          <a:bodyPr>
            <a:normAutofit/>
          </a:bodyPr>
          <a:lstStyle/>
          <a:p>
            <a:r>
              <a:rPr lang="zh-CN" altLang="en-US" sz="3600"/>
              <a:t>一、氨基酸</a:t>
            </a:r>
            <a:endParaRPr lang="zh-CN" altLang="en-US" sz="3600"/>
          </a:p>
        </p:txBody>
      </p:sp>
      <p:sp>
        <p:nvSpPr>
          <p:cNvPr id="3" name="内容占位符 2"/>
          <p:cNvSpPr>
            <a:spLocks noGrp="1"/>
          </p:cNvSpPr>
          <p:nvPr>
            <p:ph idx="1"/>
          </p:nvPr>
        </p:nvSpPr>
        <p:spPr>
          <a:xfrm>
            <a:off x="381000" y="228600"/>
            <a:ext cx="8229600" cy="4525963"/>
          </a:xfrm>
        </p:spPr>
        <p:txBody>
          <a:bodyPr/>
          <a:lstStyle/>
          <a:p>
            <a:pPr marL="0" indent="0">
              <a:buNone/>
            </a:pPr>
            <a:r>
              <a:rPr lang="en-US" altLang="zh-CN">
                <a:solidFill>
                  <a:schemeClr val="tx1"/>
                </a:solidFill>
              </a:rPr>
              <a:t>1</a:t>
            </a:r>
            <a:r>
              <a:rPr lang="zh-CN" altLang="zh-CN">
                <a:solidFill>
                  <a:schemeClr val="tx1"/>
                </a:solidFill>
              </a:rPr>
              <a:t>、</a:t>
            </a:r>
            <a:r>
              <a:rPr lang="zh-CN" altLang="en-US">
                <a:solidFill>
                  <a:schemeClr val="tx1"/>
                </a:solidFill>
              </a:rPr>
              <a:t>分子结构</a:t>
            </a:r>
            <a:endParaRPr lang="zh-CN" altLang="en-US"/>
          </a:p>
          <a:p>
            <a:pPr marL="0" indent="0">
              <a:buNone/>
            </a:pPr>
            <a:r>
              <a:rPr lang="en-US" altLang="zh-CN"/>
              <a:t>   </a:t>
            </a:r>
            <a:r>
              <a:rPr lang="en-US" altLang="zh-CN">
                <a:solidFill>
                  <a:schemeClr val="tx1">
                    <a:lumMod val="75000"/>
                  </a:schemeClr>
                </a:solidFill>
              </a:rPr>
              <a:t>(1)</a:t>
            </a:r>
            <a:r>
              <a:rPr lang="zh-CN" altLang="en-US">
                <a:solidFill>
                  <a:schemeClr val="tx1">
                    <a:lumMod val="75000"/>
                  </a:schemeClr>
                </a:solidFill>
              </a:rPr>
              <a:t>氨基酸</a:t>
            </a:r>
            <a:r>
              <a:rPr lang="zh-CN" altLang="en-US" smtClean="0">
                <a:solidFill>
                  <a:schemeClr val="tx1">
                    <a:lumMod val="75000"/>
                  </a:schemeClr>
                </a:solidFill>
              </a:rPr>
              <a:t>是氨基</a:t>
            </a:r>
            <a:r>
              <a:rPr lang="zh-CN" altLang="en-US" smtClean="0">
                <a:solidFill>
                  <a:srgbClr val="FF0000"/>
                </a:solidFill>
              </a:rPr>
              <a:t>（</a:t>
            </a:r>
            <a:r>
              <a:rPr lang="en-US" altLang="zh-CN">
                <a:solidFill>
                  <a:srgbClr val="FF0000"/>
                </a:solidFill>
                <a:latin typeface="Courier New" panose="02070309020205020404"/>
              </a:rPr>
              <a:t>—</a:t>
            </a:r>
            <a:r>
              <a:rPr lang="en-US" altLang="zh-CN" smtClean="0">
                <a:solidFill>
                  <a:srgbClr val="FF0000"/>
                </a:solidFill>
              </a:rPr>
              <a:t>NH</a:t>
            </a:r>
            <a:r>
              <a:rPr lang="en-US" altLang="zh-CN" baseline="-30000" smtClean="0">
                <a:solidFill>
                  <a:srgbClr val="FF0000"/>
                </a:solidFill>
              </a:rPr>
              <a:t>2</a:t>
            </a:r>
            <a:r>
              <a:rPr lang="zh-CN" altLang="en-US" smtClean="0">
                <a:solidFill>
                  <a:srgbClr val="FF0000"/>
                </a:solidFill>
              </a:rPr>
              <a:t>）</a:t>
            </a:r>
            <a:r>
              <a:rPr lang="zh-CN" altLang="en-US" smtClean="0">
                <a:solidFill>
                  <a:schemeClr val="tx1">
                    <a:lumMod val="75000"/>
                  </a:schemeClr>
                </a:solidFill>
              </a:rPr>
              <a:t>取代了羧酸分子</a:t>
            </a:r>
            <a:r>
              <a:rPr lang="zh-CN" altLang="en-US">
                <a:solidFill>
                  <a:schemeClr val="tx1">
                    <a:lumMod val="75000"/>
                  </a:schemeClr>
                </a:solidFill>
              </a:rPr>
              <a:t>中</a:t>
            </a:r>
            <a:r>
              <a:rPr lang="zh-CN" altLang="en-US">
                <a:solidFill>
                  <a:srgbClr val="FF0000"/>
                </a:solidFill>
              </a:rPr>
              <a:t>烃基上</a:t>
            </a:r>
            <a:r>
              <a:rPr lang="zh-CN" altLang="en-US">
                <a:solidFill>
                  <a:schemeClr val="tx1">
                    <a:lumMod val="75000"/>
                  </a:schemeClr>
                </a:solidFill>
              </a:rPr>
              <a:t>的氢原子所形成的取代羧酸</a:t>
            </a:r>
            <a:r>
              <a:rPr lang="zh-CN" altLang="en-US" smtClean="0">
                <a:solidFill>
                  <a:schemeClr val="tx1">
                    <a:lumMod val="75000"/>
                  </a:schemeClr>
                </a:solidFill>
              </a:rPr>
              <a:t>。</a:t>
            </a:r>
            <a:endParaRPr lang="zh-CN" altLang="en-US">
              <a:solidFill>
                <a:schemeClr val="tx1">
                  <a:lumMod val="75000"/>
                </a:schemeClr>
              </a:solidFill>
            </a:endParaRPr>
          </a:p>
          <a:p>
            <a:pPr marL="0" indent="0">
              <a:buNone/>
            </a:pPr>
            <a:r>
              <a:rPr lang="en-US" altLang="zh-CN">
                <a:solidFill>
                  <a:schemeClr val="tx1">
                    <a:lumMod val="75000"/>
                  </a:schemeClr>
                </a:solidFill>
              </a:rPr>
              <a:t>  (2)</a:t>
            </a:r>
            <a:r>
              <a:rPr lang="zh-CN" altLang="en-US">
                <a:solidFill>
                  <a:schemeClr val="tx1">
                    <a:lumMod val="75000"/>
                  </a:schemeClr>
                </a:solidFill>
              </a:rPr>
              <a:t>官能团</a:t>
            </a:r>
            <a:r>
              <a:rPr lang="zh-CN" altLang="en-US" smtClean="0">
                <a:solidFill>
                  <a:schemeClr val="tx1">
                    <a:lumMod val="75000"/>
                  </a:schemeClr>
                </a:solidFill>
              </a:rPr>
              <a:t>：</a:t>
            </a:r>
            <a:r>
              <a:rPr lang="en-US" altLang="zh-CN">
                <a:solidFill>
                  <a:srgbClr val="FF0000"/>
                </a:solidFill>
                <a:latin typeface="Courier New" panose="02070309020205020404"/>
              </a:rPr>
              <a:t>—</a:t>
            </a:r>
            <a:r>
              <a:rPr lang="en-US" altLang="zh-CN" smtClean="0">
                <a:solidFill>
                  <a:srgbClr val="FF0000"/>
                </a:solidFill>
              </a:rPr>
              <a:t>NH</a:t>
            </a:r>
            <a:r>
              <a:rPr lang="en-US" altLang="zh-CN" baseline="-30000" smtClean="0">
                <a:solidFill>
                  <a:srgbClr val="FF0000"/>
                </a:solidFill>
              </a:rPr>
              <a:t>2</a:t>
            </a:r>
            <a:r>
              <a:rPr lang="zh-CN" altLang="en-US" smtClean="0">
                <a:solidFill>
                  <a:srgbClr val="FF0000"/>
                </a:solidFill>
              </a:rPr>
              <a:t>、</a:t>
            </a:r>
            <a:r>
              <a:rPr lang="en-US" altLang="zh-CN">
                <a:solidFill>
                  <a:srgbClr val="FF0000"/>
                </a:solidFill>
              </a:rPr>
              <a:t>—</a:t>
            </a:r>
            <a:r>
              <a:rPr lang="en-US" altLang="zh-CN" smtClean="0">
                <a:solidFill>
                  <a:srgbClr val="FF0000"/>
                </a:solidFill>
              </a:rPr>
              <a:t>COOH</a:t>
            </a:r>
            <a:r>
              <a:rPr lang="zh-CN" altLang="en-US" smtClean="0">
                <a:solidFill>
                  <a:srgbClr val="FF0000"/>
                </a:solidFill>
              </a:rPr>
              <a:t>。</a:t>
            </a:r>
            <a:endParaRPr lang="zh-CN" altLang="en-US">
              <a:solidFill>
                <a:schemeClr val="tx1">
                  <a:lumMod val="75000"/>
                </a:schemeClr>
              </a:solidFill>
            </a:endParaRPr>
          </a:p>
          <a:p>
            <a:pPr marL="0" indent="0">
              <a:buNone/>
            </a:pPr>
            <a:r>
              <a:rPr lang="en-US" altLang="zh-CN">
                <a:solidFill>
                  <a:schemeClr val="tx1">
                    <a:lumMod val="75000"/>
                  </a:schemeClr>
                </a:solidFill>
              </a:rPr>
              <a:t>  (3)α</a:t>
            </a:r>
            <a:r>
              <a:rPr lang="en-US" altLang="zh-CN" smtClean="0">
                <a:solidFill>
                  <a:schemeClr val="tx1">
                    <a:lumMod val="75000"/>
                  </a:schemeClr>
                </a:solidFill>
              </a:rPr>
              <a:t>­-</a:t>
            </a:r>
            <a:r>
              <a:rPr lang="zh-CN" altLang="en-US" smtClean="0">
                <a:solidFill>
                  <a:schemeClr val="tx1">
                    <a:lumMod val="75000"/>
                  </a:schemeClr>
                </a:solidFill>
              </a:rPr>
              <a:t>氨基酸：</a:t>
            </a:r>
            <a:r>
              <a:rPr lang="zh-CN" altLang="en-US" b="1">
                <a:latin typeface="Times New Roman" panose="02020603050405020304" pitchFamily="18" charset="0"/>
                <a:cs typeface="Times New Roman" panose="02020603050405020304" pitchFamily="18" charset="0"/>
                <a:sym typeface="+mn-ea"/>
              </a:rPr>
              <a:t>羧酸分子中与羧基直接相连的碳原子称为</a:t>
            </a:r>
            <a:r>
              <a:rPr lang="zh-CN" altLang="en-US" b="1">
                <a:solidFill>
                  <a:srgbClr val="1F2DA8"/>
                </a:solidFill>
                <a:latin typeface="Times New Roman" panose="02020603050405020304" pitchFamily="18" charset="0"/>
                <a:cs typeface="Times New Roman" panose="02020603050405020304" pitchFamily="18" charset="0"/>
                <a:sym typeface="+mn-ea"/>
              </a:rPr>
              <a:t>α</a:t>
            </a:r>
            <a:r>
              <a:rPr lang="en-US" altLang="zh-CN" b="1">
                <a:solidFill>
                  <a:srgbClr val="1F2DA8"/>
                </a:solidFill>
                <a:latin typeface="Times New Roman" panose="02020603050405020304" pitchFamily="18" charset="0"/>
                <a:cs typeface="Times New Roman" panose="02020603050405020304" pitchFamily="18" charset="0"/>
                <a:sym typeface="+mn-ea"/>
              </a:rPr>
              <a:t>-</a:t>
            </a:r>
            <a:r>
              <a:rPr lang="zh-CN" altLang="en-US" b="1">
                <a:solidFill>
                  <a:srgbClr val="1F2DA8"/>
                </a:solidFill>
                <a:latin typeface="Times New Roman" panose="02020603050405020304" pitchFamily="18" charset="0"/>
                <a:cs typeface="Times New Roman" panose="02020603050405020304" pitchFamily="18" charset="0"/>
                <a:sym typeface="+mn-ea"/>
              </a:rPr>
              <a:t>碳原子</a:t>
            </a:r>
            <a:r>
              <a:rPr lang="zh-CN" altLang="en-US" b="1">
                <a:latin typeface="Times New Roman" panose="02020603050405020304" pitchFamily="18" charset="0"/>
                <a:cs typeface="Times New Roman" panose="02020603050405020304" pitchFamily="18" charset="0"/>
                <a:sym typeface="+mn-ea"/>
              </a:rPr>
              <a:t>，α</a:t>
            </a:r>
            <a:r>
              <a:rPr lang="en-US" altLang="zh-CN" b="1">
                <a:latin typeface="Times New Roman" panose="02020603050405020304" pitchFamily="18" charset="0"/>
                <a:cs typeface="Times New Roman" panose="02020603050405020304" pitchFamily="18" charset="0"/>
                <a:sym typeface="+mn-ea"/>
              </a:rPr>
              <a:t>-</a:t>
            </a:r>
            <a:r>
              <a:rPr lang="zh-CN" altLang="en-US" b="1">
                <a:latin typeface="Times New Roman" panose="02020603050405020304" pitchFamily="18" charset="0"/>
                <a:cs typeface="Times New Roman" panose="02020603050405020304" pitchFamily="18" charset="0"/>
                <a:sym typeface="+mn-ea"/>
              </a:rPr>
              <a:t>碳原子上的氢原子被氨基取代后的产物称为</a:t>
            </a:r>
            <a:r>
              <a:rPr lang="zh-CN" altLang="en-US" b="1">
                <a:latin typeface="Times New Roman" panose="02020603050405020304" pitchFamily="18" charset="0"/>
                <a:cs typeface="Times New Roman" panose="02020603050405020304" pitchFamily="18" charset="0"/>
                <a:sym typeface="+mn-ea"/>
              </a:rPr>
              <a:t>α</a:t>
            </a:r>
            <a:r>
              <a:rPr lang="en-US" altLang="zh-CN" b="1">
                <a:latin typeface="Times New Roman" panose="02020603050405020304" pitchFamily="18" charset="0"/>
                <a:cs typeface="Times New Roman" panose="02020603050405020304" pitchFamily="18" charset="0"/>
                <a:sym typeface="+mn-ea"/>
              </a:rPr>
              <a:t>-</a:t>
            </a:r>
            <a:r>
              <a:rPr lang="zh-CN" altLang="en-US" b="1">
                <a:latin typeface="Times New Roman" panose="02020603050405020304" pitchFamily="18" charset="0"/>
                <a:cs typeface="Times New Roman" panose="02020603050405020304" pitchFamily="18" charset="0"/>
                <a:sym typeface="+mn-ea"/>
              </a:rPr>
              <a:t>氨基酸</a:t>
            </a:r>
            <a:endParaRPr lang="en-US" altLang="zh-CN" b="1">
              <a:latin typeface="Times New Roman" panose="02020603050405020304" pitchFamily="18" charset="0"/>
              <a:cs typeface="Times New Roman" panose="02020603050405020304" pitchFamily="18" charset="0"/>
            </a:endParaRPr>
          </a:p>
          <a:p>
            <a:pPr marL="0" indent="0">
              <a:buNone/>
            </a:pPr>
            <a:endParaRPr lang="zh-CN" altLang="en-US"/>
          </a:p>
        </p:txBody>
      </p:sp>
      <p:sp>
        <p:nvSpPr>
          <p:cNvPr id="4" name="矩形 3"/>
          <p:cNvSpPr/>
          <p:nvPr/>
        </p:nvSpPr>
        <p:spPr>
          <a:xfrm>
            <a:off x="2107193" y="5373529"/>
            <a:ext cx="423514" cy="524567"/>
          </a:xfrm>
          <a:prstGeom prst="rect">
            <a:avLst/>
          </a:prstGeom>
        </p:spPr>
        <p:txBody>
          <a:bodyPr wrap="none">
            <a:spAutoFit/>
          </a:bodyPr>
          <a:lstStyle/>
          <a:p>
            <a:pPr>
              <a:lnSpc>
                <a:spcPct val="130000"/>
              </a:lnSpc>
            </a:pPr>
            <a:r>
              <a:rPr lang="en-US" altLang="zh-CN" sz="2400" b="1">
                <a:solidFill>
                  <a:srgbClr val="00B0F0"/>
                </a:solidFill>
                <a:latin typeface="Times New Roman" panose="02020603050405020304" pitchFamily="18" charset="0"/>
                <a:ea typeface="微软雅黑" panose="020B0503020204020204" charset="-122"/>
                <a:cs typeface="Times New Roman" panose="02020603050405020304" pitchFamily="18" charset="0"/>
              </a:rPr>
              <a:t>H</a:t>
            </a:r>
            <a:endParaRPr lang="zh-CN" altLang="en-US" sz="2400" b="1" dirty="0">
              <a:solidFill>
                <a:srgbClr val="00B0F0"/>
              </a:solidFill>
              <a:latin typeface="Times New Roman" panose="02020603050405020304" pitchFamily="18" charset="0"/>
              <a:ea typeface="微软雅黑" panose="020B0503020204020204" charset="-122"/>
              <a:cs typeface="Times New Roman" panose="02020603050405020304" pitchFamily="18" charset="0"/>
            </a:endParaRPr>
          </a:p>
        </p:txBody>
      </p:sp>
      <p:grpSp>
        <p:nvGrpSpPr>
          <p:cNvPr id="5" name="组合 4"/>
          <p:cNvGrpSpPr/>
          <p:nvPr/>
        </p:nvGrpSpPr>
        <p:grpSpPr>
          <a:xfrm>
            <a:off x="1574312" y="4251478"/>
            <a:ext cx="2254143" cy="1229921"/>
            <a:chOff x="2195736" y="3308948"/>
            <a:chExt cx="2254143" cy="1229921"/>
          </a:xfrm>
        </p:grpSpPr>
        <p:sp>
          <p:nvSpPr>
            <p:cNvPr id="6" name="TextBox 5"/>
            <p:cNvSpPr txBox="1"/>
            <p:nvPr/>
          </p:nvSpPr>
          <p:spPr>
            <a:xfrm>
              <a:off x="2195736" y="3833515"/>
              <a:ext cx="2254143" cy="524567"/>
            </a:xfrm>
            <a:prstGeom prst="rect">
              <a:avLst/>
            </a:prstGeom>
            <a:noFill/>
          </p:spPr>
          <p:txBody>
            <a:bodyPr wrap="none" rtlCol="0">
              <a:spAutoFit/>
            </a:bodyPr>
            <a:lstStyle/>
            <a:p>
              <a:pPr>
                <a:lnSpc>
                  <a:spcPct val="130000"/>
                </a:lnSpc>
              </a:pPr>
              <a:r>
                <a:rPr lang="en-US" altLang="zh-CN" sz="2400" b="1" smtClean="0">
                  <a:solidFill>
                    <a:srgbClr val="00B0F0"/>
                  </a:solidFill>
                  <a:latin typeface="Times New Roman" panose="02020603050405020304" pitchFamily="18" charset="0"/>
                  <a:ea typeface="微软雅黑" panose="020B0503020204020204" charset="-122"/>
                  <a:cs typeface="Times New Roman" panose="02020603050405020304" pitchFamily="18" charset="0"/>
                </a:rPr>
                <a:t>R—C—C—OH</a:t>
              </a:r>
              <a:endParaRPr lang="zh-CN" altLang="en-US" sz="2400" b="1" dirty="0" smtClean="0">
                <a:solidFill>
                  <a:srgbClr val="00B0F0"/>
                </a:solidFill>
                <a:latin typeface="Times New Roman" panose="02020603050405020304" pitchFamily="18" charset="0"/>
                <a:ea typeface="微软雅黑" panose="020B0503020204020204" charset="-122"/>
                <a:cs typeface="Times New Roman" panose="02020603050405020304" pitchFamily="18" charset="0"/>
              </a:endParaRPr>
            </a:p>
          </p:txBody>
        </p:sp>
        <p:sp>
          <p:nvSpPr>
            <p:cNvPr id="7" name="矩形 6"/>
            <p:cNvSpPr/>
            <p:nvPr/>
          </p:nvSpPr>
          <p:spPr>
            <a:xfrm>
              <a:off x="3238999" y="3371850"/>
              <a:ext cx="423514" cy="461665"/>
            </a:xfrm>
            <a:prstGeom prst="rect">
              <a:avLst/>
            </a:prstGeom>
          </p:spPr>
          <p:txBody>
            <a:bodyPr wrap="none">
              <a:spAutoFit/>
            </a:bodyPr>
            <a:lstStyle/>
            <a:p>
              <a:r>
                <a:rPr lang="en-US" altLang="zh-CN" sz="2400" b="1">
                  <a:solidFill>
                    <a:srgbClr val="00B0F0"/>
                  </a:solidFill>
                  <a:latin typeface="Times New Roman" panose="02020603050405020304" pitchFamily="18" charset="0"/>
                  <a:ea typeface="微软雅黑" panose="020B0503020204020204" charset="-122"/>
                  <a:cs typeface="Times New Roman" panose="02020603050405020304" pitchFamily="18" charset="0"/>
                </a:rPr>
                <a:t>O</a:t>
              </a:r>
              <a:endParaRPr lang="zh-CN" altLang="en-US" sz="2400" b="1">
                <a:solidFill>
                  <a:srgbClr val="00B0F0"/>
                </a:solidFill>
              </a:endParaRPr>
            </a:p>
          </p:txBody>
        </p:sp>
        <p:cxnSp>
          <p:nvCxnSpPr>
            <p:cNvPr id="8" name="直接连接符 7"/>
            <p:cNvCxnSpPr/>
            <p:nvPr/>
          </p:nvCxnSpPr>
          <p:spPr>
            <a:xfrm flipV="1">
              <a:off x="3491880" y="3726914"/>
              <a:ext cx="0" cy="252028"/>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9" name="直接连接符 8"/>
            <p:cNvCxnSpPr/>
            <p:nvPr/>
          </p:nvCxnSpPr>
          <p:spPr>
            <a:xfrm flipV="1">
              <a:off x="3419872" y="3726914"/>
              <a:ext cx="0" cy="252028"/>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sp>
          <p:nvSpPr>
            <p:cNvPr id="10" name="矩形 9"/>
            <p:cNvSpPr/>
            <p:nvPr/>
          </p:nvSpPr>
          <p:spPr>
            <a:xfrm>
              <a:off x="2728617" y="3308948"/>
              <a:ext cx="423514" cy="524567"/>
            </a:xfrm>
            <a:prstGeom prst="rect">
              <a:avLst/>
            </a:prstGeom>
          </p:spPr>
          <p:txBody>
            <a:bodyPr wrap="none">
              <a:spAutoFit/>
            </a:bodyPr>
            <a:lstStyle/>
            <a:p>
              <a:pPr>
                <a:lnSpc>
                  <a:spcPct val="130000"/>
                </a:lnSpc>
              </a:pPr>
              <a:r>
                <a:rPr lang="en-US" altLang="zh-CN" sz="2400" b="1">
                  <a:solidFill>
                    <a:srgbClr val="00B0F0"/>
                  </a:solidFill>
                  <a:latin typeface="Times New Roman" panose="02020603050405020304" pitchFamily="18" charset="0"/>
                  <a:ea typeface="微软雅黑" panose="020B0503020204020204" charset="-122"/>
                  <a:cs typeface="Times New Roman" panose="02020603050405020304" pitchFamily="18" charset="0"/>
                </a:rPr>
                <a:t>H</a:t>
              </a:r>
              <a:endParaRPr lang="zh-CN" altLang="en-US" sz="2400" b="1" dirty="0">
                <a:solidFill>
                  <a:srgbClr val="00B0F0"/>
                </a:solidFill>
                <a:latin typeface="Times New Roman" panose="02020603050405020304" pitchFamily="18" charset="0"/>
                <a:ea typeface="微软雅黑" panose="020B0503020204020204" charset="-122"/>
                <a:cs typeface="Times New Roman" panose="02020603050405020304" pitchFamily="18" charset="0"/>
              </a:endParaRPr>
            </a:p>
          </p:txBody>
        </p:sp>
        <p:cxnSp>
          <p:nvCxnSpPr>
            <p:cNvPr id="11" name="直接连接符 10"/>
            <p:cNvCxnSpPr/>
            <p:nvPr/>
          </p:nvCxnSpPr>
          <p:spPr>
            <a:xfrm flipV="1">
              <a:off x="2940374" y="3753387"/>
              <a:ext cx="0" cy="252028"/>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nvCxnSpPr>
          <p:spPr>
            <a:xfrm flipV="1">
              <a:off x="2940374" y="4286841"/>
              <a:ext cx="0" cy="252028"/>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grpSp>
      <p:sp>
        <p:nvSpPr>
          <p:cNvPr id="13" name="TextBox 12"/>
          <p:cNvSpPr txBox="1"/>
          <p:nvPr/>
        </p:nvSpPr>
        <p:spPr>
          <a:xfrm>
            <a:off x="2098790" y="5376754"/>
            <a:ext cx="748923" cy="524567"/>
          </a:xfrm>
          <a:prstGeom prst="rect">
            <a:avLst/>
          </a:prstGeom>
          <a:noFill/>
        </p:spPr>
        <p:txBody>
          <a:bodyPr wrap="none" rtlCol="0">
            <a:spAutoFit/>
          </a:bodyPr>
          <a:lstStyle/>
          <a:p>
            <a:pPr>
              <a:lnSpc>
                <a:spcPct val="130000"/>
              </a:lnSpc>
            </a:pPr>
            <a:r>
              <a:rPr lang="en-US" altLang="zh-CN" sz="2400" b="1">
                <a:solidFill>
                  <a:srgbClr val="FF0000"/>
                </a:solidFill>
                <a:latin typeface="Times New Roman" panose="02020603050405020304" pitchFamily="18" charset="0"/>
                <a:ea typeface="微软雅黑" panose="020B0503020204020204" charset="-122"/>
                <a:cs typeface="Times New Roman" panose="02020603050405020304" pitchFamily="18" charset="0"/>
              </a:rPr>
              <a:t>NH</a:t>
            </a:r>
            <a:r>
              <a:rPr lang="en-US" altLang="zh-CN" sz="2400" b="1" baseline="-25000">
                <a:solidFill>
                  <a:srgbClr val="FF0000"/>
                </a:solidFill>
                <a:latin typeface="Times New Roman" panose="02020603050405020304" pitchFamily="18" charset="0"/>
                <a:ea typeface="微软雅黑" panose="020B0503020204020204" charset="-122"/>
                <a:cs typeface="Times New Roman" panose="02020603050405020304" pitchFamily="18" charset="0"/>
              </a:rPr>
              <a:t>2</a:t>
            </a:r>
            <a:endParaRPr lang="zh-CN" altLang="en-US" sz="2400" b="1" baseline="-25000" dirty="0">
              <a:solidFill>
                <a:srgbClr val="FF0000"/>
              </a:solidFill>
              <a:latin typeface="Times New Roman" panose="02020603050405020304" pitchFamily="18" charset="0"/>
              <a:ea typeface="微软雅黑" panose="020B0503020204020204" charset="-122"/>
              <a:cs typeface="Times New Roman" panose="02020603050405020304" pitchFamily="18" charset="0"/>
            </a:endParaRPr>
          </a:p>
        </p:txBody>
      </p:sp>
      <p:grpSp>
        <p:nvGrpSpPr>
          <p:cNvPr id="17" name="组合 16"/>
          <p:cNvGrpSpPr/>
          <p:nvPr/>
        </p:nvGrpSpPr>
        <p:grpSpPr>
          <a:xfrm>
            <a:off x="2126615" y="5485130"/>
            <a:ext cx="2832100" cy="1234440"/>
            <a:chOff x="3676055" y="5022938"/>
            <a:chExt cx="2995596" cy="1322966"/>
          </a:xfrm>
        </p:grpSpPr>
        <p:sp>
          <p:nvSpPr>
            <p:cNvPr id="14" name="矩形 13"/>
            <p:cNvSpPr/>
            <p:nvPr/>
          </p:nvSpPr>
          <p:spPr>
            <a:xfrm>
              <a:off x="3676055" y="5022938"/>
              <a:ext cx="743767" cy="415945"/>
            </a:xfrm>
            <a:prstGeom prst="rect">
              <a:avLst/>
            </a:prstGeom>
            <a:noFill/>
            <a:ln w="28575">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椭圆形标注 15"/>
            <p:cNvSpPr/>
            <p:nvPr/>
          </p:nvSpPr>
          <p:spPr>
            <a:xfrm>
              <a:off x="5148064" y="5733256"/>
              <a:ext cx="1523587" cy="612648"/>
            </a:xfrm>
            <a:prstGeom prst="wedgeEllipseCallout">
              <a:avLst>
                <a:gd name="adj1" fmla="val -97024"/>
                <a:gd name="adj2" fmla="val -122290"/>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smtClean="0">
                  <a:latin typeface="+mj-ea"/>
                  <a:ea typeface="+mj-ea"/>
                </a:rPr>
                <a:t>氨基</a:t>
              </a:r>
              <a:endParaRPr lang="zh-CN" altLang="en-US" sz="2400">
                <a:latin typeface="+mj-ea"/>
                <a:ea typeface="+mj-ea"/>
              </a:endParaRPr>
            </a:p>
          </p:txBody>
        </p:sp>
      </p:grpSp>
      <p:grpSp>
        <p:nvGrpSpPr>
          <p:cNvPr id="19" name="组合 18"/>
          <p:cNvGrpSpPr/>
          <p:nvPr/>
        </p:nvGrpSpPr>
        <p:grpSpPr>
          <a:xfrm>
            <a:off x="2617470" y="4019550"/>
            <a:ext cx="3021965" cy="1136650"/>
            <a:chOff x="4250749" y="3410708"/>
            <a:chExt cx="3145480" cy="1271017"/>
          </a:xfrm>
        </p:grpSpPr>
        <p:sp>
          <p:nvSpPr>
            <p:cNvPr id="15" name="矩形 14"/>
            <p:cNvSpPr/>
            <p:nvPr/>
          </p:nvSpPr>
          <p:spPr>
            <a:xfrm>
              <a:off x="4250749" y="3858340"/>
              <a:ext cx="1127072" cy="823385"/>
            </a:xfrm>
            <a:prstGeom prst="rect">
              <a:avLst/>
            </a:prstGeom>
            <a:noFill/>
            <a:ln w="28575">
              <a:solidFill>
                <a:srgbClr val="00B05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00B050"/>
                </a:solidFill>
              </a:endParaRPr>
            </a:p>
          </p:txBody>
        </p:sp>
        <p:sp>
          <p:nvSpPr>
            <p:cNvPr id="18" name="椭圆形标注 17"/>
            <p:cNvSpPr/>
            <p:nvPr/>
          </p:nvSpPr>
          <p:spPr>
            <a:xfrm>
              <a:off x="6012160" y="3410708"/>
              <a:ext cx="1384069" cy="612648"/>
            </a:xfrm>
            <a:prstGeom prst="wedgeEllipseCallout">
              <a:avLst>
                <a:gd name="adj1" fmla="val -94512"/>
                <a:gd name="adj2" fmla="val 112251"/>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smtClean="0">
                  <a:latin typeface="+mj-ea"/>
                  <a:ea typeface="+mj-ea"/>
                </a:rPr>
                <a:t>羧基</a:t>
              </a:r>
              <a:endParaRPr lang="zh-CN" altLang="en-US" sz="2400">
                <a:latin typeface="+mj-ea"/>
                <a:ea typeface="+mj-ea"/>
              </a:endParaRPr>
            </a:p>
          </p:txBody>
        </p:sp>
      </p:gr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223" name="Group 31"/>
          <p:cNvGrpSpPr/>
          <p:nvPr/>
        </p:nvGrpSpPr>
        <p:grpSpPr bwMode="auto">
          <a:xfrm>
            <a:off x="320040" y="5283200"/>
            <a:ext cx="4862513" cy="1281113"/>
            <a:chOff x="1008" y="2400"/>
            <a:chExt cx="3024" cy="807"/>
          </a:xfrm>
        </p:grpSpPr>
        <p:sp>
          <p:nvSpPr>
            <p:cNvPr id="8207" name="Text Box 15"/>
            <p:cNvSpPr txBox="1">
              <a:spLocks noChangeArrowheads="1"/>
            </p:cNvSpPr>
            <p:nvPr/>
          </p:nvSpPr>
          <p:spPr bwMode="auto">
            <a:xfrm>
              <a:off x="1872" y="2400"/>
              <a:ext cx="2160" cy="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kumimoji="1" lang="en-US" altLang="zh-CN" sz="2800" b="1">
                  <a:solidFill>
                    <a:srgbClr val="FF0000"/>
                  </a:solidFill>
                  <a:effectLst>
                    <a:outerShdw blurRad="38100" dist="38100" dir="2700000" algn="tl">
                      <a:srgbClr val="C0C0C0"/>
                    </a:outerShdw>
                  </a:effectLst>
                  <a:latin typeface="Times New Roman" panose="02020603050405020304" pitchFamily="18" charset="0"/>
                  <a:ea typeface="幼圆" panose="02010509060101010101" pitchFamily="49" charset="-122"/>
                  <a:cs typeface="Times New Roman" panose="02020603050405020304" pitchFamily="18" charset="0"/>
                </a:rPr>
                <a:t>CH</a:t>
              </a:r>
              <a:r>
                <a:rPr kumimoji="1" lang="en-US" altLang="zh-CN" sz="2800" b="1" baseline="-25000">
                  <a:solidFill>
                    <a:srgbClr val="FF0000"/>
                  </a:solidFill>
                  <a:effectLst>
                    <a:outerShdw blurRad="38100" dist="38100" dir="2700000" algn="tl">
                      <a:srgbClr val="C0C0C0"/>
                    </a:outerShdw>
                  </a:effectLst>
                  <a:latin typeface="Times New Roman" panose="02020603050405020304" pitchFamily="18" charset="0"/>
                  <a:ea typeface="幼圆" panose="02010509060101010101" pitchFamily="49" charset="-122"/>
                  <a:cs typeface="Times New Roman" panose="02020603050405020304" pitchFamily="18" charset="0"/>
                </a:rPr>
                <a:t>2</a:t>
              </a:r>
              <a:r>
                <a:rPr kumimoji="1" lang="en-US" altLang="zh-CN" sz="2800" b="1">
                  <a:solidFill>
                    <a:srgbClr val="FF0000"/>
                  </a:solidFill>
                  <a:effectLst>
                    <a:outerShdw blurRad="38100" dist="38100" dir="2700000" algn="tl">
                      <a:srgbClr val="C0C0C0"/>
                    </a:outerShdw>
                  </a:effectLst>
                  <a:latin typeface="Times New Roman" panose="02020603050405020304" pitchFamily="18" charset="0"/>
                  <a:ea typeface="幼圆" panose="02010509060101010101" pitchFamily="49" charset="-122"/>
                  <a:cs typeface="Times New Roman" panose="02020603050405020304" pitchFamily="18" charset="0"/>
                </a:rPr>
                <a:t> -CH-COOH</a:t>
              </a:r>
              <a:endParaRPr kumimoji="1" lang="en-US" altLang="zh-CN" sz="2800" b="1">
                <a:solidFill>
                  <a:srgbClr val="FF0000"/>
                </a:solidFill>
                <a:effectLst>
                  <a:outerShdw blurRad="38100" dist="38100" dir="2700000" algn="tl">
                    <a:srgbClr val="C0C0C0"/>
                  </a:outerShdw>
                </a:effectLst>
                <a:latin typeface="Times New Roman" panose="02020603050405020304" pitchFamily="18" charset="0"/>
                <a:ea typeface="幼圆" panose="02010509060101010101" pitchFamily="49" charset="-122"/>
                <a:cs typeface="Times New Roman" panose="02020603050405020304" pitchFamily="18" charset="0"/>
              </a:endParaRPr>
            </a:p>
          </p:txBody>
        </p:sp>
        <p:sp>
          <p:nvSpPr>
            <p:cNvPr id="8208" name="Text Box 16"/>
            <p:cNvSpPr txBox="1">
              <a:spLocks noChangeArrowheads="1"/>
            </p:cNvSpPr>
            <p:nvPr/>
          </p:nvSpPr>
          <p:spPr bwMode="auto">
            <a:xfrm>
              <a:off x="2448" y="2880"/>
              <a:ext cx="911"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kumimoji="1" lang="en-US" altLang="zh-CN" sz="2800" b="1">
                  <a:solidFill>
                    <a:srgbClr val="FF0000"/>
                  </a:solidFill>
                  <a:effectLst>
                    <a:outerShdw blurRad="38100" dist="38100" dir="2700000" algn="tl">
                      <a:srgbClr val="C0C0C0"/>
                    </a:outerShdw>
                  </a:effectLst>
                  <a:latin typeface="Times New Roman" panose="02020603050405020304" pitchFamily="18" charset="0"/>
                  <a:ea typeface="幼圆" panose="02010509060101010101" pitchFamily="49" charset="-122"/>
                  <a:cs typeface="Times New Roman" panose="02020603050405020304" pitchFamily="18" charset="0"/>
                </a:rPr>
                <a:t>NH</a:t>
              </a:r>
              <a:r>
                <a:rPr kumimoji="1" lang="en-US" altLang="zh-CN" sz="2800" b="1" baseline="-25000">
                  <a:solidFill>
                    <a:srgbClr val="FF0000"/>
                  </a:solidFill>
                  <a:effectLst>
                    <a:outerShdw blurRad="38100" dist="38100" dir="2700000" algn="tl">
                      <a:srgbClr val="C0C0C0"/>
                    </a:outerShdw>
                  </a:effectLst>
                  <a:latin typeface="Times New Roman" panose="02020603050405020304" pitchFamily="18" charset="0"/>
                  <a:ea typeface="幼圆" panose="02010509060101010101" pitchFamily="49" charset="-122"/>
                  <a:cs typeface="Times New Roman" panose="02020603050405020304" pitchFamily="18" charset="0"/>
                </a:rPr>
                <a:t>2</a:t>
              </a:r>
              <a:endParaRPr kumimoji="1" lang="en-US" altLang="zh-CN" sz="2800" b="1">
                <a:solidFill>
                  <a:srgbClr val="FF0000"/>
                </a:solidFill>
                <a:effectLst>
                  <a:outerShdw blurRad="38100" dist="38100" dir="2700000" algn="tl">
                    <a:srgbClr val="C0C0C0"/>
                  </a:outerShdw>
                </a:effectLst>
                <a:latin typeface="Times New Roman" panose="02020603050405020304" pitchFamily="18" charset="0"/>
                <a:ea typeface="幼圆" panose="02010509060101010101" pitchFamily="49" charset="-122"/>
                <a:cs typeface="Times New Roman" panose="02020603050405020304" pitchFamily="18" charset="0"/>
              </a:endParaRPr>
            </a:p>
          </p:txBody>
        </p:sp>
        <p:sp>
          <p:nvSpPr>
            <p:cNvPr id="17431" name="Line 17"/>
            <p:cNvSpPr>
              <a:spLocks noChangeShapeType="1"/>
            </p:cNvSpPr>
            <p:nvPr/>
          </p:nvSpPr>
          <p:spPr bwMode="auto">
            <a:xfrm>
              <a:off x="2544" y="2736"/>
              <a:ext cx="0" cy="192"/>
            </a:xfrm>
            <a:prstGeom prst="line">
              <a:avLst/>
            </a:prstGeom>
            <a:noFill/>
            <a:ln w="38100">
              <a:solidFill>
                <a:srgbClr val="FF0000"/>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nvGrpSpPr>
            <p:cNvPr id="17432" name="Group 18"/>
            <p:cNvGrpSpPr/>
            <p:nvPr/>
          </p:nvGrpSpPr>
          <p:grpSpPr bwMode="auto">
            <a:xfrm>
              <a:off x="1008" y="2400"/>
              <a:ext cx="912" cy="384"/>
              <a:chOff x="3120" y="3264"/>
              <a:chExt cx="912" cy="384"/>
            </a:xfrm>
          </p:grpSpPr>
          <p:sp>
            <p:nvSpPr>
              <p:cNvPr id="17433" name="Line 19"/>
              <p:cNvSpPr>
                <a:spLocks noChangeShapeType="1"/>
              </p:cNvSpPr>
              <p:nvPr/>
            </p:nvSpPr>
            <p:spPr bwMode="auto">
              <a:xfrm>
                <a:off x="3888" y="3466"/>
                <a:ext cx="144" cy="0"/>
              </a:xfrm>
              <a:prstGeom prst="line">
                <a:avLst/>
              </a:prstGeom>
              <a:noFill/>
              <a:ln w="38100">
                <a:solidFill>
                  <a:srgbClr val="FF0000"/>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7434" name="AutoShape 20"/>
              <p:cNvSpPr>
                <a:spLocks noChangeArrowheads="1"/>
              </p:cNvSpPr>
              <p:nvPr/>
            </p:nvSpPr>
            <p:spPr bwMode="auto">
              <a:xfrm>
                <a:off x="3120" y="3264"/>
                <a:ext cx="768" cy="384"/>
              </a:xfrm>
              <a:prstGeom prst="hexagon">
                <a:avLst>
                  <a:gd name="adj" fmla="val 50000"/>
                  <a:gd name="vf" fmla="val 115470"/>
                </a:avLst>
              </a:prstGeom>
              <a:noFill/>
              <a:ln w="38100">
                <a:solidFill>
                  <a:srgbClr val="FF000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sz="2800" b="1">
                  <a:solidFill>
                    <a:srgbClr val="000000"/>
                  </a:solidFill>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7435" name="Oval 21"/>
              <p:cNvSpPr>
                <a:spLocks noChangeArrowheads="1"/>
              </p:cNvSpPr>
              <p:nvPr/>
            </p:nvSpPr>
            <p:spPr bwMode="auto">
              <a:xfrm>
                <a:off x="3408" y="3360"/>
                <a:ext cx="240" cy="144"/>
              </a:xfrm>
              <a:prstGeom prst="ellipse">
                <a:avLst/>
              </a:prstGeom>
              <a:noFill/>
              <a:ln w="38100">
                <a:solidFill>
                  <a:srgbClr val="FF0000"/>
                </a:solidFill>
                <a:rou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sz="2800" b="1">
                  <a:solidFill>
                    <a:srgbClr val="000000"/>
                  </a:solidFill>
                  <a:latin typeface="Times New Roman" panose="02020603050405020304" pitchFamily="18" charset="0"/>
                  <a:ea typeface="黑体" panose="02010609060101010101" pitchFamily="49" charset="-122"/>
                  <a:cs typeface="Times New Roman" panose="02020603050405020304" pitchFamily="18" charset="0"/>
                </a:endParaRPr>
              </a:p>
            </p:txBody>
          </p:sp>
        </p:grpSp>
      </p:grpSp>
      <p:sp>
        <p:nvSpPr>
          <p:cNvPr id="8204" name="Text Box 12"/>
          <p:cNvSpPr txBox="1">
            <a:spLocks noChangeArrowheads="1"/>
          </p:cNvSpPr>
          <p:nvPr/>
        </p:nvSpPr>
        <p:spPr bwMode="auto">
          <a:xfrm>
            <a:off x="22225" y="4466273"/>
            <a:ext cx="5711825" cy="5219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p>
            <a:pPr>
              <a:spcBef>
                <a:spcPct val="50000"/>
              </a:spcBef>
              <a:defRPr/>
            </a:pPr>
            <a:r>
              <a:rPr kumimoji="1" lang="en-US" altLang="zh-CN" sz="2800" b="1">
                <a:solidFill>
                  <a:srgbClr val="1F2DA8"/>
                </a:solidFill>
                <a:effectLst/>
                <a:latin typeface="Times New Roman" panose="02020603050405020304" pitchFamily="18" charset="0"/>
                <a:ea typeface="黑体" panose="02010609060101010101" pitchFamily="49" charset="-122"/>
                <a:cs typeface="Times New Roman" panose="02020603050405020304" pitchFamily="18" charset="0"/>
              </a:rPr>
              <a:t> 【α</a:t>
            </a:r>
            <a:r>
              <a:rPr kumimoji="1" lang="zh-CN" altLang="en-US" sz="2800" b="1">
                <a:solidFill>
                  <a:srgbClr val="1F2DA8"/>
                </a:solidFill>
                <a:effectLst/>
                <a:latin typeface="Times New Roman" panose="02020603050405020304" pitchFamily="18" charset="0"/>
                <a:ea typeface="黑体" panose="02010609060101010101" pitchFamily="49" charset="-122"/>
                <a:cs typeface="Times New Roman" panose="02020603050405020304" pitchFamily="18" charset="0"/>
              </a:rPr>
              <a:t>－氨基苯丙酸</a:t>
            </a:r>
            <a:r>
              <a:rPr kumimoji="1" lang="zh-CN" altLang="en-US" sz="2800" b="1">
                <a:solidFill>
                  <a:srgbClr val="1F2DA8"/>
                </a:solidFill>
                <a:effectLst/>
                <a:latin typeface="Times New Roman" panose="02020603050405020304" pitchFamily="18" charset="0"/>
                <a:ea typeface="黑体" panose="02010609060101010101" pitchFamily="49" charset="-122"/>
                <a:cs typeface="Times New Roman" panose="02020603050405020304" pitchFamily="18" charset="0"/>
                <a:sym typeface="+mn-ea"/>
              </a:rPr>
              <a:t>（苯丙氨酸</a:t>
            </a:r>
            <a:r>
              <a:rPr kumimoji="1" lang="zh-CN" altLang="en-US" sz="2800" b="1">
                <a:solidFill>
                  <a:srgbClr val="1F2DA8"/>
                </a:solidFill>
                <a:effectLst/>
                <a:latin typeface="Times New Roman" panose="02020603050405020304" pitchFamily="18" charset="0"/>
                <a:ea typeface="黑体" panose="02010609060101010101" pitchFamily="49" charset="-122"/>
                <a:cs typeface="Times New Roman" panose="02020603050405020304" pitchFamily="18" charset="0"/>
              </a:rPr>
              <a:t>）</a:t>
            </a:r>
            <a:r>
              <a:rPr kumimoji="1" lang="en-US" altLang="zh-CN" sz="2800" b="1">
                <a:solidFill>
                  <a:srgbClr val="1F2DA8"/>
                </a:solidFill>
                <a:effectLst/>
                <a:latin typeface="Times New Roman" panose="02020603050405020304" pitchFamily="18" charset="0"/>
                <a:ea typeface="黑体" panose="02010609060101010101" pitchFamily="49" charset="-122"/>
                <a:cs typeface="Times New Roman" panose="02020603050405020304" pitchFamily="18" charset="0"/>
              </a:rPr>
              <a:t>】</a:t>
            </a:r>
            <a:endParaRPr kumimoji="1" lang="en-US" altLang="zh-CN" sz="2800" b="1">
              <a:solidFill>
                <a:srgbClr val="1F2DA8"/>
              </a:solidFill>
              <a:effectLst/>
              <a:latin typeface="Times New Roman" panose="02020603050405020304" pitchFamily="18" charset="0"/>
              <a:ea typeface="黑体" panose="02010609060101010101" pitchFamily="49" charset="-122"/>
              <a:cs typeface="Times New Roman" panose="02020603050405020304" pitchFamily="18" charset="0"/>
            </a:endParaRPr>
          </a:p>
        </p:txBody>
      </p:sp>
      <p:sp>
        <p:nvSpPr>
          <p:cNvPr id="2" name="Text Box 9"/>
          <p:cNvSpPr txBox="1">
            <a:spLocks noChangeArrowheads="1"/>
          </p:cNvSpPr>
          <p:nvPr/>
        </p:nvSpPr>
        <p:spPr bwMode="auto">
          <a:xfrm>
            <a:off x="356235" y="-11747"/>
            <a:ext cx="2863215" cy="5219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sz="2800" b="1">
                <a:solidFill>
                  <a:srgbClr val="000000"/>
                </a:solidFill>
                <a:latin typeface="Times New Roman" panose="02020603050405020304" pitchFamily="18" charset="0"/>
                <a:ea typeface="黑体" panose="02010609060101010101" pitchFamily="49" charset="-122"/>
                <a:cs typeface="Times New Roman" panose="02020603050405020304" pitchFamily="18" charset="0"/>
              </a:rPr>
              <a:t>3</a:t>
            </a:r>
            <a:r>
              <a:rPr lang="zh-CN" altLang="en-US" sz="2800" b="1">
                <a:solidFill>
                  <a:srgbClr val="000000"/>
                </a:solidFill>
                <a:latin typeface="Times New Roman" panose="02020603050405020304" pitchFamily="18" charset="0"/>
                <a:ea typeface="黑体" panose="02010609060101010101" pitchFamily="49" charset="-122"/>
                <a:cs typeface="Times New Roman" panose="02020603050405020304" pitchFamily="18" charset="0"/>
              </a:rPr>
              <a:t>、</a:t>
            </a:r>
            <a:r>
              <a:rPr lang="zh-CN" altLang="en-US" sz="2800" b="1">
                <a:solidFill>
                  <a:srgbClr val="000000"/>
                </a:solidFill>
                <a:latin typeface="Times New Roman" panose="02020603050405020304" pitchFamily="18" charset="0"/>
                <a:ea typeface="黑体" panose="02010609060101010101" pitchFamily="49" charset="-122"/>
                <a:cs typeface="Times New Roman" panose="02020603050405020304" pitchFamily="18" charset="0"/>
              </a:rPr>
              <a:t>常见的氨基酸</a:t>
            </a:r>
            <a:endParaRPr lang="zh-CN" altLang="en-US" sz="2800" b="1">
              <a:solidFill>
                <a:srgbClr val="000000"/>
              </a:solidFill>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Text Box 6"/>
          <p:cNvSpPr txBox="1">
            <a:spLocks noChangeArrowheads="1"/>
          </p:cNvSpPr>
          <p:nvPr/>
        </p:nvSpPr>
        <p:spPr bwMode="auto">
          <a:xfrm>
            <a:off x="-92710" y="749300"/>
            <a:ext cx="4322763" cy="5219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p>
            <a:pPr>
              <a:spcBef>
                <a:spcPct val="50000"/>
              </a:spcBef>
              <a:defRPr/>
            </a:pPr>
            <a:r>
              <a:rPr kumimoji="1" lang="en-US" altLang="zh-CN" sz="2800" b="1">
                <a:solidFill>
                  <a:srgbClr val="1F2DA8"/>
                </a:solidFill>
                <a:effectLst/>
                <a:latin typeface="黑体" panose="02010609060101010101" pitchFamily="49" charset="-122"/>
                <a:ea typeface="黑体" panose="02010609060101010101" pitchFamily="49" charset="-122"/>
              </a:rPr>
              <a:t>【</a:t>
            </a:r>
            <a:r>
              <a:rPr kumimoji="1" lang="en-US" altLang="zh-CN" sz="2800" b="1">
                <a:solidFill>
                  <a:srgbClr val="1F2DA8"/>
                </a:solidFill>
                <a:effectLst/>
                <a:latin typeface="Arial" panose="020B0604020202020204" pitchFamily="34" charset="0"/>
                <a:ea typeface="黑体" panose="02010609060101010101" pitchFamily="49" charset="-122"/>
                <a:cs typeface="Arial" panose="020B0604020202020204" pitchFamily="34" charset="0"/>
              </a:rPr>
              <a:t>α-</a:t>
            </a:r>
            <a:r>
              <a:rPr kumimoji="1" lang="zh-CN" altLang="en-US" sz="2800" b="1">
                <a:solidFill>
                  <a:srgbClr val="1F2DA8"/>
                </a:solidFill>
                <a:effectLst/>
                <a:latin typeface="黑体" panose="02010609060101010101" pitchFamily="49" charset="-122"/>
                <a:ea typeface="黑体" panose="02010609060101010101" pitchFamily="49" charset="-122"/>
              </a:rPr>
              <a:t>氨基乙酸（甘氨酸）</a:t>
            </a:r>
            <a:r>
              <a:rPr kumimoji="1" lang="en-US" altLang="zh-CN" sz="2800" b="1">
                <a:solidFill>
                  <a:srgbClr val="1F2DA8"/>
                </a:solidFill>
                <a:effectLst/>
                <a:latin typeface="黑体" panose="02010609060101010101" pitchFamily="49" charset="-122"/>
                <a:ea typeface="黑体" panose="02010609060101010101" pitchFamily="49" charset="-122"/>
              </a:rPr>
              <a:t>】</a:t>
            </a:r>
            <a:endParaRPr kumimoji="1" lang="en-US" altLang="zh-CN" sz="2800" b="1">
              <a:solidFill>
                <a:srgbClr val="1F2DA8"/>
              </a:solidFill>
              <a:effectLst/>
              <a:latin typeface="黑体" panose="02010609060101010101" pitchFamily="49" charset="-122"/>
              <a:ea typeface="黑体" panose="02010609060101010101" pitchFamily="49" charset="-122"/>
            </a:endParaRPr>
          </a:p>
        </p:txBody>
      </p:sp>
      <p:grpSp>
        <p:nvGrpSpPr>
          <p:cNvPr id="4" name="Group 27"/>
          <p:cNvGrpSpPr/>
          <p:nvPr/>
        </p:nvGrpSpPr>
        <p:grpSpPr bwMode="auto">
          <a:xfrm>
            <a:off x="418465" y="1536700"/>
            <a:ext cx="2624138" cy="1198563"/>
            <a:chOff x="3024" y="1824"/>
            <a:chExt cx="1632" cy="836"/>
          </a:xfrm>
        </p:grpSpPr>
        <p:sp>
          <p:nvSpPr>
            <p:cNvPr id="5" name="Text Box 28"/>
            <p:cNvSpPr txBox="1">
              <a:spLocks noChangeArrowheads="1"/>
            </p:cNvSpPr>
            <p:nvPr/>
          </p:nvSpPr>
          <p:spPr bwMode="auto">
            <a:xfrm>
              <a:off x="3024" y="1824"/>
              <a:ext cx="1632"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p>
              <a:pPr>
                <a:spcBef>
                  <a:spcPct val="50000"/>
                </a:spcBef>
                <a:defRPr/>
              </a:pPr>
              <a:r>
                <a:rPr kumimoji="1" lang="en-US" altLang="zh-CN" sz="3200" b="1">
                  <a:solidFill>
                    <a:srgbClr val="FF0000"/>
                  </a:solidFill>
                  <a:effectLst>
                    <a:outerShdw blurRad="38100" dist="38100" dir="2700000" algn="tl">
                      <a:srgbClr val="C0C0C0"/>
                    </a:outerShdw>
                  </a:effectLst>
                  <a:latin typeface="Times New Roman" panose="02020603050405020304" pitchFamily="18" charset="0"/>
                </a:rPr>
                <a:t>CH</a:t>
              </a:r>
              <a:r>
                <a:rPr kumimoji="1" lang="en-US" altLang="zh-CN" sz="3200" b="1" baseline="-25000">
                  <a:solidFill>
                    <a:srgbClr val="FF0000"/>
                  </a:solidFill>
                  <a:effectLst>
                    <a:outerShdw blurRad="38100" dist="38100" dir="2700000" algn="tl">
                      <a:srgbClr val="C0C0C0"/>
                    </a:outerShdw>
                  </a:effectLst>
                  <a:latin typeface="Times New Roman" panose="02020603050405020304" pitchFamily="18" charset="0"/>
                </a:rPr>
                <a:t>2</a:t>
              </a:r>
              <a:r>
                <a:rPr kumimoji="1" lang="en-US" altLang="zh-CN" sz="3200" b="1">
                  <a:solidFill>
                    <a:srgbClr val="FF0000"/>
                  </a:solidFill>
                  <a:effectLst>
                    <a:outerShdw blurRad="38100" dist="38100" dir="2700000" algn="tl">
                      <a:srgbClr val="C0C0C0"/>
                    </a:outerShdw>
                  </a:effectLst>
                  <a:latin typeface="Times New Roman" panose="02020603050405020304" pitchFamily="18" charset="0"/>
                </a:rPr>
                <a:t>-COOH</a:t>
              </a:r>
              <a:endParaRPr kumimoji="1" lang="en-US" altLang="zh-CN" sz="3200" b="1">
                <a:solidFill>
                  <a:srgbClr val="FF0000"/>
                </a:solidFill>
                <a:effectLst>
                  <a:outerShdw blurRad="38100" dist="38100" dir="2700000" algn="tl">
                    <a:srgbClr val="C0C0C0"/>
                  </a:outerShdw>
                </a:effectLst>
                <a:latin typeface="Times New Roman" panose="02020603050405020304" pitchFamily="18" charset="0"/>
              </a:endParaRPr>
            </a:p>
          </p:txBody>
        </p:sp>
        <p:sp>
          <p:nvSpPr>
            <p:cNvPr id="6" name="Text Box 29"/>
            <p:cNvSpPr txBox="1">
              <a:spLocks noChangeArrowheads="1"/>
            </p:cNvSpPr>
            <p:nvPr/>
          </p:nvSpPr>
          <p:spPr bwMode="auto">
            <a:xfrm>
              <a:off x="3024" y="2256"/>
              <a:ext cx="816"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p>
              <a:pPr>
                <a:spcBef>
                  <a:spcPct val="50000"/>
                </a:spcBef>
                <a:defRPr/>
              </a:pPr>
              <a:r>
                <a:rPr kumimoji="1" lang="en-US" altLang="zh-CN" sz="3200" b="1">
                  <a:solidFill>
                    <a:srgbClr val="FF0000"/>
                  </a:solidFill>
                  <a:effectLst>
                    <a:outerShdw blurRad="38100" dist="38100" dir="2700000" algn="tl">
                      <a:srgbClr val="C0C0C0"/>
                    </a:outerShdw>
                  </a:effectLst>
                  <a:latin typeface="Times New Roman" panose="02020603050405020304" pitchFamily="18" charset="0"/>
                </a:rPr>
                <a:t>NH</a:t>
              </a:r>
              <a:r>
                <a:rPr kumimoji="1" lang="en-US" altLang="zh-CN" sz="3200" b="1" baseline="-25000">
                  <a:solidFill>
                    <a:srgbClr val="FF0000"/>
                  </a:solidFill>
                  <a:effectLst>
                    <a:outerShdw blurRad="38100" dist="38100" dir="2700000" algn="tl">
                      <a:srgbClr val="C0C0C0"/>
                    </a:outerShdw>
                  </a:effectLst>
                  <a:latin typeface="Times New Roman" panose="02020603050405020304" pitchFamily="18" charset="0"/>
                </a:rPr>
                <a:t>2</a:t>
              </a:r>
              <a:endParaRPr kumimoji="1" lang="en-US" altLang="zh-CN" sz="3200" b="1">
                <a:solidFill>
                  <a:srgbClr val="FF0000"/>
                </a:solidFill>
                <a:effectLst>
                  <a:outerShdw blurRad="38100" dist="38100" dir="2700000" algn="tl">
                    <a:srgbClr val="C0C0C0"/>
                  </a:outerShdw>
                </a:effectLst>
                <a:latin typeface="Times New Roman" panose="02020603050405020304" pitchFamily="18" charset="0"/>
              </a:endParaRPr>
            </a:p>
          </p:txBody>
        </p:sp>
        <p:sp>
          <p:nvSpPr>
            <p:cNvPr id="7" name="Line 30"/>
            <p:cNvSpPr>
              <a:spLocks noChangeShapeType="1"/>
            </p:cNvSpPr>
            <p:nvPr/>
          </p:nvSpPr>
          <p:spPr bwMode="auto">
            <a:xfrm>
              <a:off x="3168" y="2142"/>
              <a:ext cx="0" cy="144"/>
            </a:xfrm>
            <a:prstGeom prst="line">
              <a:avLst/>
            </a:prstGeom>
            <a:noFill/>
            <a:ln w="38100">
              <a:solidFill>
                <a:srgbClr val="FF0000"/>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p>
              <a:endParaRPr lang="zh-CN" altLang="en-US"/>
            </a:p>
          </p:txBody>
        </p:sp>
      </p:grpSp>
      <p:sp>
        <p:nvSpPr>
          <p:cNvPr id="8" name="Text Box 7"/>
          <p:cNvSpPr txBox="1">
            <a:spLocks noChangeArrowheads="1"/>
          </p:cNvSpPr>
          <p:nvPr/>
        </p:nvSpPr>
        <p:spPr bwMode="auto">
          <a:xfrm>
            <a:off x="4277995" y="748983"/>
            <a:ext cx="5172075" cy="5219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p>
            <a:pPr>
              <a:spcBef>
                <a:spcPct val="50000"/>
              </a:spcBef>
              <a:defRPr/>
            </a:pPr>
            <a:r>
              <a:rPr kumimoji="1" lang="en-US" altLang="zh-CN" sz="2800" b="1">
                <a:solidFill>
                  <a:srgbClr val="1F2DA8"/>
                </a:solidFill>
                <a:effectLst/>
                <a:latin typeface="黑体" panose="02010609060101010101" pitchFamily="49" charset="-122"/>
                <a:ea typeface="黑体" panose="02010609060101010101" pitchFamily="49" charset="-122"/>
              </a:rPr>
              <a:t> 【</a:t>
            </a:r>
            <a:r>
              <a:rPr kumimoji="1" lang="en-US" altLang="zh-CN" sz="2800" b="1">
                <a:solidFill>
                  <a:srgbClr val="1F2DA8"/>
                </a:solidFill>
                <a:effectLst/>
                <a:latin typeface="黑体" panose="02010609060101010101" pitchFamily="49" charset="-122"/>
                <a:ea typeface="黑体" panose="02010609060101010101" pitchFamily="49" charset="-122"/>
                <a:cs typeface="Times New Roman" panose="02020603050405020304" pitchFamily="18" charset="0"/>
                <a:sym typeface="+mn-ea"/>
              </a:rPr>
              <a:t>α-</a:t>
            </a:r>
            <a:r>
              <a:rPr kumimoji="1" lang="zh-CN" altLang="en-US" sz="2800" b="1">
                <a:solidFill>
                  <a:srgbClr val="1F2DA8"/>
                </a:solidFill>
                <a:effectLst/>
                <a:latin typeface="黑体" panose="02010609060101010101" pitchFamily="49" charset="-122"/>
                <a:ea typeface="黑体" panose="02010609060101010101" pitchFamily="49" charset="-122"/>
                <a:sym typeface="+mn-ea"/>
              </a:rPr>
              <a:t>氨基丙酸</a:t>
            </a:r>
            <a:r>
              <a:rPr kumimoji="1" lang="zh-CN" altLang="en-US" sz="2800" b="1">
                <a:solidFill>
                  <a:srgbClr val="1F2DA8"/>
                </a:solidFill>
                <a:effectLst/>
                <a:latin typeface="黑体" panose="02010609060101010101" pitchFamily="49" charset="-122"/>
                <a:ea typeface="黑体" panose="02010609060101010101" pitchFamily="49" charset="-122"/>
              </a:rPr>
              <a:t>（</a:t>
            </a:r>
            <a:r>
              <a:rPr kumimoji="1" lang="zh-CN" altLang="en-US" sz="2800" b="1">
                <a:solidFill>
                  <a:srgbClr val="1F2DA8"/>
                </a:solidFill>
                <a:effectLst/>
                <a:latin typeface="黑体" panose="02010609060101010101" pitchFamily="49" charset="-122"/>
                <a:ea typeface="黑体" panose="02010609060101010101" pitchFamily="49" charset="-122"/>
                <a:sym typeface="+mn-ea"/>
              </a:rPr>
              <a:t>丙氨酸</a:t>
            </a:r>
            <a:r>
              <a:rPr kumimoji="1" lang="zh-CN" altLang="en-US" sz="2800" b="1">
                <a:solidFill>
                  <a:srgbClr val="1F2DA8"/>
                </a:solidFill>
                <a:effectLst/>
                <a:latin typeface="黑体" panose="02010609060101010101" pitchFamily="49" charset="-122"/>
                <a:ea typeface="黑体" panose="02010609060101010101" pitchFamily="49" charset="-122"/>
              </a:rPr>
              <a:t>）</a:t>
            </a:r>
            <a:r>
              <a:rPr kumimoji="1" lang="en-US" altLang="zh-CN" sz="2800" b="1">
                <a:solidFill>
                  <a:srgbClr val="1F2DA8"/>
                </a:solidFill>
                <a:effectLst/>
                <a:latin typeface="黑体" panose="02010609060101010101" pitchFamily="49" charset="-122"/>
                <a:ea typeface="黑体" panose="02010609060101010101" pitchFamily="49" charset="-122"/>
              </a:rPr>
              <a:t>】</a:t>
            </a:r>
            <a:endParaRPr kumimoji="1" lang="en-US" altLang="zh-CN" sz="2800" b="1">
              <a:solidFill>
                <a:srgbClr val="1F2DA8"/>
              </a:solidFill>
              <a:effectLst/>
              <a:latin typeface="黑体" panose="02010609060101010101" pitchFamily="49" charset="-122"/>
              <a:ea typeface="黑体" panose="02010609060101010101" pitchFamily="49" charset="-122"/>
            </a:endParaRPr>
          </a:p>
        </p:txBody>
      </p:sp>
      <p:grpSp>
        <p:nvGrpSpPr>
          <p:cNvPr id="9" name="Group 8"/>
          <p:cNvGrpSpPr/>
          <p:nvPr/>
        </p:nvGrpSpPr>
        <p:grpSpPr bwMode="auto">
          <a:xfrm>
            <a:off x="5149850" y="1506220"/>
            <a:ext cx="3241675" cy="1228725"/>
            <a:chOff x="3072" y="2880"/>
            <a:chExt cx="2160" cy="908"/>
          </a:xfrm>
        </p:grpSpPr>
        <p:sp>
          <p:nvSpPr>
            <p:cNvPr id="10" name="Text Box 9"/>
            <p:cNvSpPr txBox="1">
              <a:spLocks noChangeArrowheads="1"/>
            </p:cNvSpPr>
            <p:nvPr/>
          </p:nvSpPr>
          <p:spPr bwMode="auto">
            <a:xfrm>
              <a:off x="3072" y="2880"/>
              <a:ext cx="2160" cy="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p>
              <a:pPr>
                <a:spcBef>
                  <a:spcPct val="50000"/>
                </a:spcBef>
                <a:defRPr/>
              </a:pPr>
              <a:r>
                <a:rPr kumimoji="1" lang="en-US" altLang="zh-CN" sz="3200" b="1">
                  <a:solidFill>
                    <a:srgbClr val="FF0000"/>
                  </a:solidFill>
                  <a:effectLst>
                    <a:outerShdw blurRad="38100" dist="38100" dir="2700000" algn="tl">
                      <a:srgbClr val="C0C0C0"/>
                    </a:outerShdw>
                  </a:effectLst>
                  <a:latin typeface="Times New Roman" panose="02020603050405020304" pitchFamily="18" charset="0"/>
                </a:rPr>
                <a:t>CH</a:t>
              </a:r>
              <a:r>
                <a:rPr kumimoji="1" lang="en-US" altLang="zh-CN" sz="3200" b="1" baseline="-25000">
                  <a:solidFill>
                    <a:srgbClr val="FF0000"/>
                  </a:solidFill>
                  <a:effectLst>
                    <a:outerShdw blurRad="38100" dist="38100" dir="2700000" algn="tl">
                      <a:srgbClr val="C0C0C0"/>
                    </a:outerShdw>
                  </a:effectLst>
                  <a:latin typeface="Times New Roman" panose="02020603050405020304" pitchFamily="18" charset="0"/>
                </a:rPr>
                <a:t>3</a:t>
              </a:r>
              <a:r>
                <a:rPr kumimoji="1" lang="en-US" altLang="zh-CN" sz="3200" b="1">
                  <a:solidFill>
                    <a:srgbClr val="FF0000"/>
                  </a:solidFill>
                  <a:effectLst>
                    <a:outerShdw blurRad="38100" dist="38100" dir="2700000" algn="tl">
                      <a:srgbClr val="C0C0C0"/>
                    </a:outerShdw>
                  </a:effectLst>
                  <a:latin typeface="Times New Roman" panose="02020603050405020304" pitchFamily="18" charset="0"/>
                </a:rPr>
                <a:t> -CH-COOH</a:t>
              </a:r>
              <a:endParaRPr kumimoji="1" lang="en-US" altLang="zh-CN" sz="3200" b="1">
                <a:solidFill>
                  <a:srgbClr val="FF0000"/>
                </a:solidFill>
                <a:effectLst>
                  <a:outerShdw blurRad="38100" dist="38100" dir="2700000" algn="tl">
                    <a:srgbClr val="C0C0C0"/>
                  </a:outerShdw>
                </a:effectLst>
                <a:latin typeface="Times New Roman" panose="02020603050405020304" pitchFamily="18" charset="0"/>
              </a:endParaRPr>
            </a:p>
          </p:txBody>
        </p:sp>
        <p:sp>
          <p:nvSpPr>
            <p:cNvPr id="11" name="Text Box 10"/>
            <p:cNvSpPr txBox="1">
              <a:spLocks noChangeArrowheads="1"/>
            </p:cNvSpPr>
            <p:nvPr/>
          </p:nvSpPr>
          <p:spPr bwMode="auto">
            <a:xfrm>
              <a:off x="3696" y="3360"/>
              <a:ext cx="912" cy="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p>
              <a:pPr>
                <a:spcBef>
                  <a:spcPct val="50000"/>
                </a:spcBef>
                <a:defRPr/>
              </a:pPr>
              <a:r>
                <a:rPr kumimoji="1" lang="en-US" altLang="zh-CN" sz="3200" b="1">
                  <a:solidFill>
                    <a:srgbClr val="FF0000"/>
                  </a:solidFill>
                  <a:effectLst>
                    <a:outerShdw blurRad="38100" dist="38100" dir="2700000" algn="tl">
                      <a:srgbClr val="C0C0C0"/>
                    </a:outerShdw>
                  </a:effectLst>
                  <a:latin typeface="Times New Roman" panose="02020603050405020304" pitchFamily="18" charset="0"/>
                </a:rPr>
                <a:t>NH</a:t>
              </a:r>
              <a:r>
                <a:rPr kumimoji="1" lang="en-US" altLang="zh-CN" sz="3200" b="1" baseline="-25000">
                  <a:solidFill>
                    <a:srgbClr val="FF0000"/>
                  </a:solidFill>
                  <a:effectLst>
                    <a:outerShdw blurRad="38100" dist="38100" dir="2700000" algn="tl">
                      <a:srgbClr val="C0C0C0"/>
                    </a:outerShdw>
                  </a:effectLst>
                  <a:latin typeface="Times New Roman" panose="02020603050405020304" pitchFamily="18" charset="0"/>
                </a:rPr>
                <a:t>2</a:t>
              </a:r>
              <a:endParaRPr kumimoji="1" lang="en-US" altLang="zh-CN" sz="2400">
                <a:solidFill>
                  <a:srgbClr val="FF0000"/>
                </a:solidFill>
                <a:effectLst>
                  <a:outerShdw blurRad="38100" dist="38100" dir="2700000" algn="tl">
                    <a:srgbClr val="C0C0C0"/>
                  </a:outerShdw>
                </a:effectLst>
                <a:latin typeface="Times New Roman" panose="02020603050405020304" pitchFamily="18" charset="0"/>
              </a:endParaRPr>
            </a:p>
          </p:txBody>
        </p:sp>
        <p:sp>
          <p:nvSpPr>
            <p:cNvPr id="12" name="Line 11"/>
            <p:cNvSpPr>
              <a:spLocks noChangeShapeType="1"/>
            </p:cNvSpPr>
            <p:nvPr/>
          </p:nvSpPr>
          <p:spPr bwMode="auto">
            <a:xfrm>
              <a:off x="3840" y="3216"/>
              <a:ext cx="0" cy="192"/>
            </a:xfrm>
            <a:prstGeom prst="line">
              <a:avLst/>
            </a:prstGeom>
            <a:noFill/>
            <a:ln w="38100">
              <a:solidFill>
                <a:srgbClr val="FF0000"/>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p>
              <a:endParaRPr lang="zh-CN" altLang="en-US"/>
            </a:p>
          </p:txBody>
        </p:sp>
      </p:grpSp>
      <p:sp>
        <p:nvSpPr>
          <p:cNvPr id="13" name="Text Box 22"/>
          <p:cNvSpPr txBox="1">
            <a:spLocks noChangeArrowheads="1"/>
          </p:cNvSpPr>
          <p:nvPr/>
        </p:nvSpPr>
        <p:spPr bwMode="auto">
          <a:xfrm>
            <a:off x="-24765" y="2844165"/>
            <a:ext cx="8259763" cy="5219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p>
            <a:pPr>
              <a:spcBef>
                <a:spcPct val="50000"/>
              </a:spcBef>
              <a:defRPr/>
            </a:pPr>
            <a:r>
              <a:rPr kumimoji="1" lang="en-US" altLang="zh-CN" sz="2800" b="1">
                <a:solidFill>
                  <a:srgbClr val="1F2DA8"/>
                </a:solidFill>
                <a:effectLst/>
                <a:latin typeface="Times New Roman" panose="02020603050405020304" pitchFamily="18" charset="0"/>
                <a:ea typeface="黑体" panose="02010609060101010101" pitchFamily="49" charset="-122"/>
                <a:cs typeface="Times New Roman" panose="02020603050405020304" pitchFamily="18" charset="0"/>
              </a:rPr>
              <a:t> 【2</a:t>
            </a:r>
            <a:r>
              <a:rPr kumimoji="1" lang="zh-CN" altLang="en-US" sz="2800" b="1">
                <a:solidFill>
                  <a:srgbClr val="1F2DA8"/>
                </a:solidFill>
                <a:effectLst/>
                <a:latin typeface="Times New Roman" panose="02020603050405020304" pitchFamily="18" charset="0"/>
                <a:ea typeface="黑体" panose="02010609060101010101" pitchFamily="49" charset="-122"/>
                <a:cs typeface="Times New Roman" panose="02020603050405020304" pitchFamily="18" charset="0"/>
              </a:rPr>
              <a:t>－氨基</a:t>
            </a:r>
            <a:r>
              <a:rPr kumimoji="1" lang="en-US" altLang="zh-CN" sz="2800" b="1">
                <a:solidFill>
                  <a:srgbClr val="1F2DA8"/>
                </a:solidFill>
                <a:effectLst/>
                <a:latin typeface="Times New Roman" panose="02020603050405020304" pitchFamily="18" charset="0"/>
                <a:ea typeface="黑体" panose="02010609060101010101" pitchFamily="49" charset="-122"/>
                <a:cs typeface="Times New Roman" panose="02020603050405020304" pitchFamily="18" charset="0"/>
              </a:rPr>
              <a:t>-1,5-</a:t>
            </a:r>
            <a:r>
              <a:rPr kumimoji="1" lang="zh-CN" altLang="en-US" sz="2800" b="1">
                <a:solidFill>
                  <a:srgbClr val="1F2DA8"/>
                </a:solidFill>
                <a:effectLst/>
                <a:latin typeface="Times New Roman" panose="02020603050405020304" pitchFamily="18" charset="0"/>
                <a:ea typeface="黑体" panose="02010609060101010101" pitchFamily="49" charset="-122"/>
                <a:cs typeface="Times New Roman" panose="02020603050405020304" pitchFamily="18" charset="0"/>
              </a:rPr>
              <a:t>戊二酸 </a:t>
            </a:r>
            <a:r>
              <a:rPr kumimoji="1" lang="zh-CN" altLang="en-US" sz="2800" b="1">
                <a:solidFill>
                  <a:srgbClr val="1F2DA8"/>
                </a:solidFill>
                <a:effectLst/>
                <a:latin typeface="Times New Roman" panose="02020603050405020304" pitchFamily="18" charset="0"/>
                <a:ea typeface="黑体" panose="02010609060101010101" pitchFamily="49" charset="-122"/>
                <a:cs typeface="Times New Roman" panose="02020603050405020304" pitchFamily="18" charset="0"/>
                <a:sym typeface="+mn-ea"/>
              </a:rPr>
              <a:t>（谷氨酸</a:t>
            </a:r>
            <a:r>
              <a:rPr kumimoji="1" lang="zh-CN" altLang="en-US" sz="2800" b="1">
                <a:solidFill>
                  <a:srgbClr val="1F2DA8"/>
                </a:solidFill>
                <a:effectLst/>
                <a:latin typeface="Times New Roman" panose="02020603050405020304" pitchFamily="18" charset="0"/>
                <a:ea typeface="黑体" panose="02010609060101010101" pitchFamily="49" charset="-122"/>
                <a:cs typeface="Times New Roman" panose="02020603050405020304" pitchFamily="18" charset="0"/>
              </a:rPr>
              <a:t> ）</a:t>
            </a:r>
            <a:r>
              <a:rPr kumimoji="1" lang="en-US" altLang="zh-CN" sz="2800" b="1">
                <a:solidFill>
                  <a:srgbClr val="1F2DA8"/>
                </a:solidFill>
                <a:effectLst/>
                <a:latin typeface="Times New Roman" panose="02020603050405020304" pitchFamily="18" charset="0"/>
                <a:ea typeface="黑体" panose="02010609060101010101" pitchFamily="49" charset="-122"/>
                <a:cs typeface="Times New Roman" panose="02020603050405020304" pitchFamily="18" charset="0"/>
              </a:rPr>
              <a:t>】</a:t>
            </a:r>
            <a:endParaRPr kumimoji="1" lang="en-US" altLang="zh-CN" sz="2800" b="1">
              <a:solidFill>
                <a:srgbClr val="1F2DA8"/>
              </a:solidFill>
              <a:effectLst/>
              <a:latin typeface="Times New Roman" panose="02020603050405020304" pitchFamily="18" charset="0"/>
              <a:ea typeface="黑体" panose="02010609060101010101" pitchFamily="49" charset="-122"/>
              <a:cs typeface="Times New Roman" panose="02020603050405020304" pitchFamily="18" charset="0"/>
            </a:endParaRPr>
          </a:p>
        </p:txBody>
      </p:sp>
      <p:grpSp>
        <p:nvGrpSpPr>
          <p:cNvPr id="14" name="Group 23"/>
          <p:cNvGrpSpPr/>
          <p:nvPr/>
        </p:nvGrpSpPr>
        <p:grpSpPr bwMode="auto">
          <a:xfrm>
            <a:off x="474980" y="3319463"/>
            <a:ext cx="7564438" cy="1204912"/>
            <a:chOff x="384" y="3312"/>
            <a:chExt cx="4704" cy="759"/>
          </a:xfrm>
        </p:grpSpPr>
        <p:sp>
          <p:nvSpPr>
            <p:cNvPr id="15" name="Text Box 24"/>
            <p:cNvSpPr txBox="1">
              <a:spLocks noChangeArrowheads="1"/>
            </p:cNvSpPr>
            <p:nvPr/>
          </p:nvSpPr>
          <p:spPr bwMode="auto">
            <a:xfrm>
              <a:off x="384" y="3312"/>
              <a:ext cx="4704" cy="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p>
              <a:pPr>
                <a:spcBef>
                  <a:spcPct val="50000"/>
                </a:spcBef>
                <a:defRPr/>
              </a:pPr>
              <a:r>
                <a:rPr kumimoji="1" lang="en-US" altLang="zh-CN" sz="2800" b="1">
                  <a:solidFill>
                    <a:srgbClr val="FF0000"/>
                  </a:solidFill>
                  <a:effectLst>
                    <a:outerShdw blurRad="38100" dist="38100" dir="2700000" algn="tl">
                      <a:srgbClr val="C0C0C0"/>
                    </a:outerShdw>
                  </a:effectLst>
                  <a:latin typeface="Times New Roman" panose="02020603050405020304" pitchFamily="18" charset="0"/>
                  <a:ea typeface="幼圆" panose="02010509060101010101" pitchFamily="49" charset="-122"/>
                  <a:cs typeface="Times New Roman" panose="02020603050405020304" pitchFamily="18" charset="0"/>
                </a:rPr>
                <a:t>HOOC– CH</a:t>
              </a:r>
              <a:r>
                <a:rPr kumimoji="1" lang="en-US" altLang="zh-CN" sz="2800" b="1" baseline="-25000">
                  <a:solidFill>
                    <a:srgbClr val="FF0000"/>
                  </a:solidFill>
                  <a:effectLst>
                    <a:outerShdw blurRad="38100" dist="38100" dir="2700000" algn="tl">
                      <a:srgbClr val="C0C0C0"/>
                    </a:outerShdw>
                  </a:effectLst>
                  <a:latin typeface="Times New Roman" panose="02020603050405020304" pitchFamily="18" charset="0"/>
                  <a:ea typeface="幼圆" panose="02010509060101010101" pitchFamily="49" charset="-122"/>
                  <a:cs typeface="Times New Roman" panose="02020603050405020304" pitchFamily="18" charset="0"/>
                </a:rPr>
                <a:t>2 </a:t>
              </a:r>
              <a:r>
                <a:rPr kumimoji="1" lang="en-US" altLang="zh-CN" sz="2800" b="1">
                  <a:solidFill>
                    <a:srgbClr val="FF0000"/>
                  </a:solidFill>
                  <a:effectLst>
                    <a:outerShdw blurRad="38100" dist="38100" dir="2700000" algn="tl">
                      <a:srgbClr val="C0C0C0"/>
                    </a:outerShdw>
                  </a:effectLst>
                  <a:latin typeface="Times New Roman" panose="02020603050405020304" pitchFamily="18" charset="0"/>
                  <a:ea typeface="幼圆" panose="02010509060101010101" pitchFamily="49" charset="-122"/>
                  <a:cs typeface="Times New Roman" panose="02020603050405020304" pitchFamily="18" charset="0"/>
                </a:rPr>
                <a:t>– CH</a:t>
              </a:r>
              <a:r>
                <a:rPr kumimoji="1" lang="en-US" altLang="zh-CN" sz="2800" b="1" baseline="-25000">
                  <a:solidFill>
                    <a:srgbClr val="FF0000"/>
                  </a:solidFill>
                  <a:effectLst>
                    <a:outerShdw blurRad="38100" dist="38100" dir="2700000" algn="tl">
                      <a:srgbClr val="C0C0C0"/>
                    </a:outerShdw>
                  </a:effectLst>
                  <a:latin typeface="Times New Roman" panose="02020603050405020304" pitchFamily="18" charset="0"/>
                  <a:ea typeface="幼圆" panose="02010509060101010101" pitchFamily="49" charset="-122"/>
                  <a:cs typeface="Times New Roman" panose="02020603050405020304" pitchFamily="18" charset="0"/>
                </a:rPr>
                <a:t>2 </a:t>
              </a:r>
              <a:r>
                <a:rPr kumimoji="1" lang="en-US" altLang="zh-CN" sz="2800" b="1">
                  <a:solidFill>
                    <a:srgbClr val="FF0000"/>
                  </a:solidFill>
                  <a:effectLst>
                    <a:outerShdw blurRad="38100" dist="38100" dir="2700000" algn="tl">
                      <a:srgbClr val="C0C0C0"/>
                    </a:outerShdw>
                  </a:effectLst>
                  <a:latin typeface="Times New Roman" panose="02020603050405020304" pitchFamily="18" charset="0"/>
                  <a:ea typeface="幼圆" panose="02010509060101010101" pitchFamily="49" charset="-122"/>
                  <a:cs typeface="Times New Roman" panose="02020603050405020304" pitchFamily="18" charset="0"/>
                </a:rPr>
                <a:t>- CH- COOH</a:t>
              </a:r>
              <a:endParaRPr kumimoji="1" lang="en-US" altLang="zh-CN" sz="2800" b="1">
                <a:solidFill>
                  <a:srgbClr val="FF0000"/>
                </a:solidFill>
                <a:effectLst>
                  <a:outerShdw blurRad="38100" dist="38100" dir="2700000" algn="tl">
                    <a:srgbClr val="C0C0C0"/>
                  </a:outerShdw>
                </a:effectLst>
                <a:latin typeface="Times New Roman" panose="02020603050405020304" pitchFamily="18" charset="0"/>
                <a:ea typeface="幼圆" panose="02010509060101010101" pitchFamily="49" charset="-122"/>
                <a:cs typeface="Times New Roman" panose="02020603050405020304" pitchFamily="18" charset="0"/>
              </a:endParaRPr>
            </a:p>
          </p:txBody>
        </p:sp>
        <p:sp>
          <p:nvSpPr>
            <p:cNvPr id="16" name="Text Box 25"/>
            <p:cNvSpPr txBox="1">
              <a:spLocks noChangeArrowheads="1"/>
            </p:cNvSpPr>
            <p:nvPr/>
          </p:nvSpPr>
          <p:spPr bwMode="auto">
            <a:xfrm>
              <a:off x="2400" y="3744"/>
              <a:ext cx="672"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p>
              <a:pPr>
                <a:spcBef>
                  <a:spcPct val="50000"/>
                </a:spcBef>
                <a:defRPr/>
              </a:pPr>
              <a:r>
                <a:rPr kumimoji="1" lang="en-US" altLang="zh-CN" sz="2800" b="1">
                  <a:solidFill>
                    <a:srgbClr val="FF0000"/>
                  </a:solidFill>
                  <a:effectLst>
                    <a:outerShdw blurRad="38100" dist="38100" dir="2700000" algn="tl">
                      <a:srgbClr val="C0C0C0"/>
                    </a:outerShdw>
                  </a:effectLst>
                  <a:latin typeface="Times New Roman" panose="02020603050405020304" pitchFamily="18" charset="0"/>
                  <a:ea typeface="幼圆" panose="02010509060101010101" pitchFamily="49" charset="-122"/>
                  <a:cs typeface="Times New Roman" panose="02020603050405020304" pitchFamily="18" charset="0"/>
                </a:rPr>
                <a:t>NH</a:t>
              </a:r>
              <a:r>
                <a:rPr kumimoji="1" lang="en-US" altLang="zh-CN" sz="2800" b="1" baseline="-25000">
                  <a:solidFill>
                    <a:srgbClr val="FF0000"/>
                  </a:solidFill>
                  <a:effectLst>
                    <a:outerShdw blurRad="38100" dist="38100" dir="2700000" algn="tl">
                      <a:srgbClr val="C0C0C0"/>
                    </a:outerShdw>
                  </a:effectLst>
                  <a:latin typeface="Times New Roman" panose="02020603050405020304" pitchFamily="18" charset="0"/>
                  <a:ea typeface="幼圆" panose="02010509060101010101" pitchFamily="49" charset="-122"/>
                  <a:cs typeface="Times New Roman" panose="02020603050405020304" pitchFamily="18" charset="0"/>
                </a:rPr>
                <a:t>2</a:t>
              </a:r>
              <a:endParaRPr kumimoji="1" lang="en-US" altLang="zh-CN" sz="2800" b="1" baseline="-25000">
                <a:solidFill>
                  <a:srgbClr val="FF0000"/>
                </a:solidFill>
                <a:effectLst>
                  <a:outerShdw blurRad="38100" dist="38100" dir="2700000" algn="tl">
                    <a:srgbClr val="C0C0C0"/>
                  </a:outerShdw>
                </a:effectLst>
                <a:latin typeface="Times New Roman" panose="02020603050405020304" pitchFamily="18" charset="0"/>
                <a:ea typeface="幼圆" panose="02010509060101010101" pitchFamily="49" charset="-122"/>
                <a:cs typeface="Times New Roman" panose="02020603050405020304" pitchFamily="18" charset="0"/>
              </a:endParaRPr>
            </a:p>
          </p:txBody>
        </p:sp>
        <p:sp>
          <p:nvSpPr>
            <p:cNvPr id="17" name="Line 26"/>
            <p:cNvSpPr>
              <a:spLocks noChangeShapeType="1"/>
            </p:cNvSpPr>
            <p:nvPr/>
          </p:nvSpPr>
          <p:spPr bwMode="auto">
            <a:xfrm>
              <a:off x="2548" y="3600"/>
              <a:ext cx="0" cy="144"/>
            </a:xfrm>
            <a:prstGeom prst="line">
              <a:avLst/>
            </a:prstGeom>
            <a:noFill/>
            <a:ln w="38100">
              <a:solidFill>
                <a:srgbClr val="FF0000"/>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p>
              <a:endParaRPr lang="zh-CN" altLang="en-US"/>
            </a:p>
          </p:txBody>
        </p:sp>
      </p:gr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8223"/>
                                        </p:tgtEl>
                                        <p:attrNameLst>
                                          <p:attrName>style.visibility</p:attrName>
                                        </p:attrNameLst>
                                      </p:cBhvr>
                                      <p:to>
                                        <p:strVal val="visible"/>
                                      </p:to>
                                    </p:set>
                                    <p:animEffect transition="in" filter="blinds(horizontal)">
                                      <p:cBhvr>
                                        <p:cTn id="7" dur="500"/>
                                        <p:tgtEl>
                                          <p:spTgt spid="822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204">
                                            <p:txEl>
                                              <p:pRg st="4294967295" end="4294967295"/>
                                            </p:txEl>
                                          </p:spTgt>
                                        </p:tgtEl>
                                        <p:attrNameLst>
                                          <p:attrName>style.visibility</p:attrName>
                                        </p:attrNameLst>
                                      </p:cBhvr>
                                      <p:to>
                                        <p:strVal val="visible"/>
                                      </p:to>
                                    </p:set>
                                    <p:animEffect transition="in" filter="wipe(left)">
                                      <p:cBhvr>
                                        <p:cTn id="12" dur="500"/>
                                        <p:tgtEl>
                                          <p:spTgt spid="8204">
                                            <p:txEl>
                                              <p:pRg st="4294967295" end="429496729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204">
                                            <p:txEl>
                                              <p:pRg st="4294967295" end="4294967295"/>
                                            </p:txEl>
                                          </p:spTgt>
                                        </p:tgtEl>
                                        <p:attrNameLst>
                                          <p:attrName>style.visibility</p:attrName>
                                        </p:attrNameLst>
                                      </p:cBhvr>
                                      <p:to>
                                        <p:strVal val="visible"/>
                                      </p:to>
                                    </p:set>
                                    <p:animEffect transition="in" filter="wipe(left)">
                                      <p:cBhvr>
                                        <p:cTn id="17" dur="500"/>
                                        <p:tgtEl>
                                          <p:spTgt spid="8204">
                                            <p:txEl>
                                              <p:pRg st="4294967295" end="429496729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8204">
                                            <p:txEl>
                                              <p:pRg st="4294967295" end="4294967295"/>
                                            </p:txEl>
                                          </p:spTgt>
                                        </p:tgtEl>
                                        <p:attrNameLst>
                                          <p:attrName>style.visibility</p:attrName>
                                        </p:attrNameLst>
                                      </p:cBhvr>
                                      <p:to>
                                        <p:strVal val="visible"/>
                                      </p:to>
                                    </p:set>
                                    <p:animEffect transition="in" filter="wipe(left)">
                                      <p:cBhvr>
                                        <p:cTn id="22" dur="500"/>
                                        <p:tgtEl>
                                          <p:spTgt spid="8204">
                                            <p:txEl>
                                              <p:pRg st="4294967295" end="429496729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8204">
                                            <p:txEl>
                                              <p:pRg st="0" end="0"/>
                                            </p:txEl>
                                          </p:spTgt>
                                        </p:tgtEl>
                                        <p:attrNameLst>
                                          <p:attrName>style.visibility</p:attrName>
                                        </p:attrNameLst>
                                      </p:cBhvr>
                                      <p:to>
                                        <p:strVal val="visible"/>
                                      </p:to>
                                    </p:set>
                                    <p:animEffect transition="in" filter="wipe(left)">
                                      <p:cBhvr>
                                        <p:cTn id="27" dur="500"/>
                                        <p:tgtEl>
                                          <p:spTgt spid="8204">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blinds(horizontal)">
                                      <p:cBhvr>
                                        <p:cTn id="32" dur="500"/>
                                        <p:tgtEl>
                                          <p:spTgt spid="4"/>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
                                        </p:tgtEl>
                                        <p:attrNameLst>
                                          <p:attrName>style.visibility</p:attrName>
                                        </p:attrNameLst>
                                      </p:cBhvr>
                                      <p:to>
                                        <p:strVal val="visible"/>
                                      </p:to>
                                    </p:set>
                                    <p:animEffect transition="in" filter="blinds(horizontal)">
                                      <p:cBhvr>
                                        <p:cTn id="37" dur="500"/>
                                        <p:tgtEl>
                                          <p:spTgt spid="3"/>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blinds(horizontal)">
                                      <p:cBhvr>
                                        <p:cTn id="42" dur="500"/>
                                        <p:tgtEl>
                                          <p:spTgt spid="9"/>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8"/>
                                        </p:tgtEl>
                                        <p:attrNameLst>
                                          <p:attrName>style.visibility</p:attrName>
                                        </p:attrNameLst>
                                      </p:cBhvr>
                                      <p:to>
                                        <p:strVal val="visible"/>
                                      </p:to>
                                    </p:set>
                                    <p:animEffect transition="in" filter="blinds(horizontal)">
                                      <p:cBhvr>
                                        <p:cTn id="47" dur="500"/>
                                        <p:tgtEl>
                                          <p:spTgt spid="8"/>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13"/>
                                        </p:tgtEl>
                                        <p:attrNameLst>
                                          <p:attrName>style.visibility</p:attrName>
                                        </p:attrNameLst>
                                      </p:cBhvr>
                                      <p:to>
                                        <p:strVal val="visible"/>
                                      </p:to>
                                    </p:set>
                                    <p:animEffect transition="in" filter="blinds(horizontal)">
                                      <p:cBhvr>
                                        <p:cTn id="52" dur="500"/>
                                        <p:tgtEl>
                                          <p:spTgt spid="13"/>
                                        </p:tgtEl>
                                      </p:cBhvr>
                                    </p:animEffect>
                                  </p:childTnLst>
                                </p:cTn>
                              </p:par>
                              <p:par>
                                <p:cTn id="53" presetID="3" presetClass="entr" presetSubtype="10" fill="hold" nodeType="withEffect">
                                  <p:stCondLst>
                                    <p:cond delay="0"/>
                                  </p:stCondLst>
                                  <p:childTnLst>
                                    <p:set>
                                      <p:cBhvr>
                                        <p:cTn id="54" dur="1" fill="hold">
                                          <p:stCondLst>
                                            <p:cond delay="0"/>
                                          </p:stCondLst>
                                        </p:cTn>
                                        <p:tgtEl>
                                          <p:spTgt spid="14"/>
                                        </p:tgtEl>
                                        <p:attrNameLst>
                                          <p:attrName>style.visibility</p:attrName>
                                        </p:attrNameLst>
                                      </p:cBhvr>
                                      <p:to>
                                        <p:strVal val="visible"/>
                                      </p:to>
                                    </p:set>
                                    <p:animEffect transition="in" filter="blinds(horizontal)">
                                      <p:cBhvr>
                                        <p:cTn id="55"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04" grpId="0" autoUpdateAnimBg="0" uiExpand="1" build="p"/>
      <p:bldP spid="3" grpId="0" bldLvl="0" animBg="1"/>
      <p:bldP spid="8" grpId="0" bldLvl="0" animBg="1"/>
      <p:bldP spid="13" grpId="0" bldLvl="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矩形 7170"/>
          <p:cNvSpPr>
            <a:spLocks noChangeArrowheads="1"/>
          </p:cNvSpPr>
          <p:nvPr/>
        </p:nvSpPr>
        <p:spPr bwMode="auto">
          <a:xfrm>
            <a:off x="457200" y="1066800"/>
            <a:ext cx="752475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lnSpc>
                <a:spcPct val="80000"/>
              </a:lnSpc>
              <a:spcBef>
                <a:spcPct val="50000"/>
              </a:spcBef>
            </a:pPr>
            <a:r>
              <a:rPr lang="en-US" altLang="zh-CN" sz="2400">
                <a:latin typeface="黑体" panose="02010609060101010101" pitchFamily="49" charset="-122"/>
                <a:ea typeface="黑体" panose="02010609060101010101" pitchFamily="49" charset="-122"/>
              </a:rPr>
              <a:t>●20</a:t>
            </a:r>
            <a:r>
              <a:rPr lang="zh-CN" altLang="en-US" sz="2400">
                <a:latin typeface="黑体" panose="02010609060101010101" pitchFamily="49" charset="-122"/>
                <a:ea typeface="黑体" panose="02010609060101010101" pitchFamily="49" charset="-122"/>
              </a:rPr>
              <a:t>种常见氨基酸在结构上的相似之处？不同之处？</a:t>
            </a:r>
            <a:endParaRPr lang="zh-CN" altLang="en-US" sz="2400" b="1">
              <a:latin typeface="黑体" panose="02010609060101010101" pitchFamily="49" charset="-122"/>
              <a:ea typeface="黑体" panose="02010609060101010101" pitchFamily="49" charset="-122"/>
            </a:endParaRPr>
          </a:p>
        </p:txBody>
      </p:sp>
      <p:sp>
        <p:nvSpPr>
          <p:cNvPr id="7173" name="矩形 7172"/>
          <p:cNvSpPr>
            <a:spLocks noChangeArrowheads="1"/>
          </p:cNvSpPr>
          <p:nvPr/>
        </p:nvSpPr>
        <p:spPr bwMode="auto">
          <a:xfrm>
            <a:off x="761739" y="2505893"/>
            <a:ext cx="7990656" cy="1845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25000"/>
              </a:lnSpc>
              <a:spcBef>
                <a:spcPct val="50000"/>
              </a:spcBef>
            </a:pPr>
            <a:r>
              <a:rPr lang="en-US" altLang="zh-CN" sz="2400">
                <a:latin typeface="黑体" panose="02010609060101010101" pitchFamily="49" charset="-122"/>
                <a:ea typeface="黑体" panose="02010609060101010101" pitchFamily="49" charset="-122"/>
              </a:rPr>
              <a:t>●</a:t>
            </a:r>
            <a:r>
              <a:rPr lang="zh-CN" altLang="en-US" sz="2400">
                <a:latin typeface="黑体" panose="02010609060101010101" pitchFamily="49" charset="-122"/>
                <a:ea typeface="黑体" panose="02010609060101010101" pitchFamily="49" charset="-122"/>
              </a:rPr>
              <a:t>人体内不能合成的氨基酸（</a:t>
            </a:r>
            <a:r>
              <a:rPr lang="zh-CN" altLang="en-US" sz="2400" b="1">
                <a:latin typeface="黑体" panose="02010609060101010101" pitchFamily="49" charset="-122"/>
                <a:ea typeface="黑体" panose="02010609060101010101" pitchFamily="49" charset="-122"/>
              </a:rPr>
              <a:t>必需氨基酸</a:t>
            </a:r>
            <a:r>
              <a:rPr lang="zh-CN" altLang="en-US" sz="2400">
                <a:latin typeface="黑体" panose="02010609060101010101" pitchFamily="49" charset="-122"/>
                <a:ea typeface="黑体" panose="02010609060101010101" pitchFamily="49" charset="-122"/>
              </a:rPr>
              <a:t>）有哪几种</a:t>
            </a:r>
            <a:r>
              <a:rPr lang="zh-CN" altLang="en-US" sz="2400" smtClean="0">
                <a:latin typeface="黑体" panose="02010609060101010101" pitchFamily="49" charset="-122"/>
                <a:ea typeface="黑体" panose="02010609060101010101" pitchFamily="49" charset="-122"/>
              </a:rPr>
              <a:t>？</a:t>
            </a:r>
            <a:endParaRPr lang="en-US" altLang="zh-CN" sz="2400" smtClean="0">
              <a:latin typeface="黑体" panose="02010609060101010101" pitchFamily="49" charset="-122"/>
              <a:ea typeface="黑体" panose="02010609060101010101" pitchFamily="49" charset="-122"/>
            </a:endParaRPr>
          </a:p>
          <a:p>
            <a:pPr>
              <a:lnSpc>
                <a:spcPct val="125000"/>
              </a:lnSpc>
              <a:spcBef>
                <a:spcPct val="50000"/>
              </a:spcBef>
            </a:pPr>
            <a:r>
              <a:rPr lang="zh-CN" altLang="en-US" sz="2400" smtClean="0">
                <a:latin typeface="黑体" panose="02010609060101010101" pitchFamily="49" charset="-122"/>
                <a:ea typeface="黑体" panose="02010609060101010101" pitchFamily="49" charset="-122"/>
              </a:rPr>
              <a:t>    </a:t>
            </a:r>
            <a:endParaRPr lang="zh-CN" altLang="en-US" sz="2400">
              <a:latin typeface="黑体" panose="02010609060101010101" pitchFamily="49" charset="-122"/>
              <a:ea typeface="黑体" panose="02010609060101010101" pitchFamily="49" charset="-122"/>
            </a:endParaRPr>
          </a:p>
          <a:p>
            <a:pPr>
              <a:lnSpc>
                <a:spcPct val="125000"/>
              </a:lnSpc>
              <a:spcBef>
                <a:spcPct val="50000"/>
              </a:spcBef>
            </a:pPr>
            <a:r>
              <a:rPr lang="zh-CN" altLang="en-US" sz="2400">
                <a:latin typeface="黑体" panose="02010609060101010101" pitchFamily="49" charset="-122"/>
                <a:ea typeface="黑体" panose="02010609060101010101" pitchFamily="49" charset="-122"/>
              </a:rPr>
              <a:t>  </a:t>
            </a:r>
            <a:endParaRPr lang="zh-CN" altLang="en-US" sz="2400">
              <a:latin typeface="黑体" panose="02010609060101010101" pitchFamily="49" charset="-122"/>
              <a:ea typeface="黑体" panose="02010609060101010101" pitchFamily="49" charset="-122"/>
            </a:endParaRPr>
          </a:p>
        </p:txBody>
      </p:sp>
      <p:sp>
        <p:nvSpPr>
          <p:cNvPr id="7175" name="文本框 7174"/>
          <p:cNvSpPr txBox="1">
            <a:spLocks noChangeArrowheads="1"/>
          </p:cNvSpPr>
          <p:nvPr/>
        </p:nvSpPr>
        <p:spPr bwMode="auto">
          <a:xfrm>
            <a:off x="2289217" y="3234690"/>
            <a:ext cx="647934"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lnSpc>
                <a:spcPct val="80000"/>
              </a:lnSpc>
              <a:spcBef>
                <a:spcPct val="50000"/>
              </a:spcBef>
            </a:pPr>
            <a:r>
              <a:rPr lang="en-US" altLang="zh-CN" sz="2400" b="1">
                <a:solidFill>
                  <a:srgbClr val="FF3300"/>
                </a:solidFill>
                <a:latin typeface="Times New Roman" panose="02020603050405020304" pitchFamily="18" charset="0"/>
                <a:ea typeface="黑体" panose="02010609060101010101" pitchFamily="49" charset="-122"/>
              </a:rPr>
              <a:t>8</a:t>
            </a:r>
            <a:r>
              <a:rPr lang="zh-CN" altLang="en-US" sz="2400" b="1">
                <a:solidFill>
                  <a:srgbClr val="FF3300"/>
                </a:solidFill>
                <a:latin typeface="Times New Roman" panose="02020603050405020304" pitchFamily="18" charset="0"/>
                <a:ea typeface="黑体" panose="02010609060101010101" pitchFamily="49" charset="-122"/>
              </a:rPr>
              <a:t>种</a:t>
            </a:r>
            <a:endParaRPr lang="zh-CN" altLang="en-US" sz="2400" b="1">
              <a:solidFill>
                <a:srgbClr val="FF3300"/>
              </a:solidFill>
              <a:latin typeface="Times New Roman" panose="02020603050405020304" pitchFamily="18" charset="0"/>
              <a:ea typeface="黑体" panose="02010609060101010101" pitchFamily="49" charset="-122"/>
            </a:endParaRPr>
          </a:p>
        </p:txBody>
      </p:sp>
      <p:sp>
        <p:nvSpPr>
          <p:cNvPr id="7177" name="文本框 7176"/>
          <p:cNvSpPr txBox="1">
            <a:spLocks noChangeArrowheads="1"/>
          </p:cNvSpPr>
          <p:nvPr/>
        </p:nvSpPr>
        <p:spPr bwMode="auto">
          <a:xfrm>
            <a:off x="1407160" y="1871980"/>
            <a:ext cx="6864350" cy="386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80000"/>
              </a:lnSpc>
              <a:spcBef>
                <a:spcPct val="50000"/>
              </a:spcBef>
            </a:pPr>
            <a:r>
              <a:rPr lang="zh-CN" altLang="en-US" sz="2400" b="1">
                <a:solidFill>
                  <a:srgbClr val="FF3300"/>
                </a:solidFill>
                <a:latin typeface="宋体" panose="02010600030101010101" pitchFamily="2" charset="-122"/>
              </a:rPr>
              <a:t>都是</a:t>
            </a:r>
            <a:r>
              <a:rPr lang="en-US" altLang="zh-CN" sz="2400" b="1">
                <a:solidFill>
                  <a:srgbClr val="FF3300"/>
                </a:solidFill>
                <a:latin typeface="宋体" panose="02010600030101010101" pitchFamily="2" charset="-122"/>
              </a:rPr>
              <a:t>α-</a:t>
            </a:r>
            <a:r>
              <a:rPr lang="zh-CN" altLang="en-US" sz="2400" b="1">
                <a:solidFill>
                  <a:srgbClr val="FF3300"/>
                </a:solidFill>
                <a:latin typeface="宋体" panose="02010600030101010101" pitchFamily="2" charset="-122"/>
              </a:rPr>
              <a:t>氨基酸，</a:t>
            </a:r>
            <a:r>
              <a:rPr lang="en-US" altLang="zh-CN" sz="2400" b="1">
                <a:solidFill>
                  <a:srgbClr val="FF3300"/>
                </a:solidFill>
                <a:latin typeface="宋体" panose="02010600030101010101" pitchFamily="2" charset="-122"/>
              </a:rPr>
              <a:t>R-</a:t>
            </a:r>
            <a:r>
              <a:rPr lang="zh-CN" altLang="en-US" sz="2400" b="1">
                <a:solidFill>
                  <a:srgbClr val="FF3300"/>
                </a:solidFill>
                <a:latin typeface="宋体" panose="02010600030101010101" pitchFamily="2" charset="-122"/>
              </a:rPr>
              <a:t>不相同</a:t>
            </a:r>
            <a:endParaRPr lang="zh-CN" altLang="en-US" sz="2400" b="1">
              <a:solidFill>
                <a:srgbClr val="FF3300"/>
              </a:solidFill>
              <a:latin typeface="宋体" panose="02010600030101010101" pitchFamily="2" charset="-122"/>
            </a:endParaRPr>
          </a:p>
        </p:txBody>
      </p:sp>
      <p:sp>
        <p:nvSpPr>
          <p:cNvPr id="2" name="文本框 1"/>
          <p:cNvSpPr txBox="1"/>
          <p:nvPr/>
        </p:nvSpPr>
        <p:spPr>
          <a:xfrm>
            <a:off x="1083310" y="4523105"/>
            <a:ext cx="7185660" cy="1770380"/>
          </a:xfrm>
          <a:prstGeom prst="rect">
            <a:avLst/>
          </a:prstGeom>
          <a:noFill/>
        </p:spPr>
        <p:txBody>
          <a:bodyPr wrap="square" rtlCol="0" anchor="t">
            <a:spAutoFit/>
          </a:bodyPr>
          <a:lstStyle/>
          <a:p>
            <a:pPr eaLnBrk="1" latinLnBrk="0" hangingPunct="1">
              <a:lnSpc>
                <a:spcPct val="130000"/>
              </a:lnSpc>
            </a:pPr>
            <a:r>
              <a:rPr lang="en-US" altLang="zh-CN" sz="2800" b="1" smtClean="0">
                <a:solidFill>
                  <a:schemeClr val="tx1"/>
                </a:solidFill>
                <a:uFillTx/>
                <a:latin typeface="Times New Roman" panose="02020603050405020304" pitchFamily="18" charset="0"/>
                <a:cs typeface="Times New Roman" panose="02020603050405020304" pitchFamily="18" charset="0"/>
                <a:sym typeface="+mn-ea"/>
              </a:rPr>
              <a:t>     </a:t>
            </a:r>
            <a:r>
              <a:rPr lang="zh-CN" altLang="en-US" sz="2800" b="1" smtClean="0">
                <a:solidFill>
                  <a:schemeClr val="tx1"/>
                </a:solidFill>
                <a:uFillTx/>
                <a:latin typeface="Times New Roman" panose="02020603050405020304" pitchFamily="18" charset="0"/>
                <a:cs typeface="Times New Roman" panose="02020603050405020304" pitchFamily="18" charset="0"/>
                <a:sym typeface="+mn-ea"/>
              </a:rPr>
              <a:t>无色</a:t>
            </a:r>
            <a:r>
              <a:rPr lang="zh-CN" altLang="en-US" sz="2800" b="1">
                <a:solidFill>
                  <a:schemeClr val="tx1"/>
                </a:solidFill>
                <a:uFillTx/>
                <a:latin typeface="Times New Roman" panose="02020603050405020304" pitchFamily="18" charset="0"/>
                <a:cs typeface="Times New Roman" panose="02020603050405020304" pitchFamily="18" charset="0"/>
                <a:sym typeface="+mn-ea"/>
              </a:rPr>
              <a:t>晶体，有特殊香甜味，熔点较高（</a:t>
            </a:r>
            <a:r>
              <a:rPr lang="en-US" altLang="zh-CN" sz="2800" b="1">
                <a:solidFill>
                  <a:schemeClr val="tx1"/>
                </a:solidFill>
                <a:uFillTx/>
                <a:latin typeface="Times New Roman" panose="02020603050405020304" pitchFamily="18" charset="0"/>
                <a:cs typeface="Times New Roman" panose="02020603050405020304" pitchFamily="18" charset="0"/>
                <a:sym typeface="+mn-ea"/>
              </a:rPr>
              <a:t>200℃</a:t>
            </a:r>
            <a:r>
              <a:rPr lang="zh-CN" altLang="en-US" sz="2800" b="1">
                <a:solidFill>
                  <a:schemeClr val="tx1"/>
                </a:solidFill>
                <a:uFillTx/>
                <a:latin typeface="Times New Roman" panose="02020603050405020304" pitchFamily="18" charset="0"/>
                <a:cs typeface="Times New Roman" panose="02020603050405020304" pitchFamily="18" charset="0"/>
                <a:sym typeface="+mn-ea"/>
              </a:rPr>
              <a:t>），能溶于强酸或强碱溶液中，一般能溶于水，（难溶于乙醇、乙醚）。</a:t>
            </a:r>
            <a:endParaRPr lang="zh-CN" altLang="en-US" sz="2800" b="1" dirty="0" smtClean="0">
              <a:solidFill>
                <a:schemeClr val="tx1"/>
              </a:solidFill>
              <a:uFillTx/>
              <a:latin typeface="Times New Roman" panose="02020603050405020304" pitchFamily="18" charset="0"/>
              <a:cs typeface="Times New Roman" panose="02020603050405020304" pitchFamily="18" charset="0"/>
              <a:sym typeface="+mn-ea"/>
            </a:endParaRPr>
          </a:p>
        </p:txBody>
      </p:sp>
      <p:sp>
        <p:nvSpPr>
          <p:cNvPr id="3" name="文本框 2"/>
          <p:cNvSpPr txBox="1"/>
          <p:nvPr/>
        </p:nvSpPr>
        <p:spPr>
          <a:xfrm>
            <a:off x="1016000" y="3872230"/>
            <a:ext cx="2150110" cy="650875"/>
          </a:xfrm>
          <a:prstGeom prst="rect">
            <a:avLst/>
          </a:prstGeom>
          <a:noFill/>
        </p:spPr>
        <p:txBody>
          <a:bodyPr wrap="none" rtlCol="0">
            <a:spAutoFit/>
          </a:bodyPr>
          <a:lstStyle/>
          <a:p>
            <a:pPr>
              <a:lnSpc>
                <a:spcPct val="130000"/>
              </a:lnSpc>
            </a:pPr>
            <a:r>
              <a:rPr lang="en-US" altLang="zh-CN" sz="2800" b="1" dirty="0" smtClean="0">
                <a:latin typeface="+mn-ea"/>
                <a:ea typeface="+mn-ea"/>
                <a:cs typeface="+mn-ea"/>
              </a:rPr>
              <a:t>2</a:t>
            </a:r>
            <a:r>
              <a:rPr lang="zh-CN" altLang="en-US" sz="2800" b="1" dirty="0" smtClean="0">
                <a:latin typeface="+mn-ea"/>
                <a:ea typeface="+mn-ea"/>
                <a:cs typeface="+mn-ea"/>
              </a:rPr>
              <a:t>、物理性质</a:t>
            </a:r>
            <a:endParaRPr lang="zh-CN" altLang="en-US" sz="2800" b="1" dirty="0" smtClean="0">
              <a:latin typeface="+mn-ea"/>
              <a:ea typeface="+mn-ea"/>
              <a:cs typeface="+mn-ea"/>
            </a:endParaRPr>
          </a:p>
        </p:txBody>
      </p:sp>
      <p:sp>
        <p:nvSpPr>
          <p:cNvPr id="4" name="文本框 3"/>
          <p:cNvSpPr txBox="1"/>
          <p:nvPr/>
        </p:nvSpPr>
        <p:spPr>
          <a:xfrm>
            <a:off x="914400" y="304800"/>
            <a:ext cx="3806825" cy="583565"/>
          </a:xfrm>
          <a:prstGeom prst="rect">
            <a:avLst/>
          </a:prstGeom>
          <a:noFill/>
        </p:spPr>
        <p:txBody>
          <a:bodyPr wrap="square" rtlCol="0">
            <a:spAutoFit/>
          </a:bodyPr>
          <a:p>
            <a:r>
              <a:rPr lang="zh-CN" altLang="en-US" sz="3200"/>
              <a:t>阅读课本</a:t>
            </a:r>
            <a:r>
              <a:rPr lang="en-US" altLang="zh-CN" sz="3200"/>
              <a:t>P87</a:t>
            </a:r>
            <a:endParaRPr lang="en-US" altLang="zh-CN" sz="320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177"/>
                                        </p:tgtEl>
                                        <p:attrNameLst>
                                          <p:attrName>style.visibility</p:attrName>
                                        </p:attrNameLst>
                                      </p:cBhvr>
                                      <p:to>
                                        <p:strVal val="visible"/>
                                      </p:to>
                                    </p:set>
                                    <p:animEffect transition="in" filter="blinds(horizontal)">
                                      <p:cBhvr>
                                        <p:cTn id="7" dur="500"/>
                                        <p:tgtEl>
                                          <p:spTgt spid="717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175"/>
                                        </p:tgtEl>
                                        <p:attrNameLst>
                                          <p:attrName>style.visibility</p:attrName>
                                        </p:attrNameLst>
                                      </p:cBhvr>
                                      <p:to>
                                        <p:strVal val="visible"/>
                                      </p:to>
                                    </p:set>
                                    <p:animEffect transition="in" filter="blinds(horizontal)">
                                      <p:cBhvr>
                                        <p:cTn id="12" dur="500"/>
                                        <p:tgtEl>
                                          <p:spTgt spid="717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blinds(horizontal)">
                                      <p:cBhvr>
                                        <p:cTn id="1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7" grpId="0"/>
      <p:bldP spid="7175" grpId="0"/>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33" name="矩形 38932"/>
          <p:cNvSpPr/>
          <p:nvPr/>
        </p:nvSpPr>
        <p:spPr>
          <a:xfrm>
            <a:off x="773906" y="1089184"/>
            <a:ext cx="7438549" cy="1321435"/>
          </a:xfrm>
          <a:prstGeom prst="rect">
            <a:avLst/>
          </a:prstGeom>
          <a:noFill/>
          <a:ln w="9525">
            <a:noFill/>
          </a:ln>
        </p:spPr>
        <p:txBody>
          <a:bodyPr wrap="square" lIns="75924" tIns="37962" rIns="75924" bIns="37962" anchor="t">
            <a:spAutoFit/>
          </a:bodyPr>
          <a:p>
            <a:pPr algn="l" defTabSz="1012825">
              <a:lnSpc>
                <a:spcPct val="150000"/>
              </a:lnSpc>
              <a:spcBef>
                <a:spcPct val="20000"/>
              </a:spcBef>
              <a:buClr>
                <a:schemeClr val="accent2"/>
              </a:buClr>
              <a:buFont typeface="Wingdings" panose="05000000000000000000" pitchFamily="2" charset="2"/>
              <a:buNone/>
            </a:pPr>
            <a:r>
              <a:rPr lang="zh-CN" altLang="en-US" sz="2700" dirty="0">
                <a:latin typeface="Times New Roman" panose="02020603050405020304" pitchFamily="18" charset="0"/>
                <a:ea typeface="黑体" panose="02010609060101010101" pitchFamily="49" charset="-122"/>
              </a:rPr>
              <a:t>  设问：从氨基酸的结构分析，氨基酸可能具有怎样的化学性质？</a:t>
            </a:r>
            <a:endParaRPr lang="zh-CN" altLang="en-US" sz="2700" dirty="0">
              <a:latin typeface="Times New Roman" panose="02020603050405020304" pitchFamily="18" charset="0"/>
              <a:ea typeface="黑体" panose="02010609060101010101" pitchFamily="49" charset="-122"/>
            </a:endParaRPr>
          </a:p>
        </p:txBody>
      </p:sp>
      <p:grpSp>
        <p:nvGrpSpPr>
          <p:cNvPr id="38914" name="组合 38913"/>
          <p:cNvGrpSpPr/>
          <p:nvPr/>
        </p:nvGrpSpPr>
        <p:grpSpPr>
          <a:xfrm>
            <a:off x="1496616" y="2440067"/>
            <a:ext cx="6324600" cy="1483418"/>
            <a:chOff x="-70" y="0"/>
            <a:chExt cx="5312" cy="1245"/>
          </a:xfrm>
        </p:grpSpPr>
        <p:grpSp>
          <p:nvGrpSpPr>
            <p:cNvPr id="37890" name="组合 38914"/>
            <p:cNvGrpSpPr/>
            <p:nvPr/>
          </p:nvGrpSpPr>
          <p:grpSpPr>
            <a:xfrm>
              <a:off x="1814" y="499"/>
              <a:ext cx="1687" cy="726"/>
              <a:chOff x="0" y="0"/>
              <a:chExt cx="1687" cy="726"/>
            </a:xfrm>
          </p:grpSpPr>
          <p:sp>
            <p:nvSpPr>
              <p:cNvPr id="37891" name="文本框 38915"/>
              <p:cNvSpPr txBox="1"/>
              <p:nvPr/>
            </p:nvSpPr>
            <p:spPr>
              <a:xfrm>
                <a:off x="0" y="0"/>
                <a:ext cx="1687" cy="363"/>
              </a:xfrm>
              <a:prstGeom prst="rect">
                <a:avLst/>
              </a:prstGeom>
              <a:noFill/>
              <a:ln w="9525">
                <a:noFill/>
              </a:ln>
            </p:spPr>
            <p:txBody>
              <a:bodyPr wrap="none" lIns="75924" tIns="37962" rIns="75924" bIns="37962" anchor="t">
                <a:spAutoFit/>
              </a:bodyPr>
              <a:p>
                <a:pPr defTabSz="1012825"/>
                <a:r>
                  <a:rPr lang="en-US" altLang="zh-CN" sz="2325" b="1">
                    <a:solidFill>
                      <a:srgbClr val="3333FF"/>
                    </a:solidFill>
                    <a:latin typeface="Times New Roman" panose="02020603050405020304" pitchFamily="18" charset="0"/>
                    <a:ea typeface="宋体" panose="02010600030101010101" pitchFamily="2" charset="-122"/>
                  </a:rPr>
                  <a:t>R–CH–COOH</a:t>
                </a:r>
                <a:endParaRPr lang="en-US" altLang="zh-CN" sz="2325" b="1">
                  <a:solidFill>
                    <a:srgbClr val="3333FF"/>
                  </a:solidFill>
                  <a:latin typeface="Times New Roman" panose="02020603050405020304" pitchFamily="18" charset="0"/>
                  <a:ea typeface="宋体" panose="02010600030101010101" pitchFamily="2" charset="-122"/>
                </a:endParaRPr>
              </a:p>
            </p:txBody>
          </p:sp>
          <p:grpSp>
            <p:nvGrpSpPr>
              <p:cNvPr id="37892" name="组合 38916"/>
              <p:cNvGrpSpPr/>
              <p:nvPr/>
            </p:nvGrpSpPr>
            <p:grpSpPr>
              <a:xfrm>
                <a:off x="273" y="268"/>
                <a:ext cx="581" cy="458"/>
                <a:chOff x="0" y="0"/>
                <a:chExt cx="581" cy="458"/>
              </a:xfrm>
            </p:grpSpPr>
            <p:sp>
              <p:nvSpPr>
                <p:cNvPr id="37893" name="直接连接符 38917"/>
                <p:cNvSpPr/>
                <p:nvPr/>
              </p:nvSpPr>
              <p:spPr>
                <a:xfrm>
                  <a:off x="144" y="0"/>
                  <a:ext cx="0" cy="144"/>
                </a:xfrm>
                <a:prstGeom prst="line">
                  <a:avLst/>
                </a:prstGeom>
                <a:ln w="38100" cap="flat" cmpd="sng">
                  <a:solidFill>
                    <a:srgbClr val="0D61AC"/>
                  </a:solidFill>
                  <a:prstDash val="solid"/>
                  <a:round/>
                  <a:headEnd type="none" w="med" len="med"/>
                  <a:tailEnd type="none" w="med" len="med"/>
                </a:ln>
              </p:spPr>
            </p:sp>
            <p:sp>
              <p:nvSpPr>
                <p:cNvPr id="37894" name="文本框 38918"/>
                <p:cNvSpPr txBox="1"/>
                <p:nvPr/>
              </p:nvSpPr>
              <p:spPr>
                <a:xfrm>
                  <a:off x="0" y="95"/>
                  <a:ext cx="581" cy="363"/>
                </a:xfrm>
                <a:prstGeom prst="rect">
                  <a:avLst/>
                </a:prstGeom>
                <a:noFill/>
                <a:ln w="9525">
                  <a:noFill/>
                </a:ln>
              </p:spPr>
              <p:txBody>
                <a:bodyPr wrap="none" lIns="75924" tIns="37962" rIns="75924" bIns="37962" anchor="t">
                  <a:spAutoFit/>
                </a:bodyPr>
                <a:p>
                  <a:pPr defTabSz="1012825"/>
                  <a:r>
                    <a:rPr lang="en-US" altLang="zh-CN" sz="2325" b="1">
                      <a:solidFill>
                        <a:srgbClr val="3333FF"/>
                      </a:solidFill>
                      <a:latin typeface="Times New Roman" panose="02020603050405020304" pitchFamily="18" charset="0"/>
                      <a:ea typeface="宋体" panose="02010600030101010101" pitchFamily="2" charset="-122"/>
                    </a:rPr>
                    <a:t>NH</a:t>
                  </a:r>
                  <a:r>
                    <a:rPr lang="en-US" altLang="zh-CN" sz="2325" b="1" baseline="-25000">
                      <a:solidFill>
                        <a:srgbClr val="3333FF"/>
                      </a:solidFill>
                      <a:latin typeface="Times New Roman" panose="02020603050405020304" pitchFamily="18" charset="0"/>
                      <a:ea typeface="宋体" panose="02010600030101010101" pitchFamily="2" charset="-122"/>
                    </a:rPr>
                    <a:t>2</a:t>
                  </a:r>
                  <a:endParaRPr lang="en-US" altLang="zh-CN" sz="2325" b="1">
                    <a:solidFill>
                      <a:srgbClr val="3333FF"/>
                    </a:solidFill>
                    <a:latin typeface="Times New Roman" panose="02020603050405020304" pitchFamily="18" charset="0"/>
                    <a:ea typeface="宋体" panose="02010600030101010101" pitchFamily="2" charset="-122"/>
                  </a:endParaRPr>
                </a:p>
              </p:txBody>
            </p:sp>
          </p:grpSp>
        </p:grpSp>
        <p:grpSp>
          <p:nvGrpSpPr>
            <p:cNvPr id="37895" name="组合 38919"/>
            <p:cNvGrpSpPr/>
            <p:nvPr/>
          </p:nvGrpSpPr>
          <p:grpSpPr>
            <a:xfrm>
              <a:off x="-70" y="862"/>
              <a:ext cx="2702" cy="383"/>
              <a:chOff x="-70" y="-45"/>
              <a:chExt cx="2702" cy="383"/>
            </a:xfrm>
          </p:grpSpPr>
          <p:sp>
            <p:nvSpPr>
              <p:cNvPr id="37896" name="矩形 38920"/>
              <p:cNvSpPr/>
              <p:nvPr/>
            </p:nvSpPr>
            <p:spPr>
              <a:xfrm>
                <a:off x="2087" y="-45"/>
                <a:ext cx="545" cy="363"/>
              </a:xfrm>
              <a:prstGeom prst="rect">
                <a:avLst/>
              </a:prstGeom>
              <a:noFill/>
              <a:ln w="38100" cap="flat" cmpd="sng">
                <a:solidFill>
                  <a:schemeClr val="folHlink"/>
                </a:solidFill>
                <a:prstDash val="sysDot"/>
                <a:miter/>
                <a:headEnd type="none" w="med" len="med"/>
                <a:tailEnd type="none" w="med" len="med"/>
              </a:ln>
            </p:spPr>
            <p:txBody>
              <a:bodyPr anchor="t"/>
              <a:p>
                <a:endParaRPr lang="zh-CN" altLang="en-US" sz="1350" b="1">
                  <a:latin typeface="Times New Roman" panose="02020603050405020304" pitchFamily="18" charset="0"/>
                  <a:ea typeface="宋体" panose="02010600030101010101" pitchFamily="2" charset="-122"/>
                </a:endParaRPr>
              </a:p>
            </p:txBody>
          </p:sp>
          <p:sp>
            <p:nvSpPr>
              <p:cNvPr id="37897" name="直接连接符 38921"/>
              <p:cNvSpPr/>
              <p:nvPr/>
            </p:nvSpPr>
            <p:spPr>
              <a:xfrm>
                <a:off x="1552" y="126"/>
                <a:ext cx="590" cy="0"/>
              </a:xfrm>
              <a:prstGeom prst="line">
                <a:avLst/>
              </a:prstGeom>
              <a:ln w="38100" cap="flat" cmpd="sng">
                <a:solidFill>
                  <a:schemeClr val="tx1"/>
                </a:solidFill>
                <a:prstDash val="solid"/>
                <a:round/>
                <a:headEnd type="none" w="med" len="med"/>
                <a:tailEnd type="triangle" w="med" len="med"/>
              </a:ln>
            </p:spPr>
          </p:sp>
          <p:sp>
            <p:nvSpPr>
              <p:cNvPr id="37898" name="文本框 38922"/>
              <p:cNvSpPr txBox="1"/>
              <p:nvPr/>
            </p:nvSpPr>
            <p:spPr>
              <a:xfrm>
                <a:off x="-70" y="4"/>
                <a:ext cx="1477" cy="334"/>
              </a:xfrm>
              <a:prstGeom prst="rect">
                <a:avLst/>
              </a:prstGeom>
              <a:noFill/>
              <a:ln w="9525">
                <a:noFill/>
              </a:ln>
            </p:spPr>
            <p:txBody>
              <a:bodyPr wrap="none" lIns="75924" tIns="37962" rIns="75924" bIns="37962" anchor="t">
                <a:spAutoFit/>
              </a:bodyPr>
              <a:p>
                <a:pPr defTabSz="1012825"/>
                <a:r>
                  <a:rPr lang="zh-CN" altLang="en-US" sz="2100" b="1">
                    <a:solidFill>
                      <a:srgbClr val="3333FF"/>
                    </a:solidFill>
                    <a:latin typeface="Times New Roman" panose="02020603050405020304" pitchFamily="18" charset="0"/>
                    <a:ea typeface="宋体" panose="02010600030101010101" pitchFamily="2" charset="-122"/>
                  </a:rPr>
                  <a:t>氨基典型反应</a:t>
                </a:r>
                <a:endParaRPr lang="zh-CN" altLang="en-US" sz="2100" b="1">
                  <a:solidFill>
                    <a:srgbClr val="3333FF"/>
                  </a:solidFill>
                  <a:latin typeface="Times New Roman" panose="02020603050405020304" pitchFamily="18" charset="0"/>
                  <a:ea typeface="宋体" panose="02010600030101010101" pitchFamily="2" charset="-122"/>
                </a:endParaRPr>
              </a:p>
            </p:txBody>
          </p:sp>
        </p:grpSp>
        <p:sp>
          <p:nvSpPr>
            <p:cNvPr id="37902" name="文本框 38926"/>
            <p:cNvSpPr txBox="1"/>
            <p:nvPr/>
          </p:nvSpPr>
          <p:spPr>
            <a:xfrm>
              <a:off x="136" y="499"/>
              <a:ext cx="1724" cy="363"/>
            </a:xfrm>
            <a:prstGeom prst="rect">
              <a:avLst/>
            </a:prstGeom>
            <a:noFill/>
            <a:ln w="9525">
              <a:noFill/>
            </a:ln>
          </p:spPr>
          <p:txBody>
            <a:bodyPr lIns="75924" tIns="37962" rIns="75924" bIns="37962" anchor="t">
              <a:spAutoFit/>
            </a:bodyPr>
            <a:p>
              <a:pPr defTabSz="1012825"/>
              <a:r>
                <a:rPr lang="zh-CN" altLang="en-US" sz="2325" b="1">
                  <a:solidFill>
                    <a:srgbClr val="3333FF"/>
                  </a:solidFill>
                  <a:latin typeface="Times New Roman" panose="02020603050405020304" pitchFamily="18" charset="0"/>
                  <a:ea typeface="宋体" panose="02010600030101010101" pitchFamily="2" charset="-122"/>
                </a:rPr>
                <a:t>官能团分析：</a:t>
              </a:r>
              <a:endParaRPr lang="zh-CN" altLang="en-US" sz="2325" b="1">
                <a:solidFill>
                  <a:srgbClr val="3333FF"/>
                </a:solidFill>
                <a:latin typeface="Times New Roman" panose="02020603050405020304" pitchFamily="18" charset="0"/>
                <a:ea typeface="宋体" panose="02010600030101010101" pitchFamily="2" charset="-122"/>
              </a:endParaRPr>
            </a:p>
          </p:txBody>
        </p:sp>
        <p:grpSp>
          <p:nvGrpSpPr>
            <p:cNvPr id="37903" name="组合 38927"/>
            <p:cNvGrpSpPr/>
            <p:nvPr/>
          </p:nvGrpSpPr>
          <p:grpSpPr>
            <a:xfrm>
              <a:off x="2667" y="0"/>
              <a:ext cx="2575" cy="862"/>
              <a:chOff x="81" y="0"/>
              <a:chExt cx="2575" cy="862"/>
            </a:xfrm>
          </p:grpSpPr>
          <p:sp>
            <p:nvSpPr>
              <p:cNvPr id="37904" name="矩形 38928"/>
              <p:cNvSpPr/>
              <p:nvPr/>
            </p:nvSpPr>
            <p:spPr>
              <a:xfrm>
                <a:off x="81" y="454"/>
                <a:ext cx="771" cy="408"/>
              </a:xfrm>
              <a:prstGeom prst="rect">
                <a:avLst/>
              </a:prstGeom>
              <a:noFill/>
              <a:ln w="38100" cap="flat" cmpd="sng">
                <a:solidFill>
                  <a:schemeClr val="tx1"/>
                </a:solidFill>
                <a:prstDash val="sysDot"/>
                <a:miter/>
                <a:headEnd type="none" w="med" len="med"/>
                <a:tailEnd type="none" w="med" len="med"/>
              </a:ln>
            </p:spPr>
            <p:txBody>
              <a:bodyPr anchor="t"/>
              <a:p>
                <a:endParaRPr lang="zh-CN" altLang="en-US" sz="1350" b="1">
                  <a:latin typeface="Times New Roman" panose="02020603050405020304" pitchFamily="18" charset="0"/>
                  <a:ea typeface="宋体" panose="02010600030101010101" pitchFamily="2" charset="-122"/>
                </a:endParaRPr>
              </a:p>
            </p:txBody>
          </p:sp>
          <p:sp>
            <p:nvSpPr>
              <p:cNvPr id="37905" name="直接连接符 38929"/>
              <p:cNvSpPr/>
              <p:nvPr/>
            </p:nvSpPr>
            <p:spPr>
              <a:xfrm flipH="1">
                <a:off x="816" y="260"/>
                <a:ext cx="408" cy="181"/>
              </a:xfrm>
              <a:prstGeom prst="line">
                <a:avLst/>
              </a:prstGeom>
              <a:ln w="38100" cap="flat" cmpd="sng">
                <a:solidFill>
                  <a:schemeClr val="tx1"/>
                </a:solidFill>
                <a:prstDash val="solid"/>
                <a:round/>
                <a:headEnd type="none" w="med" len="med"/>
                <a:tailEnd type="triangle" w="med" len="med"/>
              </a:ln>
            </p:spPr>
          </p:sp>
          <p:sp>
            <p:nvSpPr>
              <p:cNvPr id="37906" name="文本框 38930"/>
              <p:cNvSpPr txBox="1"/>
              <p:nvPr/>
            </p:nvSpPr>
            <p:spPr>
              <a:xfrm>
                <a:off x="1179" y="0"/>
                <a:ext cx="1477" cy="334"/>
              </a:xfrm>
              <a:prstGeom prst="rect">
                <a:avLst/>
              </a:prstGeom>
              <a:noFill/>
              <a:ln w="9525">
                <a:noFill/>
              </a:ln>
            </p:spPr>
            <p:txBody>
              <a:bodyPr wrap="none" lIns="75924" tIns="37962" rIns="75924" bIns="37962" anchor="t">
                <a:spAutoFit/>
              </a:bodyPr>
              <a:p>
                <a:pPr defTabSz="1012825"/>
                <a:r>
                  <a:rPr lang="zh-CN" altLang="en-US" sz="2100" b="1">
                    <a:solidFill>
                      <a:srgbClr val="3333FF"/>
                    </a:solidFill>
                    <a:latin typeface="Times New Roman" panose="02020603050405020304" pitchFamily="18" charset="0"/>
                    <a:ea typeface="宋体" panose="02010600030101010101" pitchFamily="2" charset="-122"/>
                  </a:rPr>
                  <a:t>羧基典型反应</a:t>
                </a:r>
                <a:endParaRPr lang="zh-CN" altLang="en-US" sz="2100" b="1">
                  <a:solidFill>
                    <a:srgbClr val="3333FF"/>
                  </a:solidFill>
                  <a:latin typeface="Times New Roman" panose="02020603050405020304" pitchFamily="18" charset="0"/>
                  <a:ea typeface="宋体" panose="02010600030101010101" pitchFamily="2" charset="-122"/>
                </a:endParaRPr>
              </a:p>
            </p:txBody>
          </p:sp>
        </p:grpSp>
      </p:grpSp>
      <p:sp>
        <p:nvSpPr>
          <p:cNvPr id="2" name="圆角矩形 1"/>
          <p:cNvSpPr/>
          <p:nvPr/>
        </p:nvSpPr>
        <p:spPr>
          <a:xfrm>
            <a:off x="901065" y="4402455"/>
            <a:ext cx="7342346" cy="851535"/>
          </a:xfrm>
          <a:prstGeom prst="roundRect">
            <a:avLst/>
          </a:prstGeom>
          <a:noFill/>
          <a:ln w="28575" cmpd="dbl">
            <a:solidFill>
              <a:schemeClr val="accent1">
                <a:lumMod val="75000"/>
                <a:alpha val="98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1350"/>
              <a:t>性质</a:t>
            </a:r>
            <a:r>
              <a:rPr lang="zh-CN" altLang="en-US" sz="2700" b="1">
                <a:solidFill>
                  <a:schemeClr val="tx1"/>
                </a:solidFill>
              </a:rPr>
              <a:t>性质：</a:t>
            </a:r>
            <a:r>
              <a:rPr lang="zh-CN" altLang="en-US" sz="2700" b="1">
                <a:solidFill>
                  <a:srgbClr val="FF0000"/>
                </a:solidFill>
              </a:rPr>
              <a:t>两性：</a:t>
            </a:r>
            <a:r>
              <a:rPr lang="zh-CN" altLang="en-US" sz="2700" b="1">
                <a:solidFill>
                  <a:schemeClr val="tx1"/>
                </a:solidFill>
              </a:rPr>
              <a:t>既能与</a:t>
            </a:r>
            <a:r>
              <a:rPr lang="zh-CN" altLang="en-US" sz="2700" b="1">
                <a:solidFill>
                  <a:srgbClr val="FF0000"/>
                </a:solidFill>
              </a:rPr>
              <a:t>酸</a:t>
            </a:r>
            <a:r>
              <a:rPr lang="zh-CN" altLang="en-US" sz="2700" b="1">
                <a:solidFill>
                  <a:schemeClr val="tx1"/>
                </a:solidFill>
              </a:rPr>
              <a:t>反应，又能与</a:t>
            </a:r>
            <a:r>
              <a:rPr lang="zh-CN" altLang="en-US" sz="2700" b="1">
                <a:solidFill>
                  <a:srgbClr val="FF0000"/>
                </a:solidFill>
              </a:rPr>
              <a:t>碱</a:t>
            </a:r>
            <a:r>
              <a:rPr lang="zh-CN" altLang="en-US" sz="2700" b="1">
                <a:solidFill>
                  <a:schemeClr val="tx1"/>
                </a:solidFill>
              </a:rPr>
              <a:t>反应</a:t>
            </a:r>
            <a:endParaRPr lang="zh-CN" altLang="en-US" sz="2700" b="1">
              <a:solidFill>
                <a:schemeClr val="tx1"/>
              </a:solidFill>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8933"/>
                                        </p:tgtEl>
                                        <p:attrNameLst>
                                          <p:attrName>style.visibility</p:attrName>
                                        </p:attrNameLst>
                                      </p:cBhvr>
                                      <p:to>
                                        <p:strVal val="visible"/>
                                      </p:to>
                                    </p:set>
                                    <p:animEffect transition="in" filter="blinds(horizontal)">
                                      <p:cBhvr>
                                        <p:cTn id="7" dur="500"/>
                                        <p:tgtEl>
                                          <p:spTgt spid="3893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nodeType="clickEffect">
                                  <p:stCondLst>
                                    <p:cond delay="0"/>
                                  </p:stCondLst>
                                  <p:childTnLst>
                                    <p:set>
                                      <p:cBhvr>
                                        <p:cTn id="11" dur="1" fill="hold">
                                          <p:stCondLst>
                                            <p:cond delay="0"/>
                                          </p:stCondLst>
                                        </p:cTn>
                                        <p:tgtEl>
                                          <p:spTgt spid="38914"/>
                                        </p:tgtEl>
                                        <p:attrNameLst>
                                          <p:attrName>style.visibility</p:attrName>
                                        </p:attrNameLst>
                                      </p:cBhvr>
                                      <p:to>
                                        <p:strVal val="visible"/>
                                      </p:to>
                                    </p:set>
                                    <p:anim calcmode="lin" valueType="num">
                                      <p:cBhvr additive="base">
                                        <p:cTn id="12" dur="500" fill="hold"/>
                                        <p:tgtEl>
                                          <p:spTgt spid="38914"/>
                                        </p:tgtEl>
                                        <p:attrNameLst>
                                          <p:attrName>ppt_x</p:attrName>
                                        </p:attrNameLst>
                                      </p:cBhvr>
                                      <p:tavLst>
                                        <p:tav tm="0">
                                          <p:val>
                                            <p:strVal val="0-#ppt_w/2"/>
                                          </p:val>
                                        </p:tav>
                                        <p:tav tm="100000">
                                          <p:val>
                                            <p:strVal val="#ppt_x"/>
                                          </p:val>
                                        </p:tav>
                                      </p:tavLst>
                                    </p:anim>
                                    <p:anim calcmode="lin" valueType="num">
                                      <p:cBhvr additive="base">
                                        <p:cTn id="13" dur="500" fill="hold"/>
                                        <p:tgtEl>
                                          <p:spTgt spid="38914"/>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blinds(horizontal)">
                                      <p:cBhvr>
                                        <p:cTn id="18"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33" grpId="0"/>
      <p:bldP spid="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文本框 11265"/>
          <p:cNvSpPr txBox="1">
            <a:spLocks noChangeArrowheads="1"/>
          </p:cNvSpPr>
          <p:nvPr/>
        </p:nvSpPr>
        <p:spPr bwMode="auto">
          <a:xfrm>
            <a:off x="733673" y="104775"/>
            <a:ext cx="186563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sz="2400" b="1">
                <a:solidFill>
                  <a:schemeClr val="tx2"/>
                </a:solidFill>
                <a:latin typeface="Times New Roman" panose="02020603050405020304" pitchFamily="18" charset="0"/>
                <a:ea typeface="+mj-ea"/>
                <a:cs typeface="Times New Roman" panose="02020603050405020304" pitchFamily="18" charset="0"/>
              </a:rPr>
              <a:t>3</a:t>
            </a:r>
            <a:r>
              <a:rPr lang="zh-CN" altLang="en-US" sz="2400" b="1">
                <a:solidFill>
                  <a:schemeClr val="tx2"/>
                </a:solidFill>
                <a:latin typeface="Times New Roman" panose="02020603050405020304" pitchFamily="18" charset="0"/>
                <a:ea typeface="+mj-ea"/>
                <a:cs typeface="Times New Roman" panose="02020603050405020304" pitchFamily="18" charset="0"/>
              </a:rPr>
              <a:t>、化学性质</a:t>
            </a:r>
            <a:endParaRPr lang="zh-CN" altLang="en-US" sz="2400" b="1">
              <a:solidFill>
                <a:schemeClr val="tx2"/>
              </a:solidFill>
              <a:latin typeface="Times New Roman" panose="02020603050405020304" pitchFamily="18" charset="0"/>
              <a:ea typeface="+mj-ea"/>
              <a:cs typeface="Times New Roman" panose="02020603050405020304" pitchFamily="18" charset="0"/>
            </a:endParaRPr>
          </a:p>
        </p:txBody>
      </p:sp>
      <p:sp>
        <p:nvSpPr>
          <p:cNvPr id="11267" name="文本框 11266"/>
          <p:cNvSpPr txBox="1">
            <a:spLocks noChangeArrowheads="1"/>
          </p:cNvSpPr>
          <p:nvPr/>
        </p:nvSpPr>
        <p:spPr bwMode="auto">
          <a:xfrm>
            <a:off x="657473" y="714375"/>
            <a:ext cx="155956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zh-CN" altLang="en-US" sz="2400" b="1">
                <a:solidFill>
                  <a:srgbClr val="FF0000"/>
                </a:solidFill>
                <a:latin typeface="Times New Roman" panose="02020603050405020304" pitchFamily="18" charset="0"/>
                <a:ea typeface="+mj-ea"/>
                <a:cs typeface="Times New Roman" panose="02020603050405020304" pitchFamily="18" charset="0"/>
              </a:rPr>
              <a:t>（</a:t>
            </a:r>
            <a:r>
              <a:rPr lang="en-US" altLang="zh-CN" sz="2400" b="1">
                <a:solidFill>
                  <a:srgbClr val="FF0000"/>
                </a:solidFill>
                <a:latin typeface="Times New Roman" panose="02020603050405020304" pitchFamily="18" charset="0"/>
                <a:ea typeface="+mj-ea"/>
                <a:cs typeface="Times New Roman" panose="02020603050405020304" pitchFamily="18" charset="0"/>
              </a:rPr>
              <a:t>1</a:t>
            </a:r>
            <a:r>
              <a:rPr lang="zh-CN" altLang="en-US" sz="2400" b="1">
                <a:solidFill>
                  <a:srgbClr val="FF0000"/>
                </a:solidFill>
                <a:latin typeface="Times New Roman" panose="02020603050405020304" pitchFamily="18" charset="0"/>
                <a:ea typeface="+mj-ea"/>
                <a:cs typeface="Times New Roman" panose="02020603050405020304" pitchFamily="18" charset="0"/>
              </a:rPr>
              <a:t>）两性</a:t>
            </a:r>
            <a:endParaRPr lang="zh-CN" altLang="en-US" sz="2400" b="1">
              <a:solidFill>
                <a:srgbClr val="FF0000"/>
              </a:solidFill>
              <a:latin typeface="Times New Roman" panose="02020603050405020304" pitchFamily="18" charset="0"/>
              <a:ea typeface="+mj-ea"/>
              <a:cs typeface="Times New Roman" panose="02020603050405020304" pitchFamily="18" charset="0"/>
            </a:endParaRPr>
          </a:p>
        </p:txBody>
      </p:sp>
      <p:sp>
        <p:nvSpPr>
          <p:cNvPr id="11268" name="文本框 11267"/>
          <p:cNvSpPr txBox="1">
            <a:spLocks noChangeArrowheads="1"/>
          </p:cNvSpPr>
          <p:nvPr/>
        </p:nvSpPr>
        <p:spPr bwMode="auto">
          <a:xfrm>
            <a:off x="505073" y="1371600"/>
            <a:ext cx="202247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Bef>
                <a:spcPct val="50000"/>
              </a:spcBef>
            </a:pPr>
            <a:r>
              <a:rPr lang="en-US" altLang="zh-CN" sz="2400" b="1">
                <a:solidFill>
                  <a:srgbClr val="FF3300"/>
                </a:solidFill>
                <a:latin typeface="Times New Roman" panose="02020603050405020304" pitchFamily="18" charset="0"/>
                <a:ea typeface="+mj-ea"/>
                <a:cs typeface="Times New Roman" panose="02020603050405020304" pitchFamily="18" charset="0"/>
              </a:rPr>
              <a:t>●</a:t>
            </a:r>
            <a:r>
              <a:rPr lang="zh-CN" altLang="en-US" sz="2400" b="1">
                <a:solidFill>
                  <a:srgbClr val="FF3300"/>
                </a:solidFill>
                <a:latin typeface="Times New Roman" panose="02020603050405020304" pitchFamily="18" charset="0"/>
                <a:ea typeface="+mj-ea"/>
                <a:cs typeface="Times New Roman" panose="02020603050405020304" pitchFamily="18" charset="0"/>
              </a:rPr>
              <a:t>酸性</a:t>
            </a:r>
            <a:endParaRPr lang="zh-CN" altLang="en-US" sz="2400" b="1">
              <a:solidFill>
                <a:srgbClr val="FF3300"/>
              </a:solidFill>
              <a:latin typeface="Times New Roman" panose="02020603050405020304" pitchFamily="18" charset="0"/>
              <a:ea typeface="+mj-ea"/>
              <a:cs typeface="Times New Roman" panose="02020603050405020304" pitchFamily="18" charset="0"/>
            </a:endParaRPr>
          </a:p>
        </p:txBody>
      </p:sp>
      <p:sp>
        <p:nvSpPr>
          <p:cNvPr id="11269" name="文本框 11268"/>
          <p:cNvSpPr txBox="1">
            <a:spLocks noChangeArrowheads="1"/>
          </p:cNvSpPr>
          <p:nvPr/>
        </p:nvSpPr>
        <p:spPr bwMode="auto">
          <a:xfrm>
            <a:off x="505073" y="3860800"/>
            <a:ext cx="202247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Bef>
                <a:spcPct val="50000"/>
              </a:spcBef>
            </a:pPr>
            <a:r>
              <a:rPr lang="en-US" altLang="zh-CN" sz="2400" b="1">
                <a:solidFill>
                  <a:srgbClr val="0033CC"/>
                </a:solidFill>
                <a:latin typeface="Times New Roman" panose="02020603050405020304" pitchFamily="18" charset="0"/>
                <a:ea typeface="+mj-ea"/>
                <a:cs typeface="Times New Roman" panose="02020603050405020304" pitchFamily="18" charset="0"/>
              </a:rPr>
              <a:t> </a:t>
            </a:r>
            <a:r>
              <a:rPr lang="en-US" altLang="zh-CN" sz="2400" b="1">
                <a:solidFill>
                  <a:srgbClr val="FF3300"/>
                </a:solidFill>
                <a:latin typeface="Times New Roman" panose="02020603050405020304" pitchFamily="18" charset="0"/>
                <a:ea typeface="+mj-ea"/>
                <a:cs typeface="Times New Roman" panose="02020603050405020304" pitchFamily="18" charset="0"/>
              </a:rPr>
              <a:t>●</a:t>
            </a:r>
            <a:r>
              <a:rPr lang="zh-CN" altLang="en-US" sz="2400" b="1">
                <a:solidFill>
                  <a:srgbClr val="FF3300"/>
                </a:solidFill>
                <a:latin typeface="Times New Roman" panose="02020603050405020304" pitchFamily="18" charset="0"/>
                <a:ea typeface="+mj-ea"/>
                <a:cs typeface="Times New Roman" panose="02020603050405020304" pitchFamily="18" charset="0"/>
              </a:rPr>
              <a:t>碱性</a:t>
            </a:r>
            <a:endParaRPr lang="zh-CN" altLang="en-US" sz="2400" b="1">
              <a:solidFill>
                <a:srgbClr val="FF3300"/>
              </a:solidFill>
              <a:latin typeface="Times New Roman" panose="02020603050405020304" pitchFamily="18" charset="0"/>
              <a:ea typeface="+mj-ea"/>
              <a:cs typeface="Times New Roman" panose="02020603050405020304" pitchFamily="18" charset="0"/>
            </a:endParaRPr>
          </a:p>
        </p:txBody>
      </p:sp>
      <p:grpSp>
        <p:nvGrpSpPr>
          <p:cNvPr id="11270" name="组合 11269"/>
          <p:cNvGrpSpPr/>
          <p:nvPr/>
        </p:nvGrpSpPr>
        <p:grpSpPr bwMode="auto">
          <a:xfrm>
            <a:off x="1936998" y="1371600"/>
            <a:ext cx="7483475" cy="1074738"/>
            <a:chOff x="-10" y="0"/>
            <a:chExt cx="4714" cy="677"/>
          </a:xfrm>
        </p:grpSpPr>
        <p:sp>
          <p:nvSpPr>
            <p:cNvPr id="10246" name="直接连接符 11270"/>
            <p:cNvSpPr>
              <a:spLocks noChangeShapeType="1"/>
            </p:cNvSpPr>
            <p:nvPr/>
          </p:nvSpPr>
          <p:spPr bwMode="auto">
            <a:xfrm>
              <a:off x="1968" y="192"/>
              <a:ext cx="480" cy="0"/>
            </a:xfrm>
            <a:prstGeom prst="line">
              <a:avLst/>
            </a:prstGeom>
            <a:noFill/>
            <a:ln w="28575">
              <a:solidFill>
                <a:schemeClr val="accent2"/>
              </a:solidFill>
              <a:round/>
              <a:tailEnd type="triangle" w="med" len="med"/>
            </a:ln>
            <a:extLst>
              <a:ext uri="{909E8E84-426E-40DD-AFC4-6F175D3DCCD1}">
                <a14:hiddenFill xmlns:a14="http://schemas.microsoft.com/office/drawing/2010/main">
                  <a:noFill/>
                </a14:hiddenFill>
              </a:ext>
            </a:extLst>
          </p:spPr>
          <p:txBody>
            <a:bodyPr/>
            <a:lstStyle/>
            <a:p>
              <a:endParaRPr lang="zh-CN" altLang="en-US" sz="2400">
                <a:latin typeface="Times New Roman" panose="02020603050405020304" pitchFamily="18" charset="0"/>
                <a:ea typeface="+mj-ea"/>
                <a:cs typeface="Times New Roman" panose="02020603050405020304" pitchFamily="18" charset="0"/>
              </a:endParaRPr>
            </a:p>
          </p:txBody>
        </p:sp>
        <p:grpSp>
          <p:nvGrpSpPr>
            <p:cNvPr id="10247" name="组合 11271"/>
            <p:cNvGrpSpPr/>
            <p:nvPr/>
          </p:nvGrpSpPr>
          <p:grpSpPr bwMode="auto">
            <a:xfrm>
              <a:off x="2640" y="0"/>
              <a:ext cx="2064" cy="674"/>
              <a:chOff x="0" y="0"/>
              <a:chExt cx="2064" cy="674"/>
            </a:xfrm>
          </p:grpSpPr>
          <p:sp>
            <p:nvSpPr>
              <p:cNvPr id="10248" name="文本框 11272"/>
              <p:cNvSpPr txBox="1">
                <a:spLocks noChangeArrowheads="1"/>
              </p:cNvSpPr>
              <p:nvPr/>
            </p:nvSpPr>
            <p:spPr bwMode="auto">
              <a:xfrm>
                <a:off x="0" y="0"/>
                <a:ext cx="2064" cy="2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Bef>
                    <a:spcPct val="50000"/>
                  </a:spcBef>
                </a:pPr>
                <a:r>
                  <a:rPr lang="en-US" altLang="zh-CN" sz="2400" b="1">
                    <a:latin typeface="Times New Roman" panose="02020603050405020304" pitchFamily="18" charset="0"/>
                    <a:ea typeface="+mj-ea"/>
                    <a:cs typeface="Times New Roman" panose="02020603050405020304" pitchFamily="18" charset="0"/>
                  </a:rPr>
                  <a:t>CH</a:t>
                </a:r>
                <a:r>
                  <a:rPr lang="en-US" altLang="zh-CN" sz="2400" b="1" baseline="-25000">
                    <a:latin typeface="Times New Roman" panose="02020603050405020304" pitchFamily="18" charset="0"/>
                    <a:ea typeface="+mj-ea"/>
                    <a:cs typeface="Times New Roman" panose="02020603050405020304" pitchFamily="18" charset="0"/>
                  </a:rPr>
                  <a:t>2</a:t>
                </a:r>
                <a:r>
                  <a:rPr lang="en-US" altLang="zh-CN" sz="2400" b="1">
                    <a:latin typeface="Times New Roman" panose="02020603050405020304" pitchFamily="18" charset="0"/>
                    <a:ea typeface="+mj-ea"/>
                    <a:cs typeface="Times New Roman" panose="02020603050405020304" pitchFamily="18" charset="0"/>
                  </a:rPr>
                  <a:t>-COO</a:t>
                </a:r>
                <a:r>
                  <a:rPr lang="en-US" altLang="zh-CN" sz="2400" b="1" baseline="30000">
                    <a:latin typeface="Times New Roman" panose="02020603050405020304" pitchFamily="18" charset="0"/>
                    <a:ea typeface="+mj-ea"/>
                    <a:cs typeface="Times New Roman" panose="02020603050405020304" pitchFamily="18" charset="0"/>
                  </a:rPr>
                  <a:t>- </a:t>
                </a:r>
                <a:r>
                  <a:rPr lang="en-US" altLang="zh-CN" sz="2400" b="1">
                    <a:latin typeface="Times New Roman" panose="02020603050405020304" pitchFamily="18" charset="0"/>
                    <a:ea typeface="+mj-ea"/>
                    <a:cs typeface="Times New Roman" panose="02020603050405020304" pitchFamily="18" charset="0"/>
                  </a:rPr>
                  <a:t>+ H</a:t>
                </a:r>
                <a:r>
                  <a:rPr lang="en-US" altLang="zh-CN" sz="2400" b="1" baseline="-25000">
                    <a:latin typeface="Times New Roman" panose="02020603050405020304" pitchFamily="18" charset="0"/>
                    <a:ea typeface="+mj-ea"/>
                    <a:cs typeface="Times New Roman" panose="02020603050405020304" pitchFamily="18" charset="0"/>
                  </a:rPr>
                  <a:t>2</a:t>
                </a:r>
                <a:r>
                  <a:rPr lang="en-US" altLang="zh-CN" sz="2400" b="1">
                    <a:latin typeface="Times New Roman" panose="02020603050405020304" pitchFamily="18" charset="0"/>
                    <a:ea typeface="+mj-ea"/>
                    <a:cs typeface="Times New Roman" panose="02020603050405020304" pitchFamily="18" charset="0"/>
                  </a:rPr>
                  <a:t>O</a:t>
                </a:r>
                <a:endParaRPr lang="en-US" altLang="zh-CN" sz="2400" b="1" baseline="30000">
                  <a:latin typeface="Times New Roman" panose="02020603050405020304" pitchFamily="18" charset="0"/>
                  <a:ea typeface="+mj-ea"/>
                  <a:cs typeface="Times New Roman" panose="02020603050405020304" pitchFamily="18" charset="0"/>
                </a:endParaRPr>
              </a:p>
            </p:txBody>
          </p:sp>
          <p:sp>
            <p:nvSpPr>
              <p:cNvPr id="10249" name="直接连接符 11273"/>
              <p:cNvSpPr>
                <a:spLocks noChangeShapeType="1"/>
              </p:cNvSpPr>
              <p:nvPr/>
            </p:nvSpPr>
            <p:spPr bwMode="auto">
              <a:xfrm>
                <a:off x="160" y="296"/>
                <a:ext cx="0" cy="118"/>
              </a:xfrm>
              <a:prstGeom prst="line">
                <a:avLst/>
              </a:prstGeom>
              <a:noFill/>
              <a:ln w="28575">
                <a:solidFill>
                  <a:schemeClr val="accent2"/>
                </a:solidFill>
                <a:round/>
              </a:ln>
              <a:extLst>
                <a:ext uri="{909E8E84-426E-40DD-AFC4-6F175D3DCCD1}">
                  <a14:hiddenFill xmlns:a14="http://schemas.microsoft.com/office/drawing/2010/main">
                    <a:noFill/>
                  </a14:hiddenFill>
                </a:ext>
              </a:extLst>
            </p:spPr>
            <p:txBody>
              <a:bodyPr/>
              <a:lstStyle/>
              <a:p>
                <a:endParaRPr lang="zh-CN" altLang="en-US" sz="2400">
                  <a:latin typeface="Times New Roman" panose="02020603050405020304" pitchFamily="18" charset="0"/>
                  <a:ea typeface="+mj-ea"/>
                  <a:cs typeface="Times New Roman" panose="02020603050405020304" pitchFamily="18" charset="0"/>
                </a:endParaRPr>
              </a:p>
            </p:txBody>
          </p:sp>
          <p:sp>
            <p:nvSpPr>
              <p:cNvPr id="10250" name="文本框 11274"/>
              <p:cNvSpPr txBox="1">
                <a:spLocks noChangeArrowheads="1"/>
              </p:cNvSpPr>
              <p:nvPr/>
            </p:nvSpPr>
            <p:spPr bwMode="auto">
              <a:xfrm>
                <a:off x="48" y="384"/>
                <a:ext cx="855" cy="2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Bef>
                    <a:spcPct val="50000"/>
                  </a:spcBef>
                </a:pPr>
                <a:r>
                  <a:rPr lang="en-US" altLang="zh-CN" sz="2400" b="1">
                    <a:latin typeface="Times New Roman" panose="02020603050405020304" pitchFamily="18" charset="0"/>
                    <a:ea typeface="+mj-ea"/>
                    <a:cs typeface="Times New Roman" panose="02020603050405020304" pitchFamily="18" charset="0"/>
                  </a:rPr>
                  <a:t>NH</a:t>
                </a:r>
                <a:r>
                  <a:rPr lang="en-US" altLang="zh-CN" sz="2400" b="1" baseline="-25000">
                    <a:latin typeface="Times New Roman" panose="02020603050405020304" pitchFamily="18" charset="0"/>
                    <a:ea typeface="+mj-ea"/>
                    <a:cs typeface="Times New Roman" panose="02020603050405020304" pitchFamily="18" charset="0"/>
                  </a:rPr>
                  <a:t>2</a:t>
                </a:r>
                <a:endParaRPr lang="en-US" altLang="zh-CN" sz="2400" b="1" baseline="-25000">
                  <a:latin typeface="Times New Roman" panose="02020603050405020304" pitchFamily="18" charset="0"/>
                  <a:ea typeface="+mj-ea"/>
                  <a:cs typeface="Times New Roman" panose="02020603050405020304" pitchFamily="18" charset="0"/>
                </a:endParaRPr>
              </a:p>
            </p:txBody>
          </p:sp>
        </p:grpSp>
        <p:grpSp>
          <p:nvGrpSpPr>
            <p:cNvPr id="10251" name="组合 11275"/>
            <p:cNvGrpSpPr/>
            <p:nvPr/>
          </p:nvGrpSpPr>
          <p:grpSpPr bwMode="auto">
            <a:xfrm>
              <a:off x="-10" y="0"/>
              <a:ext cx="2218" cy="677"/>
              <a:chOff x="-10" y="0"/>
              <a:chExt cx="2218" cy="677"/>
            </a:xfrm>
          </p:grpSpPr>
          <p:grpSp>
            <p:nvGrpSpPr>
              <p:cNvPr id="10252" name="组合 11276"/>
              <p:cNvGrpSpPr/>
              <p:nvPr/>
            </p:nvGrpSpPr>
            <p:grpSpPr bwMode="auto">
              <a:xfrm>
                <a:off x="-10" y="0"/>
                <a:ext cx="2218" cy="677"/>
                <a:chOff x="-10" y="0"/>
                <a:chExt cx="2218" cy="677"/>
              </a:xfrm>
            </p:grpSpPr>
            <p:sp>
              <p:nvSpPr>
                <p:cNvPr id="10253" name="文本框 11277"/>
                <p:cNvSpPr txBox="1">
                  <a:spLocks noChangeArrowheads="1"/>
                </p:cNvSpPr>
                <p:nvPr/>
              </p:nvSpPr>
              <p:spPr bwMode="auto">
                <a:xfrm>
                  <a:off x="0" y="0"/>
                  <a:ext cx="2208" cy="2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Bef>
                      <a:spcPct val="50000"/>
                    </a:spcBef>
                  </a:pPr>
                  <a:r>
                    <a:rPr lang="en-US" altLang="zh-CN" sz="2400" b="1">
                      <a:latin typeface="Times New Roman" panose="02020603050405020304" pitchFamily="18" charset="0"/>
                      <a:ea typeface="+mj-ea"/>
                      <a:cs typeface="Times New Roman" panose="02020603050405020304" pitchFamily="18" charset="0"/>
                    </a:rPr>
                    <a:t>CH</a:t>
                  </a:r>
                  <a:r>
                    <a:rPr lang="en-US" altLang="zh-CN" sz="2400" b="1" baseline="-25000">
                      <a:latin typeface="Times New Roman" panose="02020603050405020304" pitchFamily="18" charset="0"/>
                      <a:ea typeface="+mj-ea"/>
                      <a:cs typeface="Times New Roman" panose="02020603050405020304" pitchFamily="18" charset="0"/>
                    </a:rPr>
                    <a:t>2</a:t>
                  </a:r>
                  <a:r>
                    <a:rPr lang="en-US" altLang="zh-CN" sz="2400" b="1">
                      <a:latin typeface="Times New Roman" panose="02020603050405020304" pitchFamily="18" charset="0"/>
                      <a:ea typeface="+mj-ea"/>
                      <a:cs typeface="Times New Roman" panose="02020603050405020304" pitchFamily="18" charset="0"/>
                    </a:rPr>
                    <a:t>-COOH + OH</a:t>
                  </a:r>
                  <a:r>
                    <a:rPr lang="en-US" altLang="zh-CN" sz="2400" b="1" baseline="30000">
                      <a:latin typeface="Times New Roman" panose="02020603050405020304" pitchFamily="18" charset="0"/>
                      <a:ea typeface="+mj-ea"/>
                      <a:cs typeface="Times New Roman" panose="02020603050405020304" pitchFamily="18" charset="0"/>
                    </a:rPr>
                    <a:t>-</a:t>
                  </a:r>
                  <a:endParaRPr lang="en-US" altLang="zh-CN" sz="2400" b="1" baseline="30000">
                    <a:latin typeface="Times New Roman" panose="02020603050405020304" pitchFamily="18" charset="0"/>
                    <a:ea typeface="+mj-ea"/>
                    <a:cs typeface="Times New Roman" panose="02020603050405020304" pitchFamily="18" charset="0"/>
                  </a:endParaRPr>
                </a:p>
              </p:txBody>
            </p:sp>
            <p:sp>
              <p:nvSpPr>
                <p:cNvPr id="10254" name="直接连接符 11278"/>
                <p:cNvSpPr>
                  <a:spLocks noChangeShapeType="1"/>
                </p:cNvSpPr>
                <p:nvPr/>
              </p:nvSpPr>
              <p:spPr bwMode="auto">
                <a:xfrm>
                  <a:off x="151" y="298"/>
                  <a:ext cx="0" cy="125"/>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endParaRPr lang="zh-CN" altLang="en-US" sz="2400">
                    <a:latin typeface="Times New Roman" panose="02020603050405020304" pitchFamily="18" charset="0"/>
                    <a:ea typeface="+mj-ea"/>
                    <a:cs typeface="Times New Roman" panose="02020603050405020304" pitchFamily="18" charset="0"/>
                  </a:endParaRPr>
                </a:p>
              </p:txBody>
            </p:sp>
            <p:sp>
              <p:nvSpPr>
                <p:cNvPr id="10255" name="文本框 11279"/>
                <p:cNvSpPr txBox="1">
                  <a:spLocks noChangeArrowheads="1"/>
                </p:cNvSpPr>
                <p:nvPr/>
              </p:nvSpPr>
              <p:spPr bwMode="auto">
                <a:xfrm>
                  <a:off x="-10" y="387"/>
                  <a:ext cx="873" cy="2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Bef>
                      <a:spcPct val="50000"/>
                    </a:spcBef>
                  </a:pPr>
                  <a:r>
                    <a:rPr lang="en-US" altLang="zh-CN" sz="2400" b="1">
                      <a:latin typeface="Times New Roman" panose="02020603050405020304" pitchFamily="18" charset="0"/>
                      <a:ea typeface="+mj-ea"/>
                      <a:cs typeface="Times New Roman" panose="02020603050405020304" pitchFamily="18" charset="0"/>
                    </a:rPr>
                    <a:t>NH</a:t>
                  </a:r>
                  <a:r>
                    <a:rPr lang="en-US" altLang="zh-CN" sz="2400" b="1" baseline="-25000">
                      <a:latin typeface="Times New Roman" panose="02020603050405020304" pitchFamily="18" charset="0"/>
                      <a:ea typeface="+mj-ea"/>
                      <a:cs typeface="Times New Roman" panose="02020603050405020304" pitchFamily="18" charset="0"/>
                    </a:rPr>
                    <a:t>2</a:t>
                  </a:r>
                  <a:endParaRPr lang="en-US" altLang="zh-CN" sz="2400" b="1" baseline="-25000">
                    <a:latin typeface="Times New Roman" panose="02020603050405020304" pitchFamily="18" charset="0"/>
                    <a:ea typeface="+mj-ea"/>
                    <a:cs typeface="Times New Roman" panose="02020603050405020304" pitchFamily="18" charset="0"/>
                  </a:endParaRPr>
                </a:p>
              </p:txBody>
            </p:sp>
          </p:grpSp>
          <p:sp>
            <p:nvSpPr>
              <p:cNvPr id="10256" name="直接连接符 11280"/>
              <p:cNvSpPr>
                <a:spLocks noChangeShapeType="1"/>
              </p:cNvSpPr>
              <p:nvPr/>
            </p:nvSpPr>
            <p:spPr bwMode="auto">
              <a:xfrm>
                <a:off x="144" y="288"/>
                <a:ext cx="0" cy="136"/>
              </a:xfrm>
              <a:prstGeom prst="line">
                <a:avLst/>
              </a:prstGeom>
              <a:noFill/>
              <a:ln w="28575" cap="sq">
                <a:solidFill>
                  <a:schemeClr val="accent2"/>
                </a:solidFill>
                <a:round/>
              </a:ln>
              <a:extLst>
                <a:ext uri="{909E8E84-426E-40DD-AFC4-6F175D3DCCD1}">
                  <a14:hiddenFill xmlns:a14="http://schemas.microsoft.com/office/drawing/2010/main">
                    <a:noFill/>
                  </a14:hiddenFill>
                </a:ext>
              </a:extLst>
            </p:spPr>
            <p:txBody>
              <a:bodyPr/>
              <a:lstStyle/>
              <a:p>
                <a:endParaRPr lang="zh-CN" altLang="en-US" sz="2400">
                  <a:latin typeface="Times New Roman" panose="02020603050405020304" pitchFamily="18" charset="0"/>
                  <a:ea typeface="+mj-ea"/>
                  <a:cs typeface="Times New Roman" panose="02020603050405020304" pitchFamily="18" charset="0"/>
                </a:endParaRPr>
              </a:p>
            </p:txBody>
          </p:sp>
        </p:grpSp>
      </p:grpSp>
      <p:grpSp>
        <p:nvGrpSpPr>
          <p:cNvPr id="11282" name="组合 11281"/>
          <p:cNvGrpSpPr/>
          <p:nvPr/>
        </p:nvGrpSpPr>
        <p:grpSpPr bwMode="auto">
          <a:xfrm>
            <a:off x="1981448" y="3933825"/>
            <a:ext cx="6477000" cy="1128713"/>
            <a:chOff x="0" y="0"/>
            <a:chExt cx="4080" cy="711"/>
          </a:xfrm>
        </p:grpSpPr>
        <p:sp>
          <p:nvSpPr>
            <p:cNvPr id="10258" name="直接连接符 11282"/>
            <p:cNvSpPr>
              <a:spLocks noChangeShapeType="1"/>
            </p:cNvSpPr>
            <p:nvPr/>
          </p:nvSpPr>
          <p:spPr bwMode="auto">
            <a:xfrm>
              <a:off x="1824" y="144"/>
              <a:ext cx="720" cy="0"/>
            </a:xfrm>
            <a:prstGeom prst="line">
              <a:avLst/>
            </a:prstGeom>
            <a:noFill/>
            <a:ln w="28575">
              <a:solidFill>
                <a:schemeClr val="accent2"/>
              </a:solidFill>
              <a:round/>
              <a:tailEnd type="triangle" w="med" len="med"/>
            </a:ln>
            <a:extLst>
              <a:ext uri="{909E8E84-426E-40DD-AFC4-6F175D3DCCD1}">
                <a14:hiddenFill xmlns:a14="http://schemas.microsoft.com/office/drawing/2010/main">
                  <a:noFill/>
                </a14:hiddenFill>
              </a:ext>
            </a:extLst>
          </p:spPr>
          <p:txBody>
            <a:bodyPr/>
            <a:lstStyle/>
            <a:p>
              <a:endParaRPr lang="zh-CN" altLang="en-US" sz="2400">
                <a:latin typeface="Times New Roman" panose="02020603050405020304" pitchFamily="18" charset="0"/>
                <a:ea typeface="+mj-ea"/>
                <a:cs typeface="Times New Roman" panose="02020603050405020304" pitchFamily="18" charset="0"/>
              </a:endParaRPr>
            </a:p>
          </p:txBody>
        </p:sp>
        <p:grpSp>
          <p:nvGrpSpPr>
            <p:cNvPr id="10259" name="组合 11283"/>
            <p:cNvGrpSpPr/>
            <p:nvPr/>
          </p:nvGrpSpPr>
          <p:grpSpPr bwMode="auto">
            <a:xfrm>
              <a:off x="0" y="0"/>
              <a:ext cx="4080" cy="711"/>
              <a:chOff x="0" y="0"/>
              <a:chExt cx="4080" cy="711"/>
            </a:xfrm>
          </p:grpSpPr>
          <p:grpSp>
            <p:nvGrpSpPr>
              <p:cNvPr id="10260" name="组合 11284"/>
              <p:cNvGrpSpPr/>
              <p:nvPr/>
            </p:nvGrpSpPr>
            <p:grpSpPr bwMode="auto">
              <a:xfrm>
                <a:off x="2592" y="0"/>
                <a:ext cx="1488" cy="654"/>
                <a:chOff x="0" y="0"/>
                <a:chExt cx="1488" cy="654"/>
              </a:xfrm>
            </p:grpSpPr>
            <p:sp>
              <p:nvSpPr>
                <p:cNvPr id="10261" name="文本框 11285"/>
                <p:cNvSpPr txBox="1">
                  <a:spLocks noChangeArrowheads="1"/>
                </p:cNvSpPr>
                <p:nvPr/>
              </p:nvSpPr>
              <p:spPr bwMode="auto">
                <a:xfrm>
                  <a:off x="0" y="0"/>
                  <a:ext cx="1488" cy="2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Bef>
                      <a:spcPct val="50000"/>
                    </a:spcBef>
                  </a:pPr>
                  <a:r>
                    <a:rPr lang="en-US" altLang="zh-CN" sz="2400" b="1">
                      <a:latin typeface="Times New Roman" panose="02020603050405020304" pitchFamily="18" charset="0"/>
                      <a:ea typeface="+mj-ea"/>
                      <a:cs typeface="Times New Roman" panose="02020603050405020304" pitchFamily="18" charset="0"/>
                    </a:rPr>
                    <a:t>CH</a:t>
                  </a:r>
                  <a:r>
                    <a:rPr lang="en-US" altLang="zh-CN" sz="2400" b="1" baseline="-25000">
                      <a:latin typeface="Times New Roman" panose="02020603050405020304" pitchFamily="18" charset="0"/>
                      <a:ea typeface="+mj-ea"/>
                      <a:cs typeface="Times New Roman" panose="02020603050405020304" pitchFamily="18" charset="0"/>
                    </a:rPr>
                    <a:t>2</a:t>
                  </a:r>
                  <a:r>
                    <a:rPr lang="en-US" altLang="zh-CN" sz="2400" b="1">
                      <a:latin typeface="Times New Roman" panose="02020603050405020304" pitchFamily="18" charset="0"/>
                      <a:ea typeface="+mj-ea"/>
                      <a:cs typeface="Times New Roman" panose="02020603050405020304" pitchFamily="18" charset="0"/>
                    </a:rPr>
                    <a:t>-COOH</a:t>
                  </a:r>
                  <a:endParaRPr lang="en-US" altLang="zh-CN" sz="2400" b="1">
                    <a:latin typeface="Times New Roman" panose="02020603050405020304" pitchFamily="18" charset="0"/>
                    <a:ea typeface="+mj-ea"/>
                    <a:cs typeface="Times New Roman" panose="02020603050405020304" pitchFamily="18" charset="0"/>
                  </a:endParaRPr>
                </a:p>
              </p:txBody>
            </p:sp>
            <p:sp>
              <p:nvSpPr>
                <p:cNvPr id="10262" name="直接连接符 11286"/>
                <p:cNvSpPr>
                  <a:spLocks noChangeShapeType="1"/>
                </p:cNvSpPr>
                <p:nvPr/>
              </p:nvSpPr>
              <p:spPr bwMode="auto">
                <a:xfrm>
                  <a:off x="144" y="301"/>
                  <a:ext cx="0" cy="120"/>
                </a:xfrm>
                <a:prstGeom prst="line">
                  <a:avLst/>
                </a:prstGeom>
                <a:noFill/>
                <a:ln w="28575">
                  <a:solidFill>
                    <a:schemeClr val="accent2"/>
                  </a:solidFill>
                  <a:round/>
                </a:ln>
                <a:extLst>
                  <a:ext uri="{909E8E84-426E-40DD-AFC4-6F175D3DCCD1}">
                    <a14:hiddenFill xmlns:a14="http://schemas.microsoft.com/office/drawing/2010/main">
                      <a:noFill/>
                    </a14:hiddenFill>
                  </a:ext>
                </a:extLst>
              </p:spPr>
              <p:txBody>
                <a:bodyPr/>
                <a:lstStyle/>
                <a:p>
                  <a:endParaRPr lang="zh-CN" altLang="en-US" sz="2400">
                    <a:latin typeface="Times New Roman" panose="02020603050405020304" pitchFamily="18" charset="0"/>
                    <a:ea typeface="+mj-ea"/>
                    <a:cs typeface="Times New Roman" panose="02020603050405020304" pitchFamily="18" charset="0"/>
                  </a:endParaRPr>
                </a:p>
              </p:txBody>
            </p:sp>
            <p:sp>
              <p:nvSpPr>
                <p:cNvPr id="10263" name="文本框 11287"/>
                <p:cNvSpPr txBox="1">
                  <a:spLocks noChangeArrowheads="1"/>
                </p:cNvSpPr>
                <p:nvPr/>
              </p:nvSpPr>
              <p:spPr bwMode="auto">
                <a:xfrm>
                  <a:off x="0" y="364"/>
                  <a:ext cx="768" cy="2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Bef>
                      <a:spcPct val="50000"/>
                    </a:spcBef>
                  </a:pPr>
                  <a:r>
                    <a:rPr lang="en-US" altLang="zh-CN" sz="2400" b="1">
                      <a:latin typeface="Times New Roman" panose="02020603050405020304" pitchFamily="18" charset="0"/>
                      <a:ea typeface="+mj-ea"/>
                      <a:cs typeface="Times New Roman" panose="02020603050405020304" pitchFamily="18" charset="0"/>
                    </a:rPr>
                    <a:t>NH</a:t>
                  </a:r>
                  <a:r>
                    <a:rPr lang="en-US" altLang="zh-CN" sz="2400" b="1" baseline="-25000">
                      <a:latin typeface="Times New Roman" panose="02020603050405020304" pitchFamily="18" charset="0"/>
                      <a:ea typeface="+mj-ea"/>
                      <a:cs typeface="Times New Roman" panose="02020603050405020304" pitchFamily="18" charset="0"/>
                    </a:rPr>
                    <a:t>3</a:t>
                  </a:r>
                  <a:r>
                    <a:rPr lang="en-US" altLang="zh-CN" sz="2400" b="1" baseline="30000">
                      <a:latin typeface="Times New Roman" panose="02020603050405020304" pitchFamily="18" charset="0"/>
                      <a:ea typeface="+mj-ea"/>
                      <a:cs typeface="Times New Roman" panose="02020603050405020304" pitchFamily="18" charset="0"/>
                    </a:rPr>
                    <a:t>+</a:t>
                  </a:r>
                  <a:endParaRPr lang="en-US" altLang="zh-CN" sz="2400" b="1" baseline="30000">
                    <a:latin typeface="Times New Roman" panose="02020603050405020304" pitchFamily="18" charset="0"/>
                    <a:ea typeface="+mj-ea"/>
                    <a:cs typeface="Times New Roman" panose="02020603050405020304" pitchFamily="18" charset="0"/>
                  </a:endParaRPr>
                </a:p>
              </p:txBody>
            </p:sp>
          </p:grpSp>
          <p:grpSp>
            <p:nvGrpSpPr>
              <p:cNvPr id="10264" name="组合 11288"/>
              <p:cNvGrpSpPr/>
              <p:nvPr/>
            </p:nvGrpSpPr>
            <p:grpSpPr bwMode="auto">
              <a:xfrm>
                <a:off x="0" y="0"/>
                <a:ext cx="2112" cy="711"/>
                <a:chOff x="0" y="0"/>
                <a:chExt cx="2112" cy="711"/>
              </a:xfrm>
            </p:grpSpPr>
            <p:grpSp>
              <p:nvGrpSpPr>
                <p:cNvPr id="10265" name="组合 11289"/>
                <p:cNvGrpSpPr/>
                <p:nvPr/>
              </p:nvGrpSpPr>
              <p:grpSpPr bwMode="auto">
                <a:xfrm>
                  <a:off x="0" y="0"/>
                  <a:ext cx="2112" cy="711"/>
                  <a:chOff x="0" y="0"/>
                  <a:chExt cx="2112" cy="711"/>
                </a:xfrm>
              </p:grpSpPr>
              <p:sp>
                <p:nvSpPr>
                  <p:cNvPr id="10266" name="文本框 11290"/>
                  <p:cNvSpPr txBox="1">
                    <a:spLocks noChangeArrowheads="1"/>
                  </p:cNvSpPr>
                  <p:nvPr/>
                </p:nvSpPr>
                <p:spPr bwMode="auto">
                  <a:xfrm>
                    <a:off x="0" y="0"/>
                    <a:ext cx="2112" cy="2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Bef>
                        <a:spcPct val="50000"/>
                      </a:spcBef>
                    </a:pPr>
                    <a:r>
                      <a:rPr lang="en-US" altLang="zh-CN" sz="2400" b="1">
                        <a:latin typeface="Times New Roman" panose="02020603050405020304" pitchFamily="18" charset="0"/>
                        <a:ea typeface="+mj-ea"/>
                        <a:cs typeface="Times New Roman" panose="02020603050405020304" pitchFamily="18" charset="0"/>
                      </a:rPr>
                      <a:t>CH</a:t>
                    </a:r>
                    <a:r>
                      <a:rPr lang="en-US" altLang="zh-CN" sz="2400" b="1" baseline="-25000">
                        <a:latin typeface="Times New Roman" panose="02020603050405020304" pitchFamily="18" charset="0"/>
                        <a:ea typeface="+mj-ea"/>
                        <a:cs typeface="Times New Roman" panose="02020603050405020304" pitchFamily="18" charset="0"/>
                      </a:rPr>
                      <a:t>2</a:t>
                    </a:r>
                    <a:r>
                      <a:rPr lang="en-US" altLang="zh-CN" sz="2400" b="1">
                        <a:latin typeface="Times New Roman" panose="02020603050405020304" pitchFamily="18" charset="0"/>
                        <a:ea typeface="+mj-ea"/>
                        <a:cs typeface="Times New Roman" panose="02020603050405020304" pitchFamily="18" charset="0"/>
                      </a:rPr>
                      <a:t>-COOH + H</a:t>
                    </a:r>
                    <a:r>
                      <a:rPr lang="en-US" altLang="zh-CN" sz="2400" b="1" baseline="30000">
                        <a:latin typeface="Times New Roman" panose="02020603050405020304" pitchFamily="18" charset="0"/>
                        <a:ea typeface="+mj-ea"/>
                        <a:cs typeface="Times New Roman" panose="02020603050405020304" pitchFamily="18" charset="0"/>
                      </a:rPr>
                      <a:t>+</a:t>
                    </a:r>
                    <a:endParaRPr lang="en-US" altLang="zh-CN" sz="2400" b="1">
                      <a:latin typeface="Times New Roman" panose="02020603050405020304" pitchFamily="18" charset="0"/>
                      <a:ea typeface="+mj-ea"/>
                      <a:cs typeface="Times New Roman" panose="02020603050405020304" pitchFamily="18" charset="0"/>
                    </a:endParaRPr>
                  </a:p>
                </p:txBody>
              </p:sp>
              <p:sp>
                <p:nvSpPr>
                  <p:cNvPr id="10267" name="直接连接符 11291"/>
                  <p:cNvSpPr>
                    <a:spLocks noChangeShapeType="1"/>
                  </p:cNvSpPr>
                  <p:nvPr/>
                </p:nvSpPr>
                <p:spPr bwMode="auto">
                  <a:xfrm>
                    <a:off x="147" y="299"/>
                    <a:ext cx="0" cy="114"/>
                  </a:xfrm>
                  <a:prstGeom prst="line">
                    <a:avLst/>
                  </a:prstGeom>
                  <a:noFill/>
                  <a:ln w="9525">
                    <a:solidFill>
                      <a:schemeClr val="tx1"/>
                    </a:solidFill>
                    <a:round/>
                  </a:ln>
                  <a:extLst>
                    <a:ext uri="{909E8E84-426E-40DD-AFC4-6F175D3DCCD1}">
                      <a14:hiddenFill xmlns:a14="http://schemas.microsoft.com/office/drawing/2010/main">
                        <a:noFill/>
                      </a14:hiddenFill>
                    </a:ext>
                  </a:extLst>
                </p:spPr>
                <p:txBody>
                  <a:bodyPr/>
                  <a:lstStyle/>
                  <a:p>
                    <a:endParaRPr lang="zh-CN" altLang="en-US" sz="2400">
                      <a:latin typeface="Times New Roman" panose="02020603050405020304" pitchFamily="18" charset="0"/>
                      <a:ea typeface="+mj-ea"/>
                      <a:cs typeface="Times New Roman" panose="02020603050405020304" pitchFamily="18" charset="0"/>
                    </a:endParaRPr>
                  </a:p>
                </p:txBody>
              </p:sp>
              <p:sp>
                <p:nvSpPr>
                  <p:cNvPr id="10268" name="文本框 11292"/>
                  <p:cNvSpPr txBox="1">
                    <a:spLocks noChangeArrowheads="1"/>
                  </p:cNvSpPr>
                  <p:nvPr/>
                </p:nvSpPr>
                <p:spPr bwMode="auto">
                  <a:xfrm>
                    <a:off x="6" y="421"/>
                    <a:ext cx="855" cy="2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Bef>
                        <a:spcPct val="50000"/>
                      </a:spcBef>
                    </a:pPr>
                    <a:r>
                      <a:rPr lang="en-US" altLang="zh-CN" sz="2400" b="1">
                        <a:latin typeface="Times New Roman" panose="02020603050405020304" pitchFamily="18" charset="0"/>
                        <a:ea typeface="+mj-ea"/>
                        <a:cs typeface="Times New Roman" panose="02020603050405020304" pitchFamily="18" charset="0"/>
                      </a:rPr>
                      <a:t>NH</a:t>
                    </a:r>
                    <a:r>
                      <a:rPr lang="en-US" altLang="zh-CN" sz="2400" b="1" baseline="-25000">
                        <a:latin typeface="Times New Roman" panose="02020603050405020304" pitchFamily="18" charset="0"/>
                        <a:ea typeface="+mj-ea"/>
                        <a:cs typeface="Times New Roman" panose="02020603050405020304" pitchFamily="18" charset="0"/>
                      </a:rPr>
                      <a:t>2</a:t>
                    </a:r>
                    <a:endParaRPr lang="en-US" altLang="zh-CN" sz="2400" b="1" baseline="-25000">
                      <a:latin typeface="Times New Roman" panose="02020603050405020304" pitchFamily="18" charset="0"/>
                      <a:ea typeface="+mj-ea"/>
                      <a:cs typeface="Times New Roman" panose="02020603050405020304" pitchFamily="18" charset="0"/>
                    </a:endParaRPr>
                  </a:p>
                </p:txBody>
              </p:sp>
            </p:grpSp>
            <p:sp>
              <p:nvSpPr>
                <p:cNvPr id="10269" name="直接连接符 11293"/>
                <p:cNvSpPr>
                  <a:spLocks noChangeShapeType="1"/>
                </p:cNvSpPr>
                <p:nvPr/>
              </p:nvSpPr>
              <p:spPr bwMode="auto">
                <a:xfrm>
                  <a:off x="144" y="288"/>
                  <a:ext cx="0" cy="181"/>
                </a:xfrm>
                <a:prstGeom prst="line">
                  <a:avLst/>
                </a:prstGeom>
                <a:noFill/>
                <a:ln w="28575" cap="sq">
                  <a:solidFill>
                    <a:schemeClr val="accent2"/>
                  </a:solidFill>
                  <a:round/>
                </a:ln>
                <a:extLst>
                  <a:ext uri="{909E8E84-426E-40DD-AFC4-6F175D3DCCD1}">
                    <a14:hiddenFill xmlns:a14="http://schemas.microsoft.com/office/drawing/2010/main">
                      <a:noFill/>
                    </a14:hiddenFill>
                  </a:ext>
                </a:extLst>
              </p:spPr>
              <p:txBody>
                <a:bodyPr/>
                <a:lstStyle/>
                <a:p>
                  <a:endParaRPr lang="zh-CN" altLang="en-US" sz="2400">
                    <a:latin typeface="Times New Roman" panose="02020603050405020304" pitchFamily="18" charset="0"/>
                    <a:ea typeface="+mj-ea"/>
                    <a:cs typeface="Times New Roman" panose="02020603050405020304" pitchFamily="18" charset="0"/>
                  </a:endParaRPr>
                </a:p>
              </p:txBody>
            </p:sp>
          </p:grpSp>
        </p:grpSp>
      </p:grpSp>
      <p:grpSp>
        <p:nvGrpSpPr>
          <p:cNvPr id="4" name="Group 3"/>
          <p:cNvGrpSpPr/>
          <p:nvPr/>
        </p:nvGrpSpPr>
        <p:grpSpPr bwMode="auto">
          <a:xfrm>
            <a:off x="1819320" y="5209818"/>
            <a:ext cx="5495925" cy="1008063"/>
            <a:chOff x="612" y="2024"/>
            <a:chExt cx="3462" cy="635"/>
          </a:xfrm>
        </p:grpSpPr>
        <p:pic>
          <p:nvPicPr>
            <p:cNvPr id="5" name="Picture 4"/>
            <p:cNvPicPr>
              <a:picLocks noChangeAspect="1" noChangeArrowheads="1"/>
            </p:cNvPicPr>
            <p:nvPr/>
          </p:nvPicPr>
          <p:blipFill>
            <a:blip r:embed="rId1">
              <a:extLst>
                <a:ext uri="{28A0092B-C50C-407E-A947-70E740481C1C}">
                  <a14:useLocalDpi xmlns:a14="http://schemas.microsoft.com/office/drawing/2010/main" val="0"/>
                </a:ext>
              </a:extLst>
            </a:blip>
            <a:srcRect l="19661"/>
            <a:stretch>
              <a:fillRect/>
            </a:stretch>
          </p:blipFill>
          <p:spPr bwMode="auto">
            <a:xfrm>
              <a:off x="612" y="2024"/>
              <a:ext cx="2227" cy="618"/>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0" y="2059"/>
              <a:ext cx="1194" cy="60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7" name="Group 6"/>
          <p:cNvGrpSpPr/>
          <p:nvPr/>
        </p:nvGrpSpPr>
        <p:grpSpPr bwMode="auto">
          <a:xfrm>
            <a:off x="1702322" y="2443346"/>
            <a:ext cx="6850062" cy="981075"/>
            <a:chOff x="657" y="3130"/>
            <a:chExt cx="4315" cy="618"/>
          </a:xfrm>
        </p:grpSpPr>
        <p:pic>
          <p:nvPicPr>
            <p:cNvPr id="8" name="Picture 7"/>
            <p:cNvPicPr>
              <a:picLocks noChangeAspect="1" noChangeArrowheads="1"/>
            </p:cNvPicPr>
            <p:nvPr/>
          </p:nvPicPr>
          <p:blipFill>
            <a:blip r:embed="rId3">
              <a:extLst>
                <a:ext uri="{28A0092B-C50C-407E-A947-70E740481C1C}">
                  <a14:useLocalDpi xmlns:a14="http://schemas.microsoft.com/office/drawing/2010/main" val="0"/>
                </a:ext>
              </a:extLst>
            </a:blip>
            <a:srcRect l="10374"/>
            <a:stretch>
              <a:fillRect/>
            </a:stretch>
          </p:blipFill>
          <p:spPr bwMode="auto">
            <a:xfrm>
              <a:off x="657" y="3130"/>
              <a:ext cx="2350" cy="618"/>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16" y="3140"/>
              <a:ext cx="1956" cy="576"/>
            </a:xfrm>
            <a:prstGeom prst="rect">
              <a:avLst/>
            </a:prstGeom>
            <a:noFill/>
            <a:extLst>
              <a:ext uri="{909E8E84-426E-40DD-AFC4-6F175D3DCCD1}">
                <a14:hiddenFill xmlns:a14="http://schemas.microsoft.com/office/drawing/2010/main">
                  <a:solidFill>
                    <a:srgbClr val="FFFFFF"/>
                  </a:solidFill>
                </a14:hiddenFill>
              </a:ext>
            </a:extLst>
          </p:spPr>
        </p:pic>
      </p:gr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33400" y="-231140"/>
            <a:ext cx="8475980" cy="5242560"/>
          </a:xfrm>
        </p:spPr>
        <p:txBody>
          <a:bodyPr/>
          <a:lstStyle/>
          <a:p>
            <a:pPr marL="0" indent="0" fontAlgn="auto">
              <a:lnSpc>
                <a:spcPct val="150000"/>
              </a:lnSpc>
              <a:spcBef>
                <a:spcPts val="0"/>
              </a:spcBef>
              <a:buNone/>
            </a:pPr>
            <a:r>
              <a:rPr lang="en-US" altLang="zh-CN" smtClean="0">
                <a:solidFill>
                  <a:srgbClr val="FF0000"/>
                </a:solidFill>
              </a:rPr>
              <a:t>  (2)</a:t>
            </a:r>
            <a:r>
              <a:rPr lang="zh-CN" altLang="zh-CN" smtClean="0">
                <a:solidFill>
                  <a:srgbClr val="FF0000"/>
                </a:solidFill>
              </a:rPr>
              <a:t>成</a:t>
            </a:r>
            <a:r>
              <a:rPr lang="zh-CN" altLang="zh-CN">
                <a:solidFill>
                  <a:srgbClr val="FF0000"/>
                </a:solidFill>
              </a:rPr>
              <a:t>肽反应</a:t>
            </a:r>
            <a:endParaRPr lang="zh-CN" altLang="zh-CN">
              <a:solidFill>
                <a:schemeClr val="tx1"/>
              </a:solidFill>
            </a:endParaRPr>
          </a:p>
          <a:p>
            <a:pPr marL="0" indent="0" fontAlgn="auto">
              <a:lnSpc>
                <a:spcPct val="150000"/>
              </a:lnSpc>
              <a:spcBef>
                <a:spcPts val="0"/>
              </a:spcBef>
              <a:buNone/>
            </a:pPr>
            <a:r>
              <a:rPr lang="zh-CN" altLang="zh-CN">
                <a:solidFill>
                  <a:schemeClr val="tx1"/>
                </a:solidFill>
              </a:rPr>
              <a:t>       两个氨基酸分子</a:t>
            </a:r>
            <a:r>
              <a:rPr lang="en-US" altLang="zh-CN">
                <a:solidFill>
                  <a:schemeClr val="tx1"/>
                </a:solidFill>
              </a:rPr>
              <a:t>(</a:t>
            </a:r>
            <a:r>
              <a:rPr lang="zh-CN" altLang="zh-CN">
                <a:solidFill>
                  <a:schemeClr val="tx1"/>
                </a:solidFill>
              </a:rPr>
              <a:t>可以相同，也可以不同</a:t>
            </a:r>
            <a:r>
              <a:rPr lang="en-US" altLang="zh-CN">
                <a:solidFill>
                  <a:schemeClr val="tx1"/>
                </a:solidFill>
              </a:rPr>
              <a:t>)</a:t>
            </a:r>
            <a:r>
              <a:rPr lang="zh-CN" altLang="zh-CN">
                <a:solidFill>
                  <a:schemeClr val="tx1"/>
                </a:solidFill>
              </a:rPr>
              <a:t>，在酸或碱的存在下加热，通过一分子的</a:t>
            </a:r>
            <a:r>
              <a:rPr lang="zh-CN" altLang="en-US">
                <a:solidFill>
                  <a:schemeClr val="tx1"/>
                </a:solidFill>
              </a:rPr>
              <a:t>氨基</a:t>
            </a:r>
            <a:r>
              <a:rPr lang="zh-CN" altLang="zh-CN">
                <a:solidFill>
                  <a:schemeClr val="tx1"/>
                </a:solidFill>
              </a:rPr>
              <a:t>和另一分子的</a:t>
            </a:r>
            <a:r>
              <a:rPr lang="zh-CN" altLang="en-US">
                <a:solidFill>
                  <a:schemeClr val="tx1"/>
                </a:solidFill>
              </a:rPr>
              <a:t>羧基</a:t>
            </a:r>
            <a:r>
              <a:rPr lang="zh-CN" altLang="zh-CN">
                <a:solidFill>
                  <a:schemeClr val="tx1"/>
                </a:solidFill>
              </a:rPr>
              <a:t>间脱去</a:t>
            </a:r>
            <a:r>
              <a:rPr lang="zh-CN" altLang="en-US">
                <a:solidFill>
                  <a:schemeClr val="tx1"/>
                </a:solidFill>
              </a:rPr>
              <a:t>一分子</a:t>
            </a:r>
            <a:r>
              <a:rPr lang="zh-CN" altLang="zh-CN">
                <a:solidFill>
                  <a:schemeClr val="tx1"/>
                </a:solidFill>
              </a:rPr>
              <a:t>水，缩合成含有</a:t>
            </a:r>
            <a:r>
              <a:rPr lang="zh-CN" altLang="en-US">
                <a:solidFill>
                  <a:schemeClr val="tx1"/>
                </a:solidFill>
              </a:rPr>
              <a:t>肽键</a:t>
            </a:r>
            <a:r>
              <a:rPr lang="zh-CN" altLang="zh-CN">
                <a:solidFill>
                  <a:schemeClr val="tx1"/>
                </a:solidFill>
              </a:rPr>
              <a:t>的化合物的反应，称为</a:t>
            </a:r>
            <a:r>
              <a:rPr lang="zh-CN" altLang="en-US">
                <a:solidFill>
                  <a:schemeClr val="tx1"/>
                </a:solidFill>
              </a:rPr>
              <a:t>成肽</a:t>
            </a:r>
            <a:r>
              <a:rPr lang="zh-CN" altLang="zh-CN">
                <a:solidFill>
                  <a:schemeClr val="tx1"/>
                </a:solidFill>
              </a:rPr>
              <a:t>反应</a:t>
            </a:r>
            <a:endParaRPr lang="zh-CN" altLang="zh-CN">
              <a:solidFill>
                <a:schemeClr val="tx1"/>
              </a:solidFill>
            </a:endParaRPr>
          </a:p>
        </p:txBody>
      </p:sp>
      <p:grpSp>
        <p:nvGrpSpPr>
          <p:cNvPr id="4" name="组合 3"/>
          <p:cNvGrpSpPr/>
          <p:nvPr/>
        </p:nvGrpSpPr>
        <p:grpSpPr>
          <a:xfrm>
            <a:off x="1782739" y="3391698"/>
            <a:ext cx="2356734" cy="1621598"/>
            <a:chOff x="620472" y="3134999"/>
            <a:chExt cx="2356734" cy="1621598"/>
          </a:xfrm>
        </p:grpSpPr>
        <p:sp>
          <p:nvSpPr>
            <p:cNvPr id="5" name="TextBox 4"/>
            <p:cNvSpPr txBox="1"/>
            <p:nvPr/>
          </p:nvSpPr>
          <p:spPr>
            <a:xfrm>
              <a:off x="620472" y="3659566"/>
              <a:ext cx="2356734" cy="572464"/>
            </a:xfrm>
            <a:prstGeom prst="rect">
              <a:avLst/>
            </a:prstGeom>
            <a:noFill/>
          </p:spPr>
          <p:txBody>
            <a:bodyPr wrap="none" rtlCol="0">
              <a:spAutoFit/>
            </a:bodyPr>
            <a:lstStyle/>
            <a:p>
              <a:pPr algn="r">
                <a:lnSpc>
                  <a:spcPct val="130000"/>
                </a:lnSpc>
              </a:pPr>
              <a:r>
                <a:rPr lang="en-US" altLang="zh-CN" sz="2400" b="1" smtClean="0">
                  <a:solidFill>
                    <a:srgbClr val="00B0F0"/>
                  </a:solidFill>
                  <a:latin typeface="Times New Roman" panose="02020603050405020304" pitchFamily="18" charset="0"/>
                  <a:ea typeface="微软雅黑" panose="020B0503020204020204" charset="-122"/>
                  <a:cs typeface="Times New Roman" panose="02020603050405020304" pitchFamily="18" charset="0"/>
                </a:rPr>
                <a:t>R</a:t>
              </a:r>
              <a:r>
                <a:rPr lang="en-US" altLang="zh-CN" sz="2400" b="1" baseline="-25000" smtClean="0">
                  <a:solidFill>
                    <a:srgbClr val="00B0F0"/>
                  </a:solidFill>
                  <a:latin typeface="Times New Roman" panose="02020603050405020304" pitchFamily="18" charset="0"/>
                  <a:ea typeface="微软雅黑" panose="020B0503020204020204" charset="-122"/>
                  <a:cs typeface="Times New Roman" panose="02020603050405020304" pitchFamily="18" charset="0"/>
                </a:rPr>
                <a:t>1</a:t>
              </a:r>
              <a:r>
                <a:rPr lang="en-US" altLang="zh-CN" sz="2400" b="1" smtClean="0">
                  <a:solidFill>
                    <a:srgbClr val="00B0F0"/>
                  </a:solidFill>
                  <a:latin typeface="Times New Roman" panose="02020603050405020304" pitchFamily="18" charset="0"/>
                  <a:ea typeface="微软雅黑" panose="020B0503020204020204" charset="-122"/>
                  <a:cs typeface="Times New Roman" panose="02020603050405020304" pitchFamily="18" charset="0"/>
                </a:rPr>
                <a:t>—C—C—</a:t>
              </a:r>
              <a:r>
                <a:rPr lang="en-US" altLang="zh-CN" sz="2400" b="1" smtClean="0">
                  <a:solidFill>
                    <a:srgbClr val="FF0000"/>
                  </a:solidFill>
                  <a:latin typeface="Times New Roman" panose="02020603050405020304" pitchFamily="18" charset="0"/>
                  <a:ea typeface="微软雅黑" panose="020B0503020204020204" charset="-122"/>
                  <a:cs typeface="Times New Roman" panose="02020603050405020304" pitchFamily="18" charset="0"/>
                </a:rPr>
                <a:t>OH</a:t>
              </a:r>
              <a:endParaRPr lang="zh-CN" altLang="en-US" sz="2400" b="1" dirty="0" smtClean="0">
                <a:solidFill>
                  <a:srgbClr val="FF0000"/>
                </a:solidFill>
                <a:latin typeface="Times New Roman" panose="02020603050405020304" pitchFamily="18" charset="0"/>
                <a:ea typeface="微软雅黑" panose="020B0503020204020204" charset="-122"/>
                <a:cs typeface="Times New Roman" panose="02020603050405020304" pitchFamily="18" charset="0"/>
              </a:endParaRPr>
            </a:p>
          </p:txBody>
        </p:sp>
        <p:sp>
          <p:nvSpPr>
            <p:cNvPr id="6" name="矩形 5"/>
            <p:cNvSpPr/>
            <p:nvPr/>
          </p:nvSpPr>
          <p:spPr>
            <a:xfrm>
              <a:off x="1798839" y="3189207"/>
              <a:ext cx="423514" cy="461665"/>
            </a:xfrm>
            <a:prstGeom prst="rect">
              <a:avLst/>
            </a:prstGeom>
          </p:spPr>
          <p:txBody>
            <a:bodyPr wrap="none">
              <a:spAutoFit/>
            </a:bodyPr>
            <a:lstStyle/>
            <a:p>
              <a:r>
                <a:rPr lang="en-US" altLang="zh-CN" sz="2400" b="1">
                  <a:solidFill>
                    <a:srgbClr val="00B0F0"/>
                  </a:solidFill>
                  <a:latin typeface="Times New Roman" panose="02020603050405020304" pitchFamily="18" charset="0"/>
                  <a:ea typeface="微软雅黑" panose="020B0503020204020204" charset="-122"/>
                  <a:cs typeface="Times New Roman" panose="02020603050405020304" pitchFamily="18" charset="0"/>
                </a:rPr>
                <a:t>O</a:t>
              </a:r>
              <a:endParaRPr lang="zh-CN" altLang="en-US" sz="2400" b="1">
                <a:solidFill>
                  <a:srgbClr val="00B0F0"/>
                </a:solidFill>
              </a:endParaRPr>
            </a:p>
          </p:txBody>
        </p:sp>
        <p:cxnSp>
          <p:nvCxnSpPr>
            <p:cNvPr id="7" name="直接连接符 6"/>
            <p:cNvCxnSpPr/>
            <p:nvPr/>
          </p:nvCxnSpPr>
          <p:spPr>
            <a:xfrm flipV="1">
              <a:off x="2051720" y="3544271"/>
              <a:ext cx="0" cy="252028"/>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8" name="直接连接符 7"/>
            <p:cNvCxnSpPr/>
            <p:nvPr/>
          </p:nvCxnSpPr>
          <p:spPr>
            <a:xfrm flipV="1">
              <a:off x="1979712" y="3544271"/>
              <a:ext cx="0" cy="252028"/>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sp>
          <p:nvSpPr>
            <p:cNvPr id="9" name="矩形 8"/>
            <p:cNvSpPr/>
            <p:nvPr/>
          </p:nvSpPr>
          <p:spPr>
            <a:xfrm>
              <a:off x="1263899" y="3134999"/>
              <a:ext cx="423514" cy="524567"/>
            </a:xfrm>
            <a:prstGeom prst="rect">
              <a:avLst/>
            </a:prstGeom>
          </p:spPr>
          <p:txBody>
            <a:bodyPr wrap="none">
              <a:spAutoFit/>
            </a:bodyPr>
            <a:lstStyle/>
            <a:p>
              <a:pPr>
                <a:lnSpc>
                  <a:spcPct val="130000"/>
                </a:lnSpc>
              </a:pPr>
              <a:r>
                <a:rPr lang="en-US" altLang="zh-CN" sz="2400" b="1">
                  <a:solidFill>
                    <a:srgbClr val="00B0F0"/>
                  </a:solidFill>
                  <a:latin typeface="Times New Roman" panose="02020603050405020304" pitchFamily="18" charset="0"/>
                  <a:ea typeface="微软雅黑" panose="020B0503020204020204" charset="-122"/>
                  <a:cs typeface="Times New Roman" panose="02020603050405020304" pitchFamily="18" charset="0"/>
                </a:rPr>
                <a:t>H</a:t>
              </a:r>
              <a:endParaRPr lang="zh-CN" altLang="en-US" sz="2400" b="1" dirty="0">
                <a:solidFill>
                  <a:srgbClr val="00B0F0"/>
                </a:solidFill>
                <a:latin typeface="Times New Roman" panose="02020603050405020304" pitchFamily="18" charset="0"/>
                <a:ea typeface="微软雅黑" panose="020B0503020204020204" charset="-122"/>
                <a:cs typeface="Times New Roman" panose="02020603050405020304" pitchFamily="18" charset="0"/>
              </a:endParaRPr>
            </a:p>
          </p:txBody>
        </p:sp>
        <p:cxnSp>
          <p:nvCxnSpPr>
            <p:cNvPr id="10" name="直接连接符 9"/>
            <p:cNvCxnSpPr/>
            <p:nvPr/>
          </p:nvCxnSpPr>
          <p:spPr>
            <a:xfrm flipV="1">
              <a:off x="1475656" y="3574883"/>
              <a:ext cx="0" cy="252028"/>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flipV="1">
              <a:off x="1475656" y="4104198"/>
              <a:ext cx="0" cy="252028"/>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263899" y="4232030"/>
              <a:ext cx="748923" cy="524567"/>
            </a:xfrm>
            <a:prstGeom prst="rect">
              <a:avLst/>
            </a:prstGeom>
            <a:noFill/>
          </p:spPr>
          <p:txBody>
            <a:bodyPr wrap="none" rtlCol="0">
              <a:spAutoFit/>
            </a:bodyPr>
            <a:lstStyle/>
            <a:p>
              <a:pPr>
                <a:lnSpc>
                  <a:spcPct val="130000"/>
                </a:lnSpc>
              </a:pPr>
              <a:r>
                <a:rPr lang="en-US" altLang="zh-CN" sz="2400" b="1">
                  <a:solidFill>
                    <a:srgbClr val="00B0F0"/>
                  </a:solidFill>
                  <a:latin typeface="Times New Roman" panose="02020603050405020304" pitchFamily="18" charset="0"/>
                  <a:ea typeface="微软雅黑" panose="020B0503020204020204" charset="-122"/>
                  <a:cs typeface="Times New Roman" panose="02020603050405020304" pitchFamily="18" charset="0"/>
                </a:rPr>
                <a:t>NH</a:t>
              </a:r>
              <a:r>
                <a:rPr lang="en-US" altLang="zh-CN" sz="2400" b="1" baseline="-25000">
                  <a:solidFill>
                    <a:srgbClr val="00B0F0"/>
                  </a:solidFill>
                  <a:latin typeface="Times New Roman" panose="02020603050405020304" pitchFamily="18" charset="0"/>
                  <a:ea typeface="微软雅黑" panose="020B0503020204020204" charset="-122"/>
                  <a:cs typeface="Times New Roman" panose="02020603050405020304" pitchFamily="18" charset="0"/>
                </a:rPr>
                <a:t>2</a:t>
              </a:r>
              <a:endParaRPr lang="zh-CN" altLang="en-US" sz="2400" b="1" baseline="-25000" dirty="0">
                <a:solidFill>
                  <a:srgbClr val="00B0F0"/>
                </a:solidFill>
                <a:latin typeface="Times New Roman" panose="02020603050405020304" pitchFamily="18" charset="0"/>
                <a:ea typeface="微软雅黑" panose="020B0503020204020204" charset="-122"/>
                <a:cs typeface="Times New Roman" panose="02020603050405020304" pitchFamily="18" charset="0"/>
              </a:endParaRPr>
            </a:p>
          </p:txBody>
        </p:sp>
      </p:grpSp>
      <p:grpSp>
        <p:nvGrpSpPr>
          <p:cNvPr id="13" name="组合 12"/>
          <p:cNvGrpSpPr/>
          <p:nvPr/>
        </p:nvGrpSpPr>
        <p:grpSpPr>
          <a:xfrm>
            <a:off x="4294107" y="3415313"/>
            <a:ext cx="2800767" cy="1693612"/>
            <a:chOff x="2915816" y="3126305"/>
            <a:chExt cx="2800767" cy="1693612"/>
          </a:xfrm>
        </p:grpSpPr>
        <p:sp>
          <p:nvSpPr>
            <p:cNvPr id="14" name="TextBox 13"/>
            <p:cNvSpPr txBox="1"/>
            <p:nvPr/>
          </p:nvSpPr>
          <p:spPr>
            <a:xfrm>
              <a:off x="2915816" y="3644144"/>
              <a:ext cx="2800767" cy="572464"/>
            </a:xfrm>
            <a:prstGeom prst="rect">
              <a:avLst/>
            </a:prstGeom>
            <a:noFill/>
          </p:spPr>
          <p:txBody>
            <a:bodyPr wrap="none" rtlCol="0">
              <a:spAutoFit/>
            </a:bodyPr>
            <a:lstStyle/>
            <a:p>
              <a:pPr>
                <a:lnSpc>
                  <a:spcPct val="130000"/>
                </a:lnSpc>
              </a:pPr>
              <a:r>
                <a:rPr lang="en-US" altLang="zh-CN" sz="2400" b="1" smtClean="0">
                  <a:solidFill>
                    <a:srgbClr val="FF0000"/>
                  </a:solidFill>
                  <a:latin typeface="Times New Roman" panose="02020603050405020304" pitchFamily="18" charset="0"/>
                  <a:ea typeface="微软雅黑" panose="020B0503020204020204" charset="-122"/>
                  <a:cs typeface="Times New Roman" panose="02020603050405020304" pitchFamily="18" charset="0"/>
                </a:rPr>
                <a:t>H</a:t>
              </a:r>
              <a:r>
                <a:rPr lang="en-US" altLang="zh-CN" sz="2400" b="1" smtClean="0">
                  <a:solidFill>
                    <a:srgbClr val="00B0F0"/>
                  </a:solidFill>
                  <a:latin typeface="Times New Roman" panose="02020603050405020304" pitchFamily="18" charset="0"/>
                  <a:ea typeface="微软雅黑" panose="020B0503020204020204" charset="-122"/>
                  <a:cs typeface="Times New Roman" panose="02020603050405020304" pitchFamily="18" charset="0"/>
                </a:rPr>
                <a:t>—N—C—C—OH</a:t>
              </a:r>
              <a:endParaRPr lang="zh-CN" altLang="en-US" sz="2400" b="1" dirty="0" smtClean="0">
                <a:solidFill>
                  <a:srgbClr val="00B0F0"/>
                </a:solidFill>
                <a:latin typeface="Times New Roman" panose="02020603050405020304" pitchFamily="18" charset="0"/>
                <a:ea typeface="微软雅黑" panose="020B0503020204020204" charset="-122"/>
                <a:cs typeface="Times New Roman" panose="02020603050405020304" pitchFamily="18" charset="0"/>
              </a:endParaRPr>
            </a:p>
          </p:txBody>
        </p:sp>
        <p:sp>
          <p:nvSpPr>
            <p:cNvPr id="15" name="矩形 14"/>
            <p:cNvSpPr/>
            <p:nvPr/>
          </p:nvSpPr>
          <p:spPr>
            <a:xfrm>
              <a:off x="4503631" y="3189207"/>
              <a:ext cx="423514" cy="461665"/>
            </a:xfrm>
            <a:prstGeom prst="rect">
              <a:avLst/>
            </a:prstGeom>
          </p:spPr>
          <p:txBody>
            <a:bodyPr wrap="none">
              <a:spAutoFit/>
            </a:bodyPr>
            <a:lstStyle/>
            <a:p>
              <a:r>
                <a:rPr lang="en-US" altLang="zh-CN" sz="2400" b="1">
                  <a:solidFill>
                    <a:srgbClr val="00B0F0"/>
                  </a:solidFill>
                  <a:latin typeface="Times New Roman" panose="02020603050405020304" pitchFamily="18" charset="0"/>
                  <a:ea typeface="微软雅黑" panose="020B0503020204020204" charset="-122"/>
                  <a:cs typeface="Times New Roman" panose="02020603050405020304" pitchFamily="18" charset="0"/>
                </a:rPr>
                <a:t>O</a:t>
              </a:r>
              <a:endParaRPr lang="zh-CN" altLang="en-US" sz="2400" b="1">
                <a:solidFill>
                  <a:srgbClr val="00B0F0"/>
                </a:solidFill>
              </a:endParaRPr>
            </a:p>
          </p:txBody>
        </p:sp>
        <p:cxnSp>
          <p:nvCxnSpPr>
            <p:cNvPr id="16" name="直接连接符 15"/>
            <p:cNvCxnSpPr/>
            <p:nvPr/>
          </p:nvCxnSpPr>
          <p:spPr>
            <a:xfrm flipV="1">
              <a:off x="4756512" y="3544271"/>
              <a:ext cx="0" cy="252028"/>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7" name="直接连接符 16"/>
            <p:cNvCxnSpPr/>
            <p:nvPr/>
          </p:nvCxnSpPr>
          <p:spPr>
            <a:xfrm flipV="1">
              <a:off x="4684504" y="3544271"/>
              <a:ext cx="0" cy="252028"/>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sp>
          <p:nvSpPr>
            <p:cNvPr id="18" name="矩形 17"/>
            <p:cNvSpPr/>
            <p:nvPr/>
          </p:nvSpPr>
          <p:spPr>
            <a:xfrm>
              <a:off x="3993249" y="3126305"/>
              <a:ext cx="423514" cy="524567"/>
            </a:xfrm>
            <a:prstGeom prst="rect">
              <a:avLst/>
            </a:prstGeom>
          </p:spPr>
          <p:txBody>
            <a:bodyPr wrap="none">
              <a:spAutoFit/>
            </a:bodyPr>
            <a:lstStyle/>
            <a:p>
              <a:pPr>
                <a:lnSpc>
                  <a:spcPct val="130000"/>
                </a:lnSpc>
              </a:pPr>
              <a:r>
                <a:rPr lang="en-US" altLang="zh-CN" sz="2400" b="1">
                  <a:solidFill>
                    <a:srgbClr val="00B0F0"/>
                  </a:solidFill>
                  <a:latin typeface="Times New Roman" panose="02020603050405020304" pitchFamily="18" charset="0"/>
                  <a:ea typeface="微软雅黑" panose="020B0503020204020204" charset="-122"/>
                  <a:cs typeface="Times New Roman" panose="02020603050405020304" pitchFamily="18" charset="0"/>
                </a:rPr>
                <a:t>H</a:t>
              </a:r>
              <a:endParaRPr lang="zh-CN" altLang="en-US" sz="2400" b="1" dirty="0">
                <a:solidFill>
                  <a:srgbClr val="00B0F0"/>
                </a:solidFill>
                <a:latin typeface="Times New Roman" panose="02020603050405020304" pitchFamily="18" charset="0"/>
                <a:ea typeface="微软雅黑" panose="020B0503020204020204" charset="-122"/>
                <a:cs typeface="Times New Roman" panose="02020603050405020304" pitchFamily="18" charset="0"/>
              </a:endParaRPr>
            </a:p>
          </p:txBody>
        </p:sp>
        <p:cxnSp>
          <p:nvCxnSpPr>
            <p:cNvPr id="19" name="直接连接符 18"/>
            <p:cNvCxnSpPr/>
            <p:nvPr/>
          </p:nvCxnSpPr>
          <p:spPr>
            <a:xfrm flipV="1">
              <a:off x="4205006" y="3570744"/>
              <a:ext cx="0" cy="252028"/>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20" name="直接连接符 19"/>
            <p:cNvCxnSpPr/>
            <p:nvPr/>
          </p:nvCxnSpPr>
          <p:spPr>
            <a:xfrm flipV="1">
              <a:off x="4205006" y="4104198"/>
              <a:ext cx="0" cy="252028"/>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3993249" y="4247453"/>
              <a:ext cx="510076" cy="572464"/>
            </a:xfrm>
            <a:prstGeom prst="rect">
              <a:avLst/>
            </a:prstGeom>
            <a:noFill/>
          </p:spPr>
          <p:txBody>
            <a:bodyPr wrap="none" rtlCol="0">
              <a:spAutoFit/>
            </a:bodyPr>
            <a:lstStyle/>
            <a:p>
              <a:pPr>
                <a:lnSpc>
                  <a:spcPct val="130000"/>
                </a:lnSpc>
              </a:pPr>
              <a:r>
                <a:rPr lang="en-US" altLang="zh-CN" sz="2400" b="1" smtClean="0">
                  <a:solidFill>
                    <a:srgbClr val="00B0F0"/>
                  </a:solidFill>
                  <a:latin typeface="Times New Roman" panose="02020603050405020304" pitchFamily="18" charset="0"/>
                  <a:ea typeface="微软雅黑" panose="020B0503020204020204" charset="-122"/>
                  <a:cs typeface="Times New Roman" panose="02020603050405020304" pitchFamily="18" charset="0"/>
                </a:rPr>
                <a:t>R</a:t>
              </a:r>
              <a:r>
                <a:rPr lang="en-US" altLang="zh-CN" sz="2400" b="1" baseline="-25000">
                  <a:solidFill>
                    <a:srgbClr val="00B0F0"/>
                  </a:solidFill>
                  <a:latin typeface="Times New Roman" panose="02020603050405020304" pitchFamily="18" charset="0"/>
                  <a:ea typeface="微软雅黑" panose="020B0503020204020204" charset="-122"/>
                  <a:cs typeface="Times New Roman" panose="02020603050405020304" pitchFamily="18" charset="0"/>
                </a:rPr>
                <a:t>2</a:t>
              </a:r>
              <a:endParaRPr lang="zh-CN" altLang="en-US" sz="2400" b="1" baseline="-25000" dirty="0">
                <a:solidFill>
                  <a:srgbClr val="00B0F0"/>
                </a:solidFill>
                <a:latin typeface="Times New Roman" panose="02020603050405020304" pitchFamily="18" charset="0"/>
                <a:ea typeface="微软雅黑" panose="020B0503020204020204" charset="-122"/>
                <a:cs typeface="Times New Roman" panose="02020603050405020304" pitchFamily="18" charset="0"/>
              </a:endParaRPr>
            </a:p>
          </p:txBody>
        </p:sp>
        <p:cxnSp>
          <p:nvCxnSpPr>
            <p:cNvPr id="22" name="直接连接符 21"/>
            <p:cNvCxnSpPr/>
            <p:nvPr/>
          </p:nvCxnSpPr>
          <p:spPr>
            <a:xfrm flipV="1">
              <a:off x="3666104" y="4115385"/>
              <a:ext cx="0" cy="252028"/>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3454347" y="4258640"/>
              <a:ext cx="423514" cy="524567"/>
            </a:xfrm>
            <a:prstGeom prst="rect">
              <a:avLst/>
            </a:prstGeom>
            <a:noFill/>
          </p:spPr>
          <p:txBody>
            <a:bodyPr wrap="none" rtlCol="0">
              <a:spAutoFit/>
            </a:bodyPr>
            <a:lstStyle/>
            <a:p>
              <a:pPr>
                <a:lnSpc>
                  <a:spcPct val="130000"/>
                </a:lnSpc>
              </a:pPr>
              <a:r>
                <a:rPr lang="en-US" altLang="zh-CN" sz="2400" b="1" smtClean="0">
                  <a:solidFill>
                    <a:srgbClr val="00B0F0"/>
                  </a:solidFill>
                  <a:latin typeface="Times New Roman" panose="02020603050405020304" pitchFamily="18" charset="0"/>
                  <a:ea typeface="微软雅黑" panose="020B0503020204020204" charset="-122"/>
                  <a:cs typeface="Times New Roman" panose="02020603050405020304" pitchFamily="18" charset="0"/>
                </a:rPr>
                <a:t>H</a:t>
              </a:r>
              <a:endParaRPr lang="zh-CN" altLang="en-US" sz="2400" b="1" baseline="-25000" dirty="0">
                <a:solidFill>
                  <a:srgbClr val="00B0F0"/>
                </a:solidFill>
                <a:latin typeface="Times New Roman" panose="02020603050405020304" pitchFamily="18" charset="0"/>
                <a:ea typeface="微软雅黑" panose="020B0503020204020204" charset="-122"/>
                <a:cs typeface="Times New Roman" panose="02020603050405020304" pitchFamily="18" charset="0"/>
              </a:endParaRPr>
            </a:p>
          </p:txBody>
        </p:sp>
      </p:grpSp>
      <p:grpSp>
        <p:nvGrpSpPr>
          <p:cNvPr id="24" name="组合 23"/>
          <p:cNvGrpSpPr/>
          <p:nvPr/>
        </p:nvGrpSpPr>
        <p:grpSpPr>
          <a:xfrm>
            <a:off x="3502019" y="4052998"/>
            <a:ext cx="1224136" cy="1234677"/>
            <a:chOff x="2339752" y="3850507"/>
            <a:chExt cx="1224136" cy="1234677"/>
          </a:xfrm>
        </p:grpSpPr>
        <p:sp>
          <p:nvSpPr>
            <p:cNvPr id="25" name="流程图: 过程 24"/>
            <p:cNvSpPr/>
            <p:nvPr/>
          </p:nvSpPr>
          <p:spPr>
            <a:xfrm>
              <a:off x="2339752" y="3850507"/>
              <a:ext cx="1224136" cy="351395"/>
            </a:xfrm>
            <a:prstGeom prst="flowChartProcess">
              <a:avLst/>
            </a:prstGeom>
            <a:noFill/>
            <a:ln w="28575">
              <a:solidFill>
                <a:srgbClr val="00B05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6" name="直接箭头连接符 25"/>
            <p:cNvCxnSpPr>
              <a:stCxn id="25" idx="2"/>
            </p:cNvCxnSpPr>
            <p:nvPr/>
          </p:nvCxnSpPr>
          <p:spPr>
            <a:xfrm>
              <a:off x="2951820" y="4201902"/>
              <a:ext cx="0" cy="883282"/>
            </a:xfrm>
            <a:prstGeom prst="straightConnector1">
              <a:avLst/>
            </a:prstGeom>
            <a:ln w="1905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2506024" y="4410434"/>
              <a:ext cx="891591" cy="525657"/>
            </a:xfrm>
            <a:prstGeom prst="rect">
              <a:avLst/>
            </a:prstGeom>
            <a:noFill/>
          </p:spPr>
          <p:txBody>
            <a:bodyPr wrap="none" rtlCol="0">
              <a:spAutoFit/>
            </a:bodyPr>
            <a:lstStyle/>
            <a:p>
              <a:pPr>
                <a:lnSpc>
                  <a:spcPct val="130000"/>
                </a:lnSpc>
              </a:pPr>
              <a:r>
                <a:rPr lang="zh-CN" altLang="en-US" sz="2400" smtClean="0">
                  <a:solidFill>
                    <a:srgbClr val="00B050"/>
                  </a:solidFill>
                  <a:latin typeface="+mj-ea"/>
                  <a:ea typeface="+mj-ea"/>
                </a:rPr>
                <a:t>缩 合</a:t>
              </a:r>
              <a:endParaRPr lang="zh-CN" altLang="en-US" sz="2400" dirty="0" smtClean="0">
                <a:solidFill>
                  <a:srgbClr val="00B050"/>
                </a:solidFill>
                <a:latin typeface="+mj-ea"/>
                <a:ea typeface="+mj-ea"/>
              </a:endParaRPr>
            </a:p>
          </p:txBody>
        </p:sp>
      </p:grpSp>
      <p:grpSp>
        <p:nvGrpSpPr>
          <p:cNvPr id="28" name="组合 27"/>
          <p:cNvGrpSpPr/>
          <p:nvPr/>
        </p:nvGrpSpPr>
        <p:grpSpPr>
          <a:xfrm>
            <a:off x="2200424" y="5099150"/>
            <a:ext cx="4942379" cy="1706089"/>
            <a:chOff x="1038157" y="4896659"/>
            <a:chExt cx="4942379" cy="1706089"/>
          </a:xfrm>
        </p:grpSpPr>
        <p:sp>
          <p:nvSpPr>
            <p:cNvPr id="29" name="TextBox 28"/>
            <p:cNvSpPr txBox="1"/>
            <p:nvPr/>
          </p:nvSpPr>
          <p:spPr>
            <a:xfrm>
              <a:off x="1038157" y="5438162"/>
              <a:ext cx="4942379" cy="524567"/>
            </a:xfrm>
            <a:prstGeom prst="rect">
              <a:avLst/>
            </a:prstGeom>
            <a:noFill/>
          </p:spPr>
          <p:txBody>
            <a:bodyPr wrap="none" rtlCol="0">
              <a:spAutoFit/>
            </a:bodyPr>
            <a:lstStyle/>
            <a:p>
              <a:pPr algn="ctr">
                <a:lnSpc>
                  <a:spcPct val="130000"/>
                </a:lnSpc>
              </a:pPr>
              <a:r>
                <a:rPr lang="en-US" altLang="zh-CN" sz="2400" b="1" smtClean="0">
                  <a:solidFill>
                    <a:srgbClr val="00B0F0"/>
                  </a:solidFill>
                  <a:latin typeface="Times New Roman" panose="02020603050405020304" pitchFamily="18" charset="0"/>
                  <a:ea typeface="微软雅黑" panose="020B0503020204020204" charset="-122"/>
                  <a:cs typeface="Times New Roman" panose="02020603050405020304" pitchFamily="18" charset="0"/>
                </a:rPr>
                <a:t>H</a:t>
              </a:r>
              <a:r>
                <a:rPr lang="en-US" altLang="zh-CN" sz="2400" b="1" baseline="-25000" smtClean="0">
                  <a:solidFill>
                    <a:srgbClr val="00B0F0"/>
                  </a:solidFill>
                  <a:latin typeface="Times New Roman" panose="02020603050405020304" pitchFamily="18" charset="0"/>
                  <a:ea typeface="微软雅黑" panose="020B0503020204020204" charset="-122"/>
                  <a:cs typeface="Times New Roman" panose="02020603050405020304" pitchFamily="18" charset="0"/>
                </a:rPr>
                <a:t>2</a:t>
              </a:r>
              <a:r>
                <a:rPr lang="en-US" altLang="zh-CN" sz="2400" b="1" smtClean="0">
                  <a:solidFill>
                    <a:srgbClr val="00B0F0"/>
                  </a:solidFill>
                  <a:latin typeface="Times New Roman" panose="02020603050405020304" pitchFamily="18" charset="0"/>
                  <a:ea typeface="微软雅黑" panose="020B0503020204020204" charset="-122"/>
                  <a:cs typeface="Times New Roman" panose="02020603050405020304" pitchFamily="18" charset="0"/>
                </a:rPr>
                <a:t>N—C—C—N—C—C—OH+</a:t>
              </a:r>
              <a:r>
                <a:rPr lang="en-US" altLang="zh-CN" sz="2400" b="1" smtClean="0">
                  <a:solidFill>
                    <a:srgbClr val="FF0000"/>
                  </a:solidFill>
                  <a:latin typeface="Times New Roman" panose="02020603050405020304" pitchFamily="18" charset="0"/>
                  <a:ea typeface="微软雅黑" panose="020B0503020204020204" charset="-122"/>
                  <a:cs typeface="Times New Roman" panose="02020603050405020304" pitchFamily="18" charset="0"/>
                </a:rPr>
                <a:t>H</a:t>
              </a:r>
              <a:r>
                <a:rPr lang="en-US" altLang="zh-CN" sz="2400" b="1" baseline="-25000" smtClean="0">
                  <a:solidFill>
                    <a:srgbClr val="FF0000"/>
                  </a:solidFill>
                  <a:latin typeface="Times New Roman" panose="02020603050405020304" pitchFamily="18" charset="0"/>
                  <a:ea typeface="微软雅黑" panose="020B0503020204020204" charset="-122"/>
                  <a:cs typeface="Times New Roman" panose="02020603050405020304" pitchFamily="18" charset="0"/>
                </a:rPr>
                <a:t>2</a:t>
              </a:r>
              <a:r>
                <a:rPr lang="en-US" altLang="zh-CN" sz="2400" b="1" smtClean="0">
                  <a:solidFill>
                    <a:srgbClr val="FF0000"/>
                  </a:solidFill>
                  <a:latin typeface="Times New Roman" panose="02020603050405020304" pitchFamily="18" charset="0"/>
                  <a:ea typeface="微软雅黑" panose="020B0503020204020204" charset="-122"/>
                  <a:cs typeface="Times New Roman" panose="02020603050405020304" pitchFamily="18" charset="0"/>
                </a:rPr>
                <a:t>O</a:t>
              </a:r>
              <a:endParaRPr lang="zh-CN" altLang="en-US" sz="2400" b="1" dirty="0" smtClean="0">
                <a:solidFill>
                  <a:srgbClr val="FF0000"/>
                </a:solidFill>
                <a:latin typeface="Times New Roman" panose="02020603050405020304" pitchFamily="18" charset="0"/>
                <a:ea typeface="微软雅黑" panose="020B0503020204020204" charset="-122"/>
                <a:cs typeface="Times New Roman" panose="02020603050405020304" pitchFamily="18" charset="0"/>
              </a:endParaRPr>
            </a:p>
          </p:txBody>
        </p:sp>
        <p:sp>
          <p:nvSpPr>
            <p:cNvPr id="30" name="矩形 29"/>
            <p:cNvSpPr/>
            <p:nvPr/>
          </p:nvSpPr>
          <p:spPr>
            <a:xfrm>
              <a:off x="2457913" y="6104373"/>
              <a:ext cx="423514" cy="461665"/>
            </a:xfrm>
            <a:prstGeom prst="rect">
              <a:avLst/>
            </a:prstGeom>
          </p:spPr>
          <p:txBody>
            <a:bodyPr wrap="none">
              <a:spAutoFit/>
            </a:bodyPr>
            <a:lstStyle/>
            <a:p>
              <a:r>
                <a:rPr lang="en-US" altLang="zh-CN" sz="2400" b="1">
                  <a:solidFill>
                    <a:srgbClr val="00B0F0"/>
                  </a:solidFill>
                  <a:latin typeface="Times New Roman" panose="02020603050405020304" pitchFamily="18" charset="0"/>
                  <a:ea typeface="微软雅黑" panose="020B0503020204020204" charset="-122"/>
                  <a:cs typeface="Times New Roman" panose="02020603050405020304" pitchFamily="18" charset="0"/>
                </a:rPr>
                <a:t>O</a:t>
              </a:r>
              <a:endParaRPr lang="zh-CN" altLang="en-US" sz="2400" b="1">
                <a:solidFill>
                  <a:srgbClr val="00B0F0"/>
                </a:solidFill>
              </a:endParaRPr>
            </a:p>
          </p:txBody>
        </p:sp>
        <p:cxnSp>
          <p:nvCxnSpPr>
            <p:cNvPr id="31" name="直接连接符 30"/>
            <p:cNvCxnSpPr/>
            <p:nvPr/>
          </p:nvCxnSpPr>
          <p:spPr>
            <a:xfrm flipV="1">
              <a:off x="2702372" y="5913520"/>
              <a:ext cx="0" cy="252028"/>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2" name="直接连接符 31"/>
            <p:cNvCxnSpPr/>
            <p:nvPr/>
          </p:nvCxnSpPr>
          <p:spPr>
            <a:xfrm flipV="1">
              <a:off x="2630364" y="5913520"/>
              <a:ext cx="0" cy="252028"/>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sp>
          <p:nvSpPr>
            <p:cNvPr id="33" name="矩形 32"/>
            <p:cNvSpPr/>
            <p:nvPr/>
          </p:nvSpPr>
          <p:spPr>
            <a:xfrm>
              <a:off x="3504875" y="4896659"/>
              <a:ext cx="423514" cy="524567"/>
            </a:xfrm>
            <a:prstGeom prst="rect">
              <a:avLst/>
            </a:prstGeom>
          </p:spPr>
          <p:txBody>
            <a:bodyPr wrap="none">
              <a:spAutoFit/>
            </a:bodyPr>
            <a:lstStyle/>
            <a:p>
              <a:pPr>
                <a:lnSpc>
                  <a:spcPct val="130000"/>
                </a:lnSpc>
              </a:pPr>
              <a:r>
                <a:rPr lang="en-US" altLang="zh-CN" sz="2400" b="1">
                  <a:solidFill>
                    <a:srgbClr val="00B0F0"/>
                  </a:solidFill>
                  <a:latin typeface="Times New Roman" panose="02020603050405020304" pitchFamily="18" charset="0"/>
                  <a:ea typeface="微软雅黑" panose="020B0503020204020204" charset="-122"/>
                  <a:cs typeface="Times New Roman" panose="02020603050405020304" pitchFamily="18" charset="0"/>
                </a:rPr>
                <a:t>H</a:t>
              </a:r>
              <a:endParaRPr lang="zh-CN" altLang="en-US" sz="2400" b="1" dirty="0">
                <a:solidFill>
                  <a:srgbClr val="00B0F0"/>
                </a:solidFill>
                <a:latin typeface="Times New Roman" panose="02020603050405020304" pitchFamily="18" charset="0"/>
                <a:ea typeface="微软雅黑" panose="020B0503020204020204" charset="-122"/>
                <a:cs typeface="Times New Roman" panose="02020603050405020304" pitchFamily="18" charset="0"/>
              </a:endParaRPr>
            </a:p>
          </p:txBody>
        </p:sp>
        <p:cxnSp>
          <p:nvCxnSpPr>
            <p:cNvPr id="34" name="直接连接符 33"/>
            <p:cNvCxnSpPr/>
            <p:nvPr/>
          </p:nvCxnSpPr>
          <p:spPr>
            <a:xfrm flipV="1">
              <a:off x="3716632" y="5341098"/>
              <a:ext cx="0" cy="252028"/>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5" name="直接连接符 34"/>
            <p:cNvCxnSpPr/>
            <p:nvPr/>
          </p:nvCxnSpPr>
          <p:spPr>
            <a:xfrm flipV="1">
              <a:off x="3716632" y="5887029"/>
              <a:ext cx="0" cy="252028"/>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3504875" y="6030284"/>
              <a:ext cx="510076" cy="572464"/>
            </a:xfrm>
            <a:prstGeom prst="rect">
              <a:avLst/>
            </a:prstGeom>
            <a:noFill/>
          </p:spPr>
          <p:txBody>
            <a:bodyPr wrap="none" rtlCol="0">
              <a:spAutoFit/>
            </a:bodyPr>
            <a:lstStyle/>
            <a:p>
              <a:pPr>
                <a:lnSpc>
                  <a:spcPct val="130000"/>
                </a:lnSpc>
              </a:pPr>
              <a:r>
                <a:rPr lang="en-US" altLang="zh-CN" sz="2400" b="1" smtClean="0">
                  <a:solidFill>
                    <a:srgbClr val="00B0F0"/>
                  </a:solidFill>
                  <a:latin typeface="Times New Roman" panose="02020603050405020304" pitchFamily="18" charset="0"/>
                  <a:ea typeface="微软雅黑" panose="020B0503020204020204" charset="-122"/>
                  <a:cs typeface="Times New Roman" panose="02020603050405020304" pitchFamily="18" charset="0"/>
                </a:rPr>
                <a:t>R</a:t>
              </a:r>
              <a:r>
                <a:rPr lang="en-US" altLang="zh-CN" sz="2400" b="1" baseline="-25000">
                  <a:solidFill>
                    <a:srgbClr val="00B0F0"/>
                  </a:solidFill>
                  <a:latin typeface="Times New Roman" panose="02020603050405020304" pitchFamily="18" charset="0"/>
                  <a:ea typeface="微软雅黑" panose="020B0503020204020204" charset="-122"/>
                  <a:cs typeface="Times New Roman" panose="02020603050405020304" pitchFamily="18" charset="0"/>
                </a:rPr>
                <a:t>2</a:t>
              </a:r>
              <a:endParaRPr lang="zh-CN" altLang="en-US" sz="2400" b="1" baseline="-25000" dirty="0">
                <a:solidFill>
                  <a:srgbClr val="00B0F0"/>
                </a:solidFill>
                <a:latin typeface="Times New Roman" panose="02020603050405020304" pitchFamily="18" charset="0"/>
                <a:ea typeface="微软雅黑" panose="020B0503020204020204" charset="-122"/>
                <a:cs typeface="Times New Roman" panose="02020603050405020304" pitchFamily="18" charset="0"/>
              </a:endParaRPr>
            </a:p>
          </p:txBody>
        </p:sp>
        <p:cxnSp>
          <p:nvCxnSpPr>
            <p:cNvPr id="37" name="直接连接符 36"/>
            <p:cNvCxnSpPr/>
            <p:nvPr/>
          </p:nvCxnSpPr>
          <p:spPr>
            <a:xfrm flipV="1">
              <a:off x="3164920" y="5898216"/>
              <a:ext cx="0" cy="252028"/>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2953163" y="6041471"/>
              <a:ext cx="423514" cy="524567"/>
            </a:xfrm>
            <a:prstGeom prst="rect">
              <a:avLst/>
            </a:prstGeom>
            <a:noFill/>
          </p:spPr>
          <p:txBody>
            <a:bodyPr wrap="none" rtlCol="0">
              <a:spAutoFit/>
            </a:bodyPr>
            <a:lstStyle/>
            <a:p>
              <a:pPr>
                <a:lnSpc>
                  <a:spcPct val="130000"/>
                </a:lnSpc>
              </a:pPr>
              <a:r>
                <a:rPr lang="en-US" altLang="zh-CN" sz="2400" b="1" smtClean="0">
                  <a:solidFill>
                    <a:srgbClr val="00B0F0"/>
                  </a:solidFill>
                  <a:latin typeface="Times New Roman" panose="02020603050405020304" pitchFamily="18" charset="0"/>
                  <a:ea typeface="微软雅黑" panose="020B0503020204020204" charset="-122"/>
                  <a:cs typeface="Times New Roman" panose="02020603050405020304" pitchFamily="18" charset="0"/>
                </a:rPr>
                <a:t>H</a:t>
              </a:r>
              <a:endParaRPr lang="zh-CN" altLang="en-US" sz="2400" b="1" baseline="-25000" dirty="0">
                <a:solidFill>
                  <a:srgbClr val="00B0F0"/>
                </a:solidFill>
                <a:latin typeface="Times New Roman" panose="02020603050405020304" pitchFamily="18" charset="0"/>
                <a:ea typeface="微软雅黑" panose="020B0503020204020204" charset="-122"/>
                <a:cs typeface="Times New Roman" panose="02020603050405020304" pitchFamily="18" charset="0"/>
              </a:endParaRPr>
            </a:p>
          </p:txBody>
        </p:sp>
        <p:sp>
          <p:nvSpPr>
            <p:cNvPr id="39" name="矩形 38"/>
            <p:cNvSpPr/>
            <p:nvPr/>
          </p:nvSpPr>
          <p:spPr>
            <a:xfrm>
              <a:off x="1919011" y="4921231"/>
              <a:ext cx="423514" cy="524567"/>
            </a:xfrm>
            <a:prstGeom prst="rect">
              <a:avLst/>
            </a:prstGeom>
          </p:spPr>
          <p:txBody>
            <a:bodyPr wrap="none">
              <a:spAutoFit/>
            </a:bodyPr>
            <a:lstStyle/>
            <a:p>
              <a:pPr>
                <a:lnSpc>
                  <a:spcPct val="130000"/>
                </a:lnSpc>
              </a:pPr>
              <a:r>
                <a:rPr lang="en-US" altLang="zh-CN" sz="2400" b="1">
                  <a:solidFill>
                    <a:srgbClr val="00B0F0"/>
                  </a:solidFill>
                  <a:latin typeface="Times New Roman" panose="02020603050405020304" pitchFamily="18" charset="0"/>
                  <a:ea typeface="微软雅黑" panose="020B0503020204020204" charset="-122"/>
                  <a:cs typeface="Times New Roman" panose="02020603050405020304" pitchFamily="18" charset="0"/>
                </a:rPr>
                <a:t>H</a:t>
              </a:r>
              <a:endParaRPr lang="zh-CN" altLang="en-US" sz="2400" b="1" dirty="0">
                <a:solidFill>
                  <a:srgbClr val="00B0F0"/>
                </a:solidFill>
                <a:latin typeface="Times New Roman" panose="02020603050405020304" pitchFamily="18" charset="0"/>
                <a:ea typeface="微软雅黑" panose="020B0503020204020204" charset="-122"/>
                <a:cs typeface="Times New Roman" panose="02020603050405020304" pitchFamily="18" charset="0"/>
              </a:endParaRPr>
            </a:p>
          </p:txBody>
        </p:sp>
        <p:cxnSp>
          <p:nvCxnSpPr>
            <p:cNvPr id="40" name="直接连接符 39"/>
            <p:cNvCxnSpPr/>
            <p:nvPr/>
          </p:nvCxnSpPr>
          <p:spPr>
            <a:xfrm flipV="1">
              <a:off x="2130768" y="5365670"/>
              <a:ext cx="0" cy="252028"/>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41" name="直接连接符 40"/>
            <p:cNvCxnSpPr/>
            <p:nvPr/>
          </p:nvCxnSpPr>
          <p:spPr>
            <a:xfrm flipV="1">
              <a:off x="2116053" y="5895877"/>
              <a:ext cx="0" cy="252028"/>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1904296" y="6039132"/>
              <a:ext cx="510076" cy="524567"/>
            </a:xfrm>
            <a:prstGeom prst="rect">
              <a:avLst/>
            </a:prstGeom>
            <a:noFill/>
          </p:spPr>
          <p:txBody>
            <a:bodyPr wrap="none" rtlCol="0">
              <a:spAutoFit/>
            </a:bodyPr>
            <a:lstStyle/>
            <a:p>
              <a:pPr>
                <a:lnSpc>
                  <a:spcPct val="130000"/>
                </a:lnSpc>
              </a:pPr>
              <a:r>
                <a:rPr lang="en-US" altLang="zh-CN" sz="2400" b="1" smtClean="0">
                  <a:solidFill>
                    <a:srgbClr val="00B0F0"/>
                  </a:solidFill>
                  <a:latin typeface="Times New Roman" panose="02020603050405020304" pitchFamily="18" charset="0"/>
                  <a:ea typeface="微软雅黑" panose="020B0503020204020204" charset="-122"/>
                  <a:cs typeface="Times New Roman" panose="02020603050405020304" pitchFamily="18" charset="0"/>
                </a:rPr>
                <a:t>R</a:t>
              </a:r>
              <a:r>
                <a:rPr lang="en-US" altLang="zh-CN" sz="2400" b="1" baseline="-25000" smtClean="0">
                  <a:solidFill>
                    <a:srgbClr val="00B0F0"/>
                  </a:solidFill>
                  <a:latin typeface="Times New Roman" panose="02020603050405020304" pitchFamily="18" charset="0"/>
                  <a:ea typeface="微软雅黑" panose="020B0503020204020204" charset="-122"/>
                  <a:cs typeface="Times New Roman" panose="02020603050405020304" pitchFamily="18" charset="0"/>
                </a:rPr>
                <a:t>1</a:t>
              </a:r>
              <a:endParaRPr lang="zh-CN" altLang="en-US" sz="2400" b="1" baseline="-25000" dirty="0">
                <a:solidFill>
                  <a:srgbClr val="00B0F0"/>
                </a:solidFill>
                <a:latin typeface="Times New Roman" panose="02020603050405020304" pitchFamily="18" charset="0"/>
                <a:ea typeface="微软雅黑" panose="020B0503020204020204" charset="-122"/>
                <a:cs typeface="Times New Roman" panose="02020603050405020304" pitchFamily="18" charset="0"/>
              </a:endParaRPr>
            </a:p>
          </p:txBody>
        </p:sp>
        <p:sp>
          <p:nvSpPr>
            <p:cNvPr id="43" name="矩形 42"/>
            <p:cNvSpPr/>
            <p:nvPr/>
          </p:nvSpPr>
          <p:spPr>
            <a:xfrm>
              <a:off x="4041226" y="4963869"/>
              <a:ext cx="423514" cy="461665"/>
            </a:xfrm>
            <a:prstGeom prst="rect">
              <a:avLst/>
            </a:prstGeom>
          </p:spPr>
          <p:txBody>
            <a:bodyPr wrap="none">
              <a:spAutoFit/>
            </a:bodyPr>
            <a:lstStyle/>
            <a:p>
              <a:r>
                <a:rPr lang="en-US" altLang="zh-CN" sz="2400" b="1">
                  <a:solidFill>
                    <a:srgbClr val="00B0F0"/>
                  </a:solidFill>
                  <a:latin typeface="Times New Roman" panose="02020603050405020304" pitchFamily="18" charset="0"/>
                  <a:ea typeface="微软雅黑" panose="020B0503020204020204" charset="-122"/>
                  <a:cs typeface="Times New Roman" panose="02020603050405020304" pitchFamily="18" charset="0"/>
                </a:rPr>
                <a:t>O</a:t>
              </a:r>
              <a:endParaRPr lang="zh-CN" altLang="en-US" sz="2400" b="1">
                <a:solidFill>
                  <a:srgbClr val="00B0F0"/>
                </a:solidFill>
              </a:endParaRPr>
            </a:p>
          </p:txBody>
        </p:sp>
        <p:cxnSp>
          <p:nvCxnSpPr>
            <p:cNvPr id="44" name="直接连接符 43"/>
            <p:cNvCxnSpPr/>
            <p:nvPr/>
          </p:nvCxnSpPr>
          <p:spPr>
            <a:xfrm flipV="1">
              <a:off x="4294107" y="5318933"/>
              <a:ext cx="0" cy="252028"/>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45" name="直接连接符 44"/>
            <p:cNvCxnSpPr/>
            <p:nvPr/>
          </p:nvCxnSpPr>
          <p:spPr>
            <a:xfrm flipV="1">
              <a:off x="4222099" y="5318933"/>
              <a:ext cx="0" cy="252028"/>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grpSp>
      <p:grpSp>
        <p:nvGrpSpPr>
          <p:cNvPr id="46" name="组合 45"/>
          <p:cNvGrpSpPr/>
          <p:nvPr/>
        </p:nvGrpSpPr>
        <p:grpSpPr>
          <a:xfrm>
            <a:off x="3668291" y="5248436"/>
            <a:ext cx="870653" cy="1479399"/>
            <a:chOff x="2506024" y="5045945"/>
            <a:chExt cx="870653" cy="1479399"/>
          </a:xfrm>
        </p:grpSpPr>
        <p:sp>
          <p:nvSpPr>
            <p:cNvPr id="47" name="矩形 46"/>
            <p:cNvSpPr/>
            <p:nvPr/>
          </p:nvSpPr>
          <p:spPr>
            <a:xfrm>
              <a:off x="2506024" y="5570961"/>
              <a:ext cx="870653" cy="954383"/>
            </a:xfrm>
            <a:prstGeom prst="rect">
              <a:avLst/>
            </a:prstGeom>
            <a:noFill/>
            <a:ln w="28575">
              <a:solidFill>
                <a:srgbClr val="7030A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8" name="TextBox 47"/>
            <p:cNvSpPr txBox="1"/>
            <p:nvPr/>
          </p:nvSpPr>
          <p:spPr>
            <a:xfrm>
              <a:off x="2541240" y="5045945"/>
              <a:ext cx="800219" cy="525016"/>
            </a:xfrm>
            <a:prstGeom prst="rect">
              <a:avLst/>
            </a:prstGeom>
            <a:noFill/>
          </p:spPr>
          <p:txBody>
            <a:bodyPr wrap="none" rtlCol="0">
              <a:spAutoFit/>
            </a:bodyPr>
            <a:lstStyle/>
            <a:p>
              <a:pPr>
                <a:lnSpc>
                  <a:spcPct val="130000"/>
                </a:lnSpc>
              </a:pPr>
              <a:r>
                <a:rPr lang="zh-CN" altLang="en-US" sz="2400" smtClean="0">
                  <a:solidFill>
                    <a:srgbClr val="7030A0"/>
                  </a:solidFill>
                  <a:latin typeface="Arial" panose="020B0604020202020204" pitchFamily="34" charset="0"/>
                  <a:ea typeface="微软雅黑" panose="020B0503020204020204" charset="-122"/>
                </a:rPr>
                <a:t>肽键</a:t>
              </a:r>
              <a:endParaRPr lang="zh-CN" altLang="en-US" sz="2400" dirty="0" smtClean="0">
                <a:solidFill>
                  <a:srgbClr val="7030A0"/>
                </a:solidFill>
                <a:latin typeface="Arial" panose="020B0604020202020204" pitchFamily="34" charset="0"/>
                <a:ea typeface="微软雅黑" panose="020B0503020204020204" charset="-122"/>
              </a:endParaRPr>
            </a:p>
          </p:txBody>
        </p:sp>
      </p:grpSp>
      <p:sp>
        <p:nvSpPr>
          <p:cNvPr id="11306" name="Text Box 42"/>
          <p:cNvSpPr txBox="1">
            <a:spLocks noChangeArrowheads="1"/>
          </p:cNvSpPr>
          <p:nvPr/>
        </p:nvSpPr>
        <p:spPr bwMode="auto">
          <a:xfrm>
            <a:off x="6248400" y="4876800"/>
            <a:ext cx="2654300" cy="46037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p>
            <a:pPr>
              <a:defRPr/>
            </a:pPr>
            <a:r>
              <a:rPr lang="zh-CN" altLang="en-US" sz="2400" b="1">
                <a:solidFill>
                  <a:srgbClr val="FF0000"/>
                </a:solidFill>
                <a:effectLst>
                  <a:outerShdw blurRad="38100" dist="38100" dir="2700000" algn="tl">
                    <a:srgbClr val="000000"/>
                  </a:outerShdw>
                </a:effectLst>
                <a:latin typeface="Arial" panose="020B0604020202020204" pitchFamily="34" charset="0"/>
                <a:ea typeface="黑体" panose="02010609060101010101" pitchFamily="49" charset="-122"/>
              </a:rPr>
              <a:t>某肽</a:t>
            </a:r>
            <a:r>
              <a:rPr lang="en-US" altLang="zh-CN" sz="2400" b="1">
                <a:solidFill>
                  <a:srgbClr val="FF0000"/>
                </a:solidFill>
                <a:effectLst>
                  <a:outerShdw blurRad="38100" dist="38100" dir="2700000" algn="tl">
                    <a:srgbClr val="000000"/>
                  </a:outerShdw>
                </a:effectLst>
                <a:latin typeface="Arial" panose="020B0604020202020204" pitchFamily="34" charset="0"/>
                <a:ea typeface="黑体" panose="02010609060101010101" pitchFamily="49" charset="-122"/>
              </a:rPr>
              <a:t>=</a:t>
            </a:r>
            <a:r>
              <a:rPr lang="zh-CN" altLang="en-US" sz="2400" b="1">
                <a:solidFill>
                  <a:srgbClr val="FF0000"/>
                </a:solidFill>
                <a:effectLst>
                  <a:outerShdw blurRad="38100" dist="38100" dir="2700000" algn="tl">
                    <a:srgbClr val="000000"/>
                  </a:outerShdw>
                </a:effectLst>
                <a:latin typeface="Arial" panose="020B0604020202020204" pitchFamily="34" charset="0"/>
                <a:ea typeface="黑体" panose="02010609060101010101" pitchFamily="49" charset="-122"/>
              </a:rPr>
              <a:t>肽键数目</a:t>
            </a:r>
            <a:r>
              <a:rPr lang="en-US" altLang="zh-CN" sz="2400" b="1">
                <a:solidFill>
                  <a:srgbClr val="FF0000"/>
                </a:solidFill>
                <a:effectLst>
                  <a:outerShdw blurRad="38100" dist="38100" dir="2700000" algn="tl">
                    <a:srgbClr val="000000"/>
                  </a:outerShdw>
                </a:effectLst>
                <a:latin typeface="Arial" panose="020B0604020202020204" pitchFamily="34" charset="0"/>
                <a:ea typeface="黑体" panose="02010609060101010101" pitchFamily="49" charset="-122"/>
              </a:rPr>
              <a:t>+1</a:t>
            </a:r>
            <a:endParaRPr lang="en-US" altLang="zh-CN" sz="2400" b="1">
              <a:solidFill>
                <a:srgbClr val="FF0000"/>
              </a:solidFill>
              <a:effectLst>
                <a:outerShdw blurRad="38100" dist="38100" dir="2700000" algn="tl">
                  <a:srgbClr val="000000"/>
                </a:outerShdw>
              </a:effectLst>
              <a:latin typeface="Arial" panose="020B0604020202020204" pitchFamily="34" charset="0"/>
              <a:ea typeface="黑体" panose="02010609060101010101" pitchFamily="49" charset="-12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306"/>
                                        </p:tgtEl>
                                        <p:attrNameLst>
                                          <p:attrName>style.visibility</p:attrName>
                                        </p:attrNameLst>
                                      </p:cBhvr>
                                      <p:to>
                                        <p:strVal val="visible"/>
                                      </p:to>
                                    </p:set>
                                    <p:animEffect transition="in" filter="blinds(horizontal)">
                                      <p:cBhvr>
                                        <p:cTn id="7" dur="500"/>
                                        <p:tgtEl>
                                          <p:spTgt spid="113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06" grpId="0" bldLvl="0" animBg="1"/>
    </p:bldLst>
  </p:timing>
</p:sld>
</file>

<file path=ppt/tags/tag1.xml><?xml version="1.0" encoding="utf-8"?>
<p:tagLst xmlns:p="http://schemas.openxmlformats.org/presentationml/2006/main">
  <p:tag name="KSO_WM_UNIT_TABLE_BEAUTIFY" val="smartTable{0149c5d8-0b1f-4f4e-895d-895b887a943f}"/>
</p:tagLst>
</file>

<file path=ppt/theme/theme1.xml><?xml version="1.0" encoding="utf-8"?>
<a:theme xmlns:a="http://schemas.openxmlformats.org/drawingml/2006/main" name="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3022</Words>
  <Application>WPS 演示</Application>
  <PresentationFormat>全屏显示(4:3)</PresentationFormat>
  <Paragraphs>485</Paragraphs>
  <Slides>27</Slides>
  <Notes>1</Notes>
  <HiddenSlides>0</HiddenSlides>
  <MMClips>0</MMClips>
  <ScaleCrop>false</ScaleCrop>
  <HeadingPairs>
    <vt:vector size="8" baseType="variant">
      <vt:variant>
        <vt:lpstr>已用的字体</vt:lpstr>
      </vt:variant>
      <vt:variant>
        <vt:i4>17</vt:i4>
      </vt:variant>
      <vt:variant>
        <vt:lpstr>主题</vt:lpstr>
      </vt:variant>
      <vt:variant>
        <vt:i4>1</vt:i4>
      </vt:variant>
      <vt:variant>
        <vt:lpstr>嵌入 OLE 服务器</vt:lpstr>
      </vt:variant>
      <vt:variant>
        <vt:i4>0</vt:i4>
      </vt:variant>
      <vt:variant>
        <vt:lpstr>幻灯片标题</vt:lpstr>
      </vt:variant>
      <vt:variant>
        <vt:i4>27</vt:i4>
      </vt:variant>
    </vt:vector>
  </HeadingPairs>
  <TitlesOfParts>
    <vt:vector size="45" baseType="lpstr">
      <vt:lpstr>Arial</vt:lpstr>
      <vt:lpstr>宋体</vt:lpstr>
      <vt:lpstr>Wingdings</vt:lpstr>
      <vt:lpstr>Times New Roman</vt:lpstr>
      <vt:lpstr>微软雅黑</vt:lpstr>
      <vt:lpstr>黑体</vt:lpstr>
      <vt:lpstr>Courier New</vt:lpstr>
      <vt:lpstr>幼圆</vt:lpstr>
      <vt:lpstr>Arial Unicode MS</vt:lpstr>
      <vt:lpstr>华文新魏</vt:lpstr>
      <vt:lpstr>方正舒体</vt:lpstr>
      <vt:lpstr>楷体_GB2312</vt:lpstr>
      <vt:lpstr>新宋体</vt:lpstr>
      <vt:lpstr>隶书</vt:lpstr>
      <vt:lpstr>华文行楷</vt:lpstr>
      <vt:lpstr>华文中宋</vt:lpstr>
      <vt:lpstr>Book Antiqua</vt:lpstr>
      <vt:lpstr>默认设计模板</vt:lpstr>
      <vt:lpstr>PowerPoint 演示文稿</vt:lpstr>
      <vt:lpstr>PowerPoint 演示文稿</vt:lpstr>
      <vt:lpstr>PowerPoint 演示文稿</vt:lpstr>
      <vt:lpstr>一、氨基酸</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常见的有机物之间的转化</vt:lpstr>
      <vt:lpstr>当堂检测</vt:lpstr>
      <vt:lpstr>当堂检测</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puwanheng</dc:creator>
  <cp:lastModifiedBy>范</cp:lastModifiedBy>
  <cp:revision>27</cp:revision>
  <dcterms:created xsi:type="dcterms:W3CDTF">2017-04-26T01:56:00Z</dcterms:created>
  <dcterms:modified xsi:type="dcterms:W3CDTF">2021-05-18T03:11:05Z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y fmtid="{D5CDD505-2E9C-101B-9397-08002B2CF9AE}" pid="3" name="KSOProductBuildVer">
    <vt:lpwstr>2052-11.1.0.10495</vt:lpwstr>
  </property>
  <property fmtid="{D5CDD505-2E9C-101B-9397-08002B2CF9AE}" pid="4" name="ICV">
    <vt:lpwstr>3E3DFB7B9BA74428A7F810FA26862E23</vt:lpwstr>
  </property>
  <property fmtid="{D5CDD505-2E9C-101B-9397-08002B2CF9AE}" pid="5" name="KSOSaveFontToCloudKey">
    <vt:lpwstr>452938302_cloud</vt:lpwstr>
  </property>
</Properties>
</file>