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sldIdLst>
    <p:sldId id="256" r:id="rId3"/>
    <p:sldId id="257" r:id="rId4"/>
    <p:sldId id="352" r:id="rId5"/>
    <p:sldId id="258" r:id="rId6"/>
    <p:sldId id="259" r:id="rId7"/>
    <p:sldId id="313" r:id="rId8"/>
    <p:sldId id="276" r:id="rId9"/>
    <p:sldId id="353" r:id="rId10"/>
    <p:sldId id="305" r:id="rId11"/>
    <p:sldId id="354" r:id="rId12"/>
    <p:sldId id="355" r:id="rId13"/>
    <p:sldId id="356" r:id="rId14"/>
    <p:sldId id="399" r:id="rId15"/>
    <p:sldId id="357" r:id="rId16"/>
    <p:sldId id="358" r:id="rId17"/>
    <p:sldId id="359" r:id="rId18"/>
    <p:sldId id="375" r:id="rId19"/>
    <p:sldId id="366" r:id="rId20"/>
    <p:sldId id="376" r:id="rId21"/>
    <p:sldId id="367" r:id="rId22"/>
    <p:sldId id="369" r:id="rId23"/>
    <p:sldId id="377" r:id="rId24"/>
    <p:sldId id="370" r:id="rId25"/>
    <p:sldId id="379" r:id="rId26"/>
    <p:sldId id="380" r:id="rId27"/>
    <p:sldId id="381" r:id="rId28"/>
    <p:sldId id="372" r:id="rId29"/>
    <p:sldId id="374" r:id="rId30"/>
    <p:sldId id="387" r:id="rId31"/>
    <p:sldId id="388" r:id="rId32"/>
    <p:sldId id="389" r:id="rId33"/>
    <p:sldId id="390" r:id="rId34"/>
    <p:sldId id="391" r:id="rId35"/>
    <p:sldId id="392" r:id="rId36"/>
    <p:sldId id="393" r:id="rId37"/>
    <p:sldId id="394" r:id="rId38"/>
    <p:sldId id="395" r:id="rId39"/>
    <p:sldId id="396" r:id="rId40"/>
    <p:sldId id="397" r:id="rId41"/>
    <p:sldId id="398" r:id="rId4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6" Type="http://schemas.openxmlformats.org/officeDocument/2006/relationships/tableStyles" Target="tableStyles.xml"/><Relationship Id="rId45" Type="http://schemas.openxmlformats.org/officeDocument/2006/relationships/viewProps" Target="viewProps.xml"/><Relationship Id="rId44" Type="http://schemas.openxmlformats.org/officeDocument/2006/relationships/presProps" Target="presProps.xml"/><Relationship Id="rId43" Type="http://schemas.openxmlformats.org/officeDocument/2006/relationships/notesMaster" Target="notesMasters/notesMaster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02167" y="609600"/>
            <a:ext cx="11387667" cy="54895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lvl="0" algn="r" eaLnBrk="1" hangingPunct="1"/>
            <a:fld id="{9A0DB2DC-4C9A-4742-B13C-FB6460FD3503}" type="slidenum">
              <a:rPr lang="en-US" altLang="zh-CN" sz="1400" dirty="0"/>
            </a:fld>
            <a:endParaRPr lang="en-US" altLang="zh-CN" sz="1400"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02167" y="609600"/>
            <a:ext cx="11387667" cy="1143000"/>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02167" y="1905000"/>
            <a:ext cx="11387667" cy="4194175"/>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algn="r" eaLnBrk="1" hangingPunct="1"/>
            <a:fld id="{9A0DB2DC-4C9A-4742-B13C-FB6460FD3503}" type="slidenum">
              <a:rPr lang="en-US" altLang="zh-CN" sz="1400" dirty="0"/>
            </a:fld>
            <a:endParaRPr lang="en-US" altLang="zh-CN" sz="14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495550" y="1133475"/>
            <a:ext cx="5770880" cy="706755"/>
          </a:xfrm>
          <a:prstGeom prst="rect">
            <a:avLst/>
          </a:prstGeom>
          <a:noFill/>
        </p:spPr>
        <p:txBody>
          <a:bodyPr wrap="none" rtlCol="0" anchor="t">
            <a:spAutoFit/>
          </a:bodyPr>
          <a:lstStyle/>
          <a:p>
            <a:r>
              <a:rPr lang="zh-CN" altLang="en-US" sz="4000" b="1" kern="0" noProof="0" smtClean="0">
                <a:ln>
                  <a:noFill/>
                </a:ln>
                <a:effectLst>
                  <a:outerShdw blurRad="38100" dist="38100" dir="2700000" algn="tl">
                    <a:srgbClr val="FFFFFF"/>
                  </a:outerShdw>
                </a:effectLst>
                <a:uLnTx/>
                <a:uFillTx/>
                <a:latin typeface="微软雅黑" panose="020B0503020204020204" pitchFamily="34" charset="-122"/>
                <a:ea typeface="微软雅黑" panose="020B0503020204020204" pitchFamily="34" charset="-122"/>
                <a:cs typeface="+mj-cs"/>
                <a:sym typeface="+mn-ea"/>
              </a:rPr>
              <a:t>第一章第二章复习与习题</a:t>
            </a:r>
            <a:endParaRPr lang="zh-CN" altLang="en-US" sz="4000" b="1" kern="0" noProof="0" smtClean="0">
              <a:ln>
                <a:noFill/>
              </a:ln>
              <a:effectLst>
                <a:outerShdw blurRad="38100" dist="38100" dir="2700000" algn="tl">
                  <a:srgbClr val="FFFFFF"/>
                </a:outerShdw>
              </a:effectLst>
              <a:uLnTx/>
              <a:uFillTx/>
              <a:latin typeface="微软雅黑" panose="020B0503020204020204" pitchFamily="34" charset="-122"/>
              <a:ea typeface="微软雅黑" panose="020B0503020204020204" pitchFamily="34" charset="-122"/>
              <a:cs typeface="+mj-cs"/>
              <a:sym typeface="+mn-ea"/>
            </a:endParaRPr>
          </a:p>
        </p:txBody>
      </p:sp>
      <p:sp>
        <p:nvSpPr>
          <p:cNvPr id="3" name="文本框 2"/>
          <p:cNvSpPr txBox="1"/>
          <p:nvPr/>
        </p:nvSpPr>
        <p:spPr>
          <a:xfrm>
            <a:off x="4376420" y="3321050"/>
            <a:ext cx="3202305" cy="521970"/>
          </a:xfrm>
          <a:prstGeom prst="rect">
            <a:avLst/>
          </a:prstGeom>
          <a:noFill/>
        </p:spPr>
        <p:txBody>
          <a:bodyPr wrap="none" rtlCol="0" anchor="t">
            <a:spAutoFit/>
          </a:bodyPr>
          <a:p>
            <a:r>
              <a:rPr lang="zh-CN" altLang="en-US" sz="2800" b="1" kern="0" noProof="0" smtClean="0">
                <a:ln>
                  <a:noFill/>
                </a:ln>
                <a:effectLst>
                  <a:outerShdw blurRad="38100" dist="38100" dir="2700000" algn="tl">
                    <a:srgbClr val="FFFFFF"/>
                  </a:outerShdw>
                </a:effectLst>
                <a:uLnTx/>
                <a:uFillTx/>
                <a:latin typeface="微软雅黑" panose="020B0503020204020204" pitchFamily="34" charset="-122"/>
                <a:ea typeface="微软雅黑" panose="020B0503020204020204" pitchFamily="34" charset="-122"/>
                <a:cs typeface="+mj-cs"/>
                <a:sym typeface="+mn-ea"/>
              </a:rPr>
              <a:t>清流一中</a:t>
            </a:r>
            <a:r>
              <a:rPr lang="en-US" altLang="zh-CN" sz="2800" b="1" kern="0" noProof="0" smtClean="0">
                <a:ln>
                  <a:noFill/>
                </a:ln>
                <a:effectLst>
                  <a:outerShdw blurRad="38100" dist="38100" dir="2700000" algn="tl">
                    <a:srgbClr val="FFFFFF"/>
                  </a:outerShdw>
                </a:effectLst>
                <a:uLnTx/>
                <a:uFillTx/>
                <a:latin typeface="微软雅黑" panose="020B0503020204020204" pitchFamily="34" charset="-122"/>
                <a:ea typeface="微软雅黑" panose="020B0503020204020204" pitchFamily="34" charset="-122"/>
                <a:cs typeface="+mj-cs"/>
                <a:sym typeface="+mn-ea"/>
              </a:rPr>
              <a:t>     </a:t>
            </a:r>
            <a:r>
              <a:rPr lang="zh-CN" altLang="en-US" sz="2800" b="1" kern="0" noProof="0" smtClean="0">
                <a:ln>
                  <a:noFill/>
                </a:ln>
                <a:effectLst>
                  <a:outerShdw blurRad="38100" dist="38100" dir="2700000" algn="tl">
                    <a:srgbClr val="FFFFFF"/>
                  </a:outerShdw>
                </a:effectLst>
                <a:uLnTx/>
                <a:uFillTx/>
                <a:latin typeface="微软雅黑" panose="020B0503020204020204" pitchFamily="34" charset="-122"/>
                <a:ea typeface="微软雅黑" panose="020B0503020204020204" pitchFamily="34" charset="-122"/>
                <a:cs typeface="+mj-cs"/>
                <a:sym typeface="+mn-ea"/>
              </a:rPr>
              <a:t>林建苍</a:t>
            </a:r>
            <a:endParaRPr lang="zh-CN" altLang="en-US" sz="2800" b="1" kern="0" noProof="0" smtClean="0">
              <a:ln>
                <a:noFill/>
              </a:ln>
              <a:effectLst>
                <a:outerShdw blurRad="38100" dist="38100" dir="2700000" algn="tl">
                  <a:srgbClr val="FFFFFF"/>
                </a:outerShdw>
              </a:effectLst>
              <a:uLnTx/>
              <a:uFillTx/>
              <a:latin typeface="微软雅黑" panose="020B0503020204020204" pitchFamily="34" charset="-122"/>
              <a:ea typeface="微软雅黑" panose="020B0503020204020204" pitchFamily="34" charset="-122"/>
              <a:cs typeface="+mj-cs"/>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5074" name="文本框 515073"/>
          <p:cNvSpPr txBox="1"/>
          <p:nvPr/>
        </p:nvSpPr>
        <p:spPr>
          <a:xfrm>
            <a:off x="1631950" y="84138"/>
            <a:ext cx="3299460" cy="829945"/>
          </a:xfrm>
          <a:prstGeom prst="rect">
            <a:avLst/>
          </a:prstGeom>
          <a:noFill/>
          <a:ln w="9525">
            <a:noFill/>
          </a:ln>
        </p:spPr>
        <p:txBody>
          <a:bodyPr wrap="none" anchor="t">
            <a:spAutoFit/>
          </a:bodyPr>
          <a:p>
            <a:pPr algn="l">
              <a:spcBef>
                <a:spcPct val="0"/>
              </a:spcBef>
            </a:pPr>
            <a:r>
              <a:rPr lang="en-US" altLang="zh-CN" sz="4800" dirty="0">
                <a:solidFill>
                  <a:srgbClr val="FF3300"/>
                </a:solidFill>
                <a:latin typeface="Arial" panose="020B0604020202020204" pitchFamily="34" charset="0"/>
                <a:ea typeface="宋体" panose="02010600030101010101" pitchFamily="2" charset="-122"/>
              </a:rPr>
              <a:t>8.</a:t>
            </a:r>
            <a:r>
              <a:rPr lang="zh-CN" altLang="en-US" sz="4800" dirty="0">
                <a:solidFill>
                  <a:srgbClr val="FF3300"/>
                </a:solidFill>
                <a:latin typeface="Arial" panose="020B0604020202020204" pitchFamily="34" charset="0"/>
                <a:ea typeface="宋体" panose="02010600030101010101" pitchFamily="2" charset="-122"/>
              </a:rPr>
              <a:t>几个判断</a:t>
            </a:r>
            <a:r>
              <a:rPr lang="en-US" altLang="zh-CN" sz="4800">
                <a:solidFill>
                  <a:srgbClr val="FF3300"/>
                </a:solidFill>
                <a:latin typeface="Arial" panose="020B0604020202020204" pitchFamily="34" charset="0"/>
                <a:ea typeface="宋体" panose="02010600030101010101" pitchFamily="2" charset="-122"/>
              </a:rPr>
              <a:t>:</a:t>
            </a:r>
            <a:endParaRPr lang="en-US" altLang="zh-CN" sz="4800">
              <a:solidFill>
                <a:srgbClr val="FF3300"/>
              </a:solidFill>
              <a:latin typeface="Arial" panose="020B0604020202020204" pitchFamily="34" charset="0"/>
              <a:ea typeface="宋体" panose="02010600030101010101" pitchFamily="2" charset="-122"/>
            </a:endParaRPr>
          </a:p>
        </p:txBody>
      </p:sp>
      <p:graphicFrame>
        <p:nvGraphicFramePr>
          <p:cNvPr id="515075" name="表格 515074"/>
          <p:cNvGraphicFramePr/>
          <p:nvPr>
            <p:custDataLst>
              <p:tags r:id="rId1"/>
            </p:custDataLst>
          </p:nvPr>
        </p:nvGraphicFramePr>
        <p:xfrm>
          <a:off x="1595438" y="1016000"/>
          <a:ext cx="8964295" cy="5726430"/>
        </p:xfrm>
        <a:graphic>
          <a:graphicData uri="http://schemas.openxmlformats.org/drawingml/2006/table">
            <a:tbl>
              <a:tblPr/>
              <a:tblGrid>
                <a:gridCol w="2241550"/>
                <a:gridCol w="2240915"/>
                <a:gridCol w="2249805"/>
                <a:gridCol w="2232025"/>
              </a:tblGrid>
              <a:tr h="1032510">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b="1" dirty="0"/>
                        <a:t>化学式</a:t>
                      </a:r>
                      <a:endParaRPr lang="zh-CN" altLang="en-US" b="1" dirty="0"/>
                    </a:p>
                  </a:txBody>
                  <a:tcPr marL="90000" marR="90000" marT="46800" marB="46800"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lnSpc>
                          <a:spcPct val="110000"/>
                        </a:lnSpc>
                        <a:spcBef>
                          <a:spcPct val="0"/>
                        </a:spcBef>
                        <a:buNone/>
                      </a:pPr>
                      <a:r>
                        <a:rPr lang="en-US" altLang="zh-CN" b="1" dirty="0"/>
                        <a:t>  </a:t>
                      </a:r>
                      <a:r>
                        <a:rPr lang="zh-CN" altLang="en-US" b="1" dirty="0"/>
                        <a:t>中心原子 </a:t>
                      </a:r>
                      <a:endParaRPr lang="zh-CN" altLang="en-US" b="1" dirty="0"/>
                    </a:p>
                    <a:p>
                      <a:pPr marL="0" lvl="0" indent="0" algn="ctr">
                        <a:lnSpc>
                          <a:spcPct val="110000"/>
                        </a:lnSpc>
                        <a:spcBef>
                          <a:spcPct val="0"/>
                        </a:spcBef>
                        <a:buNone/>
                      </a:pPr>
                      <a:r>
                        <a:rPr lang="zh-CN" altLang="en-US" b="1" dirty="0"/>
                        <a:t>孤对电子数</a:t>
                      </a:r>
                      <a:endParaRPr lang="zh-CN" altLang="en-US" b="1" dirty="0"/>
                    </a:p>
                  </a:txBody>
                  <a:tcPr marL="90000" marR="90000" marT="46800" marB="4680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b="1" dirty="0"/>
                        <a:t>中心原子结合的原子数</a:t>
                      </a:r>
                      <a:endParaRPr lang="zh-CN" altLang="en-US" b="1" dirty="0"/>
                    </a:p>
                  </a:txBody>
                  <a:tcPr marL="90000" marR="90000" marT="46800" marB="4680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b="1" dirty="0"/>
                        <a:t>空间构型</a:t>
                      </a:r>
                      <a:endParaRPr lang="zh-CN" altLang="en-US" b="1" dirty="0"/>
                    </a:p>
                  </a:txBody>
                  <a:tcPr marL="90000" marR="90000" marT="46800" marB="46800"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22605">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en-US" altLang="zh-CN" b="1"/>
                        <a:t>HCN</a:t>
                      </a:r>
                      <a:endParaRPr lang="zh-CN" altLang="en-US" b="1"/>
                    </a:p>
                  </a:txBody>
                  <a:tcPr marL="90000" marR="90000" marT="46800" marB="46800"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20700">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en-US" altLang="zh-CN" b="1"/>
                        <a:t>SO</a:t>
                      </a:r>
                      <a:r>
                        <a:rPr lang="en-US" altLang="zh-CN" b="1" baseline="-25000"/>
                        <a:t>2</a:t>
                      </a:r>
                      <a:endParaRPr lang="zh-CN" altLang="en-US" b="1" baseline="-25000"/>
                    </a:p>
                  </a:txBody>
                  <a:tcPr marL="90000" marR="90000" marT="46800" marB="46800" anchor="ctr">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21335">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en-US" altLang="zh-CN" b="1"/>
                        <a:t>NH</a:t>
                      </a:r>
                      <a:r>
                        <a:rPr lang="en-US" altLang="zh-CN" b="1" baseline="-25000"/>
                        <a:t>2</a:t>
                      </a:r>
                      <a:r>
                        <a:rPr lang="zh-CN" altLang="en-US" b="1" baseline="30000" dirty="0"/>
                        <a:t>－</a:t>
                      </a:r>
                      <a:endParaRPr lang="zh-CN" altLang="en-US" b="1" baseline="30000"/>
                    </a:p>
                  </a:txBody>
                  <a:tcPr marL="90000" marR="90000" marT="46800" marB="46800" anchor="ctr">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22605">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en-US" altLang="zh-CN" b="1"/>
                        <a:t>BF</a:t>
                      </a:r>
                      <a:r>
                        <a:rPr lang="en-US" altLang="zh-CN" b="1" baseline="-25000"/>
                        <a:t>3</a:t>
                      </a:r>
                      <a:endParaRPr lang="zh-CN" altLang="en-US" b="1" baseline="-25000"/>
                    </a:p>
                  </a:txBody>
                  <a:tcPr marL="90000" marR="90000" marT="46800" marB="46800" anchor="ctr">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21335">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sz="2800" b="1" dirty="0">
                          <a:sym typeface="+mn-ea"/>
                        </a:rPr>
                        <a:t>化学式</a:t>
                      </a:r>
                      <a:endParaRPr lang="zh-CN" altLang="en-US" b="1" baseline="30000"/>
                    </a:p>
                  </a:txBody>
                  <a:tcPr marL="90000" marR="90000" marT="46800" marB="46800" anchor="ctr">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b="1" dirty="0"/>
                        <a:t>杂化类型</a:t>
                      </a:r>
                      <a:endParaRPr lang="zh-CN" altLang="en-US" b="1" dirty="0"/>
                    </a:p>
                  </a:txBody>
                  <a:tcPr marL="90000" marR="90000" marT="46800" marB="46800"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b="1" dirty="0">
                          <a:latin typeface="Arial" panose="020B0604020202020204" pitchFamily="34" charset="0"/>
                          <a:cs typeface="Arial" panose="020B0604020202020204" pitchFamily="34" charset="0"/>
                        </a:rPr>
                        <a:t>ₐ键数</a:t>
                      </a:r>
                      <a:endParaRPr lang="zh-CN" altLang="en-US" b="1" dirty="0">
                        <a:latin typeface="宋体" panose="02010600030101010101" pitchFamily="2" charset="-122"/>
                        <a:cs typeface="Arial" panose="020B0604020202020204" pitchFamily="34" charset="0"/>
                      </a:endParaRPr>
                    </a:p>
                  </a:txBody>
                  <a:tcPr marL="90000" marR="90000" marT="46800" marB="4680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sz="2800" b="1" dirty="0">
                          <a:sym typeface="+mn-ea"/>
                        </a:rPr>
                        <a:t>空间构型</a:t>
                      </a:r>
                      <a:endParaRPr lang="zh-CN" altLang="en-US" b="1" dirty="0"/>
                    </a:p>
                  </a:txBody>
                  <a:tcPr marL="90000" marR="90000" marT="46800" marB="46800"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20700">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en-US" altLang="zh-CN" b="1"/>
                        <a:t>SiCl</a:t>
                      </a:r>
                      <a:r>
                        <a:rPr lang="en-US" altLang="zh-CN" b="1" baseline="-25000"/>
                        <a:t>4</a:t>
                      </a:r>
                      <a:endParaRPr lang="zh-CN" altLang="en-US" b="1" baseline="-25000"/>
                    </a:p>
                  </a:txBody>
                  <a:tcPr marL="90000" marR="90000" marT="46800" marB="46800" anchor="ctr">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20700">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en-US" altLang="zh-CN" b="1"/>
                        <a:t>CHCl</a:t>
                      </a:r>
                      <a:r>
                        <a:rPr lang="en-US" altLang="zh-CN" b="1" baseline="-25000"/>
                        <a:t>3</a:t>
                      </a:r>
                      <a:endParaRPr lang="zh-CN" altLang="en-US" b="1" baseline="-25000"/>
                    </a:p>
                  </a:txBody>
                  <a:tcPr marL="90000" marR="90000" marT="46800" marB="46800"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21335">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en-US" altLang="zh-CN" b="1"/>
                        <a:t>NH</a:t>
                      </a:r>
                      <a:r>
                        <a:rPr lang="en-US" altLang="zh-CN" b="1" baseline="-25000"/>
                        <a:t>4</a:t>
                      </a:r>
                      <a:r>
                        <a:rPr lang="en-US" altLang="zh-CN" b="1" baseline="30000"/>
                        <a:t>+</a:t>
                      </a:r>
                      <a:endParaRPr lang="zh-CN" altLang="en-US" b="1" baseline="30000"/>
                    </a:p>
                  </a:txBody>
                  <a:tcPr marL="90000" marR="90000" marT="46800" marB="46800"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22605">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baseline="30000" dirty="0"/>
                    </a:p>
                  </a:txBody>
                  <a:tcPr marL="90000" marR="90000" marT="46800" marB="46800"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endParaRPr lang="zh-CN" altLang="en-US" b="1" dirty="0"/>
                    </a:p>
                  </a:txBody>
                  <a:tcPr marL="90000" marR="90000" marT="46800" marB="46800"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515147" name="文本框 515146"/>
          <p:cNvSpPr txBox="1"/>
          <p:nvPr/>
        </p:nvSpPr>
        <p:spPr>
          <a:xfrm>
            <a:off x="4705350" y="2101850"/>
            <a:ext cx="380365" cy="521970"/>
          </a:xfrm>
          <a:prstGeom prst="rect">
            <a:avLst/>
          </a:prstGeom>
          <a:noFill/>
          <a:ln w="9525">
            <a:noFill/>
          </a:ln>
        </p:spPr>
        <p:txBody>
          <a:bodyPr wrap="none" anchor="t">
            <a:spAutoFit/>
          </a:bodyPr>
          <a:p>
            <a:pPr algn="l">
              <a:spcBef>
                <a:spcPct val="0"/>
              </a:spcBef>
            </a:pPr>
            <a:r>
              <a:rPr lang="en-US" altLang="zh-CN" sz="2800">
                <a:solidFill>
                  <a:srgbClr val="FF3300"/>
                </a:solidFill>
                <a:latin typeface="Arial" panose="020B0604020202020204" pitchFamily="34" charset="0"/>
                <a:ea typeface="宋体" panose="02010600030101010101" pitchFamily="2" charset="-122"/>
              </a:rPr>
              <a:t>0</a:t>
            </a:r>
            <a:endParaRPr lang="en-US" altLang="zh-CN" sz="2800">
              <a:solidFill>
                <a:srgbClr val="FF3300"/>
              </a:solidFill>
              <a:latin typeface="Arial" panose="020B0604020202020204" pitchFamily="34" charset="0"/>
              <a:ea typeface="宋体" panose="02010600030101010101" pitchFamily="2" charset="-122"/>
            </a:endParaRPr>
          </a:p>
        </p:txBody>
      </p:sp>
      <p:sp>
        <p:nvSpPr>
          <p:cNvPr id="515148" name="文本框 515147"/>
          <p:cNvSpPr txBox="1"/>
          <p:nvPr/>
        </p:nvSpPr>
        <p:spPr>
          <a:xfrm>
            <a:off x="4705350" y="2606675"/>
            <a:ext cx="380365" cy="521970"/>
          </a:xfrm>
          <a:prstGeom prst="rect">
            <a:avLst/>
          </a:prstGeom>
          <a:noFill/>
          <a:ln w="9525">
            <a:noFill/>
          </a:ln>
        </p:spPr>
        <p:txBody>
          <a:bodyPr wrap="none" anchor="t">
            <a:spAutoFit/>
          </a:bodyPr>
          <a:p>
            <a:pPr algn="l">
              <a:spcBef>
                <a:spcPct val="0"/>
              </a:spcBef>
            </a:pPr>
            <a:r>
              <a:rPr lang="en-US" altLang="zh-CN" sz="2800">
                <a:solidFill>
                  <a:srgbClr val="FF3300"/>
                </a:solidFill>
                <a:latin typeface="Arial" panose="020B0604020202020204" pitchFamily="34" charset="0"/>
                <a:ea typeface="宋体" panose="02010600030101010101" pitchFamily="2" charset="-122"/>
              </a:rPr>
              <a:t>1</a:t>
            </a:r>
            <a:endParaRPr lang="en-US" altLang="zh-CN" sz="2800">
              <a:solidFill>
                <a:srgbClr val="FF3300"/>
              </a:solidFill>
              <a:latin typeface="Arial" panose="020B0604020202020204" pitchFamily="34" charset="0"/>
              <a:ea typeface="宋体" panose="02010600030101010101" pitchFamily="2" charset="-122"/>
            </a:endParaRPr>
          </a:p>
        </p:txBody>
      </p:sp>
      <p:sp>
        <p:nvSpPr>
          <p:cNvPr id="515149" name="文本框 515148"/>
          <p:cNvSpPr txBox="1"/>
          <p:nvPr/>
        </p:nvSpPr>
        <p:spPr>
          <a:xfrm>
            <a:off x="4705350" y="3109913"/>
            <a:ext cx="380365" cy="521970"/>
          </a:xfrm>
          <a:prstGeom prst="rect">
            <a:avLst/>
          </a:prstGeom>
          <a:noFill/>
          <a:ln w="9525">
            <a:noFill/>
          </a:ln>
        </p:spPr>
        <p:txBody>
          <a:bodyPr wrap="none" anchor="t">
            <a:spAutoFit/>
          </a:bodyPr>
          <a:p>
            <a:pPr algn="l">
              <a:spcBef>
                <a:spcPct val="0"/>
              </a:spcBef>
            </a:pPr>
            <a:r>
              <a:rPr lang="en-US" altLang="zh-CN" sz="2800">
                <a:solidFill>
                  <a:srgbClr val="FF3300"/>
                </a:solidFill>
                <a:latin typeface="Arial" panose="020B0604020202020204" pitchFamily="34" charset="0"/>
                <a:ea typeface="宋体" panose="02010600030101010101" pitchFamily="2" charset="-122"/>
              </a:rPr>
              <a:t>2</a:t>
            </a:r>
            <a:endParaRPr lang="en-US" altLang="zh-CN" sz="2800">
              <a:solidFill>
                <a:srgbClr val="FF3300"/>
              </a:solidFill>
              <a:latin typeface="Arial" panose="020B0604020202020204" pitchFamily="34" charset="0"/>
              <a:ea typeface="宋体" panose="02010600030101010101" pitchFamily="2" charset="-122"/>
            </a:endParaRPr>
          </a:p>
        </p:txBody>
      </p:sp>
      <p:sp>
        <p:nvSpPr>
          <p:cNvPr id="515150" name="文本框 515149"/>
          <p:cNvSpPr txBox="1"/>
          <p:nvPr/>
        </p:nvSpPr>
        <p:spPr>
          <a:xfrm>
            <a:off x="4705350" y="3597275"/>
            <a:ext cx="380365" cy="521970"/>
          </a:xfrm>
          <a:prstGeom prst="rect">
            <a:avLst/>
          </a:prstGeom>
          <a:noFill/>
          <a:ln w="9525">
            <a:noFill/>
          </a:ln>
        </p:spPr>
        <p:txBody>
          <a:bodyPr wrap="none" anchor="t">
            <a:spAutoFit/>
          </a:bodyPr>
          <a:p>
            <a:pPr algn="l">
              <a:spcBef>
                <a:spcPct val="0"/>
              </a:spcBef>
            </a:pPr>
            <a:r>
              <a:rPr lang="en-US" altLang="zh-CN" sz="2800">
                <a:solidFill>
                  <a:srgbClr val="FF3300"/>
                </a:solidFill>
                <a:latin typeface="Arial" panose="020B0604020202020204" pitchFamily="34" charset="0"/>
                <a:ea typeface="宋体" panose="02010600030101010101" pitchFamily="2" charset="-122"/>
              </a:rPr>
              <a:t>0</a:t>
            </a:r>
            <a:endParaRPr lang="en-US" altLang="zh-CN" sz="2800">
              <a:solidFill>
                <a:srgbClr val="FF3300"/>
              </a:solidFill>
              <a:latin typeface="Arial" panose="020B0604020202020204" pitchFamily="34" charset="0"/>
              <a:ea typeface="宋体" panose="02010600030101010101" pitchFamily="2" charset="-122"/>
            </a:endParaRPr>
          </a:p>
        </p:txBody>
      </p:sp>
      <p:sp>
        <p:nvSpPr>
          <p:cNvPr id="515155" name="文本框 515154"/>
          <p:cNvSpPr txBox="1"/>
          <p:nvPr/>
        </p:nvSpPr>
        <p:spPr>
          <a:xfrm>
            <a:off x="6937375" y="2101850"/>
            <a:ext cx="380365" cy="521970"/>
          </a:xfrm>
          <a:prstGeom prst="rect">
            <a:avLst/>
          </a:prstGeom>
          <a:noFill/>
          <a:ln w="9525">
            <a:noFill/>
          </a:ln>
        </p:spPr>
        <p:txBody>
          <a:bodyPr wrap="none" anchor="t">
            <a:spAutoFit/>
          </a:bodyPr>
          <a:p>
            <a:pPr algn="l">
              <a:spcBef>
                <a:spcPct val="0"/>
              </a:spcBef>
            </a:pPr>
            <a:r>
              <a:rPr lang="en-US" altLang="zh-CN" sz="2800">
                <a:solidFill>
                  <a:srgbClr val="FF3300"/>
                </a:solidFill>
                <a:latin typeface="Arial" panose="020B0604020202020204" pitchFamily="34" charset="0"/>
                <a:ea typeface="宋体" panose="02010600030101010101" pitchFamily="2" charset="-122"/>
              </a:rPr>
              <a:t>2</a:t>
            </a:r>
            <a:endParaRPr lang="en-US" altLang="zh-CN" sz="2800">
              <a:solidFill>
                <a:srgbClr val="FF3300"/>
              </a:solidFill>
              <a:latin typeface="Arial" panose="020B0604020202020204" pitchFamily="34" charset="0"/>
              <a:ea typeface="宋体" panose="02010600030101010101" pitchFamily="2" charset="-122"/>
            </a:endParaRPr>
          </a:p>
        </p:txBody>
      </p:sp>
      <p:sp>
        <p:nvSpPr>
          <p:cNvPr id="515156" name="文本框 515155"/>
          <p:cNvSpPr txBox="1"/>
          <p:nvPr/>
        </p:nvSpPr>
        <p:spPr>
          <a:xfrm>
            <a:off x="6937375" y="2606675"/>
            <a:ext cx="380365" cy="521970"/>
          </a:xfrm>
          <a:prstGeom prst="rect">
            <a:avLst/>
          </a:prstGeom>
          <a:noFill/>
          <a:ln w="9525">
            <a:noFill/>
          </a:ln>
        </p:spPr>
        <p:txBody>
          <a:bodyPr wrap="none" anchor="t">
            <a:spAutoFit/>
          </a:bodyPr>
          <a:p>
            <a:pPr algn="l">
              <a:spcBef>
                <a:spcPct val="0"/>
              </a:spcBef>
            </a:pPr>
            <a:r>
              <a:rPr lang="en-US" altLang="zh-CN" sz="2800">
                <a:solidFill>
                  <a:srgbClr val="FF3300"/>
                </a:solidFill>
                <a:latin typeface="Arial" panose="020B0604020202020204" pitchFamily="34" charset="0"/>
                <a:ea typeface="宋体" panose="02010600030101010101" pitchFamily="2" charset="-122"/>
              </a:rPr>
              <a:t>2</a:t>
            </a:r>
            <a:endParaRPr lang="en-US" altLang="zh-CN" sz="2800">
              <a:solidFill>
                <a:srgbClr val="FF3300"/>
              </a:solidFill>
              <a:latin typeface="Arial" panose="020B0604020202020204" pitchFamily="34" charset="0"/>
              <a:ea typeface="宋体" panose="02010600030101010101" pitchFamily="2" charset="-122"/>
            </a:endParaRPr>
          </a:p>
        </p:txBody>
      </p:sp>
      <p:sp>
        <p:nvSpPr>
          <p:cNvPr id="515157" name="文本框 515156"/>
          <p:cNvSpPr txBox="1"/>
          <p:nvPr/>
        </p:nvSpPr>
        <p:spPr>
          <a:xfrm>
            <a:off x="6937375" y="3125788"/>
            <a:ext cx="380365" cy="521970"/>
          </a:xfrm>
          <a:prstGeom prst="rect">
            <a:avLst/>
          </a:prstGeom>
          <a:noFill/>
          <a:ln w="9525">
            <a:noFill/>
          </a:ln>
        </p:spPr>
        <p:txBody>
          <a:bodyPr wrap="none" anchor="t">
            <a:spAutoFit/>
          </a:bodyPr>
          <a:p>
            <a:pPr algn="l">
              <a:spcBef>
                <a:spcPct val="0"/>
              </a:spcBef>
            </a:pPr>
            <a:r>
              <a:rPr lang="en-US" altLang="zh-CN" sz="2800">
                <a:solidFill>
                  <a:srgbClr val="FF3300"/>
                </a:solidFill>
                <a:latin typeface="Arial" panose="020B0604020202020204" pitchFamily="34" charset="0"/>
                <a:ea typeface="宋体" panose="02010600030101010101" pitchFamily="2" charset="-122"/>
              </a:rPr>
              <a:t>2</a:t>
            </a:r>
            <a:endParaRPr lang="en-US" altLang="zh-CN" sz="2800">
              <a:solidFill>
                <a:srgbClr val="FF3300"/>
              </a:solidFill>
              <a:latin typeface="Arial" panose="020B0604020202020204" pitchFamily="34" charset="0"/>
              <a:ea typeface="宋体" panose="02010600030101010101" pitchFamily="2" charset="-122"/>
            </a:endParaRPr>
          </a:p>
        </p:txBody>
      </p:sp>
      <p:sp>
        <p:nvSpPr>
          <p:cNvPr id="515158" name="文本框 515157"/>
          <p:cNvSpPr txBox="1"/>
          <p:nvPr/>
        </p:nvSpPr>
        <p:spPr>
          <a:xfrm>
            <a:off x="6940550" y="3629025"/>
            <a:ext cx="380365" cy="521970"/>
          </a:xfrm>
          <a:prstGeom prst="rect">
            <a:avLst/>
          </a:prstGeom>
          <a:noFill/>
          <a:ln w="9525">
            <a:noFill/>
          </a:ln>
        </p:spPr>
        <p:txBody>
          <a:bodyPr wrap="none" anchor="t">
            <a:spAutoFit/>
          </a:bodyPr>
          <a:p>
            <a:pPr algn="l">
              <a:spcBef>
                <a:spcPct val="0"/>
              </a:spcBef>
            </a:pPr>
            <a:r>
              <a:rPr lang="en-US" altLang="zh-CN" sz="2800">
                <a:solidFill>
                  <a:srgbClr val="FF3300"/>
                </a:solidFill>
                <a:latin typeface="Arial" panose="020B0604020202020204" pitchFamily="34" charset="0"/>
                <a:ea typeface="宋体" panose="02010600030101010101" pitchFamily="2" charset="-122"/>
              </a:rPr>
              <a:t>3</a:t>
            </a:r>
            <a:endParaRPr lang="en-US" altLang="zh-CN" sz="2800">
              <a:solidFill>
                <a:srgbClr val="FF3300"/>
              </a:solidFill>
              <a:latin typeface="Arial" panose="020B0604020202020204" pitchFamily="34" charset="0"/>
              <a:ea typeface="宋体" panose="02010600030101010101" pitchFamily="2" charset="-122"/>
            </a:endParaRPr>
          </a:p>
        </p:txBody>
      </p:sp>
      <p:sp>
        <p:nvSpPr>
          <p:cNvPr id="515163" name="文本框 515162"/>
          <p:cNvSpPr txBox="1"/>
          <p:nvPr/>
        </p:nvSpPr>
        <p:spPr>
          <a:xfrm>
            <a:off x="9099550" y="1992313"/>
            <a:ext cx="309880" cy="521970"/>
          </a:xfrm>
          <a:prstGeom prst="rect">
            <a:avLst/>
          </a:prstGeom>
          <a:noFill/>
          <a:ln w="9525">
            <a:noFill/>
          </a:ln>
        </p:spPr>
        <p:txBody>
          <a:bodyPr wrap="none" anchor="t">
            <a:spAutoFit/>
          </a:bodyPr>
          <a:p>
            <a:pPr algn="l">
              <a:spcBef>
                <a:spcPct val="0"/>
              </a:spcBef>
            </a:pPr>
            <a:endParaRPr sz="2800" dirty="0">
              <a:solidFill>
                <a:srgbClr val="FF3300"/>
              </a:solidFill>
              <a:latin typeface="Arial" panose="020B0604020202020204" pitchFamily="34" charset="0"/>
              <a:ea typeface="宋体" panose="02010600030101010101" pitchFamily="2" charset="-122"/>
            </a:endParaRPr>
          </a:p>
        </p:txBody>
      </p:sp>
      <p:sp>
        <p:nvSpPr>
          <p:cNvPr id="515164" name="文本框 515163"/>
          <p:cNvSpPr txBox="1"/>
          <p:nvPr/>
        </p:nvSpPr>
        <p:spPr>
          <a:xfrm>
            <a:off x="8728075" y="2046288"/>
            <a:ext cx="1400175" cy="521970"/>
          </a:xfrm>
          <a:prstGeom prst="rect">
            <a:avLst/>
          </a:prstGeom>
          <a:noFill/>
          <a:ln w="9525">
            <a:noFill/>
          </a:ln>
        </p:spPr>
        <p:txBody>
          <a:bodyPr>
            <a:spAutoFit/>
          </a:bodyPr>
          <a:p>
            <a:pPr algn="l">
              <a:spcBef>
                <a:spcPct val="0"/>
              </a:spcBef>
            </a:pPr>
            <a:r>
              <a:rPr lang="zh-CN" altLang="en-US" sz="2800" dirty="0">
                <a:solidFill>
                  <a:srgbClr val="FF3300"/>
                </a:solidFill>
                <a:latin typeface="Arial" panose="020B0604020202020204" pitchFamily="34" charset="0"/>
                <a:ea typeface="宋体" panose="02010600030101010101" pitchFamily="2" charset="-122"/>
              </a:rPr>
              <a:t>直线形</a:t>
            </a:r>
            <a:endParaRPr lang="zh-CN" altLang="en-US" sz="2800" dirty="0">
              <a:solidFill>
                <a:srgbClr val="FF3300"/>
              </a:solidFill>
              <a:latin typeface="Arial" panose="020B0604020202020204" pitchFamily="34" charset="0"/>
              <a:ea typeface="宋体" panose="02010600030101010101" pitchFamily="2" charset="-122"/>
            </a:endParaRPr>
          </a:p>
        </p:txBody>
      </p:sp>
      <p:sp>
        <p:nvSpPr>
          <p:cNvPr id="515165" name="文本框 515164"/>
          <p:cNvSpPr txBox="1"/>
          <p:nvPr/>
        </p:nvSpPr>
        <p:spPr>
          <a:xfrm>
            <a:off x="8866188" y="2606675"/>
            <a:ext cx="1262062" cy="521970"/>
          </a:xfrm>
          <a:prstGeom prst="rect">
            <a:avLst/>
          </a:prstGeom>
          <a:noFill/>
          <a:ln w="9525">
            <a:noFill/>
          </a:ln>
        </p:spPr>
        <p:txBody>
          <a:bodyPr>
            <a:spAutoFit/>
          </a:bodyPr>
          <a:p>
            <a:pPr algn="l">
              <a:spcBef>
                <a:spcPct val="0"/>
              </a:spcBef>
            </a:pPr>
            <a:r>
              <a:rPr lang="en-US" altLang="zh-CN" sz="2800" dirty="0">
                <a:solidFill>
                  <a:srgbClr val="FF3300"/>
                </a:solidFill>
                <a:latin typeface="Arial" panose="020B0604020202020204" pitchFamily="34" charset="0"/>
                <a:ea typeface="宋体" panose="02010600030101010101" pitchFamily="2" charset="-122"/>
              </a:rPr>
              <a:t> V </a:t>
            </a:r>
            <a:r>
              <a:rPr lang="zh-CN" altLang="en-US" sz="2800" dirty="0">
                <a:solidFill>
                  <a:srgbClr val="FF3300"/>
                </a:solidFill>
                <a:latin typeface="Arial" panose="020B0604020202020204" pitchFamily="34" charset="0"/>
                <a:ea typeface="宋体" panose="02010600030101010101" pitchFamily="2" charset="-122"/>
              </a:rPr>
              <a:t>形</a:t>
            </a:r>
            <a:endParaRPr lang="zh-CN" altLang="en-US" sz="2800" dirty="0">
              <a:solidFill>
                <a:srgbClr val="FF3300"/>
              </a:solidFill>
              <a:latin typeface="Arial" panose="020B0604020202020204" pitchFamily="34" charset="0"/>
              <a:ea typeface="宋体" panose="02010600030101010101" pitchFamily="2" charset="-122"/>
            </a:endParaRPr>
          </a:p>
        </p:txBody>
      </p:sp>
      <p:sp>
        <p:nvSpPr>
          <p:cNvPr id="515166" name="文本框 515165"/>
          <p:cNvSpPr txBox="1"/>
          <p:nvPr/>
        </p:nvSpPr>
        <p:spPr>
          <a:xfrm>
            <a:off x="8964613" y="3125788"/>
            <a:ext cx="1019175" cy="521970"/>
          </a:xfrm>
          <a:prstGeom prst="rect">
            <a:avLst/>
          </a:prstGeom>
          <a:noFill/>
          <a:ln w="9525">
            <a:noFill/>
          </a:ln>
        </p:spPr>
        <p:txBody>
          <a:bodyPr>
            <a:spAutoFit/>
          </a:bodyPr>
          <a:p>
            <a:pPr algn="l">
              <a:spcBef>
                <a:spcPct val="0"/>
              </a:spcBef>
            </a:pPr>
            <a:r>
              <a:rPr lang="en-US" altLang="zh-CN" sz="2800" dirty="0">
                <a:solidFill>
                  <a:srgbClr val="FF3300"/>
                </a:solidFill>
                <a:latin typeface="Arial" panose="020B0604020202020204" pitchFamily="34" charset="0"/>
                <a:ea typeface="宋体" panose="02010600030101010101" pitchFamily="2" charset="-122"/>
              </a:rPr>
              <a:t>V </a:t>
            </a:r>
            <a:r>
              <a:rPr lang="zh-CN" altLang="en-US" sz="2800" dirty="0">
                <a:solidFill>
                  <a:srgbClr val="FF3300"/>
                </a:solidFill>
                <a:latin typeface="Arial" panose="020B0604020202020204" pitchFamily="34" charset="0"/>
                <a:ea typeface="宋体" panose="02010600030101010101" pitchFamily="2" charset="-122"/>
              </a:rPr>
              <a:t>型</a:t>
            </a:r>
            <a:endParaRPr lang="zh-CN" altLang="en-US" sz="2800" dirty="0">
              <a:solidFill>
                <a:srgbClr val="FF3300"/>
              </a:solidFill>
              <a:latin typeface="Arial" panose="020B0604020202020204" pitchFamily="34" charset="0"/>
              <a:ea typeface="宋体" panose="02010600030101010101" pitchFamily="2" charset="-122"/>
            </a:endParaRPr>
          </a:p>
        </p:txBody>
      </p:sp>
      <p:sp>
        <p:nvSpPr>
          <p:cNvPr id="515167" name="文本框 515166"/>
          <p:cNvSpPr txBox="1"/>
          <p:nvPr/>
        </p:nvSpPr>
        <p:spPr>
          <a:xfrm>
            <a:off x="8472488" y="3614738"/>
            <a:ext cx="1960880" cy="521970"/>
          </a:xfrm>
          <a:prstGeom prst="rect">
            <a:avLst/>
          </a:prstGeom>
          <a:noFill/>
          <a:ln w="9525">
            <a:noFill/>
          </a:ln>
        </p:spPr>
        <p:txBody>
          <a:bodyPr wrap="none" anchor="t">
            <a:spAutoFit/>
          </a:bodyPr>
          <a:p>
            <a:pPr algn="l">
              <a:spcBef>
                <a:spcPct val="0"/>
              </a:spcBef>
            </a:pPr>
            <a:r>
              <a:rPr lang="zh-CN" altLang="en-US" sz="2800" dirty="0">
                <a:solidFill>
                  <a:srgbClr val="FF3300"/>
                </a:solidFill>
                <a:latin typeface="Arial" panose="020B0604020202020204" pitchFamily="34" charset="0"/>
                <a:ea typeface="宋体" panose="02010600030101010101" pitchFamily="2" charset="-122"/>
              </a:rPr>
              <a:t>平面三角形</a:t>
            </a:r>
            <a:endParaRPr lang="zh-CN" altLang="en-US" sz="2800" dirty="0">
              <a:solidFill>
                <a:srgbClr val="FF3300"/>
              </a:solidFill>
              <a:latin typeface="Arial" panose="020B0604020202020204" pitchFamily="34" charset="0"/>
              <a:ea typeface="宋体" panose="02010600030101010101" pitchFamily="2" charset="-122"/>
            </a:endParaRPr>
          </a:p>
        </p:txBody>
      </p:sp>
      <p:sp>
        <p:nvSpPr>
          <p:cNvPr id="515169" name="文本框 515168"/>
          <p:cNvSpPr txBox="1"/>
          <p:nvPr/>
        </p:nvSpPr>
        <p:spPr>
          <a:xfrm>
            <a:off x="8688388" y="5157788"/>
            <a:ext cx="1249680" cy="521970"/>
          </a:xfrm>
          <a:prstGeom prst="rect">
            <a:avLst/>
          </a:prstGeom>
          <a:noFill/>
          <a:ln w="9525">
            <a:noFill/>
          </a:ln>
        </p:spPr>
        <p:txBody>
          <a:bodyPr wrap="none" anchor="t">
            <a:spAutoFit/>
          </a:bodyPr>
          <a:p>
            <a:pPr algn="l">
              <a:spcBef>
                <a:spcPct val="0"/>
              </a:spcBef>
            </a:pPr>
            <a:r>
              <a:rPr lang="zh-CN" altLang="en-US" sz="2800" dirty="0">
                <a:solidFill>
                  <a:srgbClr val="FF3300"/>
                </a:solidFill>
                <a:latin typeface="Arial" panose="020B0604020202020204" pitchFamily="34" charset="0"/>
                <a:ea typeface="宋体" panose="02010600030101010101" pitchFamily="2" charset="-122"/>
              </a:rPr>
              <a:t>四面体</a:t>
            </a:r>
            <a:endParaRPr lang="zh-CN" altLang="en-US" sz="2800" dirty="0">
              <a:solidFill>
                <a:srgbClr val="FF3300"/>
              </a:solidFill>
              <a:latin typeface="Arial" panose="020B0604020202020204" pitchFamily="34" charset="0"/>
              <a:ea typeface="宋体" panose="02010600030101010101" pitchFamily="2" charset="-122"/>
            </a:endParaRPr>
          </a:p>
        </p:txBody>
      </p:sp>
      <p:sp>
        <p:nvSpPr>
          <p:cNvPr id="515170" name="文本框 515169"/>
          <p:cNvSpPr txBox="1"/>
          <p:nvPr/>
        </p:nvSpPr>
        <p:spPr>
          <a:xfrm>
            <a:off x="8688388" y="4657725"/>
            <a:ext cx="1605280" cy="521970"/>
          </a:xfrm>
          <a:prstGeom prst="rect">
            <a:avLst/>
          </a:prstGeom>
          <a:noFill/>
          <a:ln w="9525">
            <a:noFill/>
          </a:ln>
        </p:spPr>
        <p:txBody>
          <a:bodyPr wrap="none" anchor="t">
            <a:spAutoFit/>
          </a:bodyPr>
          <a:p>
            <a:pPr algn="l">
              <a:spcBef>
                <a:spcPct val="0"/>
              </a:spcBef>
            </a:pPr>
            <a:r>
              <a:rPr lang="zh-CN" altLang="en-US" sz="2800" dirty="0">
                <a:solidFill>
                  <a:srgbClr val="FF3300"/>
                </a:solidFill>
                <a:latin typeface="Arial" panose="020B0604020202020204" pitchFamily="34" charset="0"/>
                <a:ea typeface="宋体" panose="02010600030101010101" pitchFamily="2" charset="-122"/>
              </a:rPr>
              <a:t>正四面体</a:t>
            </a:r>
            <a:endParaRPr lang="zh-CN" altLang="en-US" sz="2800" dirty="0">
              <a:solidFill>
                <a:srgbClr val="FF3300"/>
              </a:solidFill>
              <a:latin typeface="Arial" panose="020B0604020202020204" pitchFamily="34" charset="0"/>
              <a:ea typeface="宋体" panose="02010600030101010101" pitchFamily="2" charset="-122"/>
            </a:endParaRPr>
          </a:p>
        </p:txBody>
      </p:sp>
      <p:sp>
        <p:nvSpPr>
          <p:cNvPr id="515171" name="文本框 515170"/>
          <p:cNvSpPr txBox="1"/>
          <p:nvPr/>
        </p:nvSpPr>
        <p:spPr>
          <a:xfrm>
            <a:off x="8688388" y="5702300"/>
            <a:ext cx="1605280" cy="521970"/>
          </a:xfrm>
          <a:prstGeom prst="rect">
            <a:avLst/>
          </a:prstGeom>
          <a:noFill/>
          <a:ln w="9525">
            <a:noFill/>
          </a:ln>
        </p:spPr>
        <p:txBody>
          <a:bodyPr wrap="none" anchor="t">
            <a:spAutoFit/>
          </a:bodyPr>
          <a:p>
            <a:pPr algn="l">
              <a:spcBef>
                <a:spcPct val="0"/>
              </a:spcBef>
            </a:pPr>
            <a:r>
              <a:rPr lang="zh-CN" altLang="en-US" sz="2800" dirty="0">
                <a:solidFill>
                  <a:srgbClr val="FF3300"/>
                </a:solidFill>
                <a:latin typeface="Arial" panose="020B0604020202020204" pitchFamily="34" charset="0"/>
                <a:ea typeface="宋体" panose="02010600030101010101" pitchFamily="2" charset="-122"/>
              </a:rPr>
              <a:t>正四面体</a:t>
            </a:r>
            <a:endParaRPr lang="zh-CN" altLang="en-US" sz="2800" dirty="0">
              <a:solidFill>
                <a:srgbClr val="FF3300"/>
              </a:solidFill>
              <a:latin typeface="Arial" panose="020B0604020202020204" pitchFamily="34" charset="0"/>
              <a:ea typeface="宋体" panose="02010600030101010101" pitchFamily="2" charset="-122"/>
            </a:endParaRPr>
          </a:p>
        </p:txBody>
      </p:sp>
      <p:sp>
        <p:nvSpPr>
          <p:cNvPr id="515172" name="文本框 515171"/>
          <p:cNvSpPr txBox="1"/>
          <p:nvPr/>
        </p:nvSpPr>
        <p:spPr>
          <a:xfrm>
            <a:off x="2151063" y="6237288"/>
            <a:ext cx="1184910" cy="521970"/>
          </a:xfrm>
          <a:prstGeom prst="rect">
            <a:avLst/>
          </a:prstGeom>
          <a:noFill/>
          <a:ln w="9525">
            <a:noFill/>
          </a:ln>
        </p:spPr>
        <p:txBody>
          <a:bodyPr wrap="none" anchor="t">
            <a:spAutoFit/>
          </a:bodyPr>
          <a:p>
            <a:pPr algn="l">
              <a:spcBef>
                <a:spcPct val="0"/>
              </a:spcBef>
            </a:pPr>
            <a:r>
              <a:rPr lang="en-US" altLang="zh-CN" sz="2800">
                <a:solidFill>
                  <a:schemeClr val="tx1"/>
                </a:solidFill>
                <a:latin typeface="Arial" panose="020B0604020202020204" pitchFamily="34" charset="0"/>
                <a:ea typeface="宋体" panose="02010600030101010101" pitchFamily="2" charset="-122"/>
              </a:rPr>
              <a:t>SO</a:t>
            </a:r>
            <a:r>
              <a:rPr lang="en-US" altLang="zh-CN" sz="2800" baseline="-25000">
                <a:solidFill>
                  <a:schemeClr val="tx1"/>
                </a:solidFill>
                <a:latin typeface="Arial" panose="020B0604020202020204" pitchFamily="34" charset="0"/>
                <a:ea typeface="宋体" panose="02010600030101010101" pitchFamily="2" charset="-122"/>
              </a:rPr>
              <a:t>4</a:t>
            </a:r>
            <a:r>
              <a:rPr lang="en-US" altLang="zh-CN" sz="2800" baseline="30000" dirty="0">
                <a:solidFill>
                  <a:schemeClr val="tx1"/>
                </a:solidFill>
                <a:latin typeface="Arial" panose="020B0604020202020204" pitchFamily="34" charset="0"/>
                <a:ea typeface="宋体" panose="02010600030101010101" pitchFamily="2" charset="-122"/>
              </a:rPr>
              <a:t>2</a:t>
            </a:r>
            <a:r>
              <a:rPr lang="zh-CN" altLang="en-US" sz="2800" baseline="30000" dirty="0">
                <a:solidFill>
                  <a:schemeClr val="tx1"/>
                </a:solidFill>
                <a:latin typeface="Arial" panose="020B0604020202020204" pitchFamily="34" charset="0"/>
                <a:ea typeface="宋体" panose="02010600030101010101" pitchFamily="2" charset="-122"/>
              </a:rPr>
              <a:t>－</a:t>
            </a:r>
            <a:endParaRPr lang="zh-CN" altLang="en-US" sz="2800" baseline="30000" dirty="0">
              <a:solidFill>
                <a:schemeClr val="tx1"/>
              </a:solidFill>
              <a:latin typeface="Arial" panose="020B0604020202020204" pitchFamily="34" charset="0"/>
              <a:ea typeface="宋体" panose="02010600030101010101" pitchFamily="2" charset="-122"/>
            </a:endParaRPr>
          </a:p>
        </p:txBody>
      </p:sp>
      <p:sp>
        <p:nvSpPr>
          <p:cNvPr id="515175" name="文本框 515174"/>
          <p:cNvSpPr txBox="1"/>
          <p:nvPr/>
        </p:nvSpPr>
        <p:spPr>
          <a:xfrm>
            <a:off x="8702675" y="6194425"/>
            <a:ext cx="1605280" cy="521970"/>
          </a:xfrm>
          <a:prstGeom prst="rect">
            <a:avLst/>
          </a:prstGeom>
          <a:noFill/>
          <a:ln w="9525">
            <a:noFill/>
          </a:ln>
        </p:spPr>
        <p:txBody>
          <a:bodyPr wrap="none" anchor="t">
            <a:spAutoFit/>
          </a:bodyPr>
          <a:p>
            <a:pPr algn="l">
              <a:spcBef>
                <a:spcPct val="0"/>
              </a:spcBef>
            </a:pPr>
            <a:r>
              <a:rPr lang="zh-CN" altLang="en-US" sz="2800" dirty="0">
                <a:solidFill>
                  <a:srgbClr val="FF3300"/>
                </a:solidFill>
                <a:latin typeface="Arial" panose="020B0604020202020204" pitchFamily="34" charset="0"/>
                <a:ea typeface="宋体" panose="02010600030101010101" pitchFamily="2" charset="-122"/>
              </a:rPr>
              <a:t>正四面体</a:t>
            </a:r>
            <a:endParaRPr lang="zh-CN" altLang="en-US" sz="2800" dirty="0">
              <a:solidFill>
                <a:srgbClr val="FF330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15147"/>
                                        </p:tgtEl>
                                        <p:attrNameLst>
                                          <p:attrName>style.visibility</p:attrName>
                                        </p:attrNameLst>
                                      </p:cBhvr>
                                      <p:to>
                                        <p:strVal val="visible"/>
                                      </p:to>
                                    </p:set>
                                    <p:anim calcmode="lin" valueType="num">
                                      <p:cBhvr additive="base">
                                        <p:cTn id="7" dur="500" fill="hold"/>
                                        <p:tgtEl>
                                          <p:spTgt spid="515147"/>
                                        </p:tgtEl>
                                        <p:attrNameLst>
                                          <p:attrName>ppt_x</p:attrName>
                                        </p:attrNameLst>
                                      </p:cBhvr>
                                      <p:tavLst>
                                        <p:tav tm="0">
                                          <p:val>
                                            <p:strVal val="1+#ppt_w/2"/>
                                          </p:val>
                                        </p:tav>
                                        <p:tav tm="100000">
                                          <p:val>
                                            <p:strVal val="#ppt_x"/>
                                          </p:val>
                                        </p:tav>
                                      </p:tavLst>
                                    </p:anim>
                                    <p:anim calcmode="lin" valueType="num">
                                      <p:cBhvr additive="base">
                                        <p:cTn id="8" dur="500" fill="hold"/>
                                        <p:tgtEl>
                                          <p:spTgt spid="51514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15155"/>
                                        </p:tgtEl>
                                        <p:attrNameLst>
                                          <p:attrName>style.visibility</p:attrName>
                                        </p:attrNameLst>
                                      </p:cBhvr>
                                      <p:to>
                                        <p:strVal val="visible"/>
                                      </p:to>
                                    </p:set>
                                    <p:anim calcmode="lin" valueType="num">
                                      <p:cBhvr additive="base">
                                        <p:cTn id="11" dur="500" fill="hold"/>
                                        <p:tgtEl>
                                          <p:spTgt spid="515155"/>
                                        </p:tgtEl>
                                        <p:attrNameLst>
                                          <p:attrName>ppt_x</p:attrName>
                                        </p:attrNameLst>
                                      </p:cBhvr>
                                      <p:tavLst>
                                        <p:tav tm="0">
                                          <p:val>
                                            <p:strVal val="1+#ppt_w/2"/>
                                          </p:val>
                                        </p:tav>
                                        <p:tav tm="100000">
                                          <p:val>
                                            <p:strVal val="#ppt_x"/>
                                          </p:val>
                                        </p:tav>
                                      </p:tavLst>
                                    </p:anim>
                                    <p:anim calcmode="lin" valueType="num">
                                      <p:cBhvr additive="base">
                                        <p:cTn id="12" dur="500" fill="hold"/>
                                        <p:tgtEl>
                                          <p:spTgt spid="515155"/>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515164"/>
                                        </p:tgtEl>
                                        <p:attrNameLst>
                                          <p:attrName>style.visibility</p:attrName>
                                        </p:attrNameLst>
                                      </p:cBhvr>
                                      <p:to>
                                        <p:strVal val="visible"/>
                                      </p:to>
                                    </p:set>
                                    <p:anim calcmode="lin" valueType="num">
                                      <p:cBhvr additive="base">
                                        <p:cTn id="15" dur="500" fill="hold"/>
                                        <p:tgtEl>
                                          <p:spTgt spid="515164"/>
                                        </p:tgtEl>
                                        <p:attrNameLst>
                                          <p:attrName>ppt_x</p:attrName>
                                        </p:attrNameLst>
                                      </p:cBhvr>
                                      <p:tavLst>
                                        <p:tav tm="0">
                                          <p:val>
                                            <p:strVal val="1+#ppt_w/2"/>
                                          </p:val>
                                        </p:tav>
                                        <p:tav tm="100000">
                                          <p:val>
                                            <p:strVal val="#ppt_x"/>
                                          </p:val>
                                        </p:tav>
                                      </p:tavLst>
                                    </p:anim>
                                    <p:anim calcmode="lin" valueType="num">
                                      <p:cBhvr additive="base">
                                        <p:cTn id="16" dur="500" fill="hold"/>
                                        <p:tgtEl>
                                          <p:spTgt spid="515164"/>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515148"/>
                                        </p:tgtEl>
                                        <p:attrNameLst>
                                          <p:attrName>style.visibility</p:attrName>
                                        </p:attrNameLst>
                                      </p:cBhvr>
                                      <p:to>
                                        <p:strVal val="visible"/>
                                      </p:to>
                                    </p:set>
                                    <p:anim calcmode="lin" valueType="num">
                                      <p:cBhvr additive="base">
                                        <p:cTn id="21" dur="500" fill="hold"/>
                                        <p:tgtEl>
                                          <p:spTgt spid="515148"/>
                                        </p:tgtEl>
                                        <p:attrNameLst>
                                          <p:attrName>ppt_x</p:attrName>
                                        </p:attrNameLst>
                                      </p:cBhvr>
                                      <p:tavLst>
                                        <p:tav tm="0">
                                          <p:val>
                                            <p:strVal val="1+#ppt_w/2"/>
                                          </p:val>
                                        </p:tav>
                                        <p:tav tm="100000">
                                          <p:val>
                                            <p:strVal val="#ppt_x"/>
                                          </p:val>
                                        </p:tav>
                                      </p:tavLst>
                                    </p:anim>
                                    <p:anim calcmode="lin" valueType="num">
                                      <p:cBhvr additive="base">
                                        <p:cTn id="22" dur="500" fill="hold"/>
                                        <p:tgtEl>
                                          <p:spTgt spid="515148"/>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515156"/>
                                        </p:tgtEl>
                                        <p:attrNameLst>
                                          <p:attrName>style.visibility</p:attrName>
                                        </p:attrNameLst>
                                      </p:cBhvr>
                                      <p:to>
                                        <p:strVal val="visible"/>
                                      </p:to>
                                    </p:set>
                                    <p:anim calcmode="lin" valueType="num">
                                      <p:cBhvr additive="base">
                                        <p:cTn id="25" dur="500" fill="hold"/>
                                        <p:tgtEl>
                                          <p:spTgt spid="515156"/>
                                        </p:tgtEl>
                                        <p:attrNameLst>
                                          <p:attrName>ppt_x</p:attrName>
                                        </p:attrNameLst>
                                      </p:cBhvr>
                                      <p:tavLst>
                                        <p:tav tm="0">
                                          <p:val>
                                            <p:strVal val="1+#ppt_w/2"/>
                                          </p:val>
                                        </p:tav>
                                        <p:tav tm="100000">
                                          <p:val>
                                            <p:strVal val="#ppt_x"/>
                                          </p:val>
                                        </p:tav>
                                      </p:tavLst>
                                    </p:anim>
                                    <p:anim calcmode="lin" valueType="num">
                                      <p:cBhvr additive="base">
                                        <p:cTn id="26" dur="500" fill="hold"/>
                                        <p:tgtEl>
                                          <p:spTgt spid="515156"/>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515165"/>
                                        </p:tgtEl>
                                        <p:attrNameLst>
                                          <p:attrName>style.visibility</p:attrName>
                                        </p:attrNameLst>
                                      </p:cBhvr>
                                      <p:to>
                                        <p:strVal val="visible"/>
                                      </p:to>
                                    </p:set>
                                    <p:anim calcmode="lin" valueType="num">
                                      <p:cBhvr additive="base">
                                        <p:cTn id="29" dur="500" fill="hold"/>
                                        <p:tgtEl>
                                          <p:spTgt spid="515165"/>
                                        </p:tgtEl>
                                        <p:attrNameLst>
                                          <p:attrName>ppt_x</p:attrName>
                                        </p:attrNameLst>
                                      </p:cBhvr>
                                      <p:tavLst>
                                        <p:tav tm="0">
                                          <p:val>
                                            <p:strVal val="1+#ppt_w/2"/>
                                          </p:val>
                                        </p:tav>
                                        <p:tav tm="100000">
                                          <p:val>
                                            <p:strVal val="#ppt_x"/>
                                          </p:val>
                                        </p:tav>
                                      </p:tavLst>
                                    </p:anim>
                                    <p:anim calcmode="lin" valueType="num">
                                      <p:cBhvr additive="base">
                                        <p:cTn id="30" dur="500" fill="hold"/>
                                        <p:tgtEl>
                                          <p:spTgt spid="515165"/>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515149"/>
                                        </p:tgtEl>
                                        <p:attrNameLst>
                                          <p:attrName>style.visibility</p:attrName>
                                        </p:attrNameLst>
                                      </p:cBhvr>
                                      <p:to>
                                        <p:strVal val="visible"/>
                                      </p:to>
                                    </p:set>
                                    <p:anim calcmode="lin" valueType="num">
                                      <p:cBhvr additive="base">
                                        <p:cTn id="35" dur="500" fill="hold"/>
                                        <p:tgtEl>
                                          <p:spTgt spid="515149"/>
                                        </p:tgtEl>
                                        <p:attrNameLst>
                                          <p:attrName>ppt_x</p:attrName>
                                        </p:attrNameLst>
                                      </p:cBhvr>
                                      <p:tavLst>
                                        <p:tav tm="0">
                                          <p:val>
                                            <p:strVal val="1+#ppt_w/2"/>
                                          </p:val>
                                        </p:tav>
                                        <p:tav tm="100000">
                                          <p:val>
                                            <p:strVal val="#ppt_x"/>
                                          </p:val>
                                        </p:tav>
                                      </p:tavLst>
                                    </p:anim>
                                    <p:anim calcmode="lin" valueType="num">
                                      <p:cBhvr additive="base">
                                        <p:cTn id="36" dur="500" fill="hold"/>
                                        <p:tgtEl>
                                          <p:spTgt spid="515149"/>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515157"/>
                                        </p:tgtEl>
                                        <p:attrNameLst>
                                          <p:attrName>style.visibility</p:attrName>
                                        </p:attrNameLst>
                                      </p:cBhvr>
                                      <p:to>
                                        <p:strVal val="visible"/>
                                      </p:to>
                                    </p:set>
                                    <p:anim calcmode="lin" valueType="num">
                                      <p:cBhvr additive="base">
                                        <p:cTn id="39" dur="500" fill="hold"/>
                                        <p:tgtEl>
                                          <p:spTgt spid="515157"/>
                                        </p:tgtEl>
                                        <p:attrNameLst>
                                          <p:attrName>ppt_x</p:attrName>
                                        </p:attrNameLst>
                                      </p:cBhvr>
                                      <p:tavLst>
                                        <p:tav tm="0">
                                          <p:val>
                                            <p:strVal val="1+#ppt_w/2"/>
                                          </p:val>
                                        </p:tav>
                                        <p:tav tm="100000">
                                          <p:val>
                                            <p:strVal val="#ppt_x"/>
                                          </p:val>
                                        </p:tav>
                                      </p:tavLst>
                                    </p:anim>
                                    <p:anim calcmode="lin" valueType="num">
                                      <p:cBhvr additive="base">
                                        <p:cTn id="40" dur="500" fill="hold"/>
                                        <p:tgtEl>
                                          <p:spTgt spid="515157"/>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515166"/>
                                        </p:tgtEl>
                                        <p:attrNameLst>
                                          <p:attrName>style.visibility</p:attrName>
                                        </p:attrNameLst>
                                      </p:cBhvr>
                                      <p:to>
                                        <p:strVal val="visible"/>
                                      </p:to>
                                    </p:set>
                                    <p:anim calcmode="lin" valueType="num">
                                      <p:cBhvr additive="base">
                                        <p:cTn id="43" dur="500" fill="hold"/>
                                        <p:tgtEl>
                                          <p:spTgt spid="515166"/>
                                        </p:tgtEl>
                                        <p:attrNameLst>
                                          <p:attrName>ppt_x</p:attrName>
                                        </p:attrNameLst>
                                      </p:cBhvr>
                                      <p:tavLst>
                                        <p:tav tm="0">
                                          <p:val>
                                            <p:strVal val="1+#ppt_w/2"/>
                                          </p:val>
                                        </p:tav>
                                        <p:tav tm="100000">
                                          <p:val>
                                            <p:strVal val="#ppt_x"/>
                                          </p:val>
                                        </p:tav>
                                      </p:tavLst>
                                    </p:anim>
                                    <p:anim calcmode="lin" valueType="num">
                                      <p:cBhvr additive="base">
                                        <p:cTn id="44" dur="500" fill="hold"/>
                                        <p:tgtEl>
                                          <p:spTgt spid="515166"/>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515150"/>
                                        </p:tgtEl>
                                        <p:attrNameLst>
                                          <p:attrName>style.visibility</p:attrName>
                                        </p:attrNameLst>
                                      </p:cBhvr>
                                      <p:to>
                                        <p:strVal val="visible"/>
                                      </p:to>
                                    </p:set>
                                    <p:anim calcmode="lin" valueType="num">
                                      <p:cBhvr additive="base">
                                        <p:cTn id="49" dur="500" fill="hold"/>
                                        <p:tgtEl>
                                          <p:spTgt spid="515150"/>
                                        </p:tgtEl>
                                        <p:attrNameLst>
                                          <p:attrName>ppt_x</p:attrName>
                                        </p:attrNameLst>
                                      </p:cBhvr>
                                      <p:tavLst>
                                        <p:tav tm="0">
                                          <p:val>
                                            <p:strVal val="1+#ppt_w/2"/>
                                          </p:val>
                                        </p:tav>
                                        <p:tav tm="100000">
                                          <p:val>
                                            <p:strVal val="#ppt_x"/>
                                          </p:val>
                                        </p:tav>
                                      </p:tavLst>
                                    </p:anim>
                                    <p:anim calcmode="lin" valueType="num">
                                      <p:cBhvr additive="base">
                                        <p:cTn id="50" dur="500" fill="hold"/>
                                        <p:tgtEl>
                                          <p:spTgt spid="515150"/>
                                        </p:tgtEl>
                                        <p:attrNameLst>
                                          <p:attrName>ppt_y</p:attrName>
                                        </p:attrNameLst>
                                      </p:cBhvr>
                                      <p:tavLst>
                                        <p:tav tm="0">
                                          <p:val>
                                            <p:strVal val="#ppt_y"/>
                                          </p:val>
                                        </p:tav>
                                        <p:tav tm="100000">
                                          <p:val>
                                            <p:strVal val="#ppt_y"/>
                                          </p:val>
                                        </p:tav>
                                      </p:tavLst>
                                    </p:anim>
                                  </p:childTnLst>
                                </p:cTn>
                              </p:par>
                              <p:par>
                                <p:cTn id="51" presetID="2" presetClass="entr" presetSubtype="2" fill="hold" grpId="0" nodeType="withEffect">
                                  <p:stCondLst>
                                    <p:cond delay="0"/>
                                  </p:stCondLst>
                                  <p:childTnLst>
                                    <p:set>
                                      <p:cBhvr>
                                        <p:cTn id="52" dur="1" fill="hold">
                                          <p:stCondLst>
                                            <p:cond delay="0"/>
                                          </p:stCondLst>
                                        </p:cTn>
                                        <p:tgtEl>
                                          <p:spTgt spid="515158"/>
                                        </p:tgtEl>
                                        <p:attrNameLst>
                                          <p:attrName>style.visibility</p:attrName>
                                        </p:attrNameLst>
                                      </p:cBhvr>
                                      <p:to>
                                        <p:strVal val="visible"/>
                                      </p:to>
                                    </p:set>
                                    <p:anim calcmode="lin" valueType="num">
                                      <p:cBhvr additive="base">
                                        <p:cTn id="53" dur="500" fill="hold"/>
                                        <p:tgtEl>
                                          <p:spTgt spid="515158"/>
                                        </p:tgtEl>
                                        <p:attrNameLst>
                                          <p:attrName>ppt_x</p:attrName>
                                        </p:attrNameLst>
                                      </p:cBhvr>
                                      <p:tavLst>
                                        <p:tav tm="0">
                                          <p:val>
                                            <p:strVal val="1+#ppt_w/2"/>
                                          </p:val>
                                        </p:tav>
                                        <p:tav tm="100000">
                                          <p:val>
                                            <p:strVal val="#ppt_x"/>
                                          </p:val>
                                        </p:tav>
                                      </p:tavLst>
                                    </p:anim>
                                    <p:anim calcmode="lin" valueType="num">
                                      <p:cBhvr additive="base">
                                        <p:cTn id="54" dur="500" fill="hold"/>
                                        <p:tgtEl>
                                          <p:spTgt spid="515158"/>
                                        </p:tgtEl>
                                        <p:attrNameLst>
                                          <p:attrName>ppt_y</p:attrName>
                                        </p:attrNameLst>
                                      </p:cBhvr>
                                      <p:tavLst>
                                        <p:tav tm="0">
                                          <p:val>
                                            <p:strVal val="#ppt_y"/>
                                          </p:val>
                                        </p:tav>
                                        <p:tav tm="100000">
                                          <p:val>
                                            <p:strVal val="#ppt_y"/>
                                          </p:val>
                                        </p:tav>
                                      </p:tavLst>
                                    </p:anim>
                                  </p:childTnLst>
                                </p:cTn>
                              </p:par>
                              <p:par>
                                <p:cTn id="55" presetID="2" presetClass="entr" presetSubtype="2" fill="hold" grpId="0" nodeType="withEffect">
                                  <p:stCondLst>
                                    <p:cond delay="0"/>
                                  </p:stCondLst>
                                  <p:childTnLst>
                                    <p:set>
                                      <p:cBhvr>
                                        <p:cTn id="56" dur="1" fill="hold">
                                          <p:stCondLst>
                                            <p:cond delay="0"/>
                                          </p:stCondLst>
                                        </p:cTn>
                                        <p:tgtEl>
                                          <p:spTgt spid="515167"/>
                                        </p:tgtEl>
                                        <p:attrNameLst>
                                          <p:attrName>style.visibility</p:attrName>
                                        </p:attrNameLst>
                                      </p:cBhvr>
                                      <p:to>
                                        <p:strVal val="visible"/>
                                      </p:to>
                                    </p:set>
                                    <p:anim calcmode="lin" valueType="num">
                                      <p:cBhvr additive="base">
                                        <p:cTn id="57" dur="500" fill="hold"/>
                                        <p:tgtEl>
                                          <p:spTgt spid="515167"/>
                                        </p:tgtEl>
                                        <p:attrNameLst>
                                          <p:attrName>ppt_x</p:attrName>
                                        </p:attrNameLst>
                                      </p:cBhvr>
                                      <p:tavLst>
                                        <p:tav tm="0">
                                          <p:val>
                                            <p:strVal val="1+#ppt_w/2"/>
                                          </p:val>
                                        </p:tav>
                                        <p:tav tm="100000">
                                          <p:val>
                                            <p:strVal val="#ppt_x"/>
                                          </p:val>
                                        </p:tav>
                                      </p:tavLst>
                                    </p:anim>
                                    <p:anim calcmode="lin" valueType="num">
                                      <p:cBhvr additive="base">
                                        <p:cTn id="58" dur="500" fill="hold"/>
                                        <p:tgtEl>
                                          <p:spTgt spid="515167"/>
                                        </p:tgtEl>
                                        <p:attrNameLst>
                                          <p:attrName>ppt_y</p:attrName>
                                        </p:attrNameLst>
                                      </p:cBhvr>
                                      <p:tavLst>
                                        <p:tav tm="0">
                                          <p:val>
                                            <p:strVal val="#ppt_y"/>
                                          </p:val>
                                        </p:tav>
                                        <p:tav tm="100000">
                                          <p:val>
                                            <p:strVal val="#ppt_y"/>
                                          </p:val>
                                        </p:tav>
                                      </p:tavLst>
                                    </p:anim>
                                  </p:childTnLst>
                                </p:cTn>
                              </p:par>
                              <p:par>
                                <p:cTn id="59" presetID="2" presetClass="entr" presetSubtype="2" fill="hold" grpId="0" nodeType="withEffect">
                                  <p:stCondLst>
                                    <p:cond delay="0"/>
                                  </p:stCondLst>
                                  <p:childTnLst>
                                    <p:set>
                                      <p:cBhvr>
                                        <p:cTn id="60" dur="1" fill="hold">
                                          <p:stCondLst>
                                            <p:cond delay="0"/>
                                          </p:stCondLst>
                                        </p:cTn>
                                        <p:tgtEl>
                                          <p:spTgt spid="515170"/>
                                        </p:tgtEl>
                                        <p:attrNameLst>
                                          <p:attrName>style.visibility</p:attrName>
                                        </p:attrNameLst>
                                      </p:cBhvr>
                                      <p:to>
                                        <p:strVal val="visible"/>
                                      </p:to>
                                    </p:set>
                                    <p:anim calcmode="lin" valueType="num">
                                      <p:cBhvr additive="base">
                                        <p:cTn id="61" dur="500" fill="hold"/>
                                        <p:tgtEl>
                                          <p:spTgt spid="515170"/>
                                        </p:tgtEl>
                                        <p:attrNameLst>
                                          <p:attrName>ppt_x</p:attrName>
                                        </p:attrNameLst>
                                      </p:cBhvr>
                                      <p:tavLst>
                                        <p:tav tm="0">
                                          <p:val>
                                            <p:strVal val="1+#ppt_w/2"/>
                                          </p:val>
                                        </p:tav>
                                        <p:tav tm="100000">
                                          <p:val>
                                            <p:strVal val="#ppt_x"/>
                                          </p:val>
                                        </p:tav>
                                      </p:tavLst>
                                    </p:anim>
                                    <p:anim calcmode="lin" valueType="num">
                                      <p:cBhvr additive="base">
                                        <p:cTn id="62" dur="500" fill="hold"/>
                                        <p:tgtEl>
                                          <p:spTgt spid="515170"/>
                                        </p:tgtEl>
                                        <p:attrNameLst>
                                          <p:attrName>ppt_y</p:attrName>
                                        </p:attrNameLst>
                                      </p:cBhvr>
                                      <p:tavLst>
                                        <p:tav tm="0">
                                          <p:val>
                                            <p:strVal val="#ppt_y"/>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515169"/>
                                        </p:tgtEl>
                                        <p:attrNameLst>
                                          <p:attrName>style.visibility</p:attrName>
                                        </p:attrNameLst>
                                      </p:cBhvr>
                                      <p:to>
                                        <p:strVal val="visible"/>
                                      </p:to>
                                    </p:set>
                                    <p:anim calcmode="lin" valueType="num">
                                      <p:cBhvr additive="base">
                                        <p:cTn id="65" dur="500" fill="hold"/>
                                        <p:tgtEl>
                                          <p:spTgt spid="515169"/>
                                        </p:tgtEl>
                                        <p:attrNameLst>
                                          <p:attrName>ppt_x</p:attrName>
                                        </p:attrNameLst>
                                      </p:cBhvr>
                                      <p:tavLst>
                                        <p:tav tm="0">
                                          <p:val>
                                            <p:strVal val="#ppt_x"/>
                                          </p:val>
                                        </p:tav>
                                        <p:tav tm="100000">
                                          <p:val>
                                            <p:strVal val="#ppt_x"/>
                                          </p:val>
                                        </p:tav>
                                      </p:tavLst>
                                    </p:anim>
                                    <p:anim calcmode="lin" valueType="num">
                                      <p:cBhvr additive="base">
                                        <p:cTn id="66" dur="500" fill="hold"/>
                                        <p:tgtEl>
                                          <p:spTgt spid="515169"/>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515171"/>
                                        </p:tgtEl>
                                        <p:attrNameLst>
                                          <p:attrName>style.visibility</p:attrName>
                                        </p:attrNameLst>
                                      </p:cBhvr>
                                      <p:to>
                                        <p:strVal val="visible"/>
                                      </p:to>
                                    </p:set>
                                    <p:anim calcmode="lin" valueType="num">
                                      <p:cBhvr additive="base">
                                        <p:cTn id="69" dur="500" fill="hold"/>
                                        <p:tgtEl>
                                          <p:spTgt spid="515171"/>
                                        </p:tgtEl>
                                        <p:attrNameLst>
                                          <p:attrName>ppt_x</p:attrName>
                                        </p:attrNameLst>
                                      </p:cBhvr>
                                      <p:tavLst>
                                        <p:tav tm="0">
                                          <p:val>
                                            <p:strVal val="#ppt_x"/>
                                          </p:val>
                                        </p:tav>
                                        <p:tav tm="100000">
                                          <p:val>
                                            <p:strVal val="#ppt_x"/>
                                          </p:val>
                                        </p:tav>
                                      </p:tavLst>
                                    </p:anim>
                                    <p:anim calcmode="lin" valueType="num">
                                      <p:cBhvr additive="base">
                                        <p:cTn id="70" dur="500" fill="hold"/>
                                        <p:tgtEl>
                                          <p:spTgt spid="515171"/>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515175"/>
                                        </p:tgtEl>
                                        <p:attrNameLst>
                                          <p:attrName>style.visibility</p:attrName>
                                        </p:attrNameLst>
                                      </p:cBhvr>
                                      <p:to>
                                        <p:strVal val="visible"/>
                                      </p:to>
                                    </p:set>
                                    <p:anim calcmode="lin" valueType="num">
                                      <p:cBhvr additive="base">
                                        <p:cTn id="73" dur="500" fill="hold"/>
                                        <p:tgtEl>
                                          <p:spTgt spid="515175"/>
                                        </p:tgtEl>
                                        <p:attrNameLst>
                                          <p:attrName>ppt_x</p:attrName>
                                        </p:attrNameLst>
                                      </p:cBhvr>
                                      <p:tavLst>
                                        <p:tav tm="0">
                                          <p:val>
                                            <p:strVal val="#ppt_x"/>
                                          </p:val>
                                        </p:tav>
                                        <p:tav tm="100000">
                                          <p:val>
                                            <p:strVal val="#ppt_x"/>
                                          </p:val>
                                        </p:tav>
                                      </p:tavLst>
                                    </p:anim>
                                    <p:anim calcmode="lin" valueType="num">
                                      <p:cBhvr additive="base">
                                        <p:cTn id="74" dur="500" fill="hold"/>
                                        <p:tgtEl>
                                          <p:spTgt spid="5151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5147" grpId="0"/>
      <p:bldP spid="515148" grpId="0"/>
      <p:bldP spid="515149" grpId="0"/>
      <p:bldP spid="515150" grpId="0"/>
      <p:bldP spid="515155" grpId="0"/>
      <p:bldP spid="515156" grpId="0"/>
      <p:bldP spid="515157" grpId="0"/>
      <p:bldP spid="515158" grpId="0"/>
      <p:bldP spid="515164" grpId="0"/>
      <p:bldP spid="515165" grpId="0"/>
      <p:bldP spid="515166" grpId="0"/>
      <p:bldP spid="515167" grpId="0"/>
      <p:bldP spid="515169" grpId="0"/>
      <p:bldP spid="515170" grpId="0"/>
      <p:bldP spid="515171" grpId="0"/>
      <p:bldP spid="51517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6098" name="矩形 516097"/>
          <p:cNvSpPr/>
          <p:nvPr/>
        </p:nvSpPr>
        <p:spPr>
          <a:xfrm>
            <a:off x="1905000" y="1290638"/>
            <a:ext cx="8305800" cy="650875"/>
          </a:xfrm>
          <a:prstGeom prst="rect">
            <a:avLst/>
          </a:prstGeom>
          <a:noFill/>
          <a:ln w="9525">
            <a:noFill/>
          </a:ln>
        </p:spPr>
        <p:txBody>
          <a:bodyPr>
            <a:spAutoFit/>
          </a:bodyPr>
          <a:p>
            <a:pPr algn="l">
              <a:lnSpc>
                <a:spcPct val="130000"/>
              </a:lnSpc>
              <a:spcBef>
                <a:spcPct val="15000"/>
              </a:spcBef>
            </a:pPr>
            <a:r>
              <a:rPr lang="zh-CN" altLang="en-US" sz="2800" dirty="0">
                <a:solidFill>
                  <a:schemeClr val="tx1"/>
                </a:solidFill>
                <a:latin typeface="Times New Roman" panose="02020603050405020304" pitchFamily="18" charset="0"/>
                <a:ea typeface="宋体" panose="02010600030101010101" pitchFamily="2" charset="-122"/>
              </a:rPr>
              <a:t>　　</a:t>
            </a:r>
            <a:r>
              <a:rPr lang="en-US" altLang="zh-CN" sz="2400">
                <a:solidFill>
                  <a:schemeClr val="tx1"/>
                </a:solidFill>
                <a:latin typeface="Times New Roman" panose="02020603050405020304" pitchFamily="18" charset="0"/>
                <a:ea typeface="宋体" panose="02010600030101010101" pitchFamily="2" charset="-122"/>
              </a:rPr>
              <a:t>CO</a:t>
            </a:r>
            <a:r>
              <a:rPr lang="en-US" altLang="zh-CN" sz="2400" baseline="-30000">
                <a:solidFill>
                  <a:schemeClr val="tx1"/>
                </a:solidFill>
                <a:latin typeface="Times New Roman" panose="02020603050405020304" pitchFamily="18" charset="0"/>
                <a:ea typeface="宋体" panose="02010600030101010101" pitchFamily="2" charset="-122"/>
              </a:rPr>
              <a:t>2</a:t>
            </a:r>
            <a:r>
              <a:rPr lang="zh-CN" altLang="en-US" sz="2400">
                <a:solidFill>
                  <a:schemeClr val="tx1"/>
                </a:solidFill>
                <a:latin typeface="Times New Roman" panose="02020603050405020304" pitchFamily="18" charset="0"/>
                <a:ea typeface="宋体" panose="02010600030101010101" pitchFamily="2" charset="-122"/>
              </a:rPr>
              <a:t>、</a:t>
            </a:r>
            <a:r>
              <a:rPr lang="en-US" altLang="zh-CN" sz="2400">
                <a:solidFill>
                  <a:schemeClr val="tx1"/>
                </a:solidFill>
                <a:latin typeface="Times New Roman" panose="02020603050405020304" pitchFamily="18" charset="0"/>
                <a:ea typeface="宋体" panose="02010600030101010101" pitchFamily="2" charset="-122"/>
              </a:rPr>
              <a:t>CNS</a:t>
            </a:r>
            <a:r>
              <a:rPr lang="en-US" altLang="zh-CN" sz="2400" baseline="30000">
                <a:solidFill>
                  <a:schemeClr val="tx1"/>
                </a:solidFill>
                <a:latin typeface="Times New Roman" panose="02020603050405020304" pitchFamily="18" charset="0"/>
                <a:ea typeface="宋体" panose="02010600030101010101" pitchFamily="2" charset="-122"/>
              </a:rPr>
              <a:t>–</a:t>
            </a:r>
            <a:r>
              <a:rPr lang="zh-CN" altLang="en-US" sz="2400">
                <a:solidFill>
                  <a:schemeClr val="tx1"/>
                </a:solidFill>
                <a:latin typeface="Times New Roman" panose="02020603050405020304" pitchFamily="18" charset="0"/>
                <a:ea typeface="宋体" panose="02010600030101010101" pitchFamily="2" charset="-122"/>
              </a:rPr>
              <a:t>、</a:t>
            </a:r>
            <a:r>
              <a:rPr lang="en-US" altLang="zh-CN" sz="2400">
                <a:solidFill>
                  <a:schemeClr val="tx1"/>
                </a:solidFill>
                <a:latin typeface="Times New Roman" panose="02020603050405020304" pitchFamily="18" charset="0"/>
                <a:ea typeface="宋体" panose="02010600030101010101" pitchFamily="2" charset="-122"/>
              </a:rPr>
              <a:t>NO</a:t>
            </a:r>
            <a:r>
              <a:rPr lang="en-US" altLang="zh-CN" sz="2400" baseline="-30000">
                <a:solidFill>
                  <a:schemeClr val="tx1"/>
                </a:solidFill>
                <a:latin typeface="Times New Roman" panose="02020603050405020304" pitchFamily="18" charset="0"/>
                <a:ea typeface="宋体" panose="02010600030101010101" pitchFamily="2" charset="-122"/>
              </a:rPr>
              <a:t>2</a:t>
            </a:r>
            <a:r>
              <a:rPr lang="en-US" altLang="zh-CN" sz="2400" baseline="30000">
                <a:solidFill>
                  <a:schemeClr val="tx1"/>
                </a:solidFill>
                <a:latin typeface="Times New Roman" panose="02020603050405020304" pitchFamily="18" charset="0"/>
                <a:ea typeface="宋体" panose="02010600030101010101" pitchFamily="2" charset="-122"/>
              </a:rPr>
              <a:t>+</a:t>
            </a:r>
            <a:r>
              <a:rPr lang="zh-CN" altLang="en-US" sz="2400">
                <a:solidFill>
                  <a:schemeClr val="tx1"/>
                </a:solidFill>
                <a:latin typeface="Times New Roman" panose="02020603050405020304" pitchFamily="18" charset="0"/>
                <a:ea typeface="宋体" panose="02010600030101010101" pitchFamily="2" charset="-122"/>
              </a:rPr>
              <a:t>、</a:t>
            </a:r>
            <a:r>
              <a:rPr lang="en-US" altLang="zh-CN" sz="2400">
                <a:solidFill>
                  <a:schemeClr val="tx1"/>
                </a:solidFill>
                <a:latin typeface="Times New Roman" panose="02020603050405020304" pitchFamily="18" charset="0"/>
                <a:ea typeface="宋体" panose="02010600030101010101" pitchFamily="2" charset="-122"/>
              </a:rPr>
              <a:t>N</a:t>
            </a:r>
            <a:r>
              <a:rPr lang="en-US" altLang="zh-CN" sz="2400" baseline="-30000">
                <a:solidFill>
                  <a:schemeClr val="tx1"/>
                </a:solidFill>
                <a:latin typeface="Times New Roman" panose="02020603050405020304" pitchFamily="18" charset="0"/>
                <a:ea typeface="宋体" panose="02010600030101010101" pitchFamily="2" charset="-122"/>
              </a:rPr>
              <a:t>3</a:t>
            </a:r>
            <a:r>
              <a:rPr lang="en-US" altLang="zh-CN" sz="2400" baseline="30000">
                <a:solidFill>
                  <a:schemeClr val="tx1"/>
                </a:solidFill>
                <a:latin typeface="Times New Roman" panose="02020603050405020304" pitchFamily="18" charset="0"/>
                <a:ea typeface="宋体" panose="02010600030101010101" pitchFamily="2" charset="-122"/>
              </a:rPr>
              <a:t>–</a:t>
            </a:r>
            <a:r>
              <a:rPr lang="zh-CN" altLang="en-US" sz="2400">
                <a:solidFill>
                  <a:schemeClr val="tx1"/>
                </a:solidFill>
                <a:latin typeface="Times New Roman" panose="02020603050405020304" pitchFamily="18" charset="0"/>
                <a:ea typeface="宋体" panose="02010600030101010101" pitchFamily="2" charset="-122"/>
              </a:rPr>
              <a:t>微粒的空间构型</a:t>
            </a:r>
            <a:endParaRPr lang="zh-CN" altLang="en-US" sz="2400">
              <a:solidFill>
                <a:schemeClr val="tx1"/>
              </a:solidFill>
              <a:latin typeface="Times New Roman" panose="02020603050405020304" pitchFamily="18" charset="0"/>
              <a:ea typeface="宋体" panose="02010600030101010101" pitchFamily="2" charset="-122"/>
            </a:endParaRPr>
          </a:p>
        </p:txBody>
      </p:sp>
      <p:sp>
        <p:nvSpPr>
          <p:cNvPr id="516099" name="标题 516098"/>
          <p:cNvSpPr/>
          <p:nvPr>
            <p:ph type="title" idx="4294967295"/>
          </p:nvPr>
        </p:nvSpPr>
        <p:spPr>
          <a:xfrm>
            <a:off x="1847850" y="444500"/>
            <a:ext cx="3895725" cy="896938"/>
          </a:xfrm>
          <a:prstGeom prst="rect">
            <a:avLst/>
          </a:prstGeom>
          <a:solidFill>
            <a:srgbClr val="FFFFFF"/>
          </a:solidFill>
          <a:ln w="9525" cap="flat" cmpd="sng">
            <a:solidFill>
              <a:srgbClr val="000000"/>
            </a:solidFill>
            <a:prstDash val="solid"/>
            <a:headEnd type="none" w="med" len="med"/>
            <a:tailEnd type="none" w="med" len="med"/>
          </a:ln>
        </p:spPr>
        <p:txBody>
          <a:bodyPr>
            <a:normAutofit fontScale="90000"/>
          </a:bodyPr>
          <a:p>
            <a:r>
              <a:rPr lang="en-US" altLang="zh-CN" b="1" dirty="0">
                <a:solidFill>
                  <a:srgbClr val="FF0000"/>
                </a:solidFill>
                <a:latin typeface="Times New Roman" panose="02020603050405020304" pitchFamily="18" charset="0"/>
              </a:rPr>
              <a:t>9.</a:t>
            </a:r>
            <a:r>
              <a:rPr lang="zh-CN" altLang="en-US" b="1" dirty="0">
                <a:solidFill>
                  <a:srgbClr val="FF0000"/>
                </a:solidFill>
                <a:latin typeface="Times New Roman" panose="02020603050405020304" pitchFamily="18" charset="0"/>
              </a:rPr>
              <a:t>等电子体原理</a:t>
            </a:r>
            <a:endParaRPr lang="zh-CN" altLang="en-US" b="1" dirty="0">
              <a:solidFill>
                <a:srgbClr val="FF0000"/>
              </a:solidFill>
              <a:latin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16098">
                                            <p:txEl>
                                              <p:charRg st="0" end="119"/>
                                            </p:txEl>
                                          </p:spTgt>
                                        </p:tgtEl>
                                        <p:attrNameLst>
                                          <p:attrName>style.visibility</p:attrName>
                                        </p:attrNameLst>
                                      </p:cBhvr>
                                      <p:to>
                                        <p:strVal val="visible"/>
                                      </p:to>
                                    </p:set>
                                    <p:animEffect transition="in" filter="dissolve">
                                      <p:cBhvr>
                                        <p:cTn id="7" dur="500"/>
                                        <p:tgtEl>
                                          <p:spTgt spid="516098">
                                            <p:txEl>
                                              <p:charRg st="0" end="1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09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文本框 17409"/>
          <p:cNvSpPr txBox="1"/>
          <p:nvPr/>
        </p:nvSpPr>
        <p:spPr>
          <a:xfrm>
            <a:off x="1752600" y="152400"/>
            <a:ext cx="8001000" cy="460375"/>
          </a:xfrm>
          <a:prstGeom prst="rect">
            <a:avLst/>
          </a:prstGeom>
          <a:noFill/>
          <a:ln w="9525">
            <a:noFill/>
          </a:ln>
        </p:spPr>
        <p:txBody>
          <a:bodyPr>
            <a:spAutoFit/>
          </a:bodyPr>
          <a:p>
            <a:pPr>
              <a:spcBef>
                <a:spcPct val="50000"/>
              </a:spcBef>
            </a:pPr>
            <a:r>
              <a:rPr lang="en-US" altLang="zh-CN" sz="2400" b="1" dirty="0">
                <a:solidFill>
                  <a:srgbClr val="FF0000"/>
                </a:solidFill>
                <a:latin typeface="Times New Roman" panose="02020603050405020304" pitchFamily="18" charset="0"/>
              </a:rPr>
              <a:t>10.</a:t>
            </a:r>
            <a:r>
              <a:rPr lang="zh-CN" altLang="en-US" sz="2400" b="1" dirty="0">
                <a:solidFill>
                  <a:srgbClr val="FF0000"/>
                </a:solidFill>
                <a:latin typeface="Times New Roman" panose="02020603050405020304" pitchFamily="18" charset="0"/>
              </a:rPr>
              <a:t>判断</a:t>
            </a:r>
            <a:r>
              <a:rPr lang="zh-CN" altLang="en-US" sz="2400" b="1" dirty="0">
                <a:latin typeface="Times New Roman" panose="02020603050405020304" pitchFamily="18" charset="0"/>
                <a:sym typeface="+mn-ea"/>
              </a:rPr>
              <a:t>杂化轨道类型与判断</a:t>
            </a:r>
            <a:r>
              <a:rPr lang="zh-CN" altLang="en-US" sz="2400" b="1" dirty="0">
                <a:latin typeface="Times New Roman" panose="02020603050405020304" pitchFamily="18" charset="0"/>
                <a:sym typeface="+mn-ea"/>
              </a:rPr>
              <a:t>杂化轨道数</a:t>
            </a:r>
            <a:endParaRPr lang="zh-CN" altLang="en-US" sz="2400" b="1" dirty="0">
              <a:solidFill>
                <a:srgbClr val="FF0000"/>
              </a:solidFill>
              <a:latin typeface="Times New Roman" panose="02020603050405020304" pitchFamily="18" charset="0"/>
            </a:endParaRPr>
          </a:p>
        </p:txBody>
      </p:sp>
      <p:grpSp>
        <p:nvGrpSpPr>
          <p:cNvPr id="17411" name="组合 17410"/>
          <p:cNvGrpSpPr/>
          <p:nvPr/>
        </p:nvGrpSpPr>
        <p:grpSpPr>
          <a:xfrm>
            <a:off x="1524000" y="685800"/>
            <a:ext cx="2667000" cy="460375"/>
            <a:chOff x="0" y="432"/>
            <a:chExt cx="1680" cy="290"/>
          </a:xfrm>
        </p:grpSpPr>
        <p:sp>
          <p:nvSpPr>
            <p:cNvPr id="17412" name="文本框 17411"/>
            <p:cNvSpPr txBox="1"/>
            <p:nvPr/>
          </p:nvSpPr>
          <p:spPr>
            <a:xfrm>
              <a:off x="0" y="432"/>
              <a:ext cx="1680" cy="290"/>
            </a:xfrm>
            <a:prstGeom prst="rect">
              <a:avLst/>
            </a:prstGeom>
            <a:noFill/>
            <a:ln w="9525">
              <a:noFill/>
            </a:ln>
          </p:spPr>
          <p:txBody>
            <a:bodyPr>
              <a:spAutoFit/>
            </a:bodyPr>
            <a:p>
              <a:pPr>
                <a:spcBef>
                  <a:spcPct val="50000"/>
                </a:spcBef>
              </a:pPr>
              <a:r>
                <a:rPr lang="en-US" altLang="zh-CN" sz="2400" b="1" dirty="0">
                  <a:solidFill>
                    <a:srgbClr val="FF0000"/>
                  </a:solidFill>
                  <a:latin typeface="Times New Roman" panose="02020603050405020304" pitchFamily="18" charset="0"/>
                </a:rPr>
                <a:t>★</a:t>
              </a:r>
              <a:r>
                <a:rPr lang="zh-CN" altLang="en-US" sz="2400" b="1" dirty="0">
                  <a:solidFill>
                    <a:srgbClr val="FF0000"/>
                  </a:solidFill>
                  <a:latin typeface="Times New Roman" panose="02020603050405020304" pitchFamily="18" charset="0"/>
                </a:rPr>
                <a:t>杂化轨道数</a:t>
              </a:r>
              <a:endParaRPr lang="zh-CN" altLang="en-US" sz="2400" b="1" dirty="0">
                <a:solidFill>
                  <a:srgbClr val="FF0000"/>
                </a:solidFill>
                <a:latin typeface="Times New Roman" panose="02020603050405020304" pitchFamily="18" charset="0"/>
              </a:endParaRPr>
            </a:p>
          </p:txBody>
        </p:sp>
        <p:sp>
          <p:nvSpPr>
            <p:cNvPr id="17413" name="直接连接符 17412"/>
            <p:cNvSpPr/>
            <p:nvPr/>
          </p:nvSpPr>
          <p:spPr>
            <a:xfrm>
              <a:off x="1296" y="576"/>
              <a:ext cx="240" cy="0"/>
            </a:xfrm>
            <a:prstGeom prst="line">
              <a:avLst/>
            </a:prstGeom>
            <a:ln w="28575" cap="flat" cmpd="sng">
              <a:solidFill>
                <a:srgbClr val="FF0000"/>
              </a:solidFill>
              <a:prstDash val="solid"/>
              <a:headEnd type="none" w="med" len="med"/>
              <a:tailEnd type="none" w="med" len="med"/>
            </a:ln>
          </p:spPr>
        </p:sp>
        <p:sp>
          <p:nvSpPr>
            <p:cNvPr id="17414" name="直接连接符 17413"/>
            <p:cNvSpPr/>
            <p:nvPr/>
          </p:nvSpPr>
          <p:spPr>
            <a:xfrm>
              <a:off x="1296" y="624"/>
              <a:ext cx="240" cy="0"/>
            </a:xfrm>
            <a:prstGeom prst="line">
              <a:avLst/>
            </a:prstGeom>
            <a:ln w="28575" cap="flat" cmpd="sng">
              <a:solidFill>
                <a:srgbClr val="FF0000"/>
              </a:solidFill>
              <a:prstDash val="solid"/>
              <a:headEnd type="none" w="med" len="med"/>
              <a:tailEnd type="none" w="med" len="med"/>
            </a:ln>
          </p:spPr>
        </p:sp>
      </p:grpSp>
      <p:grpSp>
        <p:nvGrpSpPr>
          <p:cNvPr id="17419" name="组合 17418"/>
          <p:cNvGrpSpPr/>
          <p:nvPr/>
        </p:nvGrpSpPr>
        <p:grpSpPr>
          <a:xfrm>
            <a:off x="5105400" y="3657600"/>
            <a:ext cx="2667000" cy="460375"/>
            <a:chOff x="2256" y="2304"/>
            <a:chExt cx="1680" cy="290"/>
          </a:xfrm>
        </p:grpSpPr>
        <p:sp>
          <p:nvSpPr>
            <p:cNvPr id="17420" name="文本框 17419"/>
            <p:cNvSpPr txBox="1"/>
            <p:nvPr/>
          </p:nvSpPr>
          <p:spPr>
            <a:xfrm>
              <a:off x="2256" y="2304"/>
              <a:ext cx="672" cy="290"/>
            </a:xfrm>
            <a:prstGeom prst="rect">
              <a:avLst/>
            </a:prstGeom>
            <a:noFill/>
            <a:ln w="9525">
              <a:noFill/>
            </a:ln>
          </p:spPr>
          <p:txBody>
            <a:bodyPr>
              <a:spAutoFit/>
            </a:bodyPr>
            <a:p>
              <a:pPr>
                <a:spcBef>
                  <a:spcPct val="50000"/>
                </a:spcBef>
              </a:pPr>
              <a:r>
                <a:rPr lang="en-US" altLang="zh-CN" sz="2400" b="1">
                  <a:latin typeface="Times New Roman" panose="02020603050405020304" pitchFamily="18" charset="0"/>
                </a:rPr>
                <a:t>0+3=3</a:t>
              </a:r>
              <a:endParaRPr lang="en-US" altLang="zh-CN" sz="2400" b="1">
                <a:latin typeface="Times New Roman" panose="02020603050405020304" pitchFamily="18" charset="0"/>
              </a:endParaRPr>
            </a:p>
          </p:txBody>
        </p:sp>
        <p:sp>
          <p:nvSpPr>
            <p:cNvPr id="17421" name="文本框 17420"/>
            <p:cNvSpPr txBox="1"/>
            <p:nvPr/>
          </p:nvSpPr>
          <p:spPr>
            <a:xfrm>
              <a:off x="3504" y="2304"/>
              <a:ext cx="432" cy="290"/>
            </a:xfrm>
            <a:prstGeom prst="rect">
              <a:avLst/>
            </a:prstGeom>
            <a:noFill/>
            <a:ln w="9525">
              <a:noFill/>
            </a:ln>
          </p:spPr>
          <p:txBody>
            <a:bodyPr>
              <a:spAutoFit/>
            </a:bodyPr>
            <a:p>
              <a:pPr>
                <a:spcBef>
                  <a:spcPct val="50000"/>
                </a:spcBef>
              </a:pPr>
              <a:r>
                <a:rPr lang="en-US" altLang="zh-CN" sz="2400" b="1">
                  <a:latin typeface="Times New Roman" panose="02020603050405020304" pitchFamily="18" charset="0"/>
                </a:rPr>
                <a:t>SP</a:t>
              </a:r>
              <a:r>
                <a:rPr lang="en-US" altLang="zh-CN" sz="2400" b="1" baseline="30000">
                  <a:latin typeface="Times New Roman" panose="02020603050405020304" pitchFamily="18" charset="0"/>
                </a:rPr>
                <a:t>2</a:t>
              </a:r>
              <a:endParaRPr lang="en-US" altLang="zh-CN" sz="2400" b="1" baseline="30000">
                <a:latin typeface="Times New Roman" panose="02020603050405020304" pitchFamily="18" charset="0"/>
              </a:endParaRPr>
            </a:p>
          </p:txBody>
        </p:sp>
      </p:grpSp>
      <p:grpSp>
        <p:nvGrpSpPr>
          <p:cNvPr id="17439" name="组合 17438"/>
          <p:cNvGrpSpPr/>
          <p:nvPr/>
        </p:nvGrpSpPr>
        <p:grpSpPr>
          <a:xfrm>
            <a:off x="2142490" y="1449070"/>
            <a:ext cx="7924800" cy="5257800"/>
            <a:chOff x="336" y="864"/>
            <a:chExt cx="4992" cy="3312"/>
          </a:xfrm>
        </p:grpSpPr>
        <p:grpSp>
          <p:nvGrpSpPr>
            <p:cNvPr id="17440" name="组合 17439"/>
            <p:cNvGrpSpPr/>
            <p:nvPr/>
          </p:nvGrpSpPr>
          <p:grpSpPr>
            <a:xfrm>
              <a:off x="432" y="1296"/>
              <a:ext cx="4896" cy="2880"/>
              <a:chOff x="432" y="960"/>
              <a:chExt cx="4896" cy="2880"/>
            </a:xfrm>
          </p:grpSpPr>
          <p:sp>
            <p:nvSpPr>
              <p:cNvPr id="17441" name="直接连接符 17440"/>
              <p:cNvSpPr/>
              <p:nvPr/>
            </p:nvSpPr>
            <p:spPr>
              <a:xfrm>
                <a:off x="432" y="960"/>
                <a:ext cx="4896" cy="0"/>
              </a:xfrm>
              <a:prstGeom prst="line">
                <a:avLst/>
              </a:prstGeom>
              <a:ln w="9525" cap="flat" cmpd="sng">
                <a:solidFill>
                  <a:schemeClr val="tx1"/>
                </a:solidFill>
                <a:prstDash val="solid"/>
                <a:headEnd type="none" w="med" len="med"/>
                <a:tailEnd type="none" w="med" len="med"/>
              </a:ln>
            </p:spPr>
          </p:sp>
          <p:sp>
            <p:nvSpPr>
              <p:cNvPr id="17442" name="直接连接符 17441"/>
              <p:cNvSpPr/>
              <p:nvPr/>
            </p:nvSpPr>
            <p:spPr>
              <a:xfrm>
                <a:off x="432" y="960"/>
                <a:ext cx="0" cy="2880"/>
              </a:xfrm>
              <a:prstGeom prst="line">
                <a:avLst/>
              </a:prstGeom>
              <a:ln w="9525" cap="flat" cmpd="sng">
                <a:solidFill>
                  <a:schemeClr val="tx1"/>
                </a:solidFill>
                <a:prstDash val="solid"/>
                <a:headEnd type="none" w="med" len="med"/>
                <a:tailEnd type="none" w="med" len="med"/>
              </a:ln>
            </p:spPr>
          </p:sp>
          <p:sp>
            <p:nvSpPr>
              <p:cNvPr id="17443" name="直接连接符 17442"/>
              <p:cNvSpPr/>
              <p:nvPr/>
            </p:nvSpPr>
            <p:spPr>
              <a:xfrm>
                <a:off x="2064" y="960"/>
                <a:ext cx="0" cy="2880"/>
              </a:xfrm>
              <a:prstGeom prst="line">
                <a:avLst/>
              </a:prstGeom>
              <a:ln w="9525" cap="flat" cmpd="sng">
                <a:solidFill>
                  <a:schemeClr val="tx1"/>
                </a:solidFill>
                <a:prstDash val="solid"/>
                <a:headEnd type="none" w="med" len="med"/>
                <a:tailEnd type="none" w="med" len="med"/>
              </a:ln>
            </p:spPr>
          </p:sp>
          <p:sp>
            <p:nvSpPr>
              <p:cNvPr id="17444" name="直接连接符 17443"/>
              <p:cNvSpPr/>
              <p:nvPr/>
            </p:nvSpPr>
            <p:spPr>
              <a:xfrm>
                <a:off x="3072" y="960"/>
                <a:ext cx="0" cy="2880"/>
              </a:xfrm>
              <a:prstGeom prst="line">
                <a:avLst/>
              </a:prstGeom>
              <a:ln w="9525" cap="flat" cmpd="sng">
                <a:solidFill>
                  <a:schemeClr val="tx1"/>
                </a:solidFill>
                <a:prstDash val="solid"/>
                <a:headEnd type="none" w="med" len="med"/>
                <a:tailEnd type="none" w="med" len="med"/>
              </a:ln>
            </p:spPr>
          </p:sp>
          <p:sp>
            <p:nvSpPr>
              <p:cNvPr id="17445" name="直接连接符 17444"/>
              <p:cNvSpPr/>
              <p:nvPr/>
            </p:nvSpPr>
            <p:spPr>
              <a:xfrm>
                <a:off x="4320" y="960"/>
                <a:ext cx="0" cy="2880"/>
              </a:xfrm>
              <a:prstGeom prst="line">
                <a:avLst/>
              </a:prstGeom>
              <a:ln w="9525" cap="flat" cmpd="sng">
                <a:solidFill>
                  <a:schemeClr val="tx1"/>
                </a:solidFill>
                <a:prstDash val="solid"/>
                <a:headEnd type="none" w="med" len="med"/>
                <a:tailEnd type="none" w="med" len="med"/>
              </a:ln>
            </p:spPr>
          </p:sp>
          <p:sp>
            <p:nvSpPr>
              <p:cNvPr id="17446" name="直接连接符 17445"/>
              <p:cNvSpPr/>
              <p:nvPr/>
            </p:nvSpPr>
            <p:spPr>
              <a:xfrm>
                <a:off x="5328" y="960"/>
                <a:ext cx="0" cy="2880"/>
              </a:xfrm>
              <a:prstGeom prst="line">
                <a:avLst/>
              </a:prstGeom>
              <a:ln w="9525" cap="flat" cmpd="sng">
                <a:solidFill>
                  <a:schemeClr val="tx1"/>
                </a:solidFill>
                <a:prstDash val="solid"/>
                <a:headEnd type="none" w="med" len="med"/>
                <a:tailEnd type="none" w="med" len="med"/>
              </a:ln>
            </p:spPr>
          </p:sp>
          <p:sp>
            <p:nvSpPr>
              <p:cNvPr id="17447" name="直接连接符 17446"/>
              <p:cNvSpPr/>
              <p:nvPr/>
            </p:nvSpPr>
            <p:spPr>
              <a:xfrm>
                <a:off x="432" y="1488"/>
                <a:ext cx="4896" cy="0"/>
              </a:xfrm>
              <a:prstGeom prst="line">
                <a:avLst/>
              </a:prstGeom>
              <a:ln w="9525" cap="flat" cmpd="sng">
                <a:solidFill>
                  <a:schemeClr val="tx1"/>
                </a:solidFill>
                <a:prstDash val="solid"/>
                <a:headEnd type="none" w="med" len="med"/>
                <a:tailEnd type="none" w="med" len="med"/>
              </a:ln>
            </p:spPr>
          </p:sp>
          <p:sp>
            <p:nvSpPr>
              <p:cNvPr id="17448" name="文本框 17447"/>
              <p:cNvSpPr txBox="1"/>
              <p:nvPr/>
            </p:nvSpPr>
            <p:spPr>
              <a:xfrm>
                <a:off x="768" y="1056"/>
                <a:ext cx="816" cy="290"/>
              </a:xfrm>
              <a:prstGeom prst="rect">
                <a:avLst/>
              </a:prstGeom>
              <a:noFill/>
              <a:ln w="9525">
                <a:noFill/>
              </a:ln>
            </p:spPr>
            <p:txBody>
              <a:bodyPr>
                <a:spAutoFit/>
              </a:bodyPr>
              <a:p>
                <a:pPr>
                  <a:spcBef>
                    <a:spcPct val="50000"/>
                  </a:spcBef>
                </a:pPr>
                <a:r>
                  <a:rPr lang="zh-CN" altLang="en-US" sz="2400" b="1" dirty="0">
                    <a:latin typeface="Times New Roman" panose="02020603050405020304" pitchFamily="18" charset="0"/>
                  </a:rPr>
                  <a:t>代表物</a:t>
                </a:r>
                <a:endParaRPr lang="zh-CN" altLang="en-US" sz="2400" b="1" dirty="0">
                  <a:latin typeface="Times New Roman" panose="02020603050405020304" pitchFamily="18" charset="0"/>
                </a:endParaRPr>
              </a:p>
            </p:txBody>
          </p:sp>
          <p:sp>
            <p:nvSpPr>
              <p:cNvPr id="17449" name="文本框 17448"/>
              <p:cNvSpPr txBox="1"/>
              <p:nvPr/>
            </p:nvSpPr>
            <p:spPr>
              <a:xfrm>
                <a:off x="2064" y="1056"/>
                <a:ext cx="1152" cy="290"/>
              </a:xfrm>
              <a:prstGeom prst="rect">
                <a:avLst/>
              </a:prstGeom>
              <a:noFill/>
              <a:ln w="9525">
                <a:noFill/>
              </a:ln>
            </p:spPr>
            <p:txBody>
              <a:bodyPr>
                <a:spAutoFit/>
              </a:bodyPr>
              <a:p>
                <a:pPr>
                  <a:spcBef>
                    <a:spcPct val="50000"/>
                  </a:spcBef>
                </a:pPr>
                <a:r>
                  <a:rPr lang="zh-CN" altLang="en-US" sz="2400" b="1" dirty="0">
                    <a:latin typeface="Times New Roman" panose="02020603050405020304" pitchFamily="18" charset="0"/>
                  </a:rPr>
                  <a:t>杂化轨道数</a:t>
                </a:r>
                <a:endParaRPr lang="zh-CN" altLang="en-US" sz="2400" b="1" dirty="0">
                  <a:latin typeface="Times New Roman" panose="02020603050405020304" pitchFamily="18" charset="0"/>
                </a:endParaRPr>
              </a:p>
            </p:txBody>
          </p:sp>
          <p:sp>
            <p:nvSpPr>
              <p:cNvPr id="17450" name="文本框 17449"/>
              <p:cNvSpPr txBox="1"/>
              <p:nvPr/>
            </p:nvSpPr>
            <p:spPr>
              <a:xfrm>
                <a:off x="3072" y="1056"/>
                <a:ext cx="1344" cy="290"/>
              </a:xfrm>
              <a:prstGeom prst="rect">
                <a:avLst/>
              </a:prstGeom>
              <a:noFill/>
              <a:ln w="9525">
                <a:noFill/>
              </a:ln>
            </p:spPr>
            <p:txBody>
              <a:bodyPr>
                <a:spAutoFit/>
              </a:bodyPr>
              <a:p>
                <a:r>
                  <a:rPr lang="zh-CN" altLang="en-US" sz="2400" b="1" dirty="0">
                    <a:latin typeface="Times New Roman" panose="02020603050405020304" pitchFamily="18" charset="0"/>
                  </a:rPr>
                  <a:t>杂化轨道类型</a:t>
                </a:r>
                <a:endParaRPr lang="zh-CN" altLang="en-US" sz="2400" b="1" dirty="0">
                  <a:latin typeface="Times New Roman" panose="02020603050405020304" pitchFamily="18" charset="0"/>
                </a:endParaRPr>
              </a:p>
            </p:txBody>
          </p:sp>
          <p:sp>
            <p:nvSpPr>
              <p:cNvPr id="17452" name="直接连接符 17451"/>
              <p:cNvSpPr/>
              <p:nvPr/>
            </p:nvSpPr>
            <p:spPr>
              <a:xfrm>
                <a:off x="432" y="1920"/>
                <a:ext cx="4896" cy="0"/>
              </a:xfrm>
              <a:prstGeom prst="line">
                <a:avLst/>
              </a:prstGeom>
              <a:ln w="9525" cap="flat" cmpd="sng">
                <a:solidFill>
                  <a:schemeClr val="tx1"/>
                </a:solidFill>
                <a:prstDash val="solid"/>
                <a:headEnd type="none" w="med" len="med"/>
                <a:tailEnd type="none" w="med" len="med"/>
              </a:ln>
            </p:spPr>
          </p:sp>
          <p:sp>
            <p:nvSpPr>
              <p:cNvPr id="17453" name="直接连接符 17452"/>
              <p:cNvSpPr/>
              <p:nvPr/>
            </p:nvSpPr>
            <p:spPr>
              <a:xfrm>
                <a:off x="432" y="2304"/>
                <a:ext cx="4896" cy="0"/>
              </a:xfrm>
              <a:prstGeom prst="line">
                <a:avLst/>
              </a:prstGeom>
              <a:ln w="9525" cap="flat" cmpd="sng">
                <a:solidFill>
                  <a:schemeClr val="tx1"/>
                </a:solidFill>
                <a:prstDash val="solid"/>
                <a:headEnd type="none" w="med" len="med"/>
                <a:tailEnd type="none" w="med" len="med"/>
              </a:ln>
            </p:spPr>
          </p:sp>
          <p:sp>
            <p:nvSpPr>
              <p:cNvPr id="17454" name="直接连接符 17453"/>
              <p:cNvSpPr/>
              <p:nvPr/>
            </p:nvSpPr>
            <p:spPr>
              <a:xfrm>
                <a:off x="432" y="2688"/>
                <a:ext cx="4896" cy="0"/>
              </a:xfrm>
              <a:prstGeom prst="line">
                <a:avLst/>
              </a:prstGeom>
              <a:ln w="9525" cap="flat" cmpd="sng">
                <a:solidFill>
                  <a:schemeClr val="tx1"/>
                </a:solidFill>
                <a:prstDash val="solid"/>
                <a:headEnd type="none" w="med" len="med"/>
                <a:tailEnd type="none" w="med" len="med"/>
              </a:ln>
            </p:spPr>
          </p:sp>
          <p:sp>
            <p:nvSpPr>
              <p:cNvPr id="17455" name="直接连接符 17454"/>
              <p:cNvSpPr/>
              <p:nvPr/>
            </p:nvSpPr>
            <p:spPr>
              <a:xfrm>
                <a:off x="432" y="3072"/>
                <a:ext cx="4896" cy="0"/>
              </a:xfrm>
              <a:prstGeom prst="line">
                <a:avLst/>
              </a:prstGeom>
              <a:ln w="9525" cap="flat" cmpd="sng">
                <a:solidFill>
                  <a:schemeClr val="tx1"/>
                </a:solidFill>
                <a:prstDash val="solid"/>
                <a:headEnd type="none" w="med" len="med"/>
                <a:tailEnd type="none" w="med" len="med"/>
              </a:ln>
            </p:spPr>
          </p:sp>
          <p:sp>
            <p:nvSpPr>
              <p:cNvPr id="17456" name="直接连接符 17455"/>
              <p:cNvSpPr/>
              <p:nvPr/>
            </p:nvSpPr>
            <p:spPr>
              <a:xfrm>
                <a:off x="432" y="3456"/>
                <a:ext cx="4896" cy="0"/>
              </a:xfrm>
              <a:prstGeom prst="line">
                <a:avLst/>
              </a:prstGeom>
              <a:ln w="9525" cap="flat" cmpd="sng">
                <a:solidFill>
                  <a:schemeClr val="tx1"/>
                </a:solidFill>
                <a:prstDash val="solid"/>
                <a:headEnd type="none" w="med" len="med"/>
                <a:tailEnd type="none" w="med" len="med"/>
              </a:ln>
            </p:spPr>
          </p:sp>
          <p:sp>
            <p:nvSpPr>
              <p:cNvPr id="17457" name="直接连接符 17456"/>
              <p:cNvSpPr/>
              <p:nvPr/>
            </p:nvSpPr>
            <p:spPr>
              <a:xfrm>
                <a:off x="432" y="3840"/>
                <a:ext cx="4896" cy="0"/>
              </a:xfrm>
              <a:prstGeom prst="line">
                <a:avLst/>
              </a:prstGeom>
              <a:ln w="9525" cap="flat" cmpd="sng">
                <a:solidFill>
                  <a:schemeClr val="tx1"/>
                </a:solidFill>
                <a:prstDash val="solid"/>
                <a:headEnd type="none" w="med" len="med"/>
                <a:tailEnd type="none" w="med" len="med"/>
              </a:ln>
            </p:spPr>
          </p:sp>
          <p:sp>
            <p:nvSpPr>
              <p:cNvPr id="17458" name="文本框 17457"/>
              <p:cNvSpPr txBox="1"/>
              <p:nvPr/>
            </p:nvSpPr>
            <p:spPr>
              <a:xfrm>
                <a:off x="864" y="1536"/>
                <a:ext cx="576" cy="290"/>
              </a:xfrm>
              <a:prstGeom prst="rect">
                <a:avLst/>
              </a:prstGeom>
              <a:noFill/>
              <a:ln w="9525">
                <a:noFill/>
              </a:ln>
            </p:spPr>
            <p:txBody>
              <a:bodyPr>
                <a:spAutoFit/>
              </a:bodyPr>
              <a:p>
                <a:pPr>
                  <a:spcBef>
                    <a:spcPct val="50000"/>
                  </a:spcBef>
                </a:pPr>
                <a:r>
                  <a:rPr lang="en-US" altLang="zh-CN" sz="2400" b="1">
                    <a:latin typeface="Times New Roman" panose="02020603050405020304" pitchFamily="18" charset="0"/>
                  </a:rPr>
                  <a:t>CO</a:t>
                </a:r>
                <a:r>
                  <a:rPr lang="en-US" altLang="zh-CN" sz="2400" b="1" baseline="-25000">
                    <a:latin typeface="Times New Roman" panose="02020603050405020304" pitchFamily="18" charset="0"/>
                  </a:rPr>
                  <a:t>2</a:t>
                </a:r>
                <a:endParaRPr lang="en-US" altLang="zh-CN" sz="2400" b="1" baseline="-25000">
                  <a:latin typeface="Times New Roman" panose="02020603050405020304" pitchFamily="18" charset="0"/>
                </a:endParaRPr>
              </a:p>
            </p:txBody>
          </p:sp>
          <p:sp>
            <p:nvSpPr>
              <p:cNvPr id="17459" name="文本框 17458"/>
              <p:cNvSpPr txBox="1"/>
              <p:nvPr/>
            </p:nvSpPr>
            <p:spPr>
              <a:xfrm>
                <a:off x="816" y="1968"/>
                <a:ext cx="720" cy="290"/>
              </a:xfrm>
              <a:prstGeom prst="rect">
                <a:avLst/>
              </a:prstGeom>
              <a:noFill/>
              <a:ln w="9525">
                <a:noFill/>
              </a:ln>
            </p:spPr>
            <p:txBody>
              <a:bodyPr>
                <a:spAutoFit/>
              </a:bodyPr>
              <a:p>
                <a:pPr>
                  <a:spcBef>
                    <a:spcPct val="50000"/>
                  </a:spcBef>
                </a:pPr>
                <a:r>
                  <a:rPr lang="en-US" altLang="zh-CN" sz="2400" b="1">
                    <a:latin typeface="Times New Roman" panose="02020603050405020304" pitchFamily="18" charset="0"/>
                  </a:rPr>
                  <a:t>CH</a:t>
                </a:r>
                <a:r>
                  <a:rPr lang="en-US" altLang="zh-CN" sz="2400" b="1" baseline="-25000">
                    <a:latin typeface="Times New Roman" panose="02020603050405020304" pitchFamily="18" charset="0"/>
                  </a:rPr>
                  <a:t>2</a:t>
                </a:r>
                <a:r>
                  <a:rPr lang="en-US" altLang="zh-CN" sz="2400" b="1">
                    <a:latin typeface="Times New Roman" panose="02020603050405020304" pitchFamily="18" charset="0"/>
                  </a:rPr>
                  <a:t>O</a:t>
                </a:r>
                <a:endParaRPr lang="en-US" altLang="zh-CN" sz="2400" b="1">
                  <a:latin typeface="Times New Roman" panose="02020603050405020304" pitchFamily="18" charset="0"/>
                </a:endParaRPr>
              </a:p>
            </p:txBody>
          </p:sp>
          <p:sp>
            <p:nvSpPr>
              <p:cNvPr id="17460" name="文本框 17459"/>
              <p:cNvSpPr txBox="1"/>
              <p:nvPr/>
            </p:nvSpPr>
            <p:spPr>
              <a:xfrm>
                <a:off x="864" y="2352"/>
                <a:ext cx="480" cy="290"/>
              </a:xfrm>
              <a:prstGeom prst="rect">
                <a:avLst/>
              </a:prstGeom>
              <a:noFill/>
              <a:ln w="9525">
                <a:noFill/>
              </a:ln>
            </p:spPr>
            <p:txBody>
              <a:bodyPr>
                <a:spAutoFit/>
              </a:bodyPr>
              <a:p>
                <a:pPr>
                  <a:spcBef>
                    <a:spcPct val="50000"/>
                  </a:spcBef>
                </a:pPr>
                <a:r>
                  <a:rPr lang="en-US" altLang="zh-CN" sz="2400" b="1">
                    <a:latin typeface="Times New Roman" panose="02020603050405020304" pitchFamily="18" charset="0"/>
                  </a:rPr>
                  <a:t>CH</a:t>
                </a:r>
                <a:r>
                  <a:rPr lang="en-US" altLang="zh-CN" sz="2400" b="1" baseline="-25000">
                    <a:latin typeface="Times New Roman" panose="02020603050405020304" pitchFamily="18" charset="0"/>
                  </a:rPr>
                  <a:t>4</a:t>
                </a:r>
                <a:endParaRPr lang="en-US" altLang="zh-CN" sz="2400" b="1" baseline="-25000">
                  <a:latin typeface="Times New Roman" panose="02020603050405020304" pitchFamily="18" charset="0"/>
                </a:endParaRPr>
              </a:p>
            </p:txBody>
          </p:sp>
        </p:grpSp>
        <p:sp>
          <p:nvSpPr>
            <p:cNvPr id="17464" name="文本框 17463"/>
            <p:cNvSpPr txBox="1"/>
            <p:nvPr/>
          </p:nvSpPr>
          <p:spPr>
            <a:xfrm>
              <a:off x="336" y="864"/>
              <a:ext cx="2352" cy="290"/>
            </a:xfrm>
            <a:prstGeom prst="rect">
              <a:avLst/>
            </a:prstGeom>
            <a:noFill/>
            <a:ln w="9525">
              <a:noFill/>
            </a:ln>
          </p:spPr>
          <p:txBody>
            <a:bodyPr>
              <a:spAutoFit/>
            </a:bodyPr>
            <a:p>
              <a:pPr>
                <a:spcBef>
                  <a:spcPct val="50000"/>
                </a:spcBef>
              </a:pPr>
              <a:r>
                <a:rPr lang="zh-CN" altLang="en-US" sz="2400" b="1" dirty="0">
                  <a:latin typeface="Times New Roman" panose="02020603050405020304" pitchFamily="18" charset="0"/>
                </a:rPr>
                <a:t>结合上述信息完成下表：</a:t>
              </a:r>
              <a:endParaRPr lang="zh-CN" altLang="en-US" sz="2400" b="1" dirty="0">
                <a:latin typeface="Times New Roman" panose="02020603050405020304" pitchFamily="18" charset="0"/>
              </a:endParaRPr>
            </a:p>
          </p:txBody>
        </p:sp>
      </p:grpSp>
      <p:sp>
        <p:nvSpPr>
          <p:cNvPr id="17465" name="文本框 17464"/>
          <p:cNvSpPr txBox="1"/>
          <p:nvPr/>
        </p:nvSpPr>
        <p:spPr>
          <a:xfrm>
            <a:off x="3962400" y="685800"/>
            <a:ext cx="6705600" cy="460375"/>
          </a:xfrm>
          <a:prstGeom prst="rect">
            <a:avLst/>
          </a:prstGeom>
          <a:noFill/>
          <a:ln w="9525">
            <a:noFill/>
          </a:ln>
        </p:spPr>
        <p:txBody>
          <a:bodyPr>
            <a:spAutoFit/>
          </a:bodyPr>
          <a:p>
            <a:pPr>
              <a:spcBef>
                <a:spcPct val="50000"/>
              </a:spcBef>
            </a:pPr>
            <a:r>
              <a:rPr lang="zh-CN" altLang="en-US" sz="2400" b="1" dirty="0">
                <a:solidFill>
                  <a:srgbClr val="FF0000"/>
                </a:solidFill>
                <a:latin typeface="Times New Roman" panose="02020603050405020304" pitchFamily="18" charset="0"/>
              </a:rPr>
              <a:t>中心原子孤对电子对数＋中心原子结合的原子数</a:t>
            </a:r>
            <a:endParaRPr lang="zh-CN" altLang="en-US" sz="2400" b="1" dirty="0">
              <a:solidFill>
                <a:srgbClr val="FF00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blinds(horizontal)">
                                      <p:cBhvr>
                                        <p:cTn id="7" dur="500"/>
                                        <p:tgtEl>
                                          <p:spTgt spid="174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7411"/>
                                        </p:tgtEl>
                                        <p:attrNameLst>
                                          <p:attrName>style.visibility</p:attrName>
                                        </p:attrNameLst>
                                      </p:cBhvr>
                                      <p:to>
                                        <p:strVal val="visible"/>
                                      </p:to>
                                    </p:set>
                                    <p:animEffect transition="in" filter="blinds(horizontal)">
                                      <p:cBhvr>
                                        <p:cTn id="12" dur="500"/>
                                        <p:tgtEl>
                                          <p:spTgt spid="17411"/>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7465"/>
                                        </p:tgtEl>
                                        <p:attrNameLst>
                                          <p:attrName>style.visibility</p:attrName>
                                        </p:attrNameLst>
                                      </p:cBhvr>
                                      <p:to>
                                        <p:strVal val="visible"/>
                                      </p:to>
                                    </p:set>
                                    <p:animEffect transition="in" filter="box(in)">
                                      <p:cBhvr>
                                        <p:cTn id="17" dur="500"/>
                                        <p:tgtEl>
                                          <p:spTgt spid="1746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7439"/>
                                        </p:tgtEl>
                                        <p:attrNameLst>
                                          <p:attrName>style.visibility</p:attrName>
                                        </p:attrNameLst>
                                      </p:cBhvr>
                                      <p:to>
                                        <p:strVal val="visible"/>
                                      </p:to>
                                    </p:set>
                                    <p:animEffect transition="in" filter="blinds(horizontal)">
                                      <p:cBhvr>
                                        <p:cTn id="22" dur="500"/>
                                        <p:tgtEl>
                                          <p:spTgt spid="1743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7419"/>
                                        </p:tgtEl>
                                        <p:attrNameLst>
                                          <p:attrName>style.visibility</p:attrName>
                                        </p:attrNameLst>
                                      </p:cBhvr>
                                      <p:to>
                                        <p:strVal val="visible"/>
                                      </p:to>
                                    </p:set>
                                    <p:animEffect transition="in" filter="blinds(horizontal)">
                                      <p:cBhvr>
                                        <p:cTn id="27" dur="500"/>
                                        <p:tgtEl>
                                          <p:spTgt spid="174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6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文本框 17409"/>
          <p:cNvSpPr txBox="1"/>
          <p:nvPr/>
        </p:nvSpPr>
        <p:spPr>
          <a:xfrm>
            <a:off x="1752600" y="152400"/>
            <a:ext cx="8001000" cy="1014730"/>
          </a:xfrm>
          <a:prstGeom prst="rect">
            <a:avLst/>
          </a:prstGeom>
          <a:noFill/>
          <a:ln w="9525">
            <a:noFill/>
          </a:ln>
        </p:spPr>
        <p:txBody>
          <a:bodyPr>
            <a:spAutoFit/>
          </a:bodyPr>
          <a:p>
            <a:pPr>
              <a:spcBef>
                <a:spcPct val="50000"/>
              </a:spcBef>
            </a:pPr>
            <a:r>
              <a:rPr lang="zh-CN" altLang="en-US" sz="2400" b="1" dirty="0">
                <a:solidFill>
                  <a:srgbClr val="FF0000"/>
                </a:solidFill>
                <a:latin typeface="Times New Roman" panose="02020603050405020304" pitchFamily="18" charset="0"/>
              </a:rPr>
              <a:t>判断</a:t>
            </a:r>
            <a:r>
              <a:rPr lang="zh-CN" altLang="en-US" sz="2400" b="1" dirty="0">
                <a:latin typeface="Times New Roman" panose="02020603050405020304" pitchFamily="18" charset="0"/>
                <a:sym typeface="+mn-ea"/>
              </a:rPr>
              <a:t>分子结构空间构型</a:t>
            </a:r>
            <a:endParaRPr lang="zh-CN" altLang="en-US" sz="2400" b="1" dirty="0">
              <a:latin typeface="Times New Roman" panose="02020603050405020304" pitchFamily="18" charset="0"/>
            </a:endParaRPr>
          </a:p>
          <a:p>
            <a:pPr>
              <a:spcBef>
                <a:spcPct val="50000"/>
              </a:spcBef>
            </a:pPr>
            <a:endParaRPr lang="zh-CN" altLang="en-US" sz="2400" b="1" dirty="0">
              <a:solidFill>
                <a:srgbClr val="FF0000"/>
              </a:solidFill>
              <a:latin typeface="Times New Roman" panose="02020603050405020304" pitchFamily="18" charset="0"/>
            </a:endParaRPr>
          </a:p>
        </p:txBody>
      </p:sp>
      <p:sp>
        <p:nvSpPr>
          <p:cNvPr id="17422" name="文本框 17421"/>
          <p:cNvSpPr txBox="1"/>
          <p:nvPr/>
        </p:nvSpPr>
        <p:spPr>
          <a:xfrm>
            <a:off x="4876800" y="3657600"/>
            <a:ext cx="1752600" cy="460375"/>
          </a:xfrm>
          <a:prstGeom prst="rect">
            <a:avLst/>
          </a:prstGeom>
          <a:noFill/>
          <a:ln w="9525">
            <a:noFill/>
          </a:ln>
        </p:spPr>
        <p:txBody>
          <a:bodyPr>
            <a:spAutoFit/>
          </a:bodyPr>
          <a:p>
            <a:pPr>
              <a:spcBef>
                <a:spcPct val="50000"/>
              </a:spcBef>
            </a:pPr>
            <a:r>
              <a:rPr lang="zh-CN" altLang="en-US" sz="2400" b="1" dirty="0">
                <a:latin typeface="Times New Roman" panose="02020603050405020304" pitchFamily="18" charset="0"/>
              </a:rPr>
              <a:t>平面三角形</a:t>
            </a:r>
            <a:endParaRPr lang="zh-CN" altLang="en-US" sz="2400" b="1" dirty="0">
              <a:latin typeface="Times New Roman" panose="02020603050405020304" pitchFamily="18" charset="0"/>
            </a:endParaRPr>
          </a:p>
        </p:txBody>
      </p:sp>
      <p:grpSp>
        <p:nvGrpSpPr>
          <p:cNvPr id="17439" name="组合 17438"/>
          <p:cNvGrpSpPr/>
          <p:nvPr/>
        </p:nvGrpSpPr>
        <p:grpSpPr>
          <a:xfrm>
            <a:off x="2057400" y="1371600"/>
            <a:ext cx="7924800" cy="5257800"/>
            <a:chOff x="336" y="864"/>
            <a:chExt cx="4992" cy="3312"/>
          </a:xfrm>
        </p:grpSpPr>
        <p:grpSp>
          <p:nvGrpSpPr>
            <p:cNvPr id="17440" name="组合 17439"/>
            <p:cNvGrpSpPr/>
            <p:nvPr/>
          </p:nvGrpSpPr>
          <p:grpSpPr>
            <a:xfrm>
              <a:off x="432" y="1296"/>
              <a:ext cx="4896" cy="2880"/>
              <a:chOff x="432" y="960"/>
              <a:chExt cx="4896" cy="2880"/>
            </a:xfrm>
          </p:grpSpPr>
          <p:sp>
            <p:nvSpPr>
              <p:cNvPr id="17441" name="直接连接符 17440"/>
              <p:cNvSpPr/>
              <p:nvPr/>
            </p:nvSpPr>
            <p:spPr>
              <a:xfrm>
                <a:off x="432" y="960"/>
                <a:ext cx="4896" cy="0"/>
              </a:xfrm>
              <a:prstGeom prst="line">
                <a:avLst/>
              </a:prstGeom>
              <a:ln w="9525" cap="flat" cmpd="sng">
                <a:solidFill>
                  <a:schemeClr val="tx1"/>
                </a:solidFill>
                <a:prstDash val="solid"/>
                <a:headEnd type="none" w="med" len="med"/>
                <a:tailEnd type="none" w="med" len="med"/>
              </a:ln>
            </p:spPr>
          </p:sp>
          <p:sp>
            <p:nvSpPr>
              <p:cNvPr id="17442" name="直接连接符 17441"/>
              <p:cNvSpPr/>
              <p:nvPr/>
            </p:nvSpPr>
            <p:spPr>
              <a:xfrm>
                <a:off x="432" y="960"/>
                <a:ext cx="0" cy="2880"/>
              </a:xfrm>
              <a:prstGeom prst="line">
                <a:avLst/>
              </a:prstGeom>
              <a:ln w="9525" cap="flat" cmpd="sng">
                <a:solidFill>
                  <a:schemeClr val="tx1"/>
                </a:solidFill>
                <a:prstDash val="solid"/>
                <a:headEnd type="none" w="med" len="med"/>
                <a:tailEnd type="none" w="med" len="med"/>
              </a:ln>
            </p:spPr>
          </p:sp>
          <p:sp>
            <p:nvSpPr>
              <p:cNvPr id="17443" name="直接连接符 17442"/>
              <p:cNvSpPr/>
              <p:nvPr/>
            </p:nvSpPr>
            <p:spPr>
              <a:xfrm>
                <a:off x="2064" y="960"/>
                <a:ext cx="0" cy="2880"/>
              </a:xfrm>
              <a:prstGeom prst="line">
                <a:avLst/>
              </a:prstGeom>
              <a:ln w="9525" cap="flat" cmpd="sng">
                <a:solidFill>
                  <a:schemeClr val="tx1"/>
                </a:solidFill>
                <a:prstDash val="solid"/>
                <a:headEnd type="none" w="med" len="med"/>
                <a:tailEnd type="none" w="med" len="med"/>
              </a:ln>
            </p:spPr>
          </p:sp>
          <p:sp>
            <p:nvSpPr>
              <p:cNvPr id="17444" name="直接连接符 17443"/>
              <p:cNvSpPr/>
              <p:nvPr/>
            </p:nvSpPr>
            <p:spPr>
              <a:xfrm>
                <a:off x="3072" y="960"/>
                <a:ext cx="0" cy="2880"/>
              </a:xfrm>
              <a:prstGeom prst="line">
                <a:avLst/>
              </a:prstGeom>
              <a:ln w="9525" cap="flat" cmpd="sng">
                <a:solidFill>
                  <a:schemeClr val="tx1"/>
                </a:solidFill>
                <a:prstDash val="solid"/>
                <a:headEnd type="none" w="med" len="med"/>
                <a:tailEnd type="none" w="med" len="med"/>
              </a:ln>
            </p:spPr>
          </p:sp>
          <p:sp>
            <p:nvSpPr>
              <p:cNvPr id="17445" name="直接连接符 17444"/>
              <p:cNvSpPr/>
              <p:nvPr/>
            </p:nvSpPr>
            <p:spPr>
              <a:xfrm>
                <a:off x="4320" y="960"/>
                <a:ext cx="0" cy="2880"/>
              </a:xfrm>
              <a:prstGeom prst="line">
                <a:avLst/>
              </a:prstGeom>
              <a:ln w="9525" cap="flat" cmpd="sng">
                <a:solidFill>
                  <a:schemeClr val="tx1"/>
                </a:solidFill>
                <a:prstDash val="solid"/>
                <a:headEnd type="none" w="med" len="med"/>
                <a:tailEnd type="none" w="med" len="med"/>
              </a:ln>
            </p:spPr>
          </p:sp>
          <p:sp>
            <p:nvSpPr>
              <p:cNvPr id="17446" name="直接连接符 17445"/>
              <p:cNvSpPr/>
              <p:nvPr/>
            </p:nvSpPr>
            <p:spPr>
              <a:xfrm>
                <a:off x="5328" y="960"/>
                <a:ext cx="0" cy="2880"/>
              </a:xfrm>
              <a:prstGeom prst="line">
                <a:avLst/>
              </a:prstGeom>
              <a:ln w="9525" cap="flat" cmpd="sng">
                <a:solidFill>
                  <a:schemeClr val="tx1"/>
                </a:solidFill>
                <a:prstDash val="solid"/>
                <a:headEnd type="none" w="med" len="med"/>
                <a:tailEnd type="none" w="med" len="med"/>
              </a:ln>
            </p:spPr>
          </p:sp>
          <p:sp>
            <p:nvSpPr>
              <p:cNvPr id="17447" name="直接连接符 17446"/>
              <p:cNvSpPr/>
              <p:nvPr/>
            </p:nvSpPr>
            <p:spPr>
              <a:xfrm>
                <a:off x="432" y="1488"/>
                <a:ext cx="4896" cy="0"/>
              </a:xfrm>
              <a:prstGeom prst="line">
                <a:avLst/>
              </a:prstGeom>
              <a:ln w="9525" cap="flat" cmpd="sng">
                <a:solidFill>
                  <a:schemeClr val="tx1"/>
                </a:solidFill>
                <a:prstDash val="solid"/>
                <a:headEnd type="none" w="med" len="med"/>
                <a:tailEnd type="none" w="med" len="med"/>
              </a:ln>
            </p:spPr>
          </p:sp>
          <p:sp>
            <p:nvSpPr>
              <p:cNvPr id="17448" name="文本框 17447"/>
              <p:cNvSpPr txBox="1"/>
              <p:nvPr/>
            </p:nvSpPr>
            <p:spPr>
              <a:xfrm>
                <a:off x="768" y="1056"/>
                <a:ext cx="816" cy="290"/>
              </a:xfrm>
              <a:prstGeom prst="rect">
                <a:avLst/>
              </a:prstGeom>
              <a:noFill/>
              <a:ln w="9525">
                <a:noFill/>
              </a:ln>
            </p:spPr>
            <p:txBody>
              <a:bodyPr>
                <a:spAutoFit/>
              </a:bodyPr>
              <a:p>
                <a:pPr>
                  <a:spcBef>
                    <a:spcPct val="50000"/>
                  </a:spcBef>
                </a:pPr>
                <a:r>
                  <a:rPr lang="zh-CN" altLang="en-US" sz="2400" b="1" dirty="0">
                    <a:latin typeface="Times New Roman" panose="02020603050405020304" pitchFamily="18" charset="0"/>
                  </a:rPr>
                  <a:t>代表物</a:t>
                </a:r>
                <a:endParaRPr lang="zh-CN" altLang="en-US" sz="2400" b="1" dirty="0">
                  <a:latin typeface="Times New Roman" panose="02020603050405020304" pitchFamily="18" charset="0"/>
                </a:endParaRPr>
              </a:p>
            </p:txBody>
          </p:sp>
          <p:sp>
            <p:nvSpPr>
              <p:cNvPr id="17452" name="直接连接符 17451"/>
              <p:cNvSpPr/>
              <p:nvPr/>
            </p:nvSpPr>
            <p:spPr>
              <a:xfrm>
                <a:off x="432" y="1920"/>
                <a:ext cx="4896" cy="0"/>
              </a:xfrm>
              <a:prstGeom prst="line">
                <a:avLst/>
              </a:prstGeom>
              <a:ln w="9525" cap="flat" cmpd="sng">
                <a:solidFill>
                  <a:schemeClr val="tx1"/>
                </a:solidFill>
                <a:prstDash val="solid"/>
                <a:headEnd type="none" w="med" len="med"/>
                <a:tailEnd type="none" w="med" len="med"/>
              </a:ln>
            </p:spPr>
          </p:sp>
          <p:sp>
            <p:nvSpPr>
              <p:cNvPr id="17453" name="直接连接符 17452"/>
              <p:cNvSpPr/>
              <p:nvPr/>
            </p:nvSpPr>
            <p:spPr>
              <a:xfrm>
                <a:off x="432" y="2304"/>
                <a:ext cx="4896" cy="0"/>
              </a:xfrm>
              <a:prstGeom prst="line">
                <a:avLst/>
              </a:prstGeom>
              <a:ln w="9525" cap="flat" cmpd="sng">
                <a:solidFill>
                  <a:schemeClr val="tx1"/>
                </a:solidFill>
                <a:prstDash val="solid"/>
                <a:headEnd type="none" w="med" len="med"/>
                <a:tailEnd type="none" w="med" len="med"/>
              </a:ln>
            </p:spPr>
          </p:sp>
          <p:sp>
            <p:nvSpPr>
              <p:cNvPr id="17454" name="直接连接符 17453"/>
              <p:cNvSpPr/>
              <p:nvPr/>
            </p:nvSpPr>
            <p:spPr>
              <a:xfrm>
                <a:off x="432" y="2688"/>
                <a:ext cx="4896" cy="0"/>
              </a:xfrm>
              <a:prstGeom prst="line">
                <a:avLst/>
              </a:prstGeom>
              <a:ln w="9525" cap="flat" cmpd="sng">
                <a:solidFill>
                  <a:schemeClr val="tx1"/>
                </a:solidFill>
                <a:prstDash val="solid"/>
                <a:headEnd type="none" w="med" len="med"/>
                <a:tailEnd type="none" w="med" len="med"/>
              </a:ln>
            </p:spPr>
          </p:sp>
          <p:sp>
            <p:nvSpPr>
              <p:cNvPr id="17455" name="直接连接符 17454"/>
              <p:cNvSpPr/>
              <p:nvPr/>
            </p:nvSpPr>
            <p:spPr>
              <a:xfrm>
                <a:off x="432" y="3072"/>
                <a:ext cx="4896" cy="0"/>
              </a:xfrm>
              <a:prstGeom prst="line">
                <a:avLst/>
              </a:prstGeom>
              <a:ln w="9525" cap="flat" cmpd="sng">
                <a:solidFill>
                  <a:schemeClr val="tx1"/>
                </a:solidFill>
                <a:prstDash val="solid"/>
                <a:headEnd type="none" w="med" len="med"/>
                <a:tailEnd type="none" w="med" len="med"/>
              </a:ln>
            </p:spPr>
          </p:sp>
          <p:sp>
            <p:nvSpPr>
              <p:cNvPr id="17456" name="直接连接符 17455"/>
              <p:cNvSpPr/>
              <p:nvPr/>
            </p:nvSpPr>
            <p:spPr>
              <a:xfrm>
                <a:off x="432" y="3456"/>
                <a:ext cx="4896" cy="0"/>
              </a:xfrm>
              <a:prstGeom prst="line">
                <a:avLst/>
              </a:prstGeom>
              <a:ln w="9525" cap="flat" cmpd="sng">
                <a:solidFill>
                  <a:schemeClr val="tx1"/>
                </a:solidFill>
                <a:prstDash val="solid"/>
                <a:headEnd type="none" w="med" len="med"/>
                <a:tailEnd type="none" w="med" len="med"/>
              </a:ln>
            </p:spPr>
          </p:sp>
          <p:sp>
            <p:nvSpPr>
              <p:cNvPr id="17457" name="直接连接符 17456"/>
              <p:cNvSpPr/>
              <p:nvPr/>
            </p:nvSpPr>
            <p:spPr>
              <a:xfrm>
                <a:off x="432" y="3840"/>
                <a:ext cx="4896" cy="0"/>
              </a:xfrm>
              <a:prstGeom prst="line">
                <a:avLst/>
              </a:prstGeom>
              <a:ln w="9525" cap="flat" cmpd="sng">
                <a:solidFill>
                  <a:schemeClr val="tx1"/>
                </a:solidFill>
                <a:prstDash val="solid"/>
                <a:headEnd type="none" w="med" len="med"/>
                <a:tailEnd type="none" w="med" len="med"/>
              </a:ln>
            </p:spPr>
          </p:sp>
          <p:sp>
            <p:nvSpPr>
              <p:cNvPr id="17458" name="文本框 17457"/>
              <p:cNvSpPr txBox="1"/>
              <p:nvPr/>
            </p:nvSpPr>
            <p:spPr>
              <a:xfrm>
                <a:off x="864" y="1536"/>
                <a:ext cx="576" cy="290"/>
              </a:xfrm>
              <a:prstGeom prst="rect">
                <a:avLst/>
              </a:prstGeom>
              <a:noFill/>
              <a:ln w="9525">
                <a:noFill/>
              </a:ln>
            </p:spPr>
            <p:txBody>
              <a:bodyPr>
                <a:spAutoFit/>
              </a:bodyPr>
              <a:p>
                <a:pPr>
                  <a:spcBef>
                    <a:spcPct val="50000"/>
                  </a:spcBef>
                </a:pPr>
                <a:r>
                  <a:rPr lang="en-US" altLang="zh-CN" sz="2400" b="1">
                    <a:latin typeface="Times New Roman" panose="02020603050405020304" pitchFamily="18" charset="0"/>
                  </a:rPr>
                  <a:t>CO</a:t>
                </a:r>
                <a:r>
                  <a:rPr lang="en-US" altLang="zh-CN" sz="2400" b="1" baseline="-25000">
                    <a:latin typeface="Times New Roman" panose="02020603050405020304" pitchFamily="18" charset="0"/>
                  </a:rPr>
                  <a:t>2</a:t>
                </a:r>
                <a:endParaRPr lang="en-US" altLang="zh-CN" sz="2400" b="1" baseline="-25000">
                  <a:latin typeface="Times New Roman" panose="02020603050405020304" pitchFamily="18" charset="0"/>
                </a:endParaRPr>
              </a:p>
            </p:txBody>
          </p:sp>
          <p:sp>
            <p:nvSpPr>
              <p:cNvPr id="17459" name="文本框 17458"/>
              <p:cNvSpPr txBox="1"/>
              <p:nvPr/>
            </p:nvSpPr>
            <p:spPr>
              <a:xfrm>
                <a:off x="816" y="1968"/>
                <a:ext cx="720" cy="290"/>
              </a:xfrm>
              <a:prstGeom prst="rect">
                <a:avLst/>
              </a:prstGeom>
              <a:noFill/>
              <a:ln w="9525">
                <a:noFill/>
              </a:ln>
            </p:spPr>
            <p:txBody>
              <a:bodyPr>
                <a:spAutoFit/>
              </a:bodyPr>
              <a:p>
                <a:pPr>
                  <a:spcBef>
                    <a:spcPct val="50000"/>
                  </a:spcBef>
                </a:pPr>
                <a:r>
                  <a:rPr lang="en-US" altLang="zh-CN" sz="2400" b="1">
                    <a:latin typeface="Times New Roman" panose="02020603050405020304" pitchFamily="18" charset="0"/>
                  </a:rPr>
                  <a:t>CH</a:t>
                </a:r>
                <a:r>
                  <a:rPr lang="en-US" altLang="zh-CN" sz="2400" b="1" baseline="-25000">
                    <a:latin typeface="Times New Roman" panose="02020603050405020304" pitchFamily="18" charset="0"/>
                  </a:rPr>
                  <a:t>2</a:t>
                </a:r>
                <a:r>
                  <a:rPr lang="en-US" altLang="zh-CN" sz="2400" b="1">
                    <a:latin typeface="Times New Roman" panose="02020603050405020304" pitchFamily="18" charset="0"/>
                  </a:rPr>
                  <a:t>O</a:t>
                </a:r>
                <a:endParaRPr lang="en-US" altLang="zh-CN" sz="2400" b="1">
                  <a:latin typeface="Times New Roman" panose="02020603050405020304" pitchFamily="18" charset="0"/>
                </a:endParaRPr>
              </a:p>
            </p:txBody>
          </p:sp>
          <p:sp>
            <p:nvSpPr>
              <p:cNvPr id="17460" name="文本框 17459"/>
              <p:cNvSpPr txBox="1"/>
              <p:nvPr/>
            </p:nvSpPr>
            <p:spPr>
              <a:xfrm>
                <a:off x="864" y="2352"/>
                <a:ext cx="480" cy="290"/>
              </a:xfrm>
              <a:prstGeom prst="rect">
                <a:avLst/>
              </a:prstGeom>
              <a:noFill/>
              <a:ln w="9525">
                <a:noFill/>
              </a:ln>
            </p:spPr>
            <p:txBody>
              <a:bodyPr>
                <a:spAutoFit/>
              </a:bodyPr>
              <a:p>
                <a:pPr>
                  <a:spcBef>
                    <a:spcPct val="50000"/>
                  </a:spcBef>
                </a:pPr>
                <a:r>
                  <a:rPr lang="en-US" altLang="zh-CN" sz="2400" b="1">
                    <a:latin typeface="Times New Roman" panose="02020603050405020304" pitchFamily="18" charset="0"/>
                  </a:rPr>
                  <a:t>CH</a:t>
                </a:r>
                <a:r>
                  <a:rPr lang="en-US" altLang="zh-CN" sz="2400" b="1" baseline="-25000">
                    <a:latin typeface="Times New Roman" panose="02020603050405020304" pitchFamily="18" charset="0"/>
                  </a:rPr>
                  <a:t>4</a:t>
                </a:r>
                <a:endParaRPr lang="en-US" altLang="zh-CN" sz="2400" b="1" baseline="-25000">
                  <a:latin typeface="Times New Roman" panose="02020603050405020304" pitchFamily="18" charset="0"/>
                </a:endParaRPr>
              </a:p>
            </p:txBody>
          </p:sp>
        </p:grpSp>
        <p:sp>
          <p:nvSpPr>
            <p:cNvPr id="17464" name="文本框 17463"/>
            <p:cNvSpPr txBox="1"/>
            <p:nvPr/>
          </p:nvSpPr>
          <p:spPr>
            <a:xfrm>
              <a:off x="336" y="864"/>
              <a:ext cx="2352" cy="290"/>
            </a:xfrm>
            <a:prstGeom prst="rect">
              <a:avLst/>
            </a:prstGeom>
            <a:noFill/>
            <a:ln w="9525">
              <a:noFill/>
            </a:ln>
          </p:spPr>
          <p:txBody>
            <a:bodyPr>
              <a:spAutoFit/>
            </a:bodyPr>
            <a:p>
              <a:pPr>
                <a:spcBef>
                  <a:spcPct val="50000"/>
                </a:spcBef>
              </a:pPr>
              <a:r>
                <a:rPr lang="zh-CN" altLang="en-US" sz="2400" b="1" dirty="0">
                  <a:latin typeface="Times New Roman" panose="02020603050405020304" pitchFamily="18" charset="0"/>
                </a:rPr>
                <a:t>结合上述信息完成下表：</a:t>
              </a:r>
              <a:endParaRPr lang="zh-CN" altLang="en-US" sz="2400" b="1" dirty="0">
                <a:latin typeface="Times New Roman" panose="02020603050405020304" pitchFamily="18" charset="0"/>
              </a:endParaRPr>
            </a:p>
          </p:txBody>
        </p:sp>
      </p:grpSp>
      <p:sp>
        <p:nvSpPr>
          <p:cNvPr id="2" name="文本框 1"/>
          <p:cNvSpPr txBox="1"/>
          <p:nvPr/>
        </p:nvSpPr>
        <p:spPr>
          <a:xfrm>
            <a:off x="4914900" y="2209800"/>
            <a:ext cx="1524000" cy="460375"/>
          </a:xfrm>
          <a:prstGeom prst="rect">
            <a:avLst/>
          </a:prstGeom>
          <a:noFill/>
          <a:ln w="9525">
            <a:noFill/>
          </a:ln>
        </p:spPr>
        <p:txBody>
          <a:bodyPr>
            <a:spAutoFit/>
          </a:bodyPr>
          <a:p>
            <a:pPr>
              <a:spcBef>
                <a:spcPct val="50000"/>
              </a:spcBef>
            </a:pPr>
            <a:r>
              <a:rPr lang="zh-CN" altLang="en-US" sz="2400" b="1" dirty="0">
                <a:latin typeface="Times New Roman" panose="02020603050405020304" pitchFamily="18" charset="0"/>
              </a:rPr>
              <a:t>分子结构</a:t>
            </a:r>
            <a:endParaRPr lang="zh-CN" altLang="en-US" sz="2400" b="1"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blinds(horizontal)">
                                      <p:cBhvr>
                                        <p:cTn id="7" dur="500"/>
                                        <p:tgtEl>
                                          <p:spTgt spid="174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7439"/>
                                        </p:tgtEl>
                                        <p:attrNameLst>
                                          <p:attrName>style.visibility</p:attrName>
                                        </p:attrNameLst>
                                      </p:cBhvr>
                                      <p:to>
                                        <p:strVal val="visible"/>
                                      </p:to>
                                    </p:set>
                                    <p:animEffect transition="in" filter="blinds(horizontal)">
                                      <p:cBhvr>
                                        <p:cTn id="12" dur="500"/>
                                        <p:tgtEl>
                                          <p:spTgt spid="174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文本框 18433"/>
          <p:cNvSpPr txBox="1"/>
          <p:nvPr/>
        </p:nvSpPr>
        <p:spPr>
          <a:xfrm>
            <a:off x="1905000" y="838200"/>
            <a:ext cx="8153400" cy="460375"/>
          </a:xfrm>
          <a:prstGeom prst="rect">
            <a:avLst/>
          </a:prstGeom>
          <a:noFill/>
          <a:ln w="9525">
            <a:noFill/>
          </a:ln>
        </p:spPr>
        <p:txBody>
          <a:bodyPr>
            <a:spAutoFit/>
          </a:bodyPr>
          <a:p>
            <a:pPr>
              <a:spcBef>
                <a:spcPct val="50000"/>
              </a:spcBef>
            </a:pPr>
            <a:r>
              <a:rPr lang="en-US" altLang="zh-CN" sz="2400" b="1" dirty="0">
                <a:latin typeface="Times New Roman" panose="02020603050405020304" pitchFamily="18" charset="0"/>
              </a:rPr>
              <a:t>11.</a:t>
            </a:r>
            <a:r>
              <a:rPr lang="zh-CN" altLang="en-US" sz="2400" b="1" dirty="0">
                <a:latin typeface="Times New Roman" panose="02020603050405020304" pitchFamily="18" charset="0"/>
              </a:rPr>
              <a:t>描述化合物中每个化学键是怎样形成的？</a:t>
            </a:r>
            <a:endParaRPr lang="zh-CN" altLang="en-US" sz="2400" b="1" dirty="0">
              <a:latin typeface="Times New Roman" panose="02020603050405020304" pitchFamily="18" charset="0"/>
            </a:endParaRPr>
          </a:p>
        </p:txBody>
      </p:sp>
      <p:sp>
        <p:nvSpPr>
          <p:cNvPr id="18435" name="文本框 18434"/>
          <p:cNvSpPr txBox="1"/>
          <p:nvPr/>
        </p:nvSpPr>
        <p:spPr>
          <a:xfrm>
            <a:off x="2209800" y="3810000"/>
            <a:ext cx="7620000" cy="1198880"/>
          </a:xfrm>
          <a:prstGeom prst="rect">
            <a:avLst/>
          </a:prstGeom>
          <a:noFill/>
          <a:ln w="9525">
            <a:noFill/>
          </a:ln>
        </p:spPr>
        <p:txBody>
          <a:bodyPr>
            <a:spAutoFit/>
          </a:bodyPr>
          <a:p>
            <a:pPr>
              <a:spcBef>
                <a:spcPct val="50000"/>
              </a:spcBef>
            </a:pPr>
            <a:r>
              <a:rPr lang="en-US" altLang="zh-CN" sz="2400" b="1" dirty="0">
                <a:solidFill>
                  <a:srgbClr val="FF0000"/>
                </a:solidFill>
                <a:latin typeface="Times New Roman" panose="02020603050405020304" pitchFamily="18" charset="0"/>
              </a:rPr>
              <a:t>C</a:t>
            </a:r>
            <a:r>
              <a:rPr lang="zh-CN" altLang="en-US" sz="2400" b="1" dirty="0">
                <a:solidFill>
                  <a:srgbClr val="FF0000"/>
                </a:solidFill>
                <a:latin typeface="Times New Roman" panose="02020603050405020304" pitchFamily="18" charset="0"/>
              </a:rPr>
              <a:t>原子发生</a:t>
            </a:r>
            <a:r>
              <a:rPr lang="en-US" altLang="zh-CN" sz="2400" b="1" dirty="0">
                <a:solidFill>
                  <a:srgbClr val="FF0000"/>
                </a:solidFill>
                <a:latin typeface="Times New Roman" panose="02020603050405020304" pitchFamily="18" charset="0"/>
              </a:rPr>
              <a:t>SP</a:t>
            </a:r>
            <a:r>
              <a:rPr lang="zh-CN" altLang="en-US" sz="2400" b="1" dirty="0">
                <a:solidFill>
                  <a:srgbClr val="FF0000"/>
                </a:solidFill>
                <a:latin typeface="Times New Roman" panose="02020603050405020304" pitchFamily="18" charset="0"/>
              </a:rPr>
              <a:t>杂化生成了两个</a:t>
            </a:r>
            <a:r>
              <a:rPr lang="en-US" altLang="zh-CN" sz="2400" b="1" dirty="0">
                <a:solidFill>
                  <a:srgbClr val="FF0000"/>
                </a:solidFill>
                <a:latin typeface="Times New Roman" panose="02020603050405020304" pitchFamily="18" charset="0"/>
              </a:rPr>
              <a:t>SP</a:t>
            </a:r>
            <a:r>
              <a:rPr lang="zh-CN" altLang="en-US" sz="2400" b="1" dirty="0">
                <a:solidFill>
                  <a:srgbClr val="FF0000"/>
                </a:solidFill>
                <a:latin typeface="Times New Roman" panose="02020603050405020304" pitchFamily="18" charset="0"/>
              </a:rPr>
              <a:t>轨道分别与两个</a:t>
            </a:r>
            <a:r>
              <a:rPr lang="en-US" altLang="zh-CN" sz="2400" b="1" dirty="0">
                <a:solidFill>
                  <a:srgbClr val="FF0000"/>
                </a:solidFill>
                <a:latin typeface="Times New Roman" panose="02020603050405020304" pitchFamily="18" charset="0"/>
              </a:rPr>
              <a:t>O</a:t>
            </a:r>
            <a:r>
              <a:rPr lang="zh-CN" altLang="en-US" sz="2400" b="1" dirty="0">
                <a:solidFill>
                  <a:srgbClr val="FF0000"/>
                </a:solidFill>
                <a:latin typeface="Times New Roman" panose="02020603050405020304" pitchFamily="18" charset="0"/>
              </a:rPr>
              <a:t>原子的一个</a:t>
            </a:r>
            <a:r>
              <a:rPr lang="en-US" altLang="zh-CN" sz="2400" b="1" dirty="0">
                <a:solidFill>
                  <a:srgbClr val="FF0000"/>
                </a:solidFill>
                <a:latin typeface="Times New Roman" panose="02020603050405020304" pitchFamily="18" charset="0"/>
              </a:rPr>
              <a:t>P</a:t>
            </a:r>
            <a:r>
              <a:rPr lang="zh-CN" altLang="en-US" sz="2400" b="1" dirty="0">
                <a:solidFill>
                  <a:srgbClr val="FF0000"/>
                </a:solidFill>
                <a:latin typeface="Times New Roman" panose="02020603050405020304" pitchFamily="18" charset="0"/>
              </a:rPr>
              <a:t>轨道形成两个</a:t>
            </a:r>
            <a:r>
              <a:rPr lang="en-US" altLang="zh-CN" sz="2400" b="1" dirty="0">
                <a:solidFill>
                  <a:srgbClr val="FF0000"/>
                </a:solidFill>
                <a:latin typeface="Times New Roman" panose="02020603050405020304" pitchFamily="18" charset="0"/>
              </a:rPr>
              <a:t>σ</a:t>
            </a:r>
            <a:r>
              <a:rPr lang="zh-CN" altLang="en-US" sz="2400" b="1" dirty="0">
                <a:solidFill>
                  <a:srgbClr val="FF0000"/>
                </a:solidFill>
                <a:latin typeface="Times New Roman" panose="02020603050405020304" pitchFamily="18" charset="0"/>
              </a:rPr>
              <a:t>键； </a:t>
            </a:r>
            <a:r>
              <a:rPr lang="en-US" altLang="zh-CN" sz="2400" b="1" dirty="0">
                <a:solidFill>
                  <a:srgbClr val="FF0000"/>
                </a:solidFill>
                <a:latin typeface="Times New Roman" panose="02020603050405020304" pitchFamily="18" charset="0"/>
              </a:rPr>
              <a:t>C</a:t>
            </a:r>
            <a:r>
              <a:rPr lang="zh-CN" altLang="en-US" sz="2400" b="1" dirty="0">
                <a:solidFill>
                  <a:srgbClr val="FF0000"/>
                </a:solidFill>
                <a:latin typeface="Times New Roman" panose="02020603050405020304" pitchFamily="18" charset="0"/>
              </a:rPr>
              <a:t>原子剩余的两个</a:t>
            </a:r>
            <a:r>
              <a:rPr lang="en-US" altLang="zh-CN" sz="2400" b="1" dirty="0">
                <a:solidFill>
                  <a:srgbClr val="FF0000"/>
                </a:solidFill>
                <a:latin typeface="Times New Roman" panose="02020603050405020304" pitchFamily="18" charset="0"/>
              </a:rPr>
              <a:t>P</a:t>
            </a:r>
            <a:r>
              <a:rPr lang="zh-CN" altLang="en-US" sz="2400" b="1" dirty="0">
                <a:solidFill>
                  <a:srgbClr val="FF0000"/>
                </a:solidFill>
                <a:latin typeface="Times New Roman" panose="02020603050405020304" pitchFamily="18" charset="0"/>
              </a:rPr>
              <a:t>轨道分别与两个</a:t>
            </a:r>
            <a:r>
              <a:rPr lang="en-US" altLang="zh-CN" sz="2400" b="1" dirty="0">
                <a:solidFill>
                  <a:srgbClr val="FF0000"/>
                </a:solidFill>
                <a:latin typeface="Times New Roman" panose="02020603050405020304" pitchFamily="18" charset="0"/>
              </a:rPr>
              <a:t>O</a:t>
            </a:r>
            <a:r>
              <a:rPr lang="zh-CN" altLang="en-US" sz="2400" b="1" dirty="0">
                <a:solidFill>
                  <a:srgbClr val="FF0000"/>
                </a:solidFill>
                <a:latin typeface="Times New Roman" panose="02020603050405020304" pitchFamily="18" charset="0"/>
              </a:rPr>
              <a:t>原子剩余的</a:t>
            </a:r>
            <a:r>
              <a:rPr lang="en-US" altLang="zh-CN" sz="2400" b="1" dirty="0">
                <a:solidFill>
                  <a:srgbClr val="FF0000"/>
                </a:solidFill>
                <a:latin typeface="Times New Roman" panose="02020603050405020304" pitchFamily="18" charset="0"/>
              </a:rPr>
              <a:t>1</a:t>
            </a:r>
            <a:r>
              <a:rPr lang="zh-CN" altLang="en-US" sz="2400" b="1" dirty="0">
                <a:solidFill>
                  <a:srgbClr val="FF0000"/>
                </a:solidFill>
                <a:latin typeface="Times New Roman" panose="02020603050405020304" pitchFamily="18" charset="0"/>
              </a:rPr>
              <a:t>个</a:t>
            </a:r>
            <a:r>
              <a:rPr lang="en-US" altLang="zh-CN" sz="2400" b="1" dirty="0">
                <a:solidFill>
                  <a:srgbClr val="FF0000"/>
                </a:solidFill>
                <a:latin typeface="Times New Roman" panose="02020603050405020304" pitchFamily="18" charset="0"/>
              </a:rPr>
              <a:t>P</a:t>
            </a:r>
            <a:r>
              <a:rPr lang="zh-CN" altLang="en-US" sz="2400" b="1" dirty="0">
                <a:solidFill>
                  <a:srgbClr val="FF0000"/>
                </a:solidFill>
                <a:latin typeface="Times New Roman" panose="02020603050405020304" pitchFamily="18" charset="0"/>
              </a:rPr>
              <a:t>轨道形成两个</a:t>
            </a:r>
            <a:r>
              <a:rPr lang="en-US" altLang="zh-CN" sz="2400" b="1" dirty="0">
                <a:solidFill>
                  <a:srgbClr val="FF0000"/>
                </a:solidFill>
                <a:latin typeface="Times New Roman" panose="02020603050405020304" pitchFamily="18" charset="0"/>
              </a:rPr>
              <a:t>π</a:t>
            </a:r>
            <a:r>
              <a:rPr lang="zh-CN" altLang="en-US" sz="2400" b="1" dirty="0">
                <a:solidFill>
                  <a:srgbClr val="FF0000"/>
                </a:solidFill>
                <a:latin typeface="Times New Roman" panose="02020603050405020304" pitchFamily="18" charset="0"/>
              </a:rPr>
              <a:t>键。</a:t>
            </a:r>
            <a:endParaRPr lang="zh-CN" altLang="en-US" sz="2400" b="1" dirty="0">
              <a:solidFill>
                <a:srgbClr val="FF0000"/>
              </a:solidFill>
              <a:latin typeface="Times New Roman" panose="02020603050405020304" pitchFamily="18" charset="0"/>
            </a:endParaRPr>
          </a:p>
        </p:txBody>
      </p:sp>
      <p:sp>
        <p:nvSpPr>
          <p:cNvPr id="18436" name="文本框 18435"/>
          <p:cNvSpPr txBox="1"/>
          <p:nvPr/>
        </p:nvSpPr>
        <p:spPr>
          <a:xfrm>
            <a:off x="2057400" y="5029200"/>
            <a:ext cx="1447800" cy="460375"/>
          </a:xfrm>
          <a:prstGeom prst="rect">
            <a:avLst/>
          </a:prstGeom>
          <a:noFill/>
          <a:ln w="9525">
            <a:noFill/>
          </a:ln>
        </p:spPr>
        <p:txBody>
          <a:bodyPr>
            <a:spAutoFit/>
          </a:bodyPr>
          <a:p>
            <a:pPr>
              <a:spcBef>
                <a:spcPct val="50000"/>
              </a:spcBef>
            </a:pPr>
            <a:r>
              <a:rPr lang="en-US" altLang="zh-CN" sz="2400">
                <a:latin typeface="Times New Roman" panose="02020603050405020304" pitchFamily="18" charset="0"/>
              </a:rPr>
              <a:t>2 </a:t>
            </a:r>
            <a:r>
              <a:rPr lang="zh-CN" altLang="en-US" sz="2400" b="1" dirty="0">
                <a:latin typeface="Times New Roman" panose="02020603050405020304" pitchFamily="18" charset="0"/>
              </a:rPr>
              <a:t>．</a:t>
            </a:r>
            <a:r>
              <a:rPr lang="en-US" altLang="zh-CN" sz="2400" b="1">
                <a:latin typeface="Times New Roman" panose="02020603050405020304" pitchFamily="18" charset="0"/>
              </a:rPr>
              <a:t>H</a:t>
            </a:r>
            <a:r>
              <a:rPr lang="en-US" altLang="zh-CN" sz="2400" b="1" baseline="-25000">
                <a:latin typeface="Times New Roman" panose="02020603050405020304" pitchFamily="18" charset="0"/>
              </a:rPr>
              <a:t>2</a:t>
            </a:r>
            <a:r>
              <a:rPr lang="en-US" altLang="zh-CN" sz="2400" b="1">
                <a:latin typeface="Times New Roman" panose="02020603050405020304" pitchFamily="18" charset="0"/>
              </a:rPr>
              <a:t>O</a:t>
            </a:r>
            <a:endParaRPr lang="en-US" altLang="zh-CN" sz="2400" b="1">
              <a:latin typeface="Times New Roman" panose="02020603050405020304" pitchFamily="18" charset="0"/>
            </a:endParaRPr>
          </a:p>
        </p:txBody>
      </p:sp>
      <p:sp>
        <p:nvSpPr>
          <p:cNvPr id="18437" name="文本框 18436"/>
          <p:cNvSpPr txBox="1"/>
          <p:nvPr/>
        </p:nvSpPr>
        <p:spPr>
          <a:xfrm>
            <a:off x="3429000" y="5105400"/>
            <a:ext cx="6781800" cy="1568450"/>
          </a:xfrm>
          <a:prstGeom prst="rect">
            <a:avLst/>
          </a:prstGeom>
          <a:noFill/>
          <a:ln w="9525">
            <a:noFill/>
          </a:ln>
        </p:spPr>
        <p:txBody>
          <a:bodyPr>
            <a:spAutoFit/>
          </a:bodyPr>
          <a:p>
            <a:pPr>
              <a:spcBef>
                <a:spcPct val="50000"/>
              </a:spcBef>
            </a:pPr>
            <a:r>
              <a:rPr lang="en-US" altLang="zh-CN" sz="2400" b="1" dirty="0">
                <a:solidFill>
                  <a:srgbClr val="FF0000"/>
                </a:solidFill>
                <a:latin typeface="Times New Roman" panose="02020603050405020304" pitchFamily="18" charset="0"/>
              </a:rPr>
              <a:t>O</a:t>
            </a:r>
            <a:r>
              <a:rPr lang="zh-CN" altLang="en-US" sz="2400" b="1" dirty="0">
                <a:solidFill>
                  <a:srgbClr val="FF0000"/>
                </a:solidFill>
                <a:latin typeface="Times New Roman" panose="02020603050405020304" pitchFamily="18" charset="0"/>
              </a:rPr>
              <a:t>原子发生</a:t>
            </a:r>
            <a:r>
              <a:rPr lang="en-US" altLang="zh-CN" sz="2400" b="1">
                <a:solidFill>
                  <a:srgbClr val="FF0000"/>
                </a:solidFill>
                <a:latin typeface="Times New Roman" panose="02020603050405020304" pitchFamily="18" charset="0"/>
              </a:rPr>
              <a:t>SP</a:t>
            </a:r>
            <a:r>
              <a:rPr lang="en-US" altLang="zh-CN" sz="2400" b="1" baseline="30000">
                <a:solidFill>
                  <a:srgbClr val="FF0000"/>
                </a:solidFill>
                <a:latin typeface="Times New Roman" panose="02020603050405020304" pitchFamily="18" charset="0"/>
              </a:rPr>
              <a:t>3</a:t>
            </a:r>
            <a:r>
              <a:rPr lang="zh-CN" altLang="en-US" sz="2400" b="1" dirty="0">
                <a:solidFill>
                  <a:srgbClr val="FF0000"/>
                </a:solidFill>
                <a:latin typeface="Times New Roman" panose="02020603050405020304" pitchFamily="18" charset="0"/>
              </a:rPr>
              <a:t>杂化生成了四个</a:t>
            </a:r>
            <a:r>
              <a:rPr lang="en-US" altLang="zh-CN" sz="2400" b="1">
                <a:solidFill>
                  <a:srgbClr val="FF0000"/>
                </a:solidFill>
                <a:latin typeface="Times New Roman" panose="02020603050405020304" pitchFamily="18" charset="0"/>
              </a:rPr>
              <a:t>SP</a:t>
            </a:r>
            <a:r>
              <a:rPr lang="en-US" altLang="zh-CN" sz="2400" b="1" baseline="30000">
                <a:solidFill>
                  <a:srgbClr val="FF0000"/>
                </a:solidFill>
                <a:latin typeface="Times New Roman" panose="02020603050405020304" pitchFamily="18" charset="0"/>
              </a:rPr>
              <a:t>3</a:t>
            </a:r>
            <a:r>
              <a:rPr lang="zh-CN" altLang="en-US" sz="2400" b="1" dirty="0">
                <a:solidFill>
                  <a:srgbClr val="FF0000"/>
                </a:solidFill>
                <a:latin typeface="Times New Roman" panose="02020603050405020304" pitchFamily="18" charset="0"/>
              </a:rPr>
              <a:t>杂化轨道，其中的两个分别与两个</a:t>
            </a:r>
            <a:r>
              <a:rPr lang="en-US" altLang="zh-CN" sz="2400" b="1" dirty="0">
                <a:solidFill>
                  <a:srgbClr val="FF0000"/>
                </a:solidFill>
                <a:latin typeface="Times New Roman" panose="02020603050405020304" pitchFamily="18" charset="0"/>
              </a:rPr>
              <a:t>H</a:t>
            </a:r>
            <a:r>
              <a:rPr lang="zh-CN" altLang="en-US" sz="2400" b="1" dirty="0">
                <a:solidFill>
                  <a:srgbClr val="FF0000"/>
                </a:solidFill>
                <a:latin typeface="Times New Roman" panose="02020603050405020304" pitchFamily="18" charset="0"/>
              </a:rPr>
              <a:t>原子的</a:t>
            </a:r>
            <a:r>
              <a:rPr lang="en-US" altLang="zh-CN" sz="2400" b="1" dirty="0">
                <a:solidFill>
                  <a:srgbClr val="FF0000"/>
                </a:solidFill>
                <a:latin typeface="Times New Roman" panose="02020603050405020304" pitchFamily="18" charset="0"/>
              </a:rPr>
              <a:t>S</a:t>
            </a:r>
            <a:r>
              <a:rPr lang="zh-CN" altLang="en-US" sz="2400" b="1" dirty="0">
                <a:solidFill>
                  <a:srgbClr val="FF0000"/>
                </a:solidFill>
                <a:latin typeface="Times New Roman" panose="02020603050405020304" pitchFamily="18" charset="0"/>
              </a:rPr>
              <a:t>轨道形成两个</a:t>
            </a:r>
            <a:r>
              <a:rPr lang="en-US" altLang="zh-CN" sz="2400" b="1" dirty="0">
                <a:solidFill>
                  <a:srgbClr val="FF0000"/>
                </a:solidFill>
                <a:latin typeface="Times New Roman" panose="02020603050405020304" pitchFamily="18" charset="0"/>
              </a:rPr>
              <a:t>σ</a:t>
            </a:r>
            <a:r>
              <a:rPr lang="zh-CN" altLang="en-US" sz="2400" b="1" dirty="0">
                <a:solidFill>
                  <a:srgbClr val="FF0000"/>
                </a:solidFill>
                <a:latin typeface="Times New Roman" panose="02020603050405020304" pitchFamily="18" charset="0"/>
              </a:rPr>
              <a:t>键； </a:t>
            </a:r>
            <a:r>
              <a:rPr lang="en-US" altLang="zh-CN" sz="2400" b="1" dirty="0">
                <a:solidFill>
                  <a:srgbClr val="FF0000"/>
                </a:solidFill>
                <a:latin typeface="Times New Roman" panose="02020603050405020304" pitchFamily="18" charset="0"/>
              </a:rPr>
              <a:t>O</a:t>
            </a:r>
            <a:r>
              <a:rPr lang="zh-CN" altLang="en-US" sz="2400" b="1" dirty="0">
                <a:solidFill>
                  <a:srgbClr val="FF0000"/>
                </a:solidFill>
                <a:latin typeface="Times New Roman" panose="02020603050405020304" pitchFamily="18" charset="0"/>
              </a:rPr>
              <a:t>原子剩余的两个</a:t>
            </a:r>
            <a:r>
              <a:rPr lang="en-US" altLang="zh-CN" sz="2400" b="1">
                <a:solidFill>
                  <a:srgbClr val="FF0000"/>
                </a:solidFill>
                <a:latin typeface="Times New Roman" panose="02020603050405020304" pitchFamily="18" charset="0"/>
              </a:rPr>
              <a:t>SP</a:t>
            </a:r>
            <a:r>
              <a:rPr lang="en-US" altLang="zh-CN" sz="2400" b="1" baseline="30000">
                <a:solidFill>
                  <a:srgbClr val="FF0000"/>
                </a:solidFill>
                <a:latin typeface="Times New Roman" panose="02020603050405020304" pitchFamily="18" charset="0"/>
              </a:rPr>
              <a:t>3</a:t>
            </a:r>
            <a:r>
              <a:rPr lang="zh-CN" altLang="en-US" sz="2400" b="1" dirty="0">
                <a:solidFill>
                  <a:srgbClr val="FF0000"/>
                </a:solidFill>
                <a:latin typeface="Times New Roman" panose="02020603050405020304" pitchFamily="18" charset="0"/>
              </a:rPr>
              <a:t>杂化轨道分别被两对孤对电子占据。</a:t>
            </a:r>
            <a:endParaRPr lang="zh-CN" altLang="en-US" sz="2400" b="1" dirty="0">
              <a:solidFill>
                <a:srgbClr val="FF0000"/>
              </a:solidFill>
              <a:latin typeface="Times New Roman" panose="02020603050405020304" pitchFamily="18" charset="0"/>
            </a:endParaRPr>
          </a:p>
        </p:txBody>
      </p:sp>
      <p:grpSp>
        <p:nvGrpSpPr>
          <p:cNvPr id="18438" name="组合 18437"/>
          <p:cNvGrpSpPr/>
          <p:nvPr/>
        </p:nvGrpSpPr>
        <p:grpSpPr>
          <a:xfrm>
            <a:off x="2133600" y="1447800"/>
            <a:ext cx="7788275" cy="2517775"/>
            <a:chOff x="384" y="912"/>
            <a:chExt cx="4906" cy="1586"/>
          </a:xfrm>
        </p:grpSpPr>
        <p:sp>
          <p:nvSpPr>
            <p:cNvPr id="18439" name="文本框 18438"/>
            <p:cNvSpPr txBox="1"/>
            <p:nvPr/>
          </p:nvSpPr>
          <p:spPr>
            <a:xfrm>
              <a:off x="384" y="1104"/>
              <a:ext cx="1056" cy="290"/>
            </a:xfrm>
            <a:prstGeom prst="rect">
              <a:avLst/>
            </a:prstGeom>
            <a:noFill/>
            <a:ln w="9525">
              <a:noFill/>
            </a:ln>
          </p:spPr>
          <p:txBody>
            <a:bodyPr>
              <a:spAutoFit/>
            </a:bodyPr>
            <a:p>
              <a:pPr>
                <a:spcBef>
                  <a:spcPct val="50000"/>
                </a:spcBef>
              </a:pPr>
              <a:r>
                <a:rPr lang="en-US" altLang="zh-CN" sz="2400" b="1" dirty="0">
                  <a:latin typeface="Times New Roman" panose="02020603050405020304" pitchFamily="18" charset="0"/>
                </a:rPr>
                <a:t>1</a:t>
              </a:r>
              <a:r>
                <a:rPr lang="zh-CN" altLang="en-US" sz="2400" b="1" dirty="0">
                  <a:latin typeface="Times New Roman" panose="02020603050405020304" pitchFamily="18" charset="0"/>
                </a:rPr>
                <a:t>．</a:t>
              </a:r>
              <a:r>
                <a:rPr lang="en-US" altLang="zh-CN" sz="2400" b="1">
                  <a:latin typeface="Times New Roman" panose="02020603050405020304" pitchFamily="18" charset="0"/>
                </a:rPr>
                <a:t>CO</a:t>
              </a:r>
              <a:r>
                <a:rPr lang="en-US" altLang="zh-CN" sz="2400" b="1" baseline="-25000">
                  <a:latin typeface="Times New Roman" panose="02020603050405020304" pitchFamily="18" charset="0"/>
                </a:rPr>
                <a:t>2</a:t>
              </a:r>
              <a:endParaRPr lang="en-US" altLang="zh-CN" sz="2400" b="1" baseline="-25000">
                <a:latin typeface="Times New Roman" panose="02020603050405020304" pitchFamily="18" charset="0"/>
              </a:endParaRPr>
            </a:p>
          </p:txBody>
        </p:sp>
        <p:grpSp>
          <p:nvGrpSpPr>
            <p:cNvPr id="18440" name="组合 18439"/>
            <p:cNvGrpSpPr/>
            <p:nvPr/>
          </p:nvGrpSpPr>
          <p:grpSpPr>
            <a:xfrm>
              <a:off x="3456" y="1680"/>
              <a:ext cx="1834" cy="434"/>
              <a:chOff x="1056" y="1728"/>
              <a:chExt cx="1834" cy="434"/>
            </a:xfrm>
          </p:grpSpPr>
          <p:sp>
            <p:nvSpPr>
              <p:cNvPr id="18441" name="文本框 18440"/>
              <p:cNvSpPr txBox="1"/>
              <p:nvPr/>
            </p:nvSpPr>
            <p:spPr>
              <a:xfrm>
                <a:off x="1056" y="1872"/>
                <a:ext cx="1834" cy="290"/>
              </a:xfrm>
              <a:prstGeom prst="rect">
                <a:avLst/>
              </a:prstGeom>
              <a:noFill/>
              <a:ln w="9525">
                <a:noFill/>
              </a:ln>
            </p:spPr>
            <p:txBody>
              <a:bodyPr>
                <a:spAutoFit/>
              </a:bodyPr>
              <a:p>
                <a:r>
                  <a:rPr lang="en-US" altLang="zh-CN" sz="2400">
                    <a:latin typeface="Times New Roman" panose="02020603050405020304" pitchFamily="18" charset="0"/>
                  </a:rPr>
                  <a:t>O</a:t>
                </a:r>
                <a:r>
                  <a:rPr lang="zh-CN" altLang="en-US" sz="2400">
                    <a:latin typeface="Times New Roman" panose="02020603050405020304" pitchFamily="18" charset="0"/>
                  </a:rPr>
                  <a:t>： </a:t>
                </a:r>
                <a:r>
                  <a:rPr lang="en-US" altLang="zh-CN" sz="2400">
                    <a:latin typeface="Times New Roman" panose="02020603050405020304" pitchFamily="18" charset="0"/>
                  </a:rPr>
                  <a:t>1S</a:t>
                </a:r>
                <a:r>
                  <a:rPr lang="en-US" altLang="zh-CN" sz="2400" baseline="30000">
                    <a:latin typeface="Times New Roman" panose="02020603050405020304" pitchFamily="18" charset="0"/>
                  </a:rPr>
                  <a:t>2</a:t>
                </a:r>
                <a:r>
                  <a:rPr lang="en-US" altLang="zh-CN" sz="2400">
                    <a:latin typeface="Times New Roman" panose="02020603050405020304" pitchFamily="18" charset="0"/>
                  </a:rPr>
                  <a:t>2S  2P</a:t>
                </a:r>
                <a:endParaRPr lang="en-US" altLang="zh-CN" sz="2400">
                  <a:latin typeface="Times New Roman" panose="02020603050405020304" pitchFamily="18" charset="0"/>
                </a:endParaRPr>
              </a:p>
            </p:txBody>
          </p:sp>
          <p:grpSp>
            <p:nvGrpSpPr>
              <p:cNvPr id="18442" name="组合 18441"/>
              <p:cNvGrpSpPr/>
              <p:nvPr/>
            </p:nvGrpSpPr>
            <p:grpSpPr>
              <a:xfrm>
                <a:off x="1920" y="1728"/>
                <a:ext cx="144" cy="144"/>
                <a:chOff x="2016" y="1776"/>
                <a:chExt cx="144" cy="144"/>
              </a:xfrm>
            </p:grpSpPr>
            <p:grpSp>
              <p:nvGrpSpPr>
                <p:cNvPr id="18443" name="组合 18442"/>
                <p:cNvGrpSpPr/>
                <p:nvPr/>
              </p:nvGrpSpPr>
              <p:grpSpPr>
                <a:xfrm>
                  <a:off x="2016" y="1776"/>
                  <a:ext cx="144" cy="144"/>
                  <a:chOff x="1920" y="1392"/>
                  <a:chExt cx="144" cy="144"/>
                </a:xfrm>
              </p:grpSpPr>
              <p:sp>
                <p:nvSpPr>
                  <p:cNvPr id="18444" name="矩形 18443"/>
                  <p:cNvSpPr/>
                  <p:nvPr/>
                </p:nvSpPr>
                <p:spPr>
                  <a:xfrm>
                    <a:off x="1920" y="1392"/>
                    <a:ext cx="144" cy="144"/>
                  </a:xfrm>
                  <a:prstGeom prst="rect">
                    <a:avLst/>
                  </a:prstGeom>
                  <a:noFill/>
                  <a:ln w="9525" cap="flat" cmpd="sng">
                    <a:solidFill>
                      <a:schemeClr val="tx1"/>
                    </a:solidFill>
                    <a:prstDash val="solid"/>
                    <a:miter/>
                    <a:headEnd type="none" w="med" len="med"/>
                    <a:tailEnd type="none" w="med" len="med"/>
                  </a:ln>
                </p:spPr>
                <p:txBody>
                  <a:bodyPr/>
                  <a:p>
                    <a:endParaRPr lang="zh-CN" altLang="en-US"/>
                  </a:p>
                </p:txBody>
              </p:sp>
              <p:sp>
                <p:nvSpPr>
                  <p:cNvPr id="18445" name="直接连接符 18444"/>
                  <p:cNvSpPr/>
                  <p:nvPr/>
                </p:nvSpPr>
                <p:spPr>
                  <a:xfrm flipV="1">
                    <a:off x="1968" y="1392"/>
                    <a:ext cx="0" cy="144"/>
                  </a:xfrm>
                  <a:prstGeom prst="line">
                    <a:avLst/>
                  </a:prstGeom>
                  <a:ln w="9525" cap="flat" cmpd="sng">
                    <a:solidFill>
                      <a:schemeClr val="tx1"/>
                    </a:solidFill>
                    <a:prstDash val="solid"/>
                    <a:headEnd type="none" w="med" len="med"/>
                    <a:tailEnd type="triangle" w="med" len="med"/>
                  </a:ln>
                </p:spPr>
              </p:sp>
            </p:grpSp>
            <p:sp>
              <p:nvSpPr>
                <p:cNvPr id="18446" name="直接连接符 18445"/>
                <p:cNvSpPr/>
                <p:nvPr/>
              </p:nvSpPr>
              <p:spPr>
                <a:xfrm>
                  <a:off x="2112" y="1776"/>
                  <a:ext cx="0" cy="144"/>
                </a:xfrm>
                <a:prstGeom prst="line">
                  <a:avLst/>
                </a:prstGeom>
                <a:ln w="9525" cap="flat" cmpd="sng">
                  <a:solidFill>
                    <a:schemeClr val="tx1"/>
                  </a:solidFill>
                  <a:prstDash val="solid"/>
                  <a:headEnd type="none" w="med" len="med"/>
                  <a:tailEnd type="triangle" w="med" len="med"/>
                </a:ln>
              </p:spPr>
            </p:sp>
          </p:grpSp>
          <p:grpSp>
            <p:nvGrpSpPr>
              <p:cNvPr id="18447" name="组合 18446"/>
              <p:cNvGrpSpPr/>
              <p:nvPr/>
            </p:nvGrpSpPr>
            <p:grpSpPr>
              <a:xfrm>
                <a:off x="2208" y="1728"/>
                <a:ext cx="624" cy="144"/>
                <a:chOff x="2304" y="1776"/>
                <a:chExt cx="624" cy="144"/>
              </a:xfrm>
            </p:grpSpPr>
            <p:grpSp>
              <p:nvGrpSpPr>
                <p:cNvPr id="18448" name="组合 18447"/>
                <p:cNvGrpSpPr/>
                <p:nvPr/>
              </p:nvGrpSpPr>
              <p:grpSpPr>
                <a:xfrm>
                  <a:off x="2304" y="1776"/>
                  <a:ext cx="624" cy="144"/>
                  <a:chOff x="2256" y="1392"/>
                  <a:chExt cx="624" cy="144"/>
                </a:xfrm>
              </p:grpSpPr>
              <p:sp>
                <p:nvSpPr>
                  <p:cNvPr id="18449" name="矩形 18448"/>
                  <p:cNvSpPr/>
                  <p:nvPr/>
                </p:nvSpPr>
                <p:spPr>
                  <a:xfrm>
                    <a:off x="2256" y="1392"/>
                    <a:ext cx="144" cy="144"/>
                  </a:xfrm>
                  <a:prstGeom prst="rect">
                    <a:avLst/>
                  </a:prstGeom>
                  <a:noFill/>
                  <a:ln w="9525" cap="flat" cmpd="sng">
                    <a:solidFill>
                      <a:schemeClr val="tx1"/>
                    </a:solidFill>
                    <a:prstDash val="solid"/>
                    <a:miter/>
                    <a:headEnd type="none" w="med" len="med"/>
                    <a:tailEnd type="none" w="med" len="med"/>
                  </a:ln>
                </p:spPr>
                <p:txBody>
                  <a:bodyPr/>
                  <a:p>
                    <a:endParaRPr lang="zh-CN" altLang="en-US"/>
                  </a:p>
                </p:txBody>
              </p:sp>
              <p:sp>
                <p:nvSpPr>
                  <p:cNvPr id="18450" name="矩形 18449"/>
                  <p:cNvSpPr/>
                  <p:nvPr/>
                </p:nvSpPr>
                <p:spPr>
                  <a:xfrm>
                    <a:off x="2496" y="1392"/>
                    <a:ext cx="144" cy="144"/>
                  </a:xfrm>
                  <a:prstGeom prst="rect">
                    <a:avLst/>
                  </a:prstGeom>
                  <a:noFill/>
                  <a:ln w="9525" cap="flat" cmpd="sng">
                    <a:solidFill>
                      <a:schemeClr val="tx1"/>
                    </a:solidFill>
                    <a:prstDash val="solid"/>
                    <a:miter/>
                    <a:headEnd type="none" w="med" len="med"/>
                    <a:tailEnd type="none" w="med" len="med"/>
                  </a:ln>
                </p:spPr>
                <p:txBody>
                  <a:bodyPr/>
                  <a:p>
                    <a:endParaRPr lang="zh-CN" altLang="en-US"/>
                  </a:p>
                </p:txBody>
              </p:sp>
              <p:sp>
                <p:nvSpPr>
                  <p:cNvPr id="18451" name="矩形 18450"/>
                  <p:cNvSpPr/>
                  <p:nvPr/>
                </p:nvSpPr>
                <p:spPr>
                  <a:xfrm>
                    <a:off x="2736" y="1392"/>
                    <a:ext cx="144" cy="144"/>
                  </a:xfrm>
                  <a:prstGeom prst="rect">
                    <a:avLst/>
                  </a:prstGeom>
                  <a:noFill/>
                  <a:ln w="9525" cap="flat" cmpd="sng">
                    <a:solidFill>
                      <a:schemeClr val="tx1"/>
                    </a:solidFill>
                    <a:prstDash val="solid"/>
                    <a:miter/>
                    <a:headEnd type="none" w="med" len="med"/>
                    <a:tailEnd type="none" w="med" len="med"/>
                  </a:ln>
                </p:spPr>
                <p:txBody>
                  <a:bodyPr/>
                  <a:p>
                    <a:endParaRPr lang="zh-CN" altLang="en-US"/>
                  </a:p>
                </p:txBody>
              </p:sp>
              <p:sp>
                <p:nvSpPr>
                  <p:cNvPr id="18452" name="直接连接符 18451"/>
                  <p:cNvSpPr/>
                  <p:nvPr/>
                </p:nvSpPr>
                <p:spPr>
                  <a:xfrm flipV="1">
                    <a:off x="2352" y="1392"/>
                    <a:ext cx="0" cy="144"/>
                  </a:xfrm>
                  <a:prstGeom prst="line">
                    <a:avLst/>
                  </a:prstGeom>
                  <a:ln w="9525" cap="flat" cmpd="sng">
                    <a:solidFill>
                      <a:schemeClr val="tx1"/>
                    </a:solidFill>
                    <a:prstDash val="solid"/>
                    <a:headEnd type="none" w="med" len="med"/>
                    <a:tailEnd type="triangle" w="med" len="med"/>
                  </a:ln>
                </p:spPr>
              </p:sp>
              <p:sp>
                <p:nvSpPr>
                  <p:cNvPr id="18453" name="直接连接符 18452"/>
                  <p:cNvSpPr/>
                  <p:nvPr/>
                </p:nvSpPr>
                <p:spPr>
                  <a:xfrm flipV="1">
                    <a:off x="2544" y="1392"/>
                    <a:ext cx="0" cy="144"/>
                  </a:xfrm>
                  <a:prstGeom prst="line">
                    <a:avLst/>
                  </a:prstGeom>
                  <a:ln w="9525" cap="flat" cmpd="sng">
                    <a:solidFill>
                      <a:schemeClr val="tx1"/>
                    </a:solidFill>
                    <a:prstDash val="solid"/>
                    <a:headEnd type="none" w="med" len="med"/>
                    <a:tailEnd type="triangle" w="med" len="med"/>
                  </a:ln>
                </p:spPr>
              </p:sp>
              <p:sp>
                <p:nvSpPr>
                  <p:cNvPr id="18454" name="直接连接符 18453"/>
                  <p:cNvSpPr/>
                  <p:nvPr/>
                </p:nvSpPr>
                <p:spPr>
                  <a:xfrm flipV="1">
                    <a:off x="2784" y="1392"/>
                    <a:ext cx="0" cy="144"/>
                  </a:xfrm>
                  <a:prstGeom prst="line">
                    <a:avLst/>
                  </a:prstGeom>
                  <a:ln w="9525" cap="flat" cmpd="sng">
                    <a:solidFill>
                      <a:schemeClr val="tx1"/>
                    </a:solidFill>
                    <a:prstDash val="solid"/>
                    <a:headEnd type="none" w="med" len="med"/>
                    <a:tailEnd type="triangle" w="med" len="med"/>
                  </a:ln>
                </p:spPr>
              </p:sp>
            </p:grpSp>
            <p:sp>
              <p:nvSpPr>
                <p:cNvPr id="18455" name="直接连接符 18454"/>
                <p:cNvSpPr/>
                <p:nvPr/>
              </p:nvSpPr>
              <p:spPr>
                <a:xfrm>
                  <a:off x="2352" y="1776"/>
                  <a:ext cx="0" cy="144"/>
                </a:xfrm>
                <a:prstGeom prst="line">
                  <a:avLst/>
                </a:prstGeom>
                <a:ln w="9525" cap="flat" cmpd="sng">
                  <a:solidFill>
                    <a:schemeClr val="tx1"/>
                  </a:solidFill>
                  <a:prstDash val="solid"/>
                  <a:headEnd type="none" w="med" len="med"/>
                  <a:tailEnd type="triangle" w="med" len="med"/>
                </a:ln>
              </p:spPr>
            </p:sp>
          </p:grpSp>
        </p:grpSp>
        <p:grpSp>
          <p:nvGrpSpPr>
            <p:cNvPr id="18456" name="组合 18455"/>
            <p:cNvGrpSpPr/>
            <p:nvPr/>
          </p:nvGrpSpPr>
          <p:grpSpPr>
            <a:xfrm>
              <a:off x="1776" y="1584"/>
              <a:ext cx="1584" cy="914"/>
              <a:chOff x="3360" y="1248"/>
              <a:chExt cx="1584" cy="914"/>
            </a:xfrm>
          </p:grpSpPr>
          <p:sp>
            <p:nvSpPr>
              <p:cNvPr id="18457" name="文本框 18456"/>
              <p:cNvSpPr txBox="1"/>
              <p:nvPr/>
            </p:nvSpPr>
            <p:spPr>
              <a:xfrm>
                <a:off x="3360" y="1536"/>
                <a:ext cx="1584" cy="329"/>
              </a:xfrm>
              <a:prstGeom prst="rect">
                <a:avLst/>
              </a:prstGeom>
              <a:noFill/>
              <a:ln w="9525">
                <a:noFill/>
              </a:ln>
            </p:spPr>
            <p:txBody>
              <a:bodyPr>
                <a:spAutoFit/>
              </a:bodyPr>
              <a:p>
                <a:pPr>
                  <a:spcBef>
                    <a:spcPct val="50000"/>
                  </a:spcBef>
                </a:pPr>
                <a:r>
                  <a:rPr lang="en-US" altLang="zh-CN" sz="2800">
                    <a:latin typeface="Times New Roman" panose="02020603050405020304" pitchFamily="18" charset="0"/>
                  </a:rPr>
                  <a:t>O</a:t>
                </a:r>
                <a:r>
                  <a:rPr lang="en-US" altLang="zh-CN" sz="2400">
                    <a:latin typeface="Times New Roman" panose="02020603050405020304" pitchFamily="18" charset="0"/>
                  </a:rPr>
                  <a:t>       </a:t>
                </a:r>
                <a:r>
                  <a:rPr lang="en-US" altLang="zh-CN" sz="2800">
                    <a:latin typeface="Times New Roman" panose="02020603050405020304" pitchFamily="18" charset="0"/>
                  </a:rPr>
                  <a:t>C</a:t>
                </a:r>
                <a:r>
                  <a:rPr lang="en-US" altLang="zh-CN" sz="2400">
                    <a:latin typeface="Times New Roman" panose="02020603050405020304" pitchFamily="18" charset="0"/>
                  </a:rPr>
                  <a:t>       </a:t>
                </a:r>
                <a:r>
                  <a:rPr lang="en-US" altLang="zh-CN" sz="2800">
                    <a:latin typeface="Times New Roman" panose="02020603050405020304" pitchFamily="18" charset="0"/>
                  </a:rPr>
                  <a:t>O</a:t>
                </a:r>
                <a:endParaRPr lang="en-US" altLang="zh-CN" sz="2800">
                  <a:latin typeface="Times New Roman" panose="02020603050405020304" pitchFamily="18" charset="0"/>
                </a:endParaRPr>
              </a:p>
            </p:txBody>
          </p:sp>
          <p:sp>
            <p:nvSpPr>
              <p:cNvPr id="18458" name="直接连接符 18457"/>
              <p:cNvSpPr/>
              <p:nvPr/>
            </p:nvSpPr>
            <p:spPr>
              <a:xfrm>
                <a:off x="3600" y="1632"/>
                <a:ext cx="240" cy="0"/>
              </a:xfrm>
              <a:prstGeom prst="line">
                <a:avLst/>
              </a:prstGeom>
              <a:ln w="28575" cap="flat" cmpd="sng">
                <a:solidFill>
                  <a:schemeClr val="tx1"/>
                </a:solidFill>
                <a:prstDash val="solid"/>
                <a:headEnd type="none" w="med" len="med"/>
                <a:tailEnd type="none" w="med" len="med"/>
              </a:ln>
            </p:spPr>
          </p:sp>
          <p:sp>
            <p:nvSpPr>
              <p:cNvPr id="18459" name="直接连接符 18458"/>
              <p:cNvSpPr/>
              <p:nvPr/>
            </p:nvSpPr>
            <p:spPr>
              <a:xfrm>
                <a:off x="3600" y="1728"/>
                <a:ext cx="240" cy="0"/>
              </a:xfrm>
              <a:prstGeom prst="line">
                <a:avLst/>
              </a:prstGeom>
              <a:ln w="28575" cap="flat" cmpd="sng">
                <a:solidFill>
                  <a:schemeClr val="tx1"/>
                </a:solidFill>
                <a:prstDash val="solid"/>
                <a:headEnd type="none" w="med" len="med"/>
                <a:tailEnd type="none" w="med" len="med"/>
              </a:ln>
            </p:spPr>
          </p:sp>
          <p:sp>
            <p:nvSpPr>
              <p:cNvPr id="18460" name="直接连接符 18459"/>
              <p:cNvSpPr/>
              <p:nvPr/>
            </p:nvSpPr>
            <p:spPr>
              <a:xfrm>
                <a:off x="4128" y="1632"/>
                <a:ext cx="240" cy="0"/>
              </a:xfrm>
              <a:prstGeom prst="line">
                <a:avLst/>
              </a:prstGeom>
              <a:ln w="28575" cap="flat" cmpd="sng">
                <a:solidFill>
                  <a:schemeClr val="tx1"/>
                </a:solidFill>
                <a:prstDash val="solid"/>
                <a:headEnd type="none" w="med" len="med"/>
                <a:tailEnd type="none" w="med" len="med"/>
              </a:ln>
            </p:spPr>
          </p:sp>
          <p:sp>
            <p:nvSpPr>
              <p:cNvPr id="18461" name="直接连接符 18460"/>
              <p:cNvSpPr/>
              <p:nvPr/>
            </p:nvSpPr>
            <p:spPr>
              <a:xfrm>
                <a:off x="4128" y="1728"/>
                <a:ext cx="240" cy="0"/>
              </a:xfrm>
              <a:prstGeom prst="line">
                <a:avLst/>
              </a:prstGeom>
              <a:ln w="28575" cap="flat" cmpd="sng">
                <a:solidFill>
                  <a:schemeClr val="tx1"/>
                </a:solidFill>
                <a:prstDash val="solid"/>
                <a:headEnd type="none" w="med" len="med"/>
                <a:tailEnd type="none" w="med" len="med"/>
              </a:ln>
            </p:spPr>
          </p:sp>
          <p:grpSp>
            <p:nvGrpSpPr>
              <p:cNvPr id="18462" name="组合 18461"/>
              <p:cNvGrpSpPr/>
              <p:nvPr/>
            </p:nvGrpSpPr>
            <p:grpSpPr>
              <a:xfrm>
                <a:off x="3696" y="1248"/>
                <a:ext cx="336" cy="336"/>
                <a:chOff x="3696" y="1248"/>
                <a:chExt cx="336" cy="336"/>
              </a:xfrm>
            </p:grpSpPr>
            <p:sp>
              <p:nvSpPr>
                <p:cNvPr id="18463" name="直接连接符 18462"/>
                <p:cNvSpPr/>
                <p:nvPr/>
              </p:nvSpPr>
              <p:spPr>
                <a:xfrm flipV="1">
                  <a:off x="3696" y="1440"/>
                  <a:ext cx="144" cy="144"/>
                </a:xfrm>
                <a:prstGeom prst="line">
                  <a:avLst/>
                </a:prstGeom>
                <a:ln w="9525" cap="flat" cmpd="sng">
                  <a:solidFill>
                    <a:schemeClr val="tx1"/>
                  </a:solidFill>
                  <a:prstDash val="solid"/>
                  <a:headEnd type="none" w="med" len="med"/>
                  <a:tailEnd type="none" w="med" len="med"/>
                </a:ln>
              </p:spPr>
            </p:sp>
            <p:sp>
              <p:nvSpPr>
                <p:cNvPr id="18464" name="文本框 18463"/>
                <p:cNvSpPr txBox="1"/>
                <p:nvPr/>
              </p:nvSpPr>
              <p:spPr>
                <a:xfrm>
                  <a:off x="3792" y="1248"/>
                  <a:ext cx="240" cy="290"/>
                </a:xfrm>
                <a:prstGeom prst="rect">
                  <a:avLst/>
                </a:prstGeom>
                <a:noFill/>
                <a:ln w="9525">
                  <a:noFill/>
                </a:ln>
              </p:spPr>
              <p:txBody>
                <a:bodyPr>
                  <a:spAutoFit/>
                </a:bodyPr>
                <a:p>
                  <a:pPr>
                    <a:spcBef>
                      <a:spcPct val="50000"/>
                    </a:spcBef>
                  </a:pPr>
                  <a:r>
                    <a:rPr lang="en-US" altLang="zh-CN" sz="2400" b="1">
                      <a:latin typeface="Times New Roman" panose="02020603050405020304" pitchFamily="18" charset="0"/>
                    </a:rPr>
                    <a:t>σ</a:t>
                  </a:r>
                  <a:endParaRPr lang="en-US" altLang="zh-CN" sz="2400" b="1">
                    <a:latin typeface="Times New Roman" panose="02020603050405020304" pitchFamily="18" charset="0"/>
                  </a:endParaRPr>
                </a:p>
              </p:txBody>
            </p:sp>
          </p:grpSp>
          <p:grpSp>
            <p:nvGrpSpPr>
              <p:cNvPr id="18465" name="组合 18464"/>
              <p:cNvGrpSpPr/>
              <p:nvPr/>
            </p:nvGrpSpPr>
            <p:grpSpPr>
              <a:xfrm>
                <a:off x="4272" y="1248"/>
                <a:ext cx="336" cy="336"/>
                <a:chOff x="3696" y="1248"/>
                <a:chExt cx="336" cy="336"/>
              </a:xfrm>
            </p:grpSpPr>
            <p:sp>
              <p:nvSpPr>
                <p:cNvPr id="18466" name="直接连接符 18465"/>
                <p:cNvSpPr/>
                <p:nvPr/>
              </p:nvSpPr>
              <p:spPr>
                <a:xfrm flipV="1">
                  <a:off x="3696" y="1440"/>
                  <a:ext cx="144" cy="144"/>
                </a:xfrm>
                <a:prstGeom prst="line">
                  <a:avLst/>
                </a:prstGeom>
                <a:ln w="9525" cap="flat" cmpd="sng">
                  <a:solidFill>
                    <a:schemeClr val="tx1"/>
                  </a:solidFill>
                  <a:prstDash val="solid"/>
                  <a:headEnd type="none" w="med" len="med"/>
                  <a:tailEnd type="none" w="med" len="med"/>
                </a:ln>
              </p:spPr>
            </p:sp>
            <p:sp>
              <p:nvSpPr>
                <p:cNvPr id="18467" name="文本框 18466"/>
                <p:cNvSpPr txBox="1"/>
                <p:nvPr/>
              </p:nvSpPr>
              <p:spPr>
                <a:xfrm>
                  <a:off x="3792" y="1248"/>
                  <a:ext cx="240" cy="290"/>
                </a:xfrm>
                <a:prstGeom prst="rect">
                  <a:avLst/>
                </a:prstGeom>
                <a:noFill/>
                <a:ln w="9525">
                  <a:noFill/>
                </a:ln>
              </p:spPr>
              <p:txBody>
                <a:bodyPr>
                  <a:spAutoFit/>
                </a:bodyPr>
                <a:p>
                  <a:pPr>
                    <a:spcBef>
                      <a:spcPct val="50000"/>
                    </a:spcBef>
                  </a:pPr>
                  <a:r>
                    <a:rPr lang="en-US" altLang="zh-CN" sz="2400" b="1">
                      <a:latin typeface="Times New Roman" panose="02020603050405020304" pitchFamily="18" charset="0"/>
                    </a:rPr>
                    <a:t>σ</a:t>
                  </a:r>
                  <a:endParaRPr lang="en-US" altLang="zh-CN" sz="2400" b="1">
                    <a:latin typeface="Times New Roman" panose="02020603050405020304" pitchFamily="18" charset="0"/>
                  </a:endParaRPr>
                </a:p>
              </p:txBody>
            </p:sp>
          </p:grpSp>
          <p:sp>
            <p:nvSpPr>
              <p:cNvPr id="18468" name="直接连接符 18467"/>
              <p:cNvSpPr/>
              <p:nvPr/>
            </p:nvSpPr>
            <p:spPr>
              <a:xfrm>
                <a:off x="3744" y="1776"/>
                <a:ext cx="96" cy="192"/>
              </a:xfrm>
              <a:prstGeom prst="line">
                <a:avLst/>
              </a:prstGeom>
              <a:ln w="9525" cap="flat" cmpd="sng">
                <a:solidFill>
                  <a:schemeClr val="tx1"/>
                </a:solidFill>
                <a:prstDash val="solid"/>
                <a:headEnd type="none" w="med" len="med"/>
                <a:tailEnd type="none" w="med" len="med"/>
              </a:ln>
            </p:spPr>
          </p:sp>
          <p:sp>
            <p:nvSpPr>
              <p:cNvPr id="18469" name="文本框 18468"/>
              <p:cNvSpPr txBox="1"/>
              <p:nvPr/>
            </p:nvSpPr>
            <p:spPr>
              <a:xfrm>
                <a:off x="3744" y="1872"/>
                <a:ext cx="240" cy="290"/>
              </a:xfrm>
              <a:prstGeom prst="rect">
                <a:avLst/>
              </a:prstGeom>
              <a:noFill/>
              <a:ln w="9525">
                <a:noFill/>
              </a:ln>
            </p:spPr>
            <p:txBody>
              <a:bodyPr>
                <a:spAutoFit/>
              </a:bodyPr>
              <a:p>
                <a:pPr>
                  <a:spcBef>
                    <a:spcPct val="50000"/>
                  </a:spcBef>
                </a:pPr>
                <a:r>
                  <a:rPr lang="en-US" altLang="zh-CN" sz="2400" b="1">
                    <a:latin typeface="Times New Roman" panose="02020603050405020304" pitchFamily="18" charset="0"/>
                  </a:rPr>
                  <a:t>π</a:t>
                </a:r>
                <a:endParaRPr lang="en-US" altLang="zh-CN" sz="2400" b="1">
                  <a:latin typeface="Times New Roman" panose="02020603050405020304" pitchFamily="18" charset="0"/>
                </a:endParaRPr>
              </a:p>
            </p:txBody>
          </p:sp>
          <p:sp>
            <p:nvSpPr>
              <p:cNvPr id="18470" name="直接连接符 18469"/>
              <p:cNvSpPr/>
              <p:nvPr/>
            </p:nvSpPr>
            <p:spPr>
              <a:xfrm>
                <a:off x="4272" y="1776"/>
                <a:ext cx="96" cy="192"/>
              </a:xfrm>
              <a:prstGeom prst="line">
                <a:avLst/>
              </a:prstGeom>
              <a:ln w="9525" cap="flat" cmpd="sng">
                <a:solidFill>
                  <a:schemeClr val="tx1"/>
                </a:solidFill>
                <a:prstDash val="solid"/>
                <a:headEnd type="none" w="med" len="med"/>
                <a:tailEnd type="none" w="med" len="med"/>
              </a:ln>
            </p:spPr>
          </p:sp>
          <p:sp>
            <p:nvSpPr>
              <p:cNvPr id="18471" name="文本框 18470"/>
              <p:cNvSpPr txBox="1"/>
              <p:nvPr/>
            </p:nvSpPr>
            <p:spPr>
              <a:xfrm>
                <a:off x="4272" y="1872"/>
                <a:ext cx="240" cy="290"/>
              </a:xfrm>
              <a:prstGeom prst="rect">
                <a:avLst/>
              </a:prstGeom>
              <a:noFill/>
              <a:ln w="9525">
                <a:noFill/>
              </a:ln>
            </p:spPr>
            <p:txBody>
              <a:bodyPr>
                <a:spAutoFit/>
              </a:bodyPr>
              <a:p>
                <a:pPr>
                  <a:spcBef>
                    <a:spcPct val="50000"/>
                  </a:spcBef>
                </a:pPr>
                <a:r>
                  <a:rPr lang="en-US" altLang="zh-CN" sz="2400" b="1">
                    <a:latin typeface="Times New Roman" panose="02020603050405020304" pitchFamily="18" charset="0"/>
                  </a:rPr>
                  <a:t>π</a:t>
                </a:r>
                <a:endParaRPr lang="en-US" altLang="zh-CN" sz="2400" b="1">
                  <a:latin typeface="Times New Roman" panose="02020603050405020304" pitchFamily="18" charset="0"/>
                </a:endParaRPr>
              </a:p>
            </p:txBody>
          </p:sp>
        </p:grpSp>
        <p:grpSp>
          <p:nvGrpSpPr>
            <p:cNvPr id="18472" name="组合 18471"/>
            <p:cNvGrpSpPr/>
            <p:nvPr/>
          </p:nvGrpSpPr>
          <p:grpSpPr>
            <a:xfrm>
              <a:off x="528" y="1296"/>
              <a:ext cx="2352" cy="434"/>
              <a:chOff x="528" y="1296"/>
              <a:chExt cx="2352" cy="434"/>
            </a:xfrm>
          </p:grpSpPr>
          <p:sp>
            <p:nvSpPr>
              <p:cNvPr id="18473" name="文本框 18472"/>
              <p:cNvSpPr txBox="1"/>
              <p:nvPr/>
            </p:nvSpPr>
            <p:spPr>
              <a:xfrm>
                <a:off x="528" y="1440"/>
                <a:ext cx="1824" cy="290"/>
              </a:xfrm>
              <a:prstGeom prst="rect">
                <a:avLst/>
              </a:prstGeom>
              <a:noFill/>
              <a:ln w="9525">
                <a:noFill/>
              </a:ln>
            </p:spPr>
            <p:txBody>
              <a:bodyPr>
                <a:spAutoFit/>
              </a:bodyPr>
              <a:p>
                <a:pPr>
                  <a:spcBef>
                    <a:spcPct val="50000"/>
                  </a:spcBef>
                </a:pPr>
                <a:r>
                  <a:rPr lang="zh-CN" altLang="en-US" sz="2400" b="1" dirty="0">
                    <a:latin typeface="Times New Roman" panose="02020603050405020304" pitchFamily="18" charset="0"/>
                  </a:rPr>
                  <a:t>提示：</a:t>
                </a:r>
                <a:r>
                  <a:rPr lang="en-US" altLang="zh-CN" sz="2400">
                    <a:latin typeface="Times New Roman" panose="02020603050405020304" pitchFamily="18" charset="0"/>
                  </a:rPr>
                  <a:t>C</a:t>
                </a:r>
                <a:r>
                  <a:rPr lang="zh-CN" altLang="en-US" sz="2400">
                    <a:latin typeface="Times New Roman" panose="02020603050405020304" pitchFamily="18" charset="0"/>
                  </a:rPr>
                  <a:t>：</a:t>
                </a:r>
                <a:r>
                  <a:rPr lang="en-US" altLang="zh-CN" sz="2400">
                    <a:latin typeface="Times New Roman" panose="02020603050405020304" pitchFamily="18" charset="0"/>
                  </a:rPr>
                  <a:t>1S</a:t>
                </a:r>
                <a:r>
                  <a:rPr lang="en-US" altLang="zh-CN" sz="2400" baseline="30000">
                    <a:latin typeface="Times New Roman" panose="02020603050405020304" pitchFamily="18" charset="0"/>
                  </a:rPr>
                  <a:t>2</a:t>
                </a:r>
                <a:r>
                  <a:rPr lang="en-US" altLang="zh-CN" sz="2400">
                    <a:latin typeface="Times New Roman" panose="02020603050405020304" pitchFamily="18" charset="0"/>
                  </a:rPr>
                  <a:t>2S  2P</a:t>
                </a:r>
                <a:endParaRPr lang="en-US" altLang="zh-CN" sz="2400" baseline="30000">
                  <a:latin typeface="Times New Roman" panose="02020603050405020304" pitchFamily="18" charset="0"/>
                </a:endParaRPr>
              </a:p>
            </p:txBody>
          </p:sp>
          <p:grpSp>
            <p:nvGrpSpPr>
              <p:cNvPr id="18474" name="组合 18473"/>
              <p:cNvGrpSpPr/>
              <p:nvPr/>
            </p:nvGrpSpPr>
            <p:grpSpPr>
              <a:xfrm>
                <a:off x="1920" y="1296"/>
                <a:ext cx="144" cy="144"/>
                <a:chOff x="1920" y="1392"/>
                <a:chExt cx="144" cy="144"/>
              </a:xfrm>
            </p:grpSpPr>
            <p:sp>
              <p:nvSpPr>
                <p:cNvPr id="18475" name="矩形 18474"/>
                <p:cNvSpPr/>
                <p:nvPr/>
              </p:nvSpPr>
              <p:spPr>
                <a:xfrm>
                  <a:off x="1920" y="1392"/>
                  <a:ext cx="144" cy="144"/>
                </a:xfrm>
                <a:prstGeom prst="rect">
                  <a:avLst/>
                </a:prstGeom>
                <a:noFill/>
                <a:ln w="9525" cap="flat" cmpd="sng">
                  <a:solidFill>
                    <a:schemeClr val="tx1"/>
                  </a:solidFill>
                  <a:prstDash val="solid"/>
                  <a:miter/>
                  <a:headEnd type="none" w="med" len="med"/>
                  <a:tailEnd type="none" w="med" len="med"/>
                </a:ln>
              </p:spPr>
              <p:txBody>
                <a:bodyPr/>
                <a:p>
                  <a:endParaRPr lang="zh-CN" altLang="en-US"/>
                </a:p>
              </p:txBody>
            </p:sp>
            <p:sp>
              <p:nvSpPr>
                <p:cNvPr id="18476" name="直接连接符 18475"/>
                <p:cNvSpPr/>
                <p:nvPr/>
              </p:nvSpPr>
              <p:spPr>
                <a:xfrm flipV="1">
                  <a:off x="1968" y="1392"/>
                  <a:ext cx="0" cy="144"/>
                </a:xfrm>
                <a:prstGeom prst="line">
                  <a:avLst/>
                </a:prstGeom>
                <a:ln w="9525" cap="flat" cmpd="sng">
                  <a:solidFill>
                    <a:schemeClr val="tx1"/>
                  </a:solidFill>
                  <a:prstDash val="solid"/>
                  <a:headEnd type="none" w="med" len="med"/>
                  <a:tailEnd type="triangle" w="med" len="med"/>
                </a:ln>
              </p:spPr>
            </p:sp>
          </p:grpSp>
          <p:sp>
            <p:nvSpPr>
              <p:cNvPr id="18477" name="矩形 18476"/>
              <p:cNvSpPr/>
              <p:nvPr/>
            </p:nvSpPr>
            <p:spPr>
              <a:xfrm>
                <a:off x="2256" y="1296"/>
                <a:ext cx="144" cy="144"/>
              </a:xfrm>
              <a:prstGeom prst="rect">
                <a:avLst/>
              </a:prstGeom>
              <a:noFill/>
              <a:ln w="9525" cap="flat" cmpd="sng">
                <a:solidFill>
                  <a:schemeClr val="tx1"/>
                </a:solidFill>
                <a:prstDash val="solid"/>
                <a:miter/>
                <a:headEnd type="none" w="med" len="med"/>
                <a:tailEnd type="none" w="med" len="med"/>
              </a:ln>
            </p:spPr>
            <p:txBody>
              <a:bodyPr/>
              <a:p>
                <a:endParaRPr lang="zh-CN" altLang="en-US"/>
              </a:p>
            </p:txBody>
          </p:sp>
          <p:sp>
            <p:nvSpPr>
              <p:cNvPr id="18478" name="矩形 18477"/>
              <p:cNvSpPr/>
              <p:nvPr/>
            </p:nvSpPr>
            <p:spPr>
              <a:xfrm>
                <a:off x="2496" y="1296"/>
                <a:ext cx="144" cy="144"/>
              </a:xfrm>
              <a:prstGeom prst="rect">
                <a:avLst/>
              </a:prstGeom>
              <a:noFill/>
              <a:ln w="9525" cap="flat" cmpd="sng">
                <a:solidFill>
                  <a:schemeClr val="tx1"/>
                </a:solidFill>
                <a:prstDash val="solid"/>
                <a:miter/>
                <a:headEnd type="none" w="med" len="med"/>
                <a:tailEnd type="none" w="med" len="med"/>
              </a:ln>
            </p:spPr>
            <p:txBody>
              <a:bodyPr/>
              <a:p>
                <a:endParaRPr lang="zh-CN" altLang="en-US"/>
              </a:p>
            </p:txBody>
          </p:sp>
          <p:sp>
            <p:nvSpPr>
              <p:cNvPr id="18479" name="矩形 18478"/>
              <p:cNvSpPr/>
              <p:nvPr/>
            </p:nvSpPr>
            <p:spPr>
              <a:xfrm>
                <a:off x="2736" y="1296"/>
                <a:ext cx="144" cy="144"/>
              </a:xfrm>
              <a:prstGeom prst="rect">
                <a:avLst/>
              </a:prstGeom>
              <a:noFill/>
              <a:ln w="9525" cap="flat" cmpd="sng">
                <a:solidFill>
                  <a:schemeClr val="tx1"/>
                </a:solidFill>
                <a:prstDash val="solid"/>
                <a:miter/>
                <a:headEnd type="none" w="med" len="med"/>
                <a:tailEnd type="none" w="med" len="med"/>
              </a:ln>
            </p:spPr>
            <p:txBody>
              <a:bodyPr/>
              <a:p>
                <a:endParaRPr lang="zh-CN" altLang="en-US"/>
              </a:p>
            </p:txBody>
          </p:sp>
          <p:sp>
            <p:nvSpPr>
              <p:cNvPr id="18480" name="直接连接符 18479"/>
              <p:cNvSpPr/>
              <p:nvPr/>
            </p:nvSpPr>
            <p:spPr>
              <a:xfrm flipV="1">
                <a:off x="2352" y="1296"/>
                <a:ext cx="0" cy="144"/>
              </a:xfrm>
              <a:prstGeom prst="line">
                <a:avLst/>
              </a:prstGeom>
              <a:ln w="9525" cap="flat" cmpd="sng">
                <a:solidFill>
                  <a:schemeClr val="tx1"/>
                </a:solidFill>
                <a:prstDash val="solid"/>
                <a:headEnd type="none" w="med" len="med"/>
                <a:tailEnd type="triangle" w="med" len="med"/>
              </a:ln>
            </p:spPr>
          </p:sp>
          <p:sp>
            <p:nvSpPr>
              <p:cNvPr id="18481" name="直接连接符 18480"/>
              <p:cNvSpPr/>
              <p:nvPr/>
            </p:nvSpPr>
            <p:spPr>
              <a:xfrm flipV="1">
                <a:off x="2544" y="1296"/>
                <a:ext cx="0" cy="144"/>
              </a:xfrm>
              <a:prstGeom prst="line">
                <a:avLst/>
              </a:prstGeom>
              <a:ln w="9525" cap="flat" cmpd="sng">
                <a:solidFill>
                  <a:schemeClr val="tx1"/>
                </a:solidFill>
                <a:prstDash val="solid"/>
                <a:headEnd type="none" w="med" len="med"/>
                <a:tailEnd type="triangle" w="med" len="med"/>
              </a:ln>
            </p:spPr>
          </p:sp>
          <p:sp>
            <p:nvSpPr>
              <p:cNvPr id="18482" name="直接连接符 18481"/>
              <p:cNvSpPr/>
              <p:nvPr/>
            </p:nvSpPr>
            <p:spPr>
              <a:xfrm>
                <a:off x="2016" y="1296"/>
                <a:ext cx="0" cy="144"/>
              </a:xfrm>
              <a:prstGeom prst="line">
                <a:avLst/>
              </a:prstGeom>
              <a:ln w="9525" cap="flat" cmpd="sng">
                <a:solidFill>
                  <a:schemeClr val="tx1"/>
                </a:solidFill>
                <a:prstDash val="solid"/>
                <a:headEnd type="none" w="med" len="med"/>
                <a:tailEnd type="triangle" w="med" len="med"/>
              </a:ln>
            </p:spPr>
          </p:sp>
        </p:grpSp>
        <p:grpSp>
          <p:nvGrpSpPr>
            <p:cNvPr id="18483" name="组合 18482"/>
            <p:cNvGrpSpPr/>
            <p:nvPr/>
          </p:nvGrpSpPr>
          <p:grpSpPr>
            <a:xfrm>
              <a:off x="2928" y="1248"/>
              <a:ext cx="576" cy="290"/>
              <a:chOff x="2928" y="1296"/>
              <a:chExt cx="576" cy="290"/>
            </a:xfrm>
          </p:grpSpPr>
          <p:sp>
            <p:nvSpPr>
              <p:cNvPr id="18484" name="直接连接符 18483"/>
              <p:cNvSpPr/>
              <p:nvPr/>
            </p:nvSpPr>
            <p:spPr>
              <a:xfrm>
                <a:off x="2928" y="1584"/>
                <a:ext cx="480" cy="0"/>
              </a:xfrm>
              <a:prstGeom prst="line">
                <a:avLst/>
              </a:prstGeom>
              <a:ln w="28575" cap="flat" cmpd="sng">
                <a:solidFill>
                  <a:schemeClr val="tx1"/>
                </a:solidFill>
                <a:prstDash val="solid"/>
                <a:headEnd type="none" w="med" len="med"/>
                <a:tailEnd type="triangle" w="med" len="med"/>
              </a:ln>
            </p:spPr>
          </p:sp>
          <p:sp>
            <p:nvSpPr>
              <p:cNvPr id="18485" name="文本框 18484"/>
              <p:cNvSpPr txBox="1"/>
              <p:nvPr/>
            </p:nvSpPr>
            <p:spPr>
              <a:xfrm>
                <a:off x="2928" y="1296"/>
                <a:ext cx="576" cy="290"/>
              </a:xfrm>
              <a:prstGeom prst="rect">
                <a:avLst/>
              </a:prstGeom>
              <a:noFill/>
              <a:ln w="9525">
                <a:noFill/>
              </a:ln>
            </p:spPr>
            <p:txBody>
              <a:bodyPr>
                <a:spAutoFit/>
              </a:bodyPr>
              <a:p>
                <a:pPr>
                  <a:spcBef>
                    <a:spcPct val="50000"/>
                  </a:spcBef>
                </a:pPr>
                <a:r>
                  <a:rPr lang="zh-CN" altLang="en-US" sz="2400" b="1" dirty="0">
                    <a:solidFill>
                      <a:srgbClr val="FF0000"/>
                    </a:solidFill>
                    <a:latin typeface="Times New Roman" panose="02020603050405020304" pitchFamily="18" charset="0"/>
                  </a:rPr>
                  <a:t>激发</a:t>
                </a:r>
                <a:endParaRPr lang="zh-CN" altLang="en-US" sz="2400" b="1" dirty="0">
                  <a:solidFill>
                    <a:srgbClr val="FF0000"/>
                  </a:solidFill>
                  <a:latin typeface="Times New Roman" panose="02020603050405020304" pitchFamily="18" charset="0"/>
                </a:endParaRPr>
              </a:p>
            </p:txBody>
          </p:sp>
        </p:grpSp>
        <p:grpSp>
          <p:nvGrpSpPr>
            <p:cNvPr id="18486" name="组合 18485"/>
            <p:cNvGrpSpPr/>
            <p:nvPr/>
          </p:nvGrpSpPr>
          <p:grpSpPr>
            <a:xfrm>
              <a:off x="3456" y="912"/>
              <a:ext cx="1728" cy="770"/>
              <a:chOff x="3456" y="912"/>
              <a:chExt cx="1728" cy="770"/>
            </a:xfrm>
          </p:grpSpPr>
          <p:sp>
            <p:nvSpPr>
              <p:cNvPr id="18487" name="矩形 18486"/>
              <p:cNvSpPr/>
              <p:nvPr/>
            </p:nvSpPr>
            <p:spPr>
              <a:xfrm>
                <a:off x="4176" y="1152"/>
                <a:ext cx="576" cy="288"/>
              </a:xfrm>
              <a:prstGeom prst="rect">
                <a:avLst/>
              </a:prstGeom>
              <a:noFill/>
              <a:ln w="9525" cap="flat" cmpd="sng">
                <a:solidFill>
                  <a:srgbClr val="FF0000"/>
                </a:solidFill>
                <a:prstDash val="solid"/>
                <a:miter/>
                <a:headEnd type="none" w="med" len="med"/>
                <a:tailEnd type="none" w="med" len="med"/>
              </a:ln>
            </p:spPr>
            <p:txBody>
              <a:bodyPr/>
              <a:p>
                <a:endParaRPr lang="zh-CN" altLang="en-US"/>
              </a:p>
            </p:txBody>
          </p:sp>
          <p:sp>
            <p:nvSpPr>
              <p:cNvPr id="18488" name="文本框 18487"/>
              <p:cNvSpPr txBox="1"/>
              <p:nvPr/>
            </p:nvSpPr>
            <p:spPr>
              <a:xfrm>
                <a:off x="3456" y="1392"/>
                <a:ext cx="1728" cy="290"/>
              </a:xfrm>
              <a:prstGeom prst="rect">
                <a:avLst/>
              </a:prstGeom>
              <a:noFill/>
              <a:ln w="9525">
                <a:noFill/>
              </a:ln>
            </p:spPr>
            <p:txBody>
              <a:bodyPr>
                <a:spAutoFit/>
              </a:bodyPr>
              <a:p>
                <a:pPr>
                  <a:spcBef>
                    <a:spcPct val="50000"/>
                  </a:spcBef>
                </a:pPr>
                <a:r>
                  <a:rPr lang="en-US" altLang="zh-CN" sz="2400">
                    <a:latin typeface="Times New Roman" panose="02020603050405020304" pitchFamily="18" charset="0"/>
                  </a:rPr>
                  <a:t>C</a:t>
                </a:r>
                <a:r>
                  <a:rPr lang="zh-CN" altLang="en-US" sz="2400">
                    <a:latin typeface="Times New Roman" panose="02020603050405020304" pitchFamily="18" charset="0"/>
                  </a:rPr>
                  <a:t>：</a:t>
                </a:r>
                <a:r>
                  <a:rPr lang="en-US" altLang="zh-CN" sz="2400">
                    <a:latin typeface="Times New Roman" panose="02020603050405020304" pitchFamily="18" charset="0"/>
                  </a:rPr>
                  <a:t>1S</a:t>
                </a:r>
                <a:r>
                  <a:rPr lang="en-US" altLang="zh-CN" sz="2400" baseline="30000">
                    <a:latin typeface="Times New Roman" panose="02020603050405020304" pitchFamily="18" charset="0"/>
                  </a:rPr>
                  <a:t>2</a:t>
                </a:r>
                <a:r>
                  <a:rPr lang="en-US" altLang="zh-CN" sz="2400">
                    <a:latin typeface="Times New Roman" panose="02020603050405020304" pitchFamily="18" charset="0"/>
                  </a:rPr>
                  <a:t>2S  2P</a:t>
                </a:r>
                <a:endParaRPr lang="en-US" altLang="zh-CN" sz="2400">
                  <a:latin typeface="Times New Roman" panose="02020603050405020304" pitchFamily="18" charset="0"/>
                </a:endParaRPr>
              </a:p>
            </p:txBody>
          </p:sp>
          <p:grpSp>
            <p:nvGrpSpPr>
              <p:cNvPr id="18489" name="组合 18488"/>
              <p:cNvGrpSpPr/>
              <p:nvPr/>
            </p:nvGrpSpPr>
            <p:grpSpPr>
              <a:xfrm>
                <a:off x="4272" y="1248"/>
                <a:ext cx="144" cy="144"/>
                <a:chOff x="1920" y="1392"/>
                <a:chExt cx="144" cy="144"/>
              </a:xfrm>
            </p:grpSpPr>
            <p:sp>
              <p:nvSpPr>
                <p:cNvPr id="18490" name="矩形 18489"/>
                <p:cNvSpPr/>
                <p:nvPr/>
              </p:nvSpPr>
              <p:spPr>
                <a:xfrm>
                  <a:off x="1920" y="1392"/>
                  <a:ext cx="144" cy="144"/>
                </a:xfrm>
                <a:prstGeom prst="rect">
                  <a:avLst/>
                </a:prstGeom>
                <a:noFill/>
                <a:ln w="9525" cap="flat" cmpd="sng">
                  <a:solidFill>
                    <a:schemeClr val="tx1"/>
                  </a:solidFill>
                  <a:prstDash val="solid"/>
                  <a:miter/>
                  <a:headEnd type="none" w="med" len="med"/>
                  <a:tailEnd type="none" w="med" len="med"/>
                </a:ln>
              </p:spPr>
              <p:txBody>
                <a:bodyPr/>
                <a:p>
                  <a:endParaRPr lang="zh-CN" altLang="en-US"/>
                </a:p>
              </p:txBody>
            </p:sp>
            <p:sp>
              <p:nvSpPr>
                <p:cNvPr id="18491" name="直接连接符 18490"/>
                <p:cNvSpPr/>
                <p:nvPr/>
              </p:nvSpPr>
              <p:spPr>
                <a:xfrm flipV="1">
                  <a:off x="1968" y="1392"/>
                  <a:ext cx="0" cy="144"/>
                </a:xfrm>
                <a:prstGeom prst="line">
                  <a:avLst/>
                </a:prstGeom>
                <a:ln w="9525" cap="flat" cmpd="sng">
                  <a:solidFill>
                    <a:schemeClr val="tx1"/>
                  </a:solidFill>
                  <a:prstDash val="solid"/>
                  <a:headEnd type="none" w="med" len="med"/>
                  <a:tailEnd type="triangle" w="med" len="med"/>
                </a:ln>
              </p:spPr>
            </p:sp>
          </p:grpSp>
          <p:sp>
            <p:nvSpPr>
              <p:cNvPr id="18492" name="矩形 18491"/>
              <p:cNvSpPr/>
              <p:nvPr/>
            </p:nvSpPr>
            <p:spPr>
              <a:xfrm>
                <a:off x="4560" y="1248"/>
                <a:ext cx="144" cy="144"/>
              </a:xfrm>
              <a:prstGeom prst="rect">
                <a:avLst/>
              </a:prstGeom>
              <a:noFill/>
              <a:ln w="9525" cap="flat" cmpd="sng">
                <a:solidFill>
                  <a:schemeClr val="tx1"/>
                </a:solidFill>
                <a:prstDash val="solid"/>
                <a:miter/>
                <a:headEnd type="none" w="med" len="med"/>
                <a:tailEnd type="none" w="med" len="med"/>
              </a:ln>
            </p:spPr>
            <p:txBody>
              <a:bodyPr/>
              <a:p>
                <a:endParaRPr lang="zh-CN" altLang="en-US"/>
              </a:p>
            </p:txBody>
          </p:sp>
          <p:sp>
            <p:nvSpPr>
              <p:cNvPr id="18493" name="矩形 18492"/>
              <p:cNvSpPr/>
              <p:nvPr/>
            </p:nvSpPr>
            <p:spPr>
              <a:xfrm>
                <a:off x="4800" y="1248"/>
                <a:ext cx="144" cy="144"/>
              </a:xfrm>
              <a:prstGeom prst="rect">
                <a:avLst/>
              </a:prstGeom>
              <a:noFill/>
              <a:ln w="9525" cap="flat" cmpd="sng">
                <a:solidFill>
                  <a:schemeClr val="tx1"/>
                </a:solidFill>
                <a:prstDash val="solid"/>
                <a:miter/>
                <a:headEnd type="none" w="med" len="med"/>
                <a:tailEnd type="none" w="med" len="med"/>
              </a:ln>
            </p:spPr>
            <p:txBody>
              <a:bodyPr/>
              <a:p>
                <a:endParaRPr lang="zh-CN" altLang="en-US"/>
              </a:p>
            </p:txBody>
          </p:sp>
          <p:sp>
            <p:nvSpPr>
              <p:cNvPr id="18494" name="矩形 18493"/>
              <p:cNvSpPr/>
              <p:nvPr/>
            </p:nvSpPr>
            <p:spPr>
              <a:xfrm>
                <a:off x="5040" y="1248"/>
                <a:ext cx="144" cy="144"/>
              </a:xfrm>
              <a:prstGeom prst="rect">
                <a:avLst/>
              </a:prstGeom>
              <a:noFill/>
              <a:ln w="9525" cap="flat" cmpd="sng">
                <a:solidFill>
                  <a:schemeClr val="tx1"/>
                </a:solidFill>
                <a:prstDash val="solid"/>
                <a:miter/>
                <a:headEnd type="none" w="med" len="med"/>
                <a:tailEnd type="none" w="med" len="med"/>
              </a:ln>
            </p:spPr>
            <p:txBody>
              <a:bodyPr/>
              <a:p>
                <a:endParaRPr lang="zh-CN" altLang="en-US"/>
              </a:p>
            </p:txBody>
          </p:sp>
          <p:sp>
            <p:nvSpPr>
              <p:cNvPr id="18495" name="直接连接符 18494"/>
              <p:cNvSpPr/>
              <p:nvPr/>
            </p:nvSpPr>
            <p:spPr>
              <a:xfrm flipV="1">
                <a:off x="4656" y="1248"/>
                <a:ext cx="0" cy="144"/>
              </a:xfrm>
              <a:prstGeom prst="line">
                <a:avLst/>
              </a:prstGeom>
              <a:ln w="9525" cap="flat" cmpd="sng">
                <a:solidFill>
                  <a:schemeClr val="tx1"/>
                </a:solidFill>
                <a:prstDash val="solid"/>
                <a:headEnd type="none" w="med" len="med"/>
                <a:tailEnd type="triangle" w="med" len="med"/>
              </a:ln>
            </p:spPr>
          </p:sp>
          <p:sp>
            <p:nvSpPr>
              <p:cNvPr id="18496" name="直接连接符 18495"/>
              <p:cNvSpPr/>
              <p:nvPr/>
            </p:nvSpPr>
            <p:spPr>
              <a:xfrm flipV="1">
                <a:off x="4848" y="1248"/>
                <a:ext cx="0" cy="144"/>
              </a:xfrm>
              <a:prstGeom prst="line">
                <a:avLst/>
              </a:prstGeom>
              <a:ln w="9525" cap="flat" cmpd="sng">
                <a:solidFill>
                  <a:schemeClr val="tx1"/>
                </a:solidFill>
                <a:prstDash val="solid"/>
                <a:headEnd type="none" w="med" len="med"/>
                <a:tailEnd type="triangle" w="med" len="med"/>
              </a:ln>
            </p:spPr>
          </p:sp>
          <p:sp>
            <p:nvSpPr>
              <p:cNvPr id="18497" name="直接连接符 18496"/>
              <p:cNvSpPr/>
              <p:nvPr/>
            </p:nvSpPr>
            <p:spPr>
              <a:xfrm flipV="1">
                <a:off x="5136" y="1248"/>
                <a:ext cx="0" cy="144"/>
              </a:xfrm>
              <a:prstGeom prst="line">
                <a:avLst/>
              </a:prstGeom>
              <a:ln w="9525" cap="flat" cmpd="sng">
                <a:solidFill>
                  <a:schemeClr val="tx1"/>
                </a:solidFill>
                <a:prstDash val="solid"/>
                <a:headEnd type="none" w="med" len="med"/>
                <a:tailEnd type="triangle" w="med" len="med"/>
              </a:ln>
            </p:spPr>
          </p:sp>
          <p:sp>
            <p:nvSpPr>
              <p:cNvPr id="18498" name="文本框 18497"/>
              <p:cNvSpPr txBox="1"/>
              <p:nvPr/>
            </p:nvSpPr>
            <p:spPr>
              <a:xfrm>
                <a:off x="4080" y="912"/>
                <a:ext cx="864" cy="291"/>
              </a:xfrm>
              <a:prstGeom prst="rect">
                <a:avLst/>
              </a:prstGeom>
              <a:noFill/>
              <a:ln w="9525">
                <a:noFill/>
              </a:ln>
            </p:spPr>
            <p:txBody>
              <a:bodyPr>
                <a:spAutoFit/>
              </a:bodyPr>
              <a:p>
                <a:pPr>
                  <a:spcBef>
                    <a:spcPct val="50000"/>
                  </a:spcBef>
                </a:pPr>
                <a:r>
                  <a:rPr lang="en-US" altLang="zh-CN" sz="2400" b="1" dirty="0">
                    <a:solidFill>
                      <a:srgbClr val="FF0000"/>
                    </a:solidFill>
                    <a:latin typeface="Times New Roman" panose="02020603050405020304" pitchFamily="18" charset="0"/>
                  </a:rPr>
                  <a:t>SP</a:t>
                </a:r>
                <a:r>
                  <a:rPr lang="zh-CN" altLang="en-US" sz="2400" b="1" dirty="0">
                    <a:solidFill>
                      <a:srgbClr val="FF0000"/>
                    </a:solidFill>
                    <a:latin typeface="Times New Roman" panose="02020603050405020304" pitchFamily="18" charset="0"/>
                  </a:rPr>
                  <a:t>杂化</a:t>
                </a:r>
                <a:endParaRPr lang="zh-CN" altLang="en-US" sz="2400" b="1" dirty="0">
                  <a:solidFill>
                    <a:srgbClr val="FF0000"/>
                  </a:solidFill>
                  <a:latin typeface="Times New Roman" panose="02020603050405020304" pitchFamily="18" charset="0"/>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blinds(horizontal)">
                                      <p:cBhvr>
                                        <p:cTn id="7" dur="500"/>
                                        <p:tgtEl>
                                          <p:spTgt spid="1843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8438"/>
                                        </p:tgtEl>
                                        <p:attrNameLst>
                                          <p:attrName>style.visibility</p:attrName>
                                        </p:attrNameLst>
                                      </p:cBhvr>
                                      <p:to>
                                        <p:strVal val="visible"/>
                                      </p:to>
                                    </p:set>
                                    <p:animEffect transition="in" filter="blinds(horizontal)">
                                      <p:cBhvr>
                                        <p:cTn id="12" dur="500"/>
                                        <p:tgtEl>
                                          <p:spTgt spid="1843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8435"/>
                                        </p:tgtEl>
                                        <p:attrNameLst>
                                          <p:attrName>style.visibility</p:attrName>
                                        </p:attrNameLst>
                                      </p:cBhvr>
                                      <p:to>
                                        <p:strVal val="visible"/>
                                      </p:to>
                                    </p:set>
                                    <p:animEffect transition="in" filter="blinds(horizontal)">
                                      <p:cBhvr>
                                        <p:cTn id="17" dur="500"/>
                                        <p:tgtEl>
                                          <p:spTgt spid="1843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8436"/>
                                        </p:tgtEl>
                                        <p:attrNameLst>
                                          <p:attrName>style.visibility</p:attrName>
                                        </p:attrNameLst>
                                      </p:cBhvr>
                                      <p:to>
                                        <p:strVal val="visible"/>
                                      </p:to>
                                    </p:set>
                                    <p:animEffect transition="in" filter="blinds(horizontal)">
                                      <p:cBhvr>
                                        <p:cTn id="22" dur="500"/>
                                        <p:tgtEl>
                                          <p:spTgt spid="1843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8437"/>
                                        </p:tgtEl>
                                        <p:attrNameLst>
                                          <p:attrName>style.visibility</p:attrName>
                                        </p:attrNameLst>
                                      </p:cBhvr>
                                      <p:to>
                                        <p:strVal val="visible"/>
                                      </p:to>
                                    </p:set>
                                    <p:animEffect transition="in" filter="blinds(horizontal)">
                                      <p:cBhvr>
                                        <p:cTn id="27" dur="500"/>
                                        <p:tgtEl>
                                          <p:spTgt spid="184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p:bldP spid="18436" grpId="0"/>
      <p:bldP spid="1843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1314" name="文本框 141313"/>
          <p:cNvSpPr txBox="1"/>
          <p:nvPr/>
        </p:nvSpPr>
        <p:spPr>
          <a:xfrm>
            <a:off x="1774825" y="333375"/>
            <a:ext cx="8604250" cy="706755"/>
          </a:xfrm>
          <a:prstGeom prst="rect">
            <a:avLst/>
          </a:prstGeom>
          <a:noFill/>
          <a:ln w="9525">
            <a:noFill/>
          </a:ln>
        </p:spPr>
        <p:txBody>
          <a:bodyPr>
            <a:spAutoFit/>
          </a:bodyPr>
          <a:p>
            <a:pPr>
              <a:spcBef>
                <a:spcPct val="50000"/>
              </a:spcBef>
            </a:pPr>
            <a:r>
              <a:rPr lang="en-US" altLang="zh-CN" sz="4000" b="1" dirty="0">
                <a:latin typeface="Times New Roman" panose="02020603050405020304" pitchFamily="18" charset="0"/>
                <a:ea typeface="仿宋_GB2312" pitchFamily="49" charset="-122"/>
              </a:rPr>
              <a:t>12.</a:t>
            </a:r>
            <a:r>
              <a:rPr lang="zh-CN" altLang="en-US" sz="4000" b="1" dirty="0">
                <a:latin typeface="Times New Roman" panose="02020603050405020304" pitchFamily="18" charset="0"/>
                <a:ea typeface="仿宋_GB2312" pitchFamily="49" charset="-122"/>
              </a:rPr>
              <a:t>指出下列物质中的共价键类型</a:t>
            </a:r>
            <a:endParaRPr lang="zh-CN" altLang="en-US" sz="4000" b="1" dirty="0">
              <a:latin typeface="Times New Roman" panose="02020603050405020304" pitchFamily="18" charset="0"/>
              <a:ea typeface="仿宋_GB2312" pitchFamily="49" charset="-122"/>
            </a:endParaRPr>
          </a:p>
        </p:txBody>
      </p:sp>
      <p:sp>
        <p:nvSpPr>
          <p:cNvPr id="141315" name="文本框 141314"/>
          <p:cNvSpPr txBox="1"/>
          <p:nvPr/>
        </p:nvSpPr>
        <p:spPr>
          <a:xfrm>
            <a:off x="1847850" y="1268413"/>
            <a:ext cx="3671888" cy="4799965"/>
          </a:xfrm>
          <a:prstGeom prst="rect">
            <a:avLst/>
          </a:prstGeom>
          <a:noFill/>
          <a:ln w="9525">
            <a:noFill/>
          </a:ln>
        </p:spPr>
        <p:txBody>
          <a:bodyPr>
            <a:spAutoFit/>
          </a:bodyPr>
          <a:p>
            <a:pPr>
              <a:spcBef>
                <a:spcPct val="50000"/>
              </a:spcBef>
            </a:pPr>
            <a:r>
              <a:rPr lang="en-US" altLang="zh-CN" sz="3600" b="1">
                <a:latin typeface="Times New Roman" panose="02020603050405020304" pitchFamily="18" charset="0"/>
                <a:ea typeface="仿宋_GB2312" pitchFamily="49" charset="-122"/>
              </a:rPr>
              <a:t>1</a:t>
            </a:r>
            <a:r>
              <a:rPr lang="zh-CN" altLang="en-US" sz="3600" b="1">
                <a:latin typeface="Times New Roman" panose="02020603050405020304" pitchFamily="18" charset="0"/>
                <a:ea typeface="仿宋_GB2312" pitchFamily="49" charset="-122"/>
              </a:rPr>
              <a:t>、</a:t>
            </a:r>
            <a:r>
              <a:rPr lang="en-US" altLang="zh-CN" sz="3600" b="1">
                <a:latin typeface="Times New Roman" panose="02020603050405020304" pitchFamily="18" charset="0"/>
                <a:ea typeface="仿宋_GB2312" pitchFamily="49" charset="-122"/>
              </a:rPr>
              <a:t>O</a:t>
            </a:r>
            <a:r>
              <a:rPr lang="en-US" altLang="zh-CN" sz="3600" b="1" baseline="-25000">
                <a:latin typeface="Times New Roman" panose="02020603050405020304" pitchFamily="18" charset="0"/>
                <a:ea typeface="仿宋_GB2312" pitchFamily="49" charset="-122"/>
              </a:rPr>
              <a:t>2</a:t>
            </a:r>
            <a:endParaRPr lang="en-US" altLang="zh-CN" sz="3600" b="1" baseline="-25000">
              <a:latin typeface="Times New Roman" panose="02020603050405020304" pitchFamily="18" charset="0"/>
              <a:ea typeface="仿宋_GB2312" pitchFamily="49" charset="-122"/>
            </a:endParaRPr>
          </a:p>
          <a:p>
            <a:pPr>
              <a:spcBef>
                <a:spcPct val="50000"/>
              </a:spcBef>
            </a:pPr>
            <a:r>
              <a:rPr lang="en-US" altLang="zh-CN" sz="3600" b="1">
                <a:latin typeface="Times New Roman" panose="02020603050405020304" pitchFamily="18" charset="0"/>
                <a:ea typeface="仿宋_GB2312" pitchFamily="49" charset="-122"/>
              </a:rPr>
              <a:t>2 </a:t>
            </a:r>
            <a:r>
              <a:rPr lang="zh-CN" altLang="en-US" sz="3600" b="1">
                <a:latin typeface="Times New Roman" panose="02020603050405020304" pitchFamily="18" charset="0"/>
                <a:ea typeface="仿宋_GB2312" pitchFamily="49" charset="-122"/>
              </a:rPr>
              <a:t>、</a:t>
            </a:r>
            <a:r>
              <a:rPr lang="en-US" altLang="zh-CN" sz="3600" b="1">
                <a:latin typeface="Times New Roman" panose="02020603050405020304" pitchFamily="18" charset="0"/>
                <a:ea typeface="仿宋_GB2312" pitchFamily="49" charset="-122"/>
              </a:rPr>
              <a:t>CH</a:t>
            </a:r>
            <a:r>
              <a:rPr lang="en-US" altLang="zh-CN" sz="3600" b="1" baseline="-25000">
                <a:latin typeface="Times New Roman" panose="02020603050405020304" pitchFamily="18" charset="0"/>
                <a:ea typeface="仿宋_GB2312" pitchFamily="49" charset="-122"/>
              </a:rPr>
              <a:t>4</a:t>
            </a:r>
            <a:endParaRPr lang="en-US" altLang="zh-CN" sz="3600" b="1" baseline="-25000">
              <a:latin typeface="Times New Roman" panose="02020603050405020304" pitchFamily="18" charset="0"/>
              <a:ea typeface="仿宋_GB2312" pitchFamily="49" charset="-122"/>
            </a:endParaRPr>
          </a:p>
          <a:p>
            <a:pPr>
              <a:spcBef>
                <a:spcPct val="50000"/>
              </a:spcBef>
            </a:pPr>
            <a:r>
              <a:rPr lang="en-US" altLang="zh-CN" sz="3600" b="1">
                <a:latin typeface="Times New Roman" panose="02020603050405020304" pitchFamily="18" charset="0"/>
                <a:ea typeface="仿宋_GB2312" pitchFamily="49" charset="-122"/>
              </a:rPr>
              <a:t>3 </a:t>
            </a:r>
            <a:r>
              <a:rPr lang="zh-CN" altLang="en-US" sz="3600" b="1">
                <a:latin typeface="Times New Roman" panose="02020603050405020304" pitchFamily="18" charset="0"/>
                <a:ea typeface="仿宋_GB2312" pitchFamily="49" charset="-122"/>
              </a:rPr>
              <a:t>、</a:t>
            </a:r>
            <a:r>
              <a:rPr lang="en-US" altLang="zh-CN" sz="3600" b="1">
                <a:latin typeface="Times New Roman" panose="02020603050405020304" pitchFamily="18" charset="0"/>
                <a:ea typeface="仿宋_GB2312" pitchFamily="49" charset="-122"/>
              </a:rPr>
              <a:t>CO</a:t>
            </a:r>
            <a:r>
              <a:rPr lang="en-US" altLang="zh-CN" sz="3600" b="1" baseline="-25000">
                <a:latin typeface="Times New Roman" panose="02020603050405020304" pitchFamily="18" charset="0"/>
                <a:ea typeface="仿宋_GB2312" pitchFamily="49" charset="-122"/>
              </a:rPr>
              <a:t>2</a:t>
            </a:r>
            <a:endParaRPr lang="en-US" altLang="zh-CN" sz="3600" b="1">
              <a:latin typeface="Times New Roman" panose="02020603050405020304" pitchFamily="18" charset="0"/>
              <a:ea typeface="仿宋_GB2312" pitchFamily="49" charset="-122"/>
            </a:endParaRPr>
          </a:p>
          <a:p>
            <a:pPr>
              <a:spcBef>
                <a:spcPct val="50000"/>
              </a:spcBef>
            </a:pPr>
            <a:r>
              <a:rPr lang="en-US" altLang="zh-CN" sz="3600" b="1">
                <a:latin typeface="Times New Roman" panose="02020603050405020304" pitchFamily="18" charset="0"/>
                <a:ea typeface="仿宋_GB2312" pitchFamily="49" charset="-122"/>
              </a:rPr>
              <a:t>4</a:t>
            </a:r>
            <a:r>
              <a:rPr lang="zh-CN" altLang="en-US" sz="3600" b="1">
                <a:latin typeface="Times New Roman" panose="02020603050405020304" pitchFamily="18" charset="0"/>
                <a:ea typeface="仿宋_GB2312" pitchFamily="49" charset="-122"/>
              </a:rPr>
              <a:t>、 </a:t>
            </a:r>
            <a:r>
              <a:rPr lang="en-US" altLang="zh-CN" sz="3600" b="1">
                <a:latin typeface="Times New Roman" panose="02020603050405020304" pitchFamily="18" charset="0"/>
                <a:ea typeface="仿宋_GB2312" pitchFamily="49" charset="-122"/>
              </a:rPr>
              <a:t>H</a:t>
            </a:r>
            <a:r>
              <a:rPr lang="en-US" altLang="zh-CN" sz="3600" b="1" baseline="-25000">
                <a:latin typeface="Times New Roman" panose="02020603050405020304" pitchFamily="18" charset="0"/>
                <a:ea typeface="仿宋_GB2312" pitchFamily="49" charset="-122"/>
              </a:rPr>
              <a:t>2</a:t>
            </a:r>
            <a:r>
              <a:rPr lang="en-US" altLang="zh-CN" sz="3600" b="1">
                <a:latin typeface="Times New Roman" panose="02020603050405020304" pitchFamily="18" charset="0"/>
                <a:ea typeface="仿宋_GB2312" pitchFamily="49" charset="-122"/>
              </a:rPr>
              <a:t>O</a:t>
            </a:r>
            <a:r>
              <a:rPr lang="en-US" altLang="zh-CN" sz="3600" b="1" baseline="-25000">
                <a:latin typeface="Times New Roman" panose="02020603050405020304" pitchFamily="18" charset="0"/>
                <a:ea typeface="仿宋_GB2312" pitchFamily="49" charset="-122"/>
              </a:rPr>
              <a:t>2</a:t>
            </a:r>
            <a:endParaRPr lang="en-US" altLang="zh-CN" sz="3600" b="1" baseline="-25000">
              <a:latin typeface="Times New Roman" panose="02020603050405020304" pitchFamily="18" charset="0"/>
              <a:ea typeface="仿宋_GB2312" pitchFamily="49" charset="-122"/>
            </a:endParaRPr>
          </a:p>
          <a:p>
            <a:pPr>
              <a:spcBef>
                <a:spcPct val="50000"/>
              </a:spcBef>
            </a:pPr>
            <a:r>
              <a:rPr lang="en-US" altLang="zh-CN" sz="3600" b="1">
                <a:latin typeface="Times New Roman" panose="02020603050405020304" pitchFamily="18" charset="0"/>
                <a:ea typeface="仿宋_GB2312" pitchFamily="49" charset="-122"/>
              </a:rPr>
              <a:t>5 </a:t>
            </a:r>
            <a:r>
              <a:rPr lang="zh-CN" altLang="en-US" sz="3600" b="1">
                <a:latin typeface="Times New Roman" panose="02020603050405020304" pitchFamily="18" charset="0"/>
                <a:ea typeface="仿宋_GB2312" pitchFamily="49" charset="-122"/>
              </a:rPr>
              <a:t>、</a:t>
            </a:r>
            <a:r>
              <a:rPr lang="en-US" altLang="zh-CN" sz="3600" b="1">
                <a:latin typeface="Times New Roman" panose="02020603050405020304" pitchFamily="18" charset="0"/>
                <a:ea typeface="仿宋_GB2312" pitchFamily="49" charset="-122"/>
              </a:rPr>
              <a:t>Na</a:t>
            </a:r>
            <a:r>
              <a:rPr lang="en-US" altLang="zh-CN" sz="3600" b="1" baseline="-25000">
                <a:latin typeface="Times New Roman" panose="02020603050405020304" pitchFamily="18" charset="0"/>
                <a:ea typeface="仿宋_GB2312" pitchFamily="49" charset="-122"/>
              </a:rPr>
              <a:t>2</a:t>
            </a:r>
            <a:r>
              <a:rPr lang="en-US" altLang="zh-CN" sz="3600" b="1">
                <a:latin typeface="Times New Roman" panose="02020603050405020304" pitchFamily="18" charset="0"/>
                <a:ea typeface="仿宋_GB2312" pitchFamily="49" charset="-122"/>
              </a:rPr>
              <a:t>O</a:t>
            </a:r>
            <a:r>
              <a:rPr lang="en-US" altLang="zh-CN" sz="3600" b="1" baseline="-25000">
                <a:latin typeface="Times New Roman" panose="02020603050405020304" pitchFamily="18" charset="0"/>
                <a:ea typeface="仿宋_GB2312" pitchFamily="49" charset="-122"/>
              </a:rPr>
              <a:t>2</a:t>
            </a:r>
            <a:endParaRPr lang="en-US" altLang="zh-CN" sz="3600" b="1">
              <a:latin typeface="Times New Roman" panose="02020603050405020304" pitchFamily="18" charset="0"/>
              <a:ea typeface="仿宋_GB2312" pitchFamily="49" charset="-122"/>
            </a:endParaRPr>
          </a:p>
          <a:p>
            <a:pPr>
              <a:spcBef>
                <a:spcPct val="50000"/>
              </a:spcBef>
            </a:pPr>
            <a:endParaRPr lang="en-US" altLang="zh-CN" sz="3600" b="1">
              <a:latin typeface="Times New Roman" panose="02020603050405020304" pitchFamily="18" charset="0"/>
              <a:ea typeface="仿宋_GB2312" pitchFamily="49" charset="-122"/>
            </a:endParaRPr>
          </a:p>
        </p:txBody>
      </p:sp>
      <p:sp>
        <p:nvSpPr>
          <p:cNvPr id="141316" name="文本框 141315"/>
          <p:cNvSpPr txBox="1"/>
          <p:nvPr/>
        </p:nvSpPr>
        <p:spPr>
          <a:xfrm>
            <a:off x="7104063" y="1139825"/>
            <a:ext cx="2449512" cy="645160"/>
          </a:xfrm>
          <a:prstGeom prst="rect">
            <a:avLst/>
          </a:prstGeom>
          <a:noFill/>
          <a:ln w="9525">
            <a:noFill/>
          </a:ln>
        </p:spPr>
        <p:txBody>
          <a:bodyPr>
            <a:spAutoFit/>
          </a:bodyPr>
          <a:p>
            <a:pPr>
              <a:spcBef>
                <a:spcPct val="50000"/>
              </a:spcBef>
            </a:pPr>
            <a:r>
              <a:rPr lang="zh-CN" altLang="en-US" sz="3600" b="1" dirty="0">
                <a:latin typeface="Times New Roman" panose="02020603050405020304" pitchFamily="18" charset="0"/>
                <a:ea typeface="仿宋_GB2312" pitchFamily="49" charset="-122"/>
              </a:rPr>
              <a:t>非极性键</a:t>
            </a:r>
            <a:endParaRPr lang="zh-CN" altLang="en-US" sz="3600" b="1" dirty="0">
              <a:latin typeface="Times New Roman" panose="02020603050405020304" pitchFamily="18" charset="0"/>
              <a:ea typeface="仿宋_GB2312" pitchFamily="49" charset="-122"/>
            </a:endParaRPr>
          </a:p>
        </p:txBody>
      </p:sp>
      <p:sp>
        <p:nvSpPr>
          <p:cNvPr id="141317" name="任意多边形 141316"/>
          <p:cNvSpPr/>
          <p:nvPr/>
        </p:nvSpPr>
        <p:spPr>
          <a:xfrm>
            <a:off x="4872038" y="1341438"/>
            <a:ext cx="1008062" cy="360362"/>
          </a:xfrm>
          <a:custGeom>
            <a:avLst/>
            <a:gdLst>
              <a:gd name="txL" fmla="*/ 3375 w 21600"/>
              <a:gd name="txT" fmla="*/ 5400 h 21600"/>
              <a:gd name="txR" fmla="*/ 18900 w 21600"/>
              <a:gd name="txB" fmla="*/ 16200 h 21600"/>
            </a:gdLst>
            <a:ahLst/>
            <a:cxnLst>
              <a:cxn ang="270">
                <a:pos x="16200" y="0"/>
              </a:cxn>
              <a:cxn ang="180">
                <a:pos x="0" y="10800"/>
              </a:cxn>
              <a:cxn ang="90">
                <a:pos x="16200" y="21600"/>
              </a:cxn>
              <a:cxn ang="0">
                <a:pos x="21600" y="10800"/>
              </a:cxn>
            </a:cxnLst>
            <a:rect l="txL" t="txT" r="txR" b="txB"/>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33CC"/>
          </a:solidFill>
          <a:ln w="9525" cap="flat" cmpd="sng">
            <a:solidFill>
              <a:schemeClr val="tx1"/>
            </a:solidFill>
            <a:prstDash val="solid"/>
            <a:miter/>
            <a:headEnd type="none" w="med" len="med"/>
            <a:tailEnd type="none" w="med" len="med"/>
          </a:ln>
        </p:spPr>
        <p:txBody>
          <a:bodyPr/>
          <a:p>
            <a:endParaRPr lang="zh-CN" altLang="en-US"/>
          </a:p>
        </p:txBody>
      </p:sp>
      <p:sp>
        <p:nvSpPr>
          <p:cNvPr id="141318" name="任意多边形 141317"/>
          <p:cNvSpPr/>
          <p:nvPr/>
        </p:nvSpPr>
        <p:spPr>
          <a:xfrm>
            <a:off x="4872038" y="2205038"/>
            <a:ext cx="1008062" cy="360362"/>
          </a:xfrm>
          <a:custGeom>
            <a:avLst/>
            <a:gdLst>
              <a:gd name="txL" fmla="*/ 3375 w 21600"/>
              <a:gd name="txT" fmla="*/ 5400 h 21600"/>
              <a:gd name="txR" fmla="*/ 18900 w 21600"/>
              <a:gd name="txB" fmla="*/ 16200 h 21600"/>
            </a:gdLst>
            <a:ahLst/>
            <a:cxnLst>
              <a:cxn ang="270">
                <a:pos x="16200" y="0"/>
              </a:cxn>
              <a:cxn ang="180">
                <a:pos x="0" y="10800"/>
              </a:cxn>
              <a:cxn ang="90">
                <a:pos x="16200" y="21600"/>
              </a:cxn>
              <a:cxn ang="0">
                <a:pos x="21600" y="10800"/>
              </a:cxn>
            </a:cxnLst>
            <a:rect l="txL" t="txT" r="txR" b="txB"/>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33CC"/>
          </a:solidFill>
          <a:ln w="9525" cap="flat" cmpd="sng">
            <a:solidFill>
              <a:schemeClr val="tx1"/>
            </a:solidFill>
            <a:prstDash val="solid"/>
            <a:miter/>
            <a:headEnd type="none" w="med" len="med"/>
            <a:tailEnd type="none" w="med" len="med"/>
          </a:ln>
        </p:spPr>
        <p:txBody>
          <a:bodyPr/>
          <a:p>
            <a:endParaRPr lang="zh-CN" altLang="en-US"/>
          </a:p>
        </p:txBody>
      </p:sp>
      <p:sp>
        <p:nvSpPr>
          <p:cNvPr id="141319" name="文本框 141318"/>
          <p:cNvSpPr txBox="1"/>
          <p:nvPr/>
        </p:nvSpPr>
        <p:spPr>
          <a:xfrm>
            <a:off x="7104063" y="2005013"/>
            <a:ext cx="3384550" cy="645160"/>
          </a:xfrm>
          <a:prstGeom prst="rect">
            <a:avLst/>
          </a:prstGeom>
          <a:noFill/>
          <a:ln w="9525">
            <a:noFill/>
          </a:ln>
        </p:spPr>
        <p:txBody>
          <a:bodyPr>
            <a:spAutoFit/>
          </a:bodyPr>
          <a:p>
            <a:pPr>
              <a:spcBef>
                <a:spcPct val="50000"/>
              </a:spcBef>
            </a:pPr>
            <a:r>
              <a:rPr lang="zh-CN" altLang="en-US" sz="3600" b="1" dirty="0">
                <a:latin typeface="Times New Roman" panose="02020603050405020304" pitchFamily="18" charset="0"/>
                <a:ea typeface="仿宋_GB2312" pitchFamily="49" charset="-122"/>
              </a:rPr>
              <a:t>极性键</a:t>
            </a:r>
            <a:endParaRPr lang="zh-CN" altLang="en-US" sz="3600" b="1" dirty="0">
              <a:latin typeface="Times New Roman" panose="02020603050405020304" pitchFamily="18" charset="0"/>
              <a:ea typeface="仿宋_GB2312" pitchFamily="49" charset="-122"/>
            </a:endParaRPr>
          </a:p>
        </p:txBody>
      </p:sp>
      <p:sp>
        <p:nvSpPr>
          <p:cNvPr id="141320" name="任意多边形 141319"/>
          <p:cNvSpPr/>
          <p:nvPr/>
        </p:nvSpPr>
        <p:spPr>
          <a:xfrm>
            <a:off x="4872038" y="2997200"/>
            <a:ext cx="1008062" cy="360363"/>
          </a:xfrm>
          <a:custGeom>
            <a:avLst/>
            <a:gdLst>
              <a:gd name="txL" fmla="*/ 3375 w 21600"/>
              <a:gd name="txT" fmla="*/ 5400 h 21600"/>
              <a:gd name="txR" fmla="*/ 18900 w 21600"/>
              <a:gd name="txB" fmla="*/ 16200 h 21600"/>
            </a:gdLst>
            <a:ahLst/>
            <a:cxnLst>
              <a:cxn ang="270">
                <a:pos x="16200" y="0"/>
              </a:cxn>
              <a:cxn ang="180">
                <a:pos x="0" y="10800"/>
              </a:cxn>
              <a:cxn ang="90">
                <a:pos x="16200" y="21600"/>
              </a:cxn>
              <a:cxn ang="0">
                <a:pos x="21600" y="10800"/>
              </a:cxn>
            </a:cxnLst>
            <a:rect l="txL" t="txT" r="txR" b="txB"/>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33CC"/>
          </a:solidFill>
          <a:ln w="9525" cap="flat" cmpd="sng">
            <a:solidFill>
              <a:schemeClr val="tx1"/>
            </a:solidFill>
            <a:prstDash val="solid"/>
            <a:miter/>
            <a:headEnd type="none" w="med" len="med"/>
            <a:tailEnd type="none" w="med" len="med"/>
          </a:ln>
        </p:spPr>
        <p:txBody>
          <a:bodyPr/>
          <a:p>
            <a:endParaRPr lang="zh-CN" altLang="en-US"/>
          </a:p>
        </p:txBody>
      </p:sp>
      <p:sp>
        <p:nvSpPr>
          <p:cNvPr id="141321" name="文本框 141320"/>
          <p:cNvSpPr txBox="1"/>
          <p:nvPr/>
        </p:nvSpPr>
        <p:spPr>
          <a:xfrm>
            <a:off x="7104063" y="2868613"/>
            <a:ext cx="2305050" cy="645160"/>
          </a:xfrm>
          <a:prstGeom prst="rect">
            <a:avLst/>
          </a:prstGeom>
          <a:noFill/>
          <a:ln w="9525">
            <a:noFill/>
          </a:ln>
        </p:spPr>
        <p:txBody>
          <a:bodyPr>
            <a:spAutoFit/>
          </a:bodyPr>
          <a:p>
            <a:pPr>
              <a:spcBef>
                <a:spcPct val="50000"/>
              </a:spcBef>
            </a:pPr>
            <a:r>
              <a:rPr lang="zh-CN" altLang="en-US" sz="3600" b="1" dirty="0">
                <a:latin typeface="Times New Roman" panose="02020603050405020304" pitchFamily="18" charset="0"/>
                <a:ea typeface="仿宋_GB2312" pitchFamily="49" charset="-122"/>
              </a:rPr>
              <a:t>极性键</a:t>
            </a:r>
            <a:endParaRPr lang="zh-CN" altLang="en-US" sz="3600" b="1" dirty="0">
              <a:latin typeface="Times New Roman" panose="02020603050405020304" pitchFamily="18" charset="0"/>
              <a:ea typeface="仿宋_GB2312" pitchFamily="49" charset="-122"/>
            </a:endParaRPr>
          </a:p>
        </p:txBody>
      </p:sp>
      <p:sp>
        <p:nvSpPr>
          <p:cNvPr id="141322" name="任意多边形 141321"/>
          <p:cNvSpPr/>
          <p:nvPr/>
        </p:nvSpPr>
        <p:spPr>
          <a:xfrm>
            <a:off x="4727575" y="4149725"/>
            <a:ext cx="1800225" cy="360363"/>
          </a:xfrm>
          <a:custGeom>
            <a:avLst/>
            <a:gdLst>
              <a:gd name="txL" fmla="*/ 3375 w 21600"/>
              <a:gd name="txT" fmla="*/ 5400 h 21600"/>
              <a:gd name="txR" fmla="*/ 18900 w 21600"/>
              <a:gd name="txB" fmla="*/ 16200 h 21600"/>
            </a:gdLst>
            <a:ahLst/>
            <a:cxnLst>
              <a:cxn ang="270">
                <a:pos x="16200" y="0"/>
              </a:cxn>
              <a:cxn ang="180">
                <a:pos x="0" y="10800"/>
              </a:cxn>
              <a:cxn ang="90">
                <a:pos x="16200" y="21600"/>
              </a:cxn>
              <a:cxn ang="0">
                <a:pos x="21600" y="10800"/>
              </a:cxn>
            </a:cxnLst>
            <a:rect l="txL" t="txT" r="txR" b="txB"/>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33CC"/>
          </a:solidFill>
          <a:ln w="9525" cap="flat" cmpd="sng">
            <a:solidFill>
              <a:schemeClr val="tx1"/>
            </a:solidFill>
            <a:prstDash val="solid"/>
            <a:miter/>
            <a:headEnd type="none" w="med" len="med"/>
            <a:tailEnd type="none" w="med" len="med"/>
          </a:ln>
        </p:spPr>
        <p:txBody>
          <a:bodyPr/>
          <a:p>
            <a:endParaRPr lang="zh-CN" altLang="en-US"/>
          </a:p>
        </p:txBody>
      </p:sp>
      <p:sp>
        <p:nvSpPr>
          <p:cNvPr id="141323" name="文本框 141322"/>
          <p:cNvSpPr txBox="1"/>
          <p:nvPr/>
        </p:nvSpPr>
        <p:spPr>
          <a:xfrm>
            <a:off x="4367213" y="3573463"/>
            <a:ext cx="2303462" cy="645160"/>
          </a:xfrm>
          <a:prstGeom prst="rect">
            <a:avLst/>
          </a:prstGeom>
          <a:noFill/>
          <a:ln w="9525">
            <a:noFill/>
          </a:ln>
        </p:spPr>
        <p:txBody>
          <a:bodyPr>
            <a:spAutoFit/>
          </a:bodyPr>
          <a:p>
            <a:pPr>
              <a:spcBef>
                <a:spcPct val="50000"/>
              </a:spcBef>
            </a:pPr>
            <a:r>
              <a:rPr lang="en-US" altLang="zh-CN" sz="3600" b="1">
                <a:latin typeface="Times New Roman" panose="02020603050405020304" pitchFamily="18" charset="0"/>
                <a:ea typeface="仿宋_GB2312" pitchFamily="49" charset="-122"/>
              </a:rPr>
              <a:t>(H-O-O-H)</a:t>
            </a:r>
            <a:endParaRPr lang="en-US" altLang="zh-CN" sz="3600" b="1">
              <a:latin typeface="Times New Roman" panose="02020603050405020304" pitchFamily="18" charset="0"/>
              <a:ea typeface="仿宋_GB2312" pitchFamily="49" charset="-122"/>
            </a:endParaRPr>
          </a:p>
        </p:txBody>
      </p:sp>
      <p:sp>
        <p:nvSpPr>
          <p:cNvPr id="141324" name="文本框 141323"/>
          <p:cNvSpPr txBox="1"/>
          <p:nvPr/>
        </p:nvSpPr>
        <p:spPr>
          <a:xfrm>
            <a:off x="6959600" y="3883025"/>
            <a:ext cx="4032250" cy="645160"/>
          </a:xfrm>
          <a:prstGeom prst="rect">
            <a:avLst/>
          </a:prstGeom>
          <a:noFill/>
          <a:ln w="9525">
            <a:noFill/>
          </a:ln>
        </p:spPr>
        <p:txBody>
          <a:bodyPr>
            <a:spAutoFit/>
          </a:bodyPr>
          <a:p>
            <a:pPr>
              <a:spcBef>
                <a:spcPct val="50000"/>
              </a:spcBef>
            </a:pPr>
            <a:r>
              <a:rPr lang="zh-CN" altLang="en-US" sz="3600" b="1" dirty="0">
                <a:latin typeface="Times New Roman" panose="02020603050405020304" pitchFamily="18" charset="0"/>
                <a:ea typeface="仿宋_GB2312" pitchFamily="49" charset="-122"/>
              </a:rPr>
              <a:t>极性键 非极性键</a:t>
            </a:r>
            <a:endParaRPr lang="zh-CN" altLang="en-US" sz="3600" b="1" dirty="0">
              <a:latin typeface="Times New Roman" panose="02020603050405020304" pitchFamily="18" charset="0"/>
              <a:ea typeface="仿宋_GB2312" pitchFamily="49" charset="-122"/>
            </a:endParaRPr>
          </a:p>
        </p:txBody>
      </p:sp>
      <p:sp>
        <p:nvSpPr>
          <p:cNvPr id="141325" name="任意多边形 141324"/>
          <p:cNvSpPr/>
          <p:nvPr/>
        </p:nvSpPr>
        <p:spPr>
          <a:xfrm>
            <a:off x="4943475" y="4797425"/>
            <a:ext cx="1008063" cy="360363"/>
          </a:xfrm>
          <a:custGeom>
            <a:avLst/>
            <a:gdLst>
              <a:gd name="txL" fmla="*/ 3375 w 21600"/>
              <a:gd name="txT" fmla="*/ 5400 h 21600"/>
              <a:gd name="txR" fmla="*/ 18900 w 21600"/>
              <a:gd name="txB" fmla="*/ 16200 h 21600"/>
            </a:gdLst>
            <a:ahLst/>
            <a:cxnLst>
              <a:cxn ang="270">
                <a:pos x="16200" y="0"/>
              </a:cxn>
              <a:cxn ang="180">
                <a:pos x="0" y="10800"/>
              </a:cxn>
              <a:cxn ang="90">
                <a:pos x="16200" y="21600"/>
              </a:cxn>
              <a:cxn ang="0">
                <a:pos x="21600" y="10800"/>
              </a:cxn>
            </a:cxnLst>
            <a:rect l="txL" t="txT" r="txR" b="txB"/>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33CC"/>
          </a:solidFill>
          <a:ln w="9525" cap="flat" cmpd="sng">
            <a:solidFill>
              <a:schemeClr val="tx1"/>
            </a:solidFill>
            <a:prstDash val="solid"/>
            <a:miter/>
            <a:headEnd type="none" w="med" len="med"/>
            <a:tailEnd type="none" w="med" len="med"/>
          </a:ln>
        </p:spPr>
        <p:txBody>
          <a:bodyPr/>
          <a:p>
            <a:endParaRPr lang="zh-CN" altLang="en-US"/>
          </a:p>
        </p:txBody>
      </p:sp>
      <p:sp>
        <p:nvSpPr>
          <p:cNvPr id="141326" name="文本框 141325"/>
          <p:cNvSpPr txBox="1"/>
          <p:nvPr/>
        </p:nvSpPr>
        <p:spPr>
          <a:xfrm>
            <a:off x="7104063" y="4530725"/>
            <a:ext cx="2808287" cy="645160"/>
          </a:xfrm>
          <a:prstGeom prst="rect">
            <a:avLst/>
          </a:prstGeom>
          <a:noFill/>
          <a:ln w="9525">
            <a:noFill/>
          </a:ln>
        </p:spPr>
        <p:txBody>
          <a:bodyPr>
            <a:spAutoFit/>
          </a:bodyPr>
          <a:p>
            <a:pPr>
              <a:spcBef>
                <a:spcPct val="50000"/>
              </a:spcBef>
            </a:pPr>
            <a:r>
              <a:rPr lang="zh-CN" altLang="en-US" sz="3600" b="1" dirty="0">
                <a:latin typeface="Times New Roman" panose="02020603050405020304" pitchFamily="18" charset="0"/>
                <a:ea typeface="仿宋_GB2312" pitchFamily="49" charset="-122"/>
              </a:rPr>
              <a:t>非极性键</a:t>
            </a:r>
            <a:endParaRPr lang="zh-CN" altLang="en-US" sz="3600" b="1" dirty="0">
              <a:latin typeface="Times New Roman" panose="02020603050405020304" pitchFamily="18" charset="0"/>
              <a:ea typeface="仿宋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41314"/>
                                        </p:tgtEl>
                                        <p:attrNameLst>
                                          <p:attrName>style.visibility</p:attrName>
                                        </p:attrNameLst>
                                      </p:cBhvr>
                                      <p:to>
                                        <p:strVal val="visible"/>
                                      </p:to>
                                    </p:set>
                                    <p:anim calcmode="lin" valueType="num">
                                      <p:cBhvr>
                                        <p:cTn id="7" dur="1000" fill="hold"/>
                                        <p:tgtEl>
                                          <p:spTgt spid="141314"/>
                                        </p:tgtEl>
                                        <p:attrNameLst>
                                          <p:attrName>ppt_w</p:attrName>
                                        </p:attrNameLst>
                                      </p:cBhvr>
                                      <p:tavLst>
                                        <p:tav tm="0">
                                          <p:val>
                                            <p:fltVal val="0.000000"/>
                                          </p:val>
                                        </p:tav>
                                        <p:tav tm="100000">
                                          <p:val>
                                            <p:strVal val="#ppt_w"/>
                                          </p:val>
                                        </p:tav>
                                      </p:tavLst>
                                    </p:anim>
                                    <p:anim calcmode="lin" valueType="num">
                                      <p:cBhvr>
                                        <p:cTn id="8" dur="1000" fill="hold"/>
                                        <p:tgtEl>
                                          <p:spTgt spid="141314"/>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141315"/>
                                        </p:tgtEl>
                                        <p:attrNameLst>
                                          <p:attrName>style.visibility</p:attrName>
                                        </p:attrNameLst>
                                      </p:cBhvr>
                                      <p:to>
                                        <p:strVal val="visible"/>
                                      </p:to>
                                    </p:set>
                                    <p:animEffect transition="in" filter="wedge">
                                      <p:cBhvr>
                                        <p:cTn id="13" dur="2000"/>
                                        <p:tgtEl>
                                          <p:spTgt spid="14131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141317"/>
                                        </p:tgtEl>
                                        <p:attrNameLst>
                                          <p:attrName>style.visibility</p:attrName>
                                        </p:attrNameLst>
                                      </p:cBhvr>
                                      <p:to>
                                        <p:strVal val="visible"/>
                                      </p:to>
                                    </p:set>
                                    <p:animEffect transition="in" filter="wipe(left)">
                                      <p:cBhvr>
                                        <p:cTn id="18" dur="500"/>
                                        <p:tgtEl>
                                          <p:spTgt spid="141317"/>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41316"/>
                                        </p:tgtEl>
                                        <p:attrNameLst>
                                          <p:attrName>style.visibility</p:attrName>
                                        </p:attrNameLst>
                                      </p:cBhvr>
                                      <p:to>
                                        <p:strVal val="visible"/>
                                      </p:to>
                                    </p:set>
                                    <p:animEffect transition="in" filter="wipe(left)">
                                      <p:cBhvr>
                                        <p:cTn id="23" dur="500"/>
                                        <p:tgtEl>
                                          <p:spTgt spid="141316"/>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141318"/>
                                        </p:tgtEl>
                                        <p:attrNameLst>
                                          <p:attrName>style.visibility</p:attrName>
                                        </p:attrNameLst>
                                      </p:cBhvr>
                                      <p:to>
                                        <p:strVal val="visible"/>
                                      </p:to>
                                    </p:set>
                                    <p:animEffect transition="in" filter="wipe(left)">
                                      <p:cBhvr>
                                        <p:cTn id="28" dur="500"/>
                                        <p:tgtEl>
                                          <p:spTgt spid="14131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41319"/>
                                        </p:tgtEl>
                                        <p:attrNameLst>
                                          <p:attrName>style.visibility</p:attrName>
                                        </p:attrNameLst>
                                      </p:cBhvr>
                                      <p:to>
                                        <p:strVal val="visible"/>
                                      </p:to>
                                    </p:set>
                                    <p:animEffect transition="in" filter="wipe(left)">
                                      <p:cBhvr>
                                        <p:cTn id="33" dur="500"/>
                                        <p:tgtEl>
                                          <p:spTgt spid="141319"/>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141320"/>
                                        </p:tgtEl>
                                        <p:attrNameLst>
                                          <p:attrName>style.visibility</p:attrName>
                                        </p:attrNameLst>
                                      </p:cBhvr>
                                      <p:to>
                                        <p:strVal val="visible"/>
                                      </p:to>
                                    </p:set>
                                    <p:animEffect transition="in" filter="wipe(left)">
                                      <p:cBhvr>
                                        <p:cTn id="38" dur="500"/>
                                        <p:tgtEl>
                                          <p:spTgt spid="141320"/>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141321"/>
                                        </p:tgtEl>
                                        <p:attrNameLst>
                                          <p:attrName>style.visibility</p:attrName>
                                        </p:attrNameLst>
                                      </p:cBhvr>
                                      <p:to>
                                        <p:strVal val="visible"/>
                                      </p:to>
                                    </p:set>
                                    <p:animEffect transition="in" filter="wipe(left)">
                                      <p:cBhvr>
                                        <p:cTn id="43" dur="500"/>
                                        <p:tgtEl>
                                          <p:spTgt spid="141321"/>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141322"/>
                                        </p:tgtEl>
                                        <p:attrNameLst>
                                          <p:attrName>style.visibility</p:attrName>
                                        </p:attrNameLst>
                                      </p:cBhvr>
                                      <p:to>
                                        <p:strVal val="visible"/>
                                      </p:to>
                                    </p:set>
                                    <p:animEffect transition="in" filter="wipe(left)">
                                      <p:cBhvr>
                                        <p:cTn id="48" dur="500"/>
                                        <p:tgtEl>
                                          <p:spTgt spid="141322"/>
                                        </p:tgtEl>
                                      </p:cBhvr>
                                    </p:animEffect>
                                  </p:childTnLst>
                                </p:cTn>
                              </p:par>
                            </p:childTnLst>
                          </p:cTn>
                        </p:par>
                      </p:childTnLst>
                    </p:cTn>
                  </p:par>
                  <p:par>
                    <p:cTn id="49" fill="hold">
                      <p:stCondLst>
                        <p:cond delay="indefinite"/>
                      </p:stCondLst>
                      <p:childTnLst>
                        <p:par>
                          <p:cTn id="50" fill="hold">
                            <p:stCondLst>
                              <p:cond delay="0"/>
                            </p:stCondLst>
                            <p:childTnLst>
                              <p:par>
                                <p:cTn id="51" presetID="17" presetClass="entr" presetSubtype="10" fill="hold" grpId="0" nodeType="clickEffect">
                                  <p:stCondLst>
                                    <p:cond delay="0"/>
                                  </p:stCondLst>
                                  <p:childTnLst>
                                    <p:set>
                                      <p:cBhvr>
                                        <p:cTn id="52" dur="1" fill="hold">
                                          <p:stCondLst>
                                            <p:cond delay="0"/>
                                          </p:stCondLst>
                                        </p:cTn>
                                        <p:tgtEl>
                                          <p:spTgt spid="141323"/>
                                        </p:tgtEl>
                                        <p:attrNameLst>
                                          <p:attrName>style.visibility</p:attrName>
                                        </p:attrNameLst>
                                      </p:cBhvr>
                                      <p:to>
                                        <p:strVal val="visible"/>
                                      </p:to>
                                    </p:set>
                                    <p:anim calcmode="lin" valueType="num">
                                      <p:cBhvr>
                                        <p:cTn id="53" dur="1000" fill="hold"/>
                                        <p:tgtEl>
                                          <p:spTgt spid="141323"/>
                                        </p:tgtEl>
                                        <p:attrNameLst>
                                          <p:attrName>ppt_w</p:attrName>
                                        </p:attrNameLst>
                                      </p:cBhvr>
                                      <p:tavLst>
                                        <p:tav tm="0">
                                          <p:val>
                                            <p:fltVal val="0.000000"/>
                                          </p:val>
                                        </p:tav>
                                        <p:tav tm="100000">
                                          <p:val>
                                            <p:strVal val="#ppt_w"/>
                                          </p:val>
                                        </p:tav>
                                      </p:tavLst>
                                    </p:anim>
                                    <p:anim calcmode="lin" valueType="num">
                                      <p:cBhvr>
                                        <p:cTn id="54" dur="1000" fill="hold"/>
                                        <p:tgtEl>
                                          <p:spTgt spid="141323"/>
                                        </p:tgtEl>
                                        <p:attrNameLst>
                                          <p:attrName>ppt_h</p:attrName>
                                        </p:attrNameLst>
                                      </p:cBhvr>
                                      <p:tavLst>
                                        <p:tav tm="0">
                                          <p:val>
                                            <p:strVal val="#ppt_h"/>
                                          </p:val>
                                        </p:tav>
                                        <p:tav tm="100000">
                                          <p:val>
                                            <p:strVal val="#ppt_h"/>
                                          </p:val>
                                        </p:tav>
                                      </p:tavLst>
                                    </p:anim>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141324"/>
                                        </p:tgtEl>
                                        <p:attrNameLst>
                                          <p:attrName>style.visibility</p:attrName>
                                        </p:attrNameLst>
                                      </p:cBhvr>
                                      <p:to>
                                        <p:strVal val="visible"/>
                                      </p:to>
                                    </p:set>
                                    <p:animEffect transition="in" filter="wipe(left)">
                                      <p:cBhvr>
                                        <p:cTn id="59" dur="500"/>
                                        <p:tgtEl>
                                          <p:spTgt spid="141324"/>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141325"/>
                                        </p:tgtEl>
                                        <p:attrNameLst>
                                          <p:attrName>style.visibility</p:attrName>
                                        </p:attrNameLst>
                                      </p:cBhvr>
                                      <p:to>
                                        <p:strVal val="visible"/>
                                      </p:to>
                                    </p:set>
                                    <p:animEffect transition="in" filter="wipe(left)">
                                      <p:cBhvr>
                                        <p:cTn id="64" dur="500"/>
                                        <p:tgtEl>
                                          <p:spTgt spid="141325"/>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141326"/>
                                        </p:tgtEl>
                                        <p:attrNameLst>
                                          <p:attrName>style.visibility</p:attrName>
                                        </p:attrNameLst>
                                      </p:cBhvr>
                                      <p:to>
                                        <p:strVal val="visible"/>
                                      </p:to>
                                    </p:set>
                                    <p:animEffect transition="in" filter="wipe(left)">
                                      <p:cBhvr>
                                        <p:cTn id="69" dur="500"/>
                                        <p:tgtEl>
                                          <p:spTgt spid="1413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4" grpId="0"/>
      <p:bldP spid="141315" grpId="0"/>
      <p:bldP spid="141316" grpId="0"/>
      <p:bldP spid="141319" grpId="0"/>
      <p:bldP spid="141321" grpId="0"/>
      <p:bldP spid="141323" grpId="0"/>
      <p:bldP spid="141324" grpId="0"/>
      <p:bldP spid="14132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28078" name="表格 128077"/>
          <p:cNvGraphicFramePr/>
          <p:nvPr>
            <p:custDataLst>
              <p:tags r:id="rId1"/>
            </p:custDataLst>
          </p:nvPr>
        </p:nvGraphicFramePr>
        <p:xfrm>
          <a:off x="1676400" y="685800"/>
          <a:ext cx="8763000" cy="5913120"/>
        </p:xfrm>
        <a:graphic>
          <a:graphicData uri="http://schemas.openxmlformats.org/drawingml/2006/table">
            <a:tbl>
              <a:tblPr/>
              <a:tblGrid>
                <a:gridCol w="914400"/>
                <a:gridCol w="1270000"/>
                <a:gridCol w="1473200"/>
                <a:gridCol w="1447800"/>
                <a:gridCol w="1905000"/>
              </a:tblGrid>
              <a:tr h="838200">
                <a:tc gridSpan="2">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r>
                        <a:rPr lang="zh-CN" altLang="en-US" b="1" dirty="0">
                          <a:ea typeface="仿宋_GB2312" pitchFamily="49" charset="-122"/>
                        </a:rPr>
                        <a:t>常见分子 </a:t>
                      </a:r>
                      <a:endParaRPr lang="zh-CN" altLang="en-US" b="1">
                        <a:ea typeface="仿宋_GB2312" pitchFamily="49" charset="-122"/>
                      </a:endParaRPr>
                    </a:p>
                  </a:txBody>
                  <a:tcPr marL="0" marR="0" marT="0" marB="0" anchor="ctr" anchorCtr="1">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r>
                        <a:rPr lang="zh-CN" altLang="en-US" b="1" dirty="0">
                          <a:ea typeface="仿宋_GB2312" pitchFamily="49" charset="-122"/>
                        </a:rPr>
                        <a:t>键的极性 </a:t>
                      </a:r>
                      <a:endParaRPr lang="zh-CN" altLang="en-US" b="1">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r>
                        <a:rPr lang="zh-CN" altLang="en-US" sz="2800" b="1" dirty="0">
                          <a:ea typeface="仿宋_GB2312" pitchFamily="49" charset="-122"/>
                          <a:sym typeface="+mn-ea"/>
                        </a:rPr>
                        <a:t>分子类型</a:t>
                      </a:r>
                      <a:endParaRPr lang="zh-CN" altLang="en-US" b="1">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r>
                        <a:rPr lang="zh-CN" altLang="en-US" b="1" dirty="0">
                          <a:ea typeface="仿宋_GB2312" pitchFamily="49" charset="-122"/>
                        </a:rPr>
                        <a:t>分子构型 </a:t>
                      </a:r>
                      <a:endParaRPr lang="zh-CN" altLang="en-US" b="1">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55955">
                <a:tc rowSpan="2">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09600">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85800">
                <a:tc rowSpan="2">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50000"/>
                        </a:spcBef>
                        <a:buClrTx/>
                        <a:buFontTx/>
                        <a:buNone/>
                      </a:pPr>
                      <a:endParaRPr lang="zh-CN" altLang="en-US" b="1" dirty="0">
                        <a:effectLst/>
                        <a:ea typeface="仿宋_GB2312" pitchFamily="49" charset="-122"/>
                      </a:endParaRPr>
                    </a:p>
                  </a:txBody>
                  <a:tcPr marL="0" marR="0" marT="0" marB="0" anchor="ctr" anchorCtr="1">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08965">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85800">
                <a:tc rowSpan="2">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50000"/>
                        </a:spcBef>
                        <a:buClrTx/>
                        <a:buFontTx/>
                        <a:buNone/>
                      </a:pPr>
                      <a:endParaRPr lang="zh-CN" altLang="en-US" b="1" dirty="0">
                        <a:effectLst/>
                        <a:ea typeface="仿宋_GB2312" pitchFamily="49" charset="-122"/>
                      </a:endParaRPr>
                    </a:p>
                  </a:txBody>
                  <a:tcPr marL="0" marR="0" marT="0" marB="0" anchor="ctr" anchorCtr="1">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838200">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solidFill>
                          <a:srgbClr val="FF3300"/>
                        </a:solidFill>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solidFill>
                          <a:srgbClr val="FF3300"/>
                        </a:solidFill>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solidFill>
                          <a:srgbClr val="FF3300"/>
                        </a:solidFill>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solidFill>
                          <a:srgbClr val="FF3300"/>
                        </a:solidFill>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990600">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b="1" dirty="0">
                        <a:ea typeface="仿宋_GB2312" pitchFamily="49" charset="-122"/>
                      </a:endParaRPr>
                    </a:p>
                  </a:txBody>
                  <a:tcPr marL="0" marR="0" marT="0" marB="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128065" name="文本框 128064"/>
          <p:cNvSpPr txBox="1"/>
          <p:nvPr/>
        </p:nvSpPr>
        <p:spPr>
          <a:xfrm>
            <a:off x="1981200" y="0"/>
            <a:ext cx="8857615" cy="583565"/>
          </a:xfrm>
          <a:prstGeom prst="rect">
            <a:avLst/>
          </a:prstGeom>
          <a:noFill/>
          <a:ln w="9525">
            <a:noFill/>
          </a:ln>
        </p:spPr>
        <p:txBody>
          <a:bodyPr wrap="square">
            <a:spAutoFit/>
          </a:bodyPr>
          <a:p>
            <a:pPr>
              <a:spcBef>
                <a:spcPct val="50000"/>
              </a:spcBef>
            </a:pPr>
            <a:r>
              <a:rPr lang="en-US" altLang="zh-CN" sz="3200" b="1" dirty="0">
                <a:latin typeface="Times New Roman" panose="02020603050405020304" pitchFamily="18" charset="0"/>
                <a:ea typeface="仿宋_GB2312" pitchFamily="49" charset="-122"/>
              </a:rPr>
              <a:t>13.</a:t>
            </a:r>
            <a:r>
              <a:rPr lang="zh-CN" altLang="en-US" sz="3200" b="1" dirty="0">
                <a:solidFill>
                  <a:srgbClr val="FF0000"/>
                </a:solidFill>
                <a:latin typeface="Times New Roman" panose="02020603050405020304" pitchFamily="18" charset="0"/>
                <a:ea typeface="仿宋_GB2312" pitchFamily="49" charset="-122"/>
              </a:rPr>
              <a:t>常见分子的构型及分子的极性及键极性的判断</a:t>
            </a:r>
            <a:endParaRPr lang="zh-CN" altLang="en-US" sz="3200" b="1" dirty="0">
              <a:solidFill>
                <a:srgbClr val="FF0000"/>
              </a:solidFill>
              <a:latin typeface="Times New Roman" panose="02020603050405020304" pitchFamily="18" charset="0"/>
              <a:ea typeface="仿宋_GB2312" pitchFamily="49" charset="-122"/>
            </a:endParaRPr>
          </a:p>
        </p:txBody>
      </p:sp>
      <p:sp>
        <p:nvSpPr>
          <p:cNvPr id="128066" name="文本框 128065"/>
          <p:cNvSpPr txBox="1"/>
          <p:nvPr/>
        </p:nvSpPr>
        <p:spPr>
          <a:xfrm>
            <a:off x="1703388" y="1435100"/>
            <a:ext cx="1066800" cy="1383665"/>
          </a:xfrm>
          <a:prstGeom prst="rect">
            <a:avLst/>
          </a:prstGeom>
          <a:noFill/>
          <a:ln w="9525">
            <a:noFill/>
          </a:ln>
        </p:spPr>
        <p:txBody>
          <a:bodyPr>
            <a:spAutoFit/>
          </a:bodyPr>
          <a:p>
            <a:pPr>
              <a:spcBef>
                <a:spcPct val="50000"/>
              </a:spcBef>
            </a:pPr>
            <a:r>
              <a:rPr lang="zh-CN" altLang="en-US" sz="2800" b="1" dirty="0">
                <a:latin typeface="Times New Roman" panose="02020603050405020304" pitchFamily="18" charset="0"/>
                <a:ea typeface="仿宋_GB2312" pitchFamily="49" charset="-122"/>
              </a:rPr>
              <a:t>双原子分子</a:t>
            </a:r>
            <a:endParaRPr lang="zh-CN" altLang="en-US" sz="2800" b="1">
              <a:latin typeface="Times New Roman" panose="02020603050405020304" pitchFamily="18" charset="0"/>
              <a:ea typeface="仿宋_GB2312" pitchFamily="49" charset="-122"/>
            </a:endParaRPr>
          </a:p>
        </p:txBody>
      </p:sp>
      <p:sp>
        <p:nvSpPr>
          <p:cNvPr id="128067" name="文本框 128066"/>
          <p:cNvSpPr txBox="1"/>
          <p:nvPr/>
        </p:nvSpPr>
        <p:spPr>
          <a:xfrm>
            <a:off x="2743200" y="1588453"/>
            <a:ext cx="7543800" cy="583565"/>
          </a:xfrm>
          <a:prstGeom prst="rect">
            <a:avLst/>
          </a:prstGeom>
          <a:noFill/>
          <a:ln w="9525">
            <a:noFill/>
          </a:ln>
        </p:spPr>
        <p:txBody>
          <a:bodyPr>
            <a:spAutoFit/>
          </a:bodyPr>
          <a:p>
            <a:pPr>
              <a:spcBef>
                <a:spcPct val="50000"/>
              </a:spcBef>
            </a:pPr>
            <a:r>
              <a:rPr lang="en-US" altLang="zh-CN" sz="2800" b="1">
                <a:latin typeface="Times New Roman" panose="02020603050405020304" pitchFamily="18" charset="0"/>
                <a:ea typeface="仿宋_GB2312" pitchFamily="49" charset="-122"/>
              </a:rPr>
              <a:t>H</a:t>
            </a:r>
            <a:r>
              <a:rPr lang="en-US" altLang="zh-CN" sz="2800" b="1" baseline="-30000">
                <a:latin typeface="Times New Roman" panose="02020603050405020304" pitchFamily="18" charset="0"/>
                <a:ea typeface="仿宋_GB2312" pitchFamily="49" charset="-122"/>
              </a:rPr>
              <a:t>2</a:t>
            </a:r>
            <a:r>
              <a:rPr lang="zh-CN" altLang="en-US" sz="2800" b="1" baseline="-30000">
                <a:latin typeface="Times New Roman" panose="02020603050405020304" pitchFamily="18" charset="0"/>
                <a:ea typeface="仿宋_GB2312" pitchFamily="49" charset="-122"/>
              </a:rPr>
              <a:t>、</a:t>
            </a:r>
            <a:r>
              <a:rPr lang="en-US" altLang="zh-CN" sz="2800" b="1">
                <a:latin typeface="Times New Roman" panose="02020603050405020304" pitchFamily="18" charset="0"/>
                <a:ea typeface="仿宋_GB2312" pitchFamily="49" charset="-122"/>
              </a:rPr>
              <a:t>Cl</a:t>
            </a:r>
            <a:r>
              <a:rPr lang="en-US" altLang="zh-CN" sz="2800" b="1" baseline="-30000">
                <a:latin typeface="Times New Roman" panose="02020603050405020304" pitchFamily="18" charset="0"/>
                <a:ea typeface="仿宋_GB2312" pitchFamily="49" charset="-122"/>
              </a:rPr>
              <a:t>2       </a:t>
            </a:r>
            <a:r>
              <a:rPr lang="zh-CN" altLang="en-US" sz="3200" b="1" dirty="0">
                <a:latin typeface="Times New Roman" panose="02020603050405020304" pitchFamily="18" charset="0"/>
                <a:ea typeface="仿宋_GB2312" pitchFamily="49" charset="-122"/>
              </a:rPr>
              <a:t>                         </a:t>
            </a:r>
            <a:endParaRPr lang="zh-CN" altLang="en-US" sz="3200" b="1">
              <a:latin typeface="Times New Roman" panose="02020603050405020304" pitchFamily="18" charset="0"/>
              <a:ea typeface="仿宋_GB2312" pitchFamily="49" charset="-122"/>
            </a:endParaRPr>
          </a:p>
        </p:txBody>
      </p:sp>
      <p:sp>
        <p:nvSpPr>
          <p:cNvPr id="128068" name="文本框 128067"/>
          <p:cNvSpPr txBox="1"/>
          <p:nvPr/>
        </p:nvSpPr>
        <p:spPr>
          <a:xfrm>
            <a:off x="2667000" y="2238375"/>
            <a:ext cx="7391400" cy="583565"/>
          </a:xfrm>
          <a:prstGeom prst="rect">
            <a:avLst/>
          </a:prstGeom>
          <a:noFill/>
          <a:ln w="9525">
            <a:noFill/>
          </a:ln>
        </p:spPr>
        <p:txBody>
          <a:bodyPr>
            <a:spAutoFit/>
          </a:bodyPr>
          <a:p>
            <a:pPr algn="just">
              <a:spcBef>
                <a:spcPct val="50000"/>
              </a:spcBef>
            </a:pPr>
            <a:r>
              <a:rPr lang="en-US" altLang="zh-CN" sz="2800" b="1" err="1">
                <a:latin typeface="Times New Roman" panose="02020603050405020304" pitchFamily="18" charset="0"/>
                <a:ea typeface="仿宋_GB2312" pitchFamily="49" charset="-122"/>
              </a:rPr>
              <a:t>HCl</a:t>
            </a:r>
            <a:r>
              <a:rPr lang="en-US" altLang="zh-CN" sz="2800" b="1">
                <a:latin typeface="Times New Roman" panose="02020603050405020304" pitchFamily="18" charset="0"/>
                <a:ea typeface="仿宋_GB2312" pitchFamily="49" charset="-122"/>
              </a:rPr>
              <a:t>         </a:t>
            </a:r>
            <a:r>
              <a:rPr lang="zh-CN" altLang="en-US" sz="3200" b="1" dirty="0">
                <a:latin typeface="Times New Roman" panose="02020603050405020304" pitchFamily="18" charset="0"/>
                <a:ea typeface="仿宋_GB2312" pitchFamily="49" charset="-122"/>
              </a:rPr>
              <a:t>有          无        直线型        </a:t>
            </a:r>
            <a:endParaRPr lang="zh-CN" altLang="en-US" sz="3200" b="1">
              <a:latin typeface="Times New Roman" panose="02020603050405020304" pitchFamily="18" charset="0"/>
              <a:ea typeface="仿宋_GB2312" pitchFamily="49" charset="-122"/>
            </a:endParaRPr>
          </a:p>
        </p:txBody>
      </p:sp>
      <p:sp>
        <p:nvSpPr>
          <p:cNvPr id="128069" name="文本框 128068"/>
          <p:cNvSpPr txBox="1"/>
          <p:nvPr/>
        </p:nvSpPr>
        <p:spPr>
          <a:xfrm>
            <a:off x="2711450" y="3575050"/>
            <a:ext cx="7575550" cy="583565"/>
          </a:xfrm>
          <a:prstGeom prst="rect">
            <a:avLst/>
          </a:prstGeom>
          <a:noFill/>
          <a:ln w="9525">
            <a:noFill/>
          </a:ln>
        </p:spPr>
        <p:txBody>
          <a:bodyPr>
            <a:spAutoFit/>
          </a:bodyPr>
          <a:p>
            <a:pPr algn="just">
              <a:spcBef>
                <a:spcPct val="50000"/>
              </a:spcBef>
            </a:pPr>
            <a:r>
              <a:rPr lang="en-US" altLang="zh-CN" sz="2800" b="1">
                <a:latin typeface="Times New Roman" panose="02020603050405020304" pitchFamily="18" charset="0"/>
                <a:ea typeface="仿宋_GB2312" pitchFamily="49" charset="-122"/>
              </a:rPr>
              <a:t>H</a:t>
            </a:r>
            <a:r>
              <a:rPr lang="en-US" altLang="zh-CN" sz="2800" b="1" baseline="-30000">
                <a:latin typeface="Times New Roman" panose="02020603050405020304" pitchFamily="18" charset="0"/>
                <a:ea typeface="仿宋_GB2312" pitchFamily="49" charset="-122"/>
              </a:rPr>
              <a:t>2</a:t>
            </a:r>
            <a:r>
              <a:rPr lang="en-US" altLang="zh-CN" sz="2800" b="1">
                <a:latin typeface="Times New Roman" panose="02020603050405020304" pitchFamily="18" charset="0"/>
                <a:ea typeface="仿宋_GB2312" pitchFamily="49" charset="-122"/>
              </a:rPr>
              <a:t>O        </a:t>
            </a:r>
            <a:r>
              <a:rPr lang="zh-CN" altLang="en-US" sz="3200" b="1" dirty="0">
                <a:latin typeface="Times New Roman" panose="02020603050405020304" pitchFamily="18" charset="0"/>
                <a:ea typeface="仿宋_GB2312" pitchFamily="49" charset="-122"/>
              </a:rPr>
              <a:t>有                     </a:t>
            </a:r>
            <a:r>
              <a:rPr lang="en-US" altLang="zh-CN" sz="3200" b="1" dirty="0">
                <a:latin typeface="Times New Roman" panose="02020603050405020304" pitchFamily="18" charset="0"/>
                <a:ea typeface="仿宋_GB2312" pitchFamily="49" charset="-122"/>
              </a:rPr>
              <a:t>   </a:t>
            </a:r>
            <a:r>
              <a:rPr lang="zh-CN" altLang="en-US" sz="3200" b="1" dirty="0">
                <a:latin typeface="Times New Roman" panose="02020603050405020304" pitchFamily="18" charset="0"/>
                <a:ea typeface="仿宋_GB2312" pitchFamily="49" charset="-122"/>
              </a:rPr>
              <a:t>      </a:t>
            </a:r>
            <a:endParaRPr lang="zh-CN" altLang="en-US" sz="3200" b="1">
              <a:latin typeface="Times New Roman" panose="02020603050405020304" pitchFamily="18" charset="0"/>
              <a:ea typeface="仿宋_GB2312" pitchFamily="49" charset="-122"/>
            </a:endParaRPr>
          </a:p>
        </p:txBody>
      </p:sp>
      <p:sp>
        <p:nvSpPr>
          <p:cNvPr id="128070" name="文本框 128069"/>
          <p:cNvSpPr txBox="1"/>
          <p:nvPr/>
        </p:nvSpPr>
        <p:spPr>
          <a:xfrm>
            <a:off x="2711450" y="2874963"/>
            <a:ext cx="7696200" cy="583565"/>
          </a:xfrm>
          <a:prstGeom prst="rect">
            <a:avLst/>
          </a:prstGeom>
          <a:noFill/>
          <a:ln w="9525">
            <a:noFill/>
          </a:ln>
        </p:spPr>
        <p:txBody>
          <a:bodyPr>
            <a:spAutoFit/>
          </a:bodyPr>
          <a:p>
            <a:pPr algn="just">
              <a:spcBef>
                <a:spcPct val="50000"/>
              </a:spcBef>
            </a:pPr>
            <a:r>
              <a:rPr lang="en-US" altLang="zh-CN" sz="2800" b="1">
                <a:solidFill>
                  <a:srgbClr val="000099"/>
                </a:solidFill>
                <a:latin typeface="Times New Roman" panose="02020603050405020304" pitchFamily="18" charset="0"/>
                <a:ea typeface="仿宋_GB2312" pitchFamily="49" charset="-122"/>
              </a:rPr>
              <a:t>CO</a:t>
            </a:r>
            <a:r>
              <a:rPr lang="en-US" altLang="zh-CN" sz="2800" b="1" baseline="-30000">
                <a:solidFill>
                  <a:srgbClr val="000099"/>
                </a:solidFill>
                <a:latin typeface="Times New Roman" panose="02020603050405020304" pitchFamily="18" charset="0"/>
                <a:ea typeface="仿宋_GB2312" pitchFamily="49" charset="-122"/>
              </a:rPr>
              <a:t>2            </a:t>
            </a:r>
            <a:r>
              <a:rPr lang="zh-CN" altLang="en-US" sz="3200" b="1" dirty="0">
                <a:solidFill>
                  <a:srgbClr val="000099"/>
                </a:solidFill>
                <a:latin typeface="Times New Roman" panose="02020603050405020304" pitchFamily="18" charset="0"/>
                <a:ea typeface="仿宋_GB2312" pitchFamily="49" charset="-122"/>
              </a:rPr>
              <a:t>有         </a:t>
            </a:r>
            <a:r>
              <a:rPr lang="zh-CN" altLang="en-US" sz="3200" b="1" dirty="0">
                <a:latin typeface="Times New Roman" panose="02020603050405020304" pitchFamily="18" charset="0"/>
                <a:ea typeface="仿宋_GB2312" pitchFamily="49" charset="-122"/>
                <a:sym typeface="+mn-ea"/>
              </a:rPr>
              <a:t>非极</a:t>
            </a:r>
            <a:r>
              <a:rPr lang="en-US" altLang="zh-CN" sz="3200" b="1" dirty="0">
                <a:solidFill>
                  <a:srgbClr val="000099"/>
                </a:solidFill>
                <a:latin typeface="Times New Roman" panose="02020603050405020304" pitchFamily="18" charset="0"/>
                <a:ea typeface="仿宋_GB2312" pitchFamily="49" charset="-122"/>
              </a:rPr>
              <a:t>      </a:t>
            </a:r>
            <a:r>
              <a:rPr lang="zh-CN" altLang="en-US" sz="3200" b="1" dirty="0">
                <a:solidFill>
                  <a:srgbClr val="000099"/>
                </a:solidFill>
                <a:latin typeface="Times New Roman" panose="02020603050405020304" pitchFamily="18" charset="0"/>
                <a:ea typeface="仿宋_GB2312" pitchFamily="49" charset="-122"/>
              </a:rPr>
              <a:t>直线型        </a:t>
            </a:r>
            <a:endParaRPr lang="zh-CN" altLang="en-US" sz="3200" b="1">
              <a:solidFill>
                <a:srgbClr val="000099"/>
              </a:solidFill>
              <a:latin typeface="Times New Roman" panose="02020603050405020304" pitchFamily="18" charset="0"/>
              <a:ea typeface="仿宋_GB2312" pitchFamily="49" charset="-122"/>
            </a:endParaRPr>
          </a:p>
        </p:txBody>
      </p:sp>
      <p:sp>
        <p:nvSpPr>
          <p:cNvPr id="128071" name="文本框 128070"/>
          <p:cNvSpPr txBox="1"/>
          <p:nvPr/>
        </p:nvSpPr>
        <p:spPr>
          <a:xfrm>
            <a:off x="1703388" y="2730500"/>
            <a:ext cx="914400" cy="1383665"/>
          </a:xfrm>
          <a:prstGeom prst="rect">
            <a:avLst/>
          </a:prstGeom>
          <a:noFill/>
          <a:ln w="9525">
            <a:noFill/>
          </a:ln>
        </p:spPr>
        <p:txBody>
          <a:bodyPr>
            <a:spAutoFit/>
          </a:bodyPr>
          <a:p>
            <a:pPr>
              <a:spcBef>
                <a:spcPct val="50000"/>
              </a:spcBef>
              <a:buSzPct val="60000"/>
            </a:pPr>
            <a:r>
              <a:rPr lang="zh-CN" altLang="en-US" sz="2800" b="1" dirty="0">
                <a:latin typeface="Times New Roman" panose="02020603050405020304" pitchFamily="18" charset="0"/>
                <a:ea typeface="仿宋_GB2312" pitchFamily="49" charset="-122"/>
              </a:rPr>
              <a:t>三原子分子</a:t>
            </a:r>
            <a:endParaRPr lang="zh-CN" altLang="en-US" sz="2800" b="1">
              <a:latin typeface="Times New Roman" panose="02020603050405020304" pitchFamily="18" charset="0"/>
              <a:ea typeface="仿宋_GB2312" pitchFamily="49" charset="-122"/>
            </a:endParaRPr>
          </a:p>
        </p:txBody>
      </p:sp>
      <p:sp>
        <p:nvSpPr>
          <p:cNvPr id="128072" name="文本框 128071"/>
          <p:cNvSpPr txBox="1"/>
          <p:nvPr/>
        </p:nvSpPr>
        <p:spPr>
          <a:xfrm>
            <a:off x="1676400" y="4157663"/>
            <a:ext cx="990600" cy="1383665"/>
          </a:xfrm>
          <a:prstGeom prst="rect">
            <a:avLst/>
          </a:prstGeom>
          <a:noFill/>
          <a:ln w="9525">
            <a:noFill/>
          </a:ln>
        </p:spPr>
        <p:txBody>
          <a:bodyPr>
            <a:spAutoFit/>
          </a:bodyPr>
          <a:p>
            <a:pPr>
              <a:spcBef>
                <a:spcPct val="50000"/>
              </a:spcBef>
              <a:buSzPct val="60000"/>
            </a:pPr>
            <a:r>
              <a:rPr lang="zh-CN" altLang="en-US" sz="2800" b="1" dirty="0">
                <a:latin typeface="Times New Roman" panose="02020603050405020304" pitchFamily="18" charset="0"/>
                <a:ea typeface="仿宋_GB2312" pitchFamily="49" charset="-122"/>
              </a:rPr>
              <a:t>四原子分子</a:t>
            </a:r>
            <a:endParaRPr lang="zh-CN" altLang="en-US" sz="3600" b="1">
              <a:latin typeface="Times New Roman" panose="02020603050405020304" pitchFamily="18" charset="0"/>
              <a:ea typeface="仿宋_GB2312" pitchFamily="49" charset="-122"/>
            </a:endParaRPr>
          </a:p>
        </p:txBody>
      </p:sp>
      <p:sp>
        <p:nvSpPr>
          <p:cNvPr id="128073" name="文本框 128072"/>
          <p:cNvSpPr txBox="1"/>
          <p:nvPr/>
        </p:nvSpPr>
        <p:spPr>
          <a:xfrm>
            <a:off x="2720975" y="4200525"/>
            <a:ext cx="7696200" cy="583565"/>
          </a:xfrm>
          <a:prstGeom prst="rect">
            <a:avLst/>
          </a:prstGeom>
          <a:noFill/>
          <a:ln w="9525">
            <a:noFill/>
          </a:ln>
        </p:spPr>
        <p:txBody>
          <a:bodyPr>
            <a:spAutoFit/>
          </a:bodyPr>
          <a:p>
            <a:pPr algn="just">
              <a:spcBef>
                <a:spcPct val="50000"/>
              </a:spcBef>
            </a:pPr>
            <a:r>
              <a:rPr lang="en-US" altLang="zh-CN" sz="2800" b="1">
                <a:latin typeface="Times New Roman" panose="02020603050405020304" pitchFamily="18" charset="0"/>
                <a:ea typeface="仿宋_GB2312" pitchFamily="49" charset="-122"/>
              </a:rPr>
              <a:t>NH</a:t>
            </a:r>
            <a:r>
              <a:rPr lang="en-US" altLang="zh-CN" sz="2800" b="1" baseline="-30000">
                <a:latin typeface="Times New Roman" panose="02020603050405020304" pitchFamily="18" charset="0"/>
                <a:ea typeface="仿宋_GB2312" pitchFamily="49" charset="-122"/>
              </a:rPr>
              <a:t>3            </a:t>
            </a:r>
            <a:r>
              <a:rPr lang="zh-CN" altLang="en-US" sz="3200" b="1" dirty="0">
                <a:latin typeface="Times New Roman" panose="02020603050405020304" pitchFamily="18" charset="0"/>
                <a:ea typeface="仿宋_GB2312" pitchFamily="49" charset="-122"/>
              </a:rPr>
              <a:t>        </a:t>
            </a:r>
            <a:r>
              <a:rPr lang="en-US" altLang="zh-CN" sz="3200" b="1" baseline="30000">
                <a:latin typeface="Times New Roman" panose="02020603050405020304" pitchFamily="18" charset="0"/>
                <a:ea typeface="仿宋_GB2312" pitchFamily="49" charset="-122"/>
              </a:rPr>
              <a:t>      </a:t>
            </a:r>
            <a:r>
              <a:rPr lang="zh-CN" altLang="en-US" sz="3200" b="1" dirty="0">
                <a:latin typeface="Times New Roman" panose="02020603050405020304" pitchFamily="18" charset="0"/>
                <a:ea typeface="仿宋_GB2312" pitchFamily="49" charset="-122"/>
              </a:rPr>
              <a:t>      </a:t>
            </a:r>
            <a:endParaRPr lang="zh-CN" altLang="en-US" sz="3200" b="1">
              <a:latin typeface="Times New Roman" panose="02020603050405020304" pitchFamily="18" charset="0"/>
              <a:ea typeface="仿宋_GB2312" pitchFamily="49" charset="-122"/>
            </a:endParaRPr>
          </a:p>
        </p:txBody>
      </p:sp>
      <p:sp>
        <p:nvSpPr>
          <p:cNvPr id="128074" name="文本框 128073"/>
          <p:cNvSpPr txBox="1"/>
          <p:nvPr/>
        </p:nvSpPr>
        <p:spPr>
          <a:xfrm>
            <a:off x="2711450" y="4983163"/>
            <a:ext cx="8001000" cy="583565"/>
          </a:xfrm>
          <a:prstGeom prst="rect">
            <a:avLst/>
          </a:prstGeom>
          <a:noFill/>
          <a:ln w="9525">
            <a:noFill/>
          </a:ln>
        </p:spPr>
        <p:txBody>
          <a:bodyPr>
            <a:spAutoFit/>
          </a:bodyPr>
          <a:p>
            <a:pPr>
              <a:spcBef>
                <a:spcPct val="50000"/>
              </a:spcBef>
            </a:pPr>
            <a:r>
              <a:rPr lang="en-US" altLang="zh-CN" sz="2800" b="1">
                <a:solidFill>
                  <a:srgbClr val="000099"/>
                </a:solidFill>
                <a:latin typeface="Times New Roman" panose="02020603050405020304" pitchFamily="18" charset="0"/>
                <a:ea typeface="仿宋_GB2312" pitchFamily="49" charset="-122"/>
              </a:rPr>
              <a:t>BF</a:t>
            </a:r>
            <a:r>
              <a:rPr lang="en-US" altLang="zh-CN" sz="2800" b="1" baseline="-30000">
                <a:solidFill>
                  <a:srgbClr val="000099"/>
                </a:solidFill>
                <a:latin typeface="Times New Roman" panose="02020603050405020304" pitchFamily="18" charset="0"/>
                <a:ea typeface="仿宋_GB2312" pitchFamily="49" charset="-122"/>
              </a:rPr>
              <a:t>3             </a:t>
            </a:r>
            <a:r>
              <a:rPr lang="zh-CN" altLang="en-US" sz="3200" b="1" dirty="0">
                <a:solidFill>
                  <a:srgbClr val="000099"/>
                </a:solidFill>
                <a:latin typeface="Times New Roman" panose="02020603050405020304" pitchFamily="18" charset="0"/>
                <a:ea typeface="仿宋_GB2312" pitchFamily="49" charset="-122"/>
              </a:rPr>
              <a:t>有         </a:t>
            </a:r>
            <a:r>
              <a:rPr lang="zh-CN" altLang="en-US" sz="3200" b="1" dirty="0">
                <a:latin typeface="Times New Roman" panose="02020603050405020304" pitchFamily="18" charset="0"/>
                <a:ea typeface="仿宋_GB2312" pitchFamily="49" charset="-122"/>
                <a:sym typeface="+mn-ea"/>
              </a:rPr>
              <a:t>非极</a:t>
            </a:r>
            <a:r>
              <a:rPr lang="en-US" altLang="zh-CN" sz="3200" b="1">
                <a:solidFill>
                  <a:srgbClr val="000099"/>
                </a:solidFill>
                <a:latin typeface="Times New Roman" panose="02020603050405020304" pitchFamily="18" charset="0"/>
                <a:ea typeface="仿宋_GB2312" pitchFamily="49" charset="-122"/>
              </a:rPr>
              <a:t>      </a:t>
            </a:r>
            <a:r>
              <a:rPr lang="zh-CN" altLang="en-US" sz="2800" b="1" dirty="0">
                <a:solidFill>
                  <a:srgbClr val="000099"/>
                </a:solidFill>
                <a:latin typeface="Times New Roman" panose="02020603050405020304" pitchFamily="18" charset="0"/>
                <a:ea typeface="仿宋_GB2312" pitchFamily="49" charset="-122"/>
              </a:rPr>
              <a:t>平面三角形  </a:t>
            </a:r>
            <a:r>
              <a:rPr lang="zh-CN" altLang="en-US" sz="3200" b="1" dirty="0">
                <a:solidFill>
                  <a:srgbClr val="000099"/>
                </a:solidFill>
                <a:latin typeface="Times New Roman" panose="02020603050405020304" pitchFamily="18" charset="0"/>
                <a:ea typeface="仿宋_GB2312" pitchFamily="49" charset="-122"/>
              </a:rPr>
              <a:t> </a:t>
            </a:r>
            <a:endParaRPr lang="zh-CN" altLang="en-US" sz="3200" b="1">
              <a:solidFill>
                <a:srgbClr val="000099"/>
              </a:solidFill>
              <a:latin typeface="Times New Roman" panose="02020603050405020304" pitchFamily="18" charset="0"/>
              <a:ea typeface="仿宋_GB2312" pitchFamily="49" charset="-122"/>
            </a:endParaRPr>
          </a:p>
        </p:txBody>
      </p:sp>
      <p:sp>
        <p:nvSpPr>
          <p:cNvPr id="128075" name="文本框 128074"/>
          <p:cNvSpPr txBox="1"/>
          <p:nvPr/>
        </p:nvSpPr>
        <p:spPr>
          <a:xfrm>
            <a:off x="2743200" y="5902325"/>
            <a:ext cx="7620000" cy="521970"/>
          </a:xfrm>
          <a:prstGeom prst="rect">
            <a:avLst/>
          </a:prstGeom>
          <a:noFill/>
          <a:ln w="9525">
            <a:noFill/>
          </a:ln>
        </p:spPr>
        <p:txBody>
          <a:bodyPr>
            <a:spAutoFit/>
          </a:bodyPr>
          <a:p>
            <a:pPr algn="just">
              <a:spcBef>
                <a:spcPct val="50000"/>
              </a:spcBef>
            </a:pPr>
            <a:r>
              <a:rPr lang="en-US" altLang="zh-CN" sz="2800" b="1">
                <a:solidFill>
                  <a:srgbClr val="000099"/>
                </a:solidFill>
                <a:latin typeface="Times New Roman" panose="02020603050405020304" pitchFamily="18" charset="0"/>
                <a:ea typeface="仿宋_GB2312" pitchFamily="49" charset="-122"/>
              </a:rPr>
              <a:t>CH</a:t>
            </a:r>
            <a:r>
              <a:rPr lang="en-US" altLang="zh-CN" sz="2800" b="1" baseline="-30000">
                <a:solidFill>
                  <a:srgbClr val="000099"/>
                </a:solidFill>
                <a:latin typeface="Times New Roman" panose="02020603050405020304" pitchFamily="18" charset="0"/>
                <a:ea typeface="仿宋_GB2312" pitchFamily="49" charset="-122"/>
              </a:rPr>
              <a:t>4</a:t>
            </a:r>
            <a:r>
              <a:rPr lang="en-US" altLang="zh-CN" sz="2800" b="1" dirty="0">
                <a:solidFill>
                  <a:srgbClr val="000099"/>
                </a:solidFill>
                <a:latin typeface="Times New Roman" panose="02020603050405020304" pitchFamily="18" charset="0"/>
                <a:ea typeface="仿宋_GB2312" pitchFamily="49" charset="-122"/>
              </a:rPr>
              <a:t>        </a:t>
            </a:r>
            <a:r>
              <a:rPr lang="zh-CN" altLang="en-US" sz="2800" b="1" dirty="0">
                <a:solidFill>
                  <a:srgbClr val="000099"/>
                </a:solidFill>
                <a:latin typeface="Times New Roman" panose="02020603050405020304" pitchFamily="18" charset="0"/>
                <a:ea typeface="仿宋_GB2312" pitchFamily="49" charset="-122"/>
              </a:rPr>
              <a:t>    </a:t>
            </a:r>
            <a:endParaRPr lang="zh-CN" altLang="en-US" sz="2800" b="1">
              <a:solidFill>
                <a:srgbClr val="000099"/>
              </a:solidFill>
              <a:latin typeface="Times New Roman" panose="02020603050405020304" pitchFamily="18" charset="0"/>
              <a:ea typeface="仿宋_GB2312" pitchFamily="49" charset="-122"/>
            </a:endParaRPr>
          </a:p>
        </p:txBody>
      </p:sp>
      <p:sp>
        <p:nvSpPr>
          <p:cNvPr id="128076" name="文本框 128075"/>
          <p:cNvSpPr txBox="1"/>
          <p:nvPr/>
        </p:nvSpPr>
        <p:spPr>
          <a:xfrm>
            <a:off x="1647825" y="5568950"/>
            <a:ext cx="1143000" cy="953135"/>
          </a:xfrm>
          <a:prstGeom prst="rect">
            <a:avLst/>
          </a:prstGeom>
          <a:noFill/>
          <a:ln w="9525">
            <a:noFill/>
          </a:ln>
        </p:spPr>
        <p:txBody>
          <a:bodyPr>
            <a:spAutoFit/>
          </a:bodyPr>
          <a:p>
            <a:pPr>
              <a:spcBef>
                <a:spcPct val="50000"/>
              </a:spcBef>
            </a:pPr>
            <a:r>
              <a:rPr lang="zh-CN" altLang="en-US" sz="2800" b="1" dirty="0">
                <a:latin typeface="Times New Roman" panose="02020603050405020304" pitchFamily="18" charset="0"/>
                <a:ea typeface="仿宋_GB2312" pitchFamily="49" charset="-122"/>
              </a:rPr>
              <a:t>五原子</a:t>
            </a:r>
            <a:endParaRPr lang="zh-CN" altLang="en-US" sz="2800" b="1">
              <a:latin typeface="Times New Roman" panose="02020603050405020304" pitchFamily="18" charset="0"/>
              <a:ea typeface="仿宋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28065"/>
                                        </p:tgtEl>
                                        <p:attrNameLst>
                                          <p:attrName>style.visibility</p:attrName>
                                        </p:attrNameLst>
                                      </p:cBhvr>
                                      <p:to>
                                        <p:strVal val="visible"/>
                                      </p:to>
                                    </p:set>
                                    <p:animEffect transition="in" filter="box(out)">
                                      <p:cBhvr>
                                        <p:cTn id="7" dur="500"/>
                                        <p:tgtEl>
                                          <p:spTgt spid="12806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128078"/>
                                        </p:tgtEl>
                                        <p:attrNameLst>
                                          <p:attrName>style.visibility</p:attrName>
                                        </p:attrNameLst>
                                      </p:cBhvr>
                                      <p:to>
                                        <p:strVal val="visible"/>
                                      </p:to>
                                    </p:set>
                                    <p:animEffect transition="in" filter="wipe(right)">
                                      <p:cBhvr>
                                        <p:cTn id="12" dur="500"/>
                                        <p:tgtEl>
                                          <p:spTgt spid="128078"/>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28066"/>
                                        </p:tgtEl>
                                        <p:attrNameLst>
                                          <p:attrName>style.visibility</p:attrName>
                                        </p:attrNameLst>
                                      </p:cBhvr>
                                      <p:to>
                                        <p:strVal val="visible"/>
                                      </p:to>
                                    </p:set>
                                    <p:anim calcmode="lin" valueType="num">
                                      <p:cBhvr additive="base">
                                        <p:cTn id="17" dur="500" fill="hold"/>
                                        <p:tgtEl>
                                          <p:spTgt spid="128066"/>
                                        </p:tgtEl>
                                        <p:attrNameLst>
                                          <p:attrName>ppt_x</p:attrName>
                                        </p:attrNameLst>
                                      </p:cBhvr>
                                      <p:tavLst>
                                        <p:tav tm="0">
                                          <p:val>
                                            <p:strVal val="0-#ppt_w/2"/>
                                          </p:val>
                                        </p:tav>
                                        <p:tav tm="100000">
                                          <p:val>
                                            <p:strVal val="#ppt_x"/>
                                          </p:val>
                                        </p:tav>
                                      </p:tavLst>
                                    </p:anim>
                                    <p:anim calcmode="lin" valueType="num">
                                      <p:cBhvr additive="base">
                                        <p:cTn id="18" dur="500" fill="hold"/>
                                        <p:tgtEl>
                                          <p:spTgt spid="128066"/>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128067"/>
                                        </p:tgtEl>
                                        <p:attrNameLst>
                                          <p:attrName>style.visibility</p:attrName>
                                        </p:attrNameLst>
                                      </p:cBhvr>
                                      <p:to>
                                        <p:strVal val="visible"/>
                                      </p:to>
                                    </p:set>
                                    <p:anim calcmode="lin" valueType="num">
                                      <p:cBhvr additive="base">
                                        <p:cTn id="23" dur="500" fill="hold"/>
                                        <p:tgtEl>
                                          <p:spTgt spid="128067"/>
                                        </p:tgtEl>
                                        <p:attrNameLst>
                                          <p:attrName>ppt_x</p:attrName>
                                        </p:attrNameLst>
                                      </p:cBhvr>
                                      <p:tavLst>
                                        <p:tav tm="0">
                                          <p:val>
                                            <p:strVal val="1+#ppt_w/2"/>
                                          </p:val>
                                        </p:tav>
                                        <p:tav tm="100000">
                                          <p:val>
                                            <p:strVal val="#ppt_x"/>
                                          </p:val>
                                        </p:tav>
                                      </p:tavLst>
                                    </p:anim>
                                    <p:anim calcmode="lin" valueType="num">
                                      <p:cBhvr additive="base">
                                        <p:cTn id="24" dur="500" fill="hold"/>
                                        <p:tgtEl>
                                          <p:spTgt spid="128067"/>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128068"/>
                                        </p:tgtEl>
                                        <p:attrNameLst>
                                          <p:attrName>style.visibility</p:attrName>
                                        </p:attrNameLst>
                                      </p:cBhvr>
                                      <p:to>
                                        <p:strVal val="visible"/>
                                      </p:to>
                                    </p:set>
                                    <p:anim calcmode="lin" valueType="num">
                                      <p:cBhvr additive="base">
                                        <p:cTn id="29" dur="500" fill="hold"/>
                                        <p:tgtEl>
                                          <p:spTgt spid="128068"/>
                                        </p:tgtEl>
                                        <p:attrNameLst>
                                          <p:attrName>ppt_x</p:attrName>
                                        </p:attrNameLst>
                                      </p:cBhvr>
                                      <p:tavLst>
                                        <p:tav tm="0">
                                          <p:val>
                                            <p:strVal val="1+#ppt_w/2"/>
                                          </p:val>
                                        </p:tav>
                                        <p:tav tm="100000">
                                          <p:val>
                                            <p:strVal val="#ppt_x"/>
                                          </p:val>
                                        </p:tav>
                                      </p:tavLst>
                                    </p:anim>
                                    <p:anim calcmode="lin" valueType="num">
                                      <p:cBhvr additive="base">
                                        <p:cTn id="30" dur="500" fill="hold"/>
                                        <p:tgtEl>
                                          <p:spTgt spid="128068"/>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28071"/>
                                        </p:tgtEl>
                                        <p:attrNameLst>
                                          <p:attrName>style.visibility</p:attrName>
                                        </p:attrNameLst>
                                      </p:cBhvr>
                                      <p:to>
                                        <p:strVal val="visible"/>
                                      </p:to>
                                    </p:set>
                                    <p:anim calcmode="lin" valueType="num">
                                      <p:cBhvr additive="base">
                                        <p:cTn id="35" dur="500" fill="hold"/>
                                        <p:tgtEl>
                                          <p:spTgt spid="128071"/>
                                        </p:tgtEl>
                                        <p:attrNameLst>
                                          <p:attrName>ppt_x</p:attrName>
                                        </p:attrNameLst>
                                      </p:cBhvr>
                                      <p:tavLst>
                                        <p:tav tm="0">
                                          <p:val>
                                            <p:strVal val="0-#ppt_w/2"/>
                                          </p:val>
                                        </p:tav>
                                        <p:tav tm="100000">
                                          <p:val>
                                            <p:strVal val="#ppt_x"/>
                                          </p:val>
                                        </p:tav>
                                      </p:tavLst>
                                    </p:anim>
                                    <p:anim calcmode="lin" valueType="num">
                                      <p:cBhvr additive="base">
                                        <p:cTn id="36" dur="500" fill="hold"/>
                                        <p:tgtEl>
                                          <p:spTgt spid="128071"/>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128070"/>
                                        </p:tgtEl>
                                        <p:attrNameLst>
                                          <p:attrName>style.visibility</p:attrName>
                                        </p:attrNameLst>
                                      </p:cBhvr>
                                      <p:to>
                                        <p:strVal val="visible"/>
                                      </p:to>
                                    </p:set>
                                    <p:anim calcmode="lin" valueType="num">
                                      <p:cBhvr additive="base">
                                        <p:cTn id="41" dur="500" fill="hold"/>
                                        <p:tgtEl>
                                          <p:spTgt spid="128070"/>
                                        </p:tgtEl>
                                        <p:attrNameLst>
                                          <p:attrName>ppt_x</p:attrName>
                                        </p:attrNameLst>
                                      </p:cBhvr>
                                      <p:tavLst>
                                        <p:tav tm="0">
                                          <p:val>
                                            <p:strVal val="1+#ppt_w/2"/>
                                          </p:val>
                                        </p:tav>
                                        <p:tav tm="100000">
                                          <p:val>
                                            <p:strVal val="#ppt_x"/>
                                          </p:val>
                                        </p:tav>
                                      </p:tavLst>
                                    </p:anim>
                                    <p:anim calcmode="lin" valueType="num">
                                      <p:cBhvr additive="base">
                                        <p:cTn id="42" dur="500" fill="hold"/>
                                        <p:tgtEl>
                                          <p:spTgt spid="128070"/>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2" fill="hold" grpId="0" nodeType="clickEffect">
                                  <p:stCondLst>
                                    <p:cond delay="0"/>
                                  </p:stCondLst>
                                  <p:childTnLst>
                                    <p:set>
                                      <p:cBhvr>
                                        <p:cTn id="46" dur="1" fill="hold">
                                          <p:stCondLst>
                                            <p:cond delay="0"/>
                                          </p:stCondLst>
                                        </p:cTn>
                                        <p:tgtEl>
                                          <p:spTgt spid="128069"/>
                                        </p:tgtEl>
                                        <p:attrNameLst>
                                          <p:attrName>style.visibility</p:attrName>
                                        </p:attrNameLst>
                                      </p:cBhvr>
                                      <p:to>
                                        <p:strVal val="visible"/>
                                      </p:to>
                                    </p:set>
                                    <p:anim calcmode="lin" valueType="num">
                                      <p:cBhvr additive="base">
                                        <p:cTn id="47" dur="500" fill="hold"/>
                                        <p:tgtEl>
                                          <p:spTgt spid="128069"/>
                                        </p:tgtEl>
                                        <p:attrNameLst>
                                          <p:attrName>ppt_x</p:attrName>
                                        </p:attrNameLst>
                                      </p:cBhvr>
                                      <p:tavLst>
                                        <p:tav tm="0">
                                          <p:val>
                                            <p:strVal val="1+#ppt_w/2"/>
                                          </p:val>
                                        </p:tav>
                                        <p:tav tm="100000">
                                          <p:val>
                                            <p:strVal val="#ppt_x"/>
                                          </p:val>
                                        </p:tav>
                                      </p:tavLst>
                                    </p:anim>
                                    <p:anim calcmode="lin" valueType="num">
                                      <p:cBhvr additive="base">
                                        <p:cTn id="48" dur="500" fill="hold"/>
                                        <p:tgtEl>
                                          <p:spTgt spid="128069"/>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128072"/>
                                        </p:tgtEl>
                                        <p:attrNameLst>
                                          <p:attrName>style.visibility</p:attrName>
                                        </p:attrNameLst>
                                      </p:cBhvr>
                                      <p:to>
                                        <p:strVal val="visible"/>
                                      </p:to>
                                    </p:set>
                                    <p:anim calcmode="lin" valueType="num">
                                      <p:cBhvr additive="base">
                                        <p:cTn id="53" dur="500" fill="hold"/>
                                        <p:tgtEl>
                                          <p:spTgt spid="128072"/>
                                        </p:tgtEl>
                                        <p:attrNameLst>
                                          <p:attrName>ppt_x</p:attrName>
                                        </p:attrNameLst>
                                      </p:cBhvr>
                                      <p:tavLst>
                                        <p:tav tm="0">
                                          <p:val>
                                            <p:strVal val="0-#ppt_w/2"/>
                                          </p:val>
                                        </p:tav>
                                        <p:tav tm="100000">
                                          <p:val>
                                            <p:strVal val="#ppt_x"/>
                                          </p:val>
                                        </p:tav>
                                      </p:tavLst>
                                    </p:anim>
                                    <p:anim calcmode="lin" valueType="num">
                                      <p:cBhvr additive="base">
                                        <p:cTn id="54" dur="500" fill="hold"/>
                                        <p:tgtEl>
                                          <p:spTgt spid="128072"/>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2" fill="hold" grpId="0" nodeType="clickEffect">
                                  <p:stCondLst>
                                    <p:cond delay="0"/>
                                  </p:stCondLst>
                                  <p:childTnLst>
                                    <p:set>
                                      <p:cBhvr>
                                        <p:cTn id="58" dur="1" fill="hold">
                                          <p:stCondLst>
                                            <p:cond delay="0"/>
                                          </p:stCondLst>
                                        </p:cTn>
                                        <p:tgtEl>
                                          <p:spTgt spid="128073"/>
                                        </p:tgtEl>
                                        <p:attrNameLst>
                                          <p:attrName>style.visibility</p:attrName>
                                        </p:attrNameLst>
                                      </p:cBhvr>
                                      <p:to>
                                        <p:strVal val="visible"/>
                                      </p:to>
                                    </p:set>
                                    <p:anim calcmode="lin" valueType="num">
                                      <p:cBhvr additive="base">
                                        <p:cTn id="59" dur="500" fill="hold"/>
                                        <p:tgtEl>
                                          <p:spTgt spid="128073"/>
                                        </p:tgtEl>
                                        <p:attrNameLst>
                                          <p:attrName>ppt_x</p:attrName>
                                        </p:attrNameLst>
                                      </p:cBhvr>
                                      <p:tavLst>
                                        <p:tav tm="0">
                                          <p:val>
                                            <p:strVal val="1+#ppt_w/2"/>
                                          </p:val>
                                        </p:tav>
                                        <p:tav tm="100000">
                                          <p:val>
                                            <p:strVal val="#ppt_x"/>
                                          </p:val>
                                        </p:tav>
                                      </p:tavLst>
                                    </p:anim>
                                    <p:anim calcmode="lin" valueType="num">
                                      <p:cBhvr additive="base">
                                        <p:cTn id="60" dur="500" fill="hold"/>
                                        <p:tgtEl>
                                          <p:spTgt spid="128073"/>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2" fill="hold" grpId="0" nodeType="clickEffect">
                                  <p:stCondLst>
                                    <p:cond delay="0"/>
                                  </p:stCondLst>
                                  <p:childTnLst>
                                    <p:set>
                                      <p:cBhvr>
                                        <p:cTn id="64" dur="1" fill="hold">
                                          <p:stCondLst>
                                            <p:cond delay="0"/>
                                          </p:stCondLst>
                                        </p:cTn>
                                        <p:tgtEl>
                                          <p:spTgt spid="128074"/>
                                        </p:tgtEl>
                                        <p:attrNameLst>
                                          <p:attrName>style.visibility</p:attrName>
                                        </p:attrNameLst>
                                      </p:cBhvr>
                                      <p:to>
                                        <p:strVal val="visible"/>
                                      </p:to>
                                    </p:set>
                                    <p:anim calcmode="lin" valueType="num">
                                      <p:cBhvr additive="base">
                                        <p:cTn id="65" dur="500" fill="hold"/>
                                        <p:tgtEl>
                                          <p:spTgt spid="128074"/>
                                        </p:tgtEl>
                                        <p:attrNameLst>
                                          <p:attrName>ppt_x</p:attrName>
                                        </p:attrNameLst>
                                      </p:cBhvr>
                                      <p:tavLst>
                                        <p:tav tm="0">
                                          <p:val>
                                            <p:strVal val="1+#ppt_w/2"/>
                                          </p:val>
                                        </p:tav>
                                        <p:tav tm="100000">
                                          <p:val>
                                            <p:strVal val="#ppt_x"/>
                                          </p:val>
                                        </p:tav>
                                      </p:tavLst>
                                    </p:anim>
                                    <p:anim calcmode="lin" valueType="num">
                                      <p:cBhvr additive="base">
                                        <p:cTn id="66" dur="500" fill="hold"/>
                                        <p:tgtEl>
                                          <p:spTgt spid="128074"/>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8" fill="hold" grpId="0" nodeType="clickEffect">
                                  <p:stCondLst>
                                    <p:cond delay="0"/>
                                  </p:stCondLst>
                                  <p:childTnLst>
                                    <p:set>
                                      <p:cBhvr>
                                        <p:cTn id="70" dur="1" fill="hold">
                                          <p:stCondLst>
                                            <p:cond delay="0"/>
                                          </p:stCondLst>
                                        </p:cTn>
                                        <p:tgtEl>
                                          <p:spTgt spid="128076"/>
                                        </p:tgtEl>
                                        <p:attrNameLst>
                                          <p:attrName>style.visibility</p:attrName>
                                        </p:attrNameLst>
                                      </p:cBhvr>
                                      <p:to>
                                        <p:strVal val="visible"/>
                                      </p:to>
                                    </p:set>
                                    <p:anim calcmode="lin" valueType="num">
                                      <p:cBhvr additive="base">
                                        <p:cTn id="71" dur="500" fill="hold"/>
                                        <p:tgtEl>
                                          <p:spTgt spid="128076"/>
                                        </p:tgtEl>
                                        <p:attrNameLst>
                                          <p:attrName>ppt_x</p:attrName>
                                        </p:attrNameLst>
                                      </p:cBhvr>
                                      <p:tavLst>
                                        <p:tav tm="0">
                                          <p:val>
                                            <p:strVal val="0-#ppt_w/2"/>
                                          </p:val>
                                        </p:tav>
                                        <p:tav tm="100000">
                                          <p:val>
                                            <p:strVal val="#ppt_x"/>
                                          </p:val>
                                        </p:tav>
                                      </p:tavLst>
                                    </p:anim>
                                    <p:anim calcmode="lin" valueType="num">
                                      <p:cBhvr additive="base">
                                        <p:cTn id="72" dur="500" fill="hold"/>
                                        <p:tgtEl>
                                          <p:spTgt spid="128076"/>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2" fill="hold" grpId="0" nodeType="clickEffect">
                                  <p:stCondLst>
                                    <p:cond delay="0"/>
                                  </p:stCondLst>
                                  <p:childTnLst>
                                    <p:set>
                                      <p:cBhvr>
                                        <p:cTn id="76" dur="1" fill="hold">
                                          <p:stCondLst>
                                            <p:cond delay="0"/>
                                          </p:stCondLst>
                                        </p:cTn>
                                        <p:tgtEl>
                                          <p:spTgt spid="128075"/>
                                        </p:tgtEl>
                                        <p:attrNameLst>
                                          <p:attrName>style.visibility</p:attrName>
                                        </p:attrNameLst>
                                      </p:cBhvr>
                                      <p:to>
                                        <p:strVal val="visible"/>
                                      </p:to>
                                    </p:set>
                                    <p:anim calcmode="lin" valueType="num">
                                      <p:cBhvr additive="base">
                                        <p:cTn id="77" dur="500" fill="hold"/>
                                        <p:tgtEl>
                                          <p:spTgt spid="128075"/>
                                        </p:tgtEl>
                                        <p:attrNameLst>
                                          <p:attrName>ppt_x</p:attrName>
                                        </p:attrNameLst>
                                      </p:cBhvr>
                                      <p:tavLst>
                                        <p:tav tm="0">
                                          <p:val>
                                            <p:strVal val="1+#ppt_w/2"/>
                                          </p:val>
                                        </p:tav>
                                        <p:tav tm="100000">
                                          <p:val>
                                            <p:strVal val="#ppt_x"/>
                                          </p:val>
                                        </p:tav>
                                      </p:tavLst>
                                    </p:anim>
                                    <p:anim calcmode="lin" valueType="num">
                                      <p:cBhvr additive="base">
                                        <p:cTn id="78" dur="500" fill="hold"/>
                                        <p:tgtEl>
                                          <p:spTgt spid="12807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65" grpId="0"/>
      <p:bldP spid="128066" grpId="0"/>
      <p:bldP spid="128067" grpId="0"/>
      <p:bldP spid="128068" grpId="0"/>
      <p:bldP spid="128069" grpId="0"/>
      <p:bldP spid="128070" grpId="0"/>
      <p:bldP spid="128071" grpId="0"/>
      <p:bldP spid="128072" grpId="0"/>
      <p:bldP spid="128073" grpId="0"/>
      <p:bldP spid="128074" grpId="0"/>
      <p:bldP spid="128075" grpId="0"/>
      <p:bldP spid="12807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62" name="文本框 143361"/>
          <p:cNvSpPr txBox="1"/>
          <p:nvPr/>
        </p:nvSpPr>
        <p:spPr>
          <a:xfrm>
            <a:off x="1811655" y="1151890"/>
            <a:ext cx="4953635" cy="645160"/>
          </a:xfrm>
          <a:prstGeom prst="rect">
            <a:avLst/>
          </a:prstGeom>
          <a:noFill/>
          <a:ln w="9525">
            <a:noFill/>
          </a:ln>
        </p:spPr>
        <p:txBody>
          <a:bodyPr wrap="square">
            <a:spAutoFit/>
          </a:bodyPr>
          <a:p>
            <a:pPr>
              <a:spcBef>
                <a:spcPct val="50000"/>
              </a:spcBef>
            </a:pPr>
            <a:r>
              <a:rPr lang="en-US" altLang="zh-CN" sz="3600" b="1" dirty="0">
                <a:latin typeface="Times New Roman" panose="02020603050405020304" pitchFamily="18" charset="0"/>
              </a:rPr>
              <a:t>14.</a:t>
            </a:r>
            <a:r>
              <a:rPr lang="zh-CN" altLang="en-US" sz="3600" b="1" dirty="0">
                <a:latin typeface="Times New Roman" panose="02020603050405020304" pitchFamily="18" charset="0"/>
              </a:rPr>
              <a:t>相似相溶规则</a:t>
            </a:r>
            <a:endParaRPr lang="zh-CN" altLang="en-US" sz="3600" b="1" dirty="0">
              <a:latin typeface="Times New Roman" panose="02020603050405020304" pitchFamily="18" charset="0"/>
            </a:endParaRPr>
          </a:p>
        </p:txBody>
      </p:sp>
      <p:sp>
        <p:nvSpPr>
          <p:cNvPr id="143363" name="文本框 143362"/>
          <p:cNvSpPr txBox="1"/>
          <p:nvPr/>
        </p:nvSpPr>
        <p:spPr>
          <a:xfrm>
            <a:off x="1704975" y="3443288"/>
            <a:ext cx="8763000" cy="1714500"/>
          </a:xfrm>
          <a:prstGeom prst="rect">
            <a:avLst/>
          </a:prstGeom>
          <a:noFill/>
          <a:ln w="9525">
            <a:noFill/>
          </a:ln>
        </p:spPr>
        <p:txBody>
          <a:bodyPr>
            <a:spAutoFit/>
          </a:bodyPr>
          <a:p>
            <a:pPr>
              <a:lnSpc>
                <a:spcPct val="110000"/>
              </a:lnSpc>
            </a:pPr>
            <a:r>
              <a:rPr lang="zh-CN" altLang="en-US" sz="3200" b="1" dirty="0">
                <a:latin typeface="Times New Roman" panose="02020603050405020304" pitchFamily="18" charset="0"/>
              </a:rPr>
              <a:t>    水是极性溶剂，四氯化碳是非极性溶剂，试判断这些物质在水和四氯化碳中的溶解性。</a:t>
            </a:r>
            <a:endParaRPr lang="zh-CN" altLang="en-US" sz="3200" b="1" dirty="0">
              <a:latin typeface="Times New Roman" panose="02020603050405020304" pitchFamily="18" charset="0"/>
            </a:endParaRPr>
          </a:p>
          <a:p>
            <a:pPr>
              <a:lnSpc>
                <a:spcPct val="110000"/>
              </a:lnSpc>
            </a:pPr>
            <a:r>
              <a:rPr lang="zh-CN" altLang="en-US" sz="3200" b="1" dirty="0">
                <a:solidFill>
                  <a:schemeClr val="hlink"/>
                </a:solidFill>
                <a:latin typeface="Times New Roman" panose="02020603050405020304" pitchFamily="18" charset="0"/>
              </a:rPr>
              <a:t>    碘单质、氨气、甲烷、氟化氢</a:t>
            </a:r>
            <a:endParaRPr lang="zh-CN" altLang="en-US" sz="3600">
              <a:solidFill>
                <a:schemeClr val="hlink"/>
              </a:solidFill>
              <a:latin typeface="Times New Roman" panose="02020603050405020304" pitchFamily="18" charset="0"/>
            </a:endParaRPr>
          </a:p>
        </p:txBody>
      </p:sp>
      <p:sp>
        <p:nvSpPr>
          <p:cNvPr id="143365" name="文本框 143364"/>
          <p:cNvSpPr txBox="1"/>
          <p:nvPr/>
        </p:nvSpPr>
        <p:spPr>
          <a:xfrm>
            <a:off x="1905000" y="2052638"/>
            <a:ext cx="8534400" cy="1107440"/>
          </a:xfrm>
          <a:prstGeom prst="rect">
            <a:avLst/>
          </a:prstGeom>
          <a:noFill/>
          <a:ln w="9525">
            <a:noFill/>
          </a:ln>
        </p:spPr>
        <p:txBody>
          <a:bodyPr lIns="0" tIns="0" rIns="0" bIns="0">
            <a:spAutoFit/>
          </a:bodyPr>
          <a:p>
            <a:pPr>
              <a:spcBef>
                <a:spcPct val="50000"/>
              </a:spcBef>
            </a:pPr>
            <a:r>
              <a:rPr lang="en-US" altLang="zh-CN" sz="3200" b="1" dirty="0">
                <a:latin typeface="Times New Roman" panose="02020603050405020304" pitchFamily="18" charset="0"/>
              </a:rPr>
              <a:t>     </a:t>
            </a:r>
            <a:r>
              <a:rPr lang="zh-CN" altLang="en-US" sz="3600" b="1" dirty="0">
                <a:solidFill>
                  <a:schemeClr val="hlink"/>
                </a:solidFill>
                <a:latin typeface="Times New Roman" panose="02020603050405020304" pitchFamily="18" charset="0"/>
              </a:rPr>
              <a:t>极性分子的溶质易溶于极性溶剂，非极性分子的溶质易溶于非极性溶剂中。</a:t>
            </a:r>
            <a:endParaRPr lang="zh-CN" altLang="en-US" sz="3600" b="1" dirty="0">
              <a:solidFill>
                <a:schemeClr val="hlink"/>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362"/>
                                        </p:tgtEl>
                                        <p:attrNameLst>
                                          <p:attrName>style.visibility</p:attrName>
                                        </p:attrNameLst>
                                      </p:cBhvr>
                                      <p:to>
                                        <p:strVal val="visible"/>
                                      </p:to>
                                    </p:set>
                                    <p:animEffect transition="in" filter="blinds(horizontal)">
                                      <p:cBhvr>
                                        <p:cTn id="7" dur="500"/>
                                        <p:tgtEl>
                                          <p:spTgt spid="14336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3365"/>
                                        </p:tgtEl>
                                        <p:attrNameLst>
                                          <p:attrName>style.visibility</p:attrName>
                                        </p:attrNameLst>
                                      </p:cBhvr>
                                      <p:to>
                                        <p:strVal val="visible"/>
                                      </p:to>
                                    </p:set>
                                    <p:animEffect transition="in" filter="blinds(horizontal)">
                                      <p:cBhvr>
                                        <p:cTn id="12" dur="500"/>
                                        <p:tgtEl>
                                          <p:spTgt spid="14336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3363"/>
                                        </p:tgtEl>
                                        <p:attrNameLst>
                                          <p:attrName>style.visibility</p:attrName>
                                        </p:attrNameLst>
                                      </p:cBhvr>
                                      <p:to>
                                        <p:strVal val="visible"/>
                                      </p:to>
                                    </p:set>
                                    <p:animEffect transition="in" filter="blinds(horizontal)">
                                      <p:cBhvr>
                                        <p:cTn id="17" dur="500"/>
                                        <p:tgtEl>
                                          <p:spTgt spid="143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2" grpId="0"/>
      <p:bldP spid="143363" grpId="0"/>
      <p:bldP spid="14336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5105" name="日期占位符 1"/>
          <p:cNvSpPr/>
          <p:nvPr>
            <p:ph type="dt" sz="half" idx="10"/>
          </p:nvPr>
        </p:nvSpPr>
        <p:spPr>
          <a:xfrm>
            <a:off x="8401050" y="6551613"/>
            <a:ext cx="1905000" cy="261937"/>
          </a:xfrm>
        </p:spPr>
        <p:txBody>
          <a:bodyPr anchor="t"/>
          <a:lstStyle>
            <a:lvl1pPr marL="0" lvl="0" indent="0" algn="ctr"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spcBef>
                <a:spcPct val="50000"/>
              </a:spcBef>
            </a:pPr>
            <a:fld id="{BB962C8B-B14F-4D97-AF65-F5344CB8AC3E}" type="datetime1">
              <a:rPr lang="zh-CN" altLang="en-US" sz="1600" dirty="0">
                <a:solidFill>
                  <a:srgbClr val="66FF99"/>
                </a:solidFill>
              </a:rPr>
            </a:fld>
            <a:endParaRPr lang="zh-CN" altLang="en-US" sz="1600" dirty="0">
              <a:solidFill>
                <a:srgbClr val="66FF99"/>
              </a:solidFill>
            </a:endParaRPr>
          </a:p>
        </p:txBody>
      </p:sp>
      <p:sp>
        <p:nvSpPr>
          <p:cNvPr id="175106" name="文本占位符 1016833"/>
          <p:cNvSpPr>
            <a:spLocks noGrp="1"/>
          </p:cNvSpPr>
          <p:nvPr>
            <p:ph idx="1"/>
          </p:nvPr>
        </p:nvSpPr>
        <p:spPr>
          <a:xfrm>
            <a:off x="1703388" y="908050"/>
            <a:ext cx="8856662" cy="5400675"/>
          </a:xfrm>
          <a:noFill/>
          <a:ln>
            <a:noFill/>
          </a:ln>
        </p:spPr>
        <p:txBody>
          <a:bodyPr anchor="t">
            <a:normAutofit lnSpcReduction="20000"/>
          </a:bodyPr>
          <a:p>
            <a:pPr marL="0" indent="0">
              <a:lnSpc>
                <a:spcPct val="90000"/>
              </a:lnSpc>
              <a:buNone/>
            </a:pPr>
            <a:r>
              <a:rPr lang="en-US" altLang="zh-CN" sz="3500" b="1">
                <a:latin typeface="华文楷体" pitchFamily="2" charset="-122"/>
                <a:ea typeface="华文楷体" pitchFamily="2" charset="-122"/>
              </a:rPr>
              <a:t>①</a:t>
            </a:r>
            <a:r>
              <a:rPr lang="zh-CN" altLang="en-US" sz="3500" b="1" dirty="0">
                <a:latin typeface="华文楷体" pitchFamily="2" charset="-122"/>
                <a:ea typeface="华文楷体" pitchFamily="2" charset="-122"/>
              </a:rPr>
              <a:t>能量最低理</a:t>
            </a:r>
            <a:endParaRPr lang="zh-CN" altLang="en-US" sz="3500" b="1" dirty="0">
              <a:latin typeface="华文楷体" pitchFamily="2" charset="-122"/>
              <a:ea typeface="华文楷体" pitchFamily="2" charset="-122"/>
            </a:endParaRPr>
          </a:p>
          <a:p>
            <a:pPr marL="0" indent="0">
              <a:lnSpc>
                <a:spcPct val="90000"/>
              </a:lnSpc>
              <a:buNone/>
            </a:pPr>
            <a:r>
              <a:rPr lang="en-US" altLang="zh-CN" sz="3500" b="1">
                <a:latin typeface="华文楷体" pitchFamily="2" charset="-122"/>
                <a:ea typeface="华文楷体" pitchFamily="2" charset="-122"/>
              </a:rPr>
              <a:t>②</a:t>
            </a:r>
            <a:r>
              <a:rPr lang="zh-CN" altLang="en-US" sz="3500" b="1" dirty="0">
                <a:latin typeface="华文楷体" pitchFamily="2" charset="-122"/>
                <a:ea typeface="华文楷体" pitchFamily="2" charset="-122"/>
              </a:rPr>
              <a:t>泡利不相容理：</a:t>
            </a:r>
            <a:endParaRPr lang="zh-CN" altLang="en-US" sz="3500" b="1" dirty="0">
              <a:latin typeface="华文楷体" pitchFamily="2" charset="-122"/>
              <a:ea typeface="华文楷体" pitchFamily="2" charset="-122"/>
            </a:endParaRPr>
          </a:p>
          <a:p>
            <a:pPr marL="0" indent="0">
              <a:lnSpc>
                <a:spcPct val="90000"/>
              </a:lnSpc>
              <a:buNone/>
            </a:pPr>
            <a:r>
              <a:rPr lang="en-US" altLang="zh-CN" sz="3500" b="1">
                <a:latin typeface="华文楷体" pitchFamily="2" charset="-122"/>
                <a:ea typeface="华文楷体" pitchFamily="2" charset="-122"/>
              </a:rPr>
              <a:t>③</a:t>
            </a:r>
            <a:r>
              <a:rPr lang="zh-CN" altLang="en-US" sz="3500" b="1" dirty="0">
                <a:latin typeface="华文楷体" pitchFamily="2" charset="-122"/>
                <a:ea typeface="华文楷体" pitchFamily="2" charset="-122"/>
              </a:rPr>
              <a:t>洪特规则：</a:t>
            </a:r>
            <a:endParaRPr lang="zh-CN" altLang="en-US" sz="3500" b="1" dirty="0">
              <a:latin typeface="华文楷体" pitchFamily="2" charset="-122"/>
              <a:ea typeface="华文楷体" pitchFamily="2" charset="-122"/>
            </a:endParaRPr>
          </a:p>
          <a:p>
            <a:pPr marL="0" indent="0">
              <a:lnSpc>
                <a:spcPct val="90000"/>
              </a:lnSpc>
              <a:buNone/>
            </a:pPr>
            <a:r>
              <a:rPr lang="zh-CN" altLang="en-US" sz="3500" b="1" dirty="0">
                <a:latin typeface="华文楷体" pitchFamily="2" charset="-122"/>
                <a:ea typeface="华文楷体" pitchFamily="2" charset="-122"/>
              </a:rPr>
              <a:t>（</a:t>
            </a:r>
            <a:r>
              <a:rPr lang="en-US" altLang="zh-CN" sz="3500" b="1">
                <a:latin typeface="华文楷体" pitchFamily="2" charset="-122"/>
                <a:ea typeface="华文楷体" pitchFamily="2" charset="-122"/>
              </a:rPr>
              <a:t>1</a:t>
            </a:r>
            <a:r>
              <a:rPr lang="zh-CN" altLang="en-US" sz="3500" b="1" dirty="0">
                <a:latin typeface="华文楷体" pitchFamily="2" charset="-122"/>
                <a:ea typeface="华文楷体" pitchFamily="2" charset="-122"/>
              </a:rPr>
              <a:t>）</a:t>
            </a:r>
            <a:r>
              <a:rPr lang="zh-CN" altLang="en-US" sz="3500" b="1" dirty="0">
                <a:latin typeface="楷体_GB2312" pitchFamily="49" charset="-122"/>
                <a:ea typeface="楷体_GB2312" pitchFamily="49" charset="-122"/>
                <a:sym typeface="+mn-ea"/>
              </a:rPr>
              <a:t>电子在</a:t>
            </a:r>
            <a:r>
              <a:rPr lang="zh-CN" altLang="en-US" sz="3500" b="1" dirty="0">
                <a:solidFill>
                  <a:srgbClr val="FF0000"/>
                </a:solidFill>
                <a:latin typeface="楷体_GB2312" pitchFamily="49" charset="-122"/>
                <a:ea typeface="楷体_GB2312" pitchFamily="49" charset="-122"/>
                <a:sym typeface="+mn-ea"/>
              </a:rPr>
              <a:t>能量相同</a:t>
            </a:r>
            <a:r>
              <a:rPr lang="zh-CN" altLang="en-US" sz="3500" b="1" dirty="0">
                <a:latin typeface="楷体_GB2312" pitchFamily="49" charset="-122"/>
                <a:ea typeface="楷体_GB2312" pitchFamily="49" charset="-122"/>
                <a:sym typeface="+mn-ea"/>
              </a:rPr>
              <a:t>的各个轨道上排布时，尽可能分占</a:t>
            </a:r>
            <a:r>
              <a:rPr lang="zh-CN" altLang="en-US" sz="3500" b="1" dirty="0">
                <a:solidFill>
                  <a:srgbClr val="FF0000"/>
                </a:solidFill>
                <a:latin typeface="楷体_GB2312" pitchFamily="49" charset="-122"/>
                <a:ea typeface="楷体_GB2312" pitchFamily="49" charset="-122"/>
                <a:sym typeface="+mn-ea"/>
              </a:rPr>
              <a:t>不同</a:t>
            </a:r>
            <a:r>
              <a:rPr lang="zh-CN" altLang="en-US" sz="3500" b="1" dirty="0">
                <a:latin typeface="楷体_GB2312" pitchFamily="49" charset="-122"/>
                <a:ea typeface="楷体_GB2312" pitchFamily="49" charset="-122"/>
                <a:sym typeface="+mn-ea"/>
              </a:rPr>
              <a:t>的原子轨道，且自旋状态</a:t>
            </a:r>
            <a:r>
              <a:rPr lang="zh-CN" altLang="en-US" sz="3500" b="1" dirty="0">
                <a:solidFill>
                  <a:srgbClr val="FF0000"/>
                </a:solidFill>
                <a:latin typeface="楷体_GB2312" pitchFamily="49" charset="-122"/>
                <a:ea typeface="楷体_GB2312" pitchFamily="49" charset="-122"/>
                <a:sym typeface="+mn-ea"/>
              </a:rPr>
              <a:t>相同</a:t>
            </a:r>
            <a:r>
              <a:rPr lang="zh-CN" altLang="en-US" sz="3500" b="1" dirty="0">
                <a:latin typeface="楷体_GB2312" pitchFamily="49" charset="-122"/>
                <a:ea typeface="楷体_GB2312" pitchFamily="49" charset="-122"/>
                <a:sym typeface="+mn-ea"/>
              </a:rPr>
              <a:t>，使整个原子能量最低。</a:t>
            </a:r>
            <a:endParaRPr lang="zh-CN" altLang="en-US" sz="3500" b="1" dirty="0">
              <a:latin typeface="华文楷体" pitchFamily="2" charset="-122"/>
              <a:ea typeface="华文楷体" pitchFamily="2" charset="-122"/>
            </a:endParaRPr>
          </a:p>
          <a:p>
            <a:pPr marL="0" indent="0">
              <a:lnSpc>
                <a:spcPct val="90000"/>
              </a:lnSpc>
              <a:buNone/>
            </a:pPr>
            <a:r>
              <a:rPr lang="zh-CN" altLang="en-US" sz="3500" b="1" dirty="0">
                <a:latin typeface="华文楷体" pitchFamily="2" charset="-122"/>
                <a:ea typeface="华文楷体" pitchFamily="2" charset="-122"/>
              </a:rPr>
              <a:t>（</a:t>
            </a:r>
            <a:r>
              <a:rPr lang="en-US" altLang="zh-CN" sz="3500" b="1">
                <a:latin typeface="华文楷体" pitchFamily="2" charset="-122"/>
                <a:ea typeface="华文楷体" pitchFamily="2" charset="-122"/>
              </a:rPr>
              <a:t>2</a:t>
            </a:r>
            <a:r>
              <a:rPr lang="zh-CN" altLang="en-US" sz="3500" b="1" dirty="0">
                <a:latin typeface="华文楷体" pitchFamily="2" charset="-122"/>
                <a:ea typeface="华文楷体" pitchFamily="2" charset="-122"/>
              </a:rPr>
              <a:t>）</a:t>
            </a:r>
            <a:r>
              <a:rPr lang="zh-CN" altLang="en-US" sz="3500" b="1" dirty="0">
                <a:latin typeface="Times New Roman" panose="02020603050405020304" pitchFamily="18" charset="0"/>
                <a:sym typeface="+mn-ea"/>
              </a:rPr>
              <a:t>当能量相同的原子轨道处于半充满或全充满状态时，整个体系能量最低。</a:t>
            </a:r>
            <a:endParaRPr lang="zh-CN" altLang="en-US" sz="3500" b="1" dirty="0">
              <a:latin typeface="华文楷体" pitchFamily="2" charset="-122"/>
              <a:ea typeface="华文楷体" pitchFamily="2" charset="-122"/>
            </a:endParaRPr>
          </a:p>
          <a:p>
            <a:pPr marL="0" indent="0">
              <a:lnSpc>
                <a:spcPct val="90000"/>
              </a:lnSpc>
              <a:buNone/>
            </a:pPr>
            <a:r>
              <a:rPr lang="zh-CN" altLang="en-US" sz="3500" b="1" dirty="0">
                <a:latin typeface="华文楷体" pitchFamily="2" charset="-122"/>
                <a:ea typeface="华文楷体" pitchFamily="2" charset="-122"/>
              </a:rPr>
              <a:t>  </a:t>
            </a:r>
            <a:endParaRPr lang="zh-CN" altLang="en-US" sz="3500" b="1" dirty="0">
              <a:latin typeface="华文楷体" pitchFamily="2" charset="-122"/>
              <a:ea typeface="华文楷体" pitchFamily="2" charset="-122"/>
            </a:endParaRPr>
          </a:p>
        </p:txBody>
      </p:sp>
      <p:sp>
        <p:nvSpPr>
          <p:cNvPr id="175107" name="文本框 1016834"/>
          <p:cNvSpPr txBox="1"/>
          <p:nvPr/>
        </p:nvSpPr>
        <p:spPr>
          <a:xfrm>
            <a:off x="2279650" y="0"/>
            <a:ext cx="3887788" cy="523240"/>
          </a:xfrm>
          <a:prstGeom prst="rect">
            <a:avLst/>
          </a:prstGeom>
          <a:noFill/>
          <a:ln w="25400">
            <a:noFill/>
          </a:ln>
        </p:spPr>
        <p:txBody>
          <a:bodyPr lIns="90000" tIns="46800" rIns="90000" bIns="46800" anchor="t">
            <a:spAutoFit/>
          </a:bodyPr>
          <a:p>
            <a:pPr algn="ctr">
              <a:spcBef>
                <a:spcPct val="50000"/>
              </a:spcBef>
            </a:pPr>
            <a:r>
              <a:rPr lang="en-US" altLang="zh-CN" sz="2800" b="1" dirty="0">
                <a:solidFill>
                  <a:schemeClr val="tx1"/>
                </a:solidFill>
                <a:latin typeface="Times New Roman" panose="02020603050405020304" pitchFamily="18" charset="0"/>
                <a:ea typeface="华文隶书" pitchFamily="2" charset="-122"/>
              </a:rPr>
              <a:t>15.</a:t>
            </a:r>
            <a:r>
              <a:rPr lang="zh-CN" altLang="en-US" sz="2800" b="1" dirty="0">
                <a:solidFill>
                  <a:schemeClr val="tx1"/>
                </a:solidFill>
                <a:latin typeface="Times New Roman" panose="02020603050405020304" pitchFamily="18" charset="0"/>
                <a:ea typeface="华文隶书" pitchFamily="2" charset="-122"/>
              </a:rPr>
              <a:t>核外电子排布规律</a:t>
            </a:r>
            <a:endParaRPr lang="zh-CN" altLang="en-US" sz="2800" b="1" dirty="0">
              <a:solidFill>
                <a:schemeClr val="tx1"/>
              </a:solidFill>
              <a:latin typeface="Times New Roman" panose="02020603050405020304" pitchFamily="18" charset="0"/>
              <a:ea typeface="华文隶书"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1858" name="文本框 121857"/>
          <p:cNvSpPr txBox="1"/>
          <p:nvPr/>
        </p:nvSpPr>
        <p:spPr>
          <a:xfrm>
            <a:off x="1752600" y="381000"/>
            <a:ext cx="5105400" cy="706755"/>
          </a:xfrm>
          <a:prstGeom prst="rect">
            <a:avLst/>
          </a:prstGeom>
          <a:noFill/>
          <a:ln w="9525">
            <a:noFill/>
          </a:ln>
        </p:spPr>
        <p:txBody>
          <a:bodyPr>
            <a:spAutoFit/>
          </a:bodyPr>
          <a:p>
            <a:pPr algn="l">
              <a:spcBef>
                <a:spcPct val="50000"/>
              </a:spcBef>
            </a:pPr>
            <a:r>
              <a:rPr lang="en-US" altLang="zh-CN" sz="4000" b="1" u="none" dirty="0">
                <a:latin typeface="Times New Roman" panose="02020603050405020304" pitchFamily="18" charset="0"/>
              </a:rPr>
              <a:t>C  N</a:t>
            </a:r>
            <a:r>
              <a:rPr lang="zh-CN" altLang="en-US" sz="4000" b="1" u="none" dirty="0">
                <a:latin typeface="Times New Roman" panose="02020603050405020304" pitchFamily="18" charset="0"/>
              </a:rPr>
              <a:t>可能轨道表示式</a:t>
            </a:r>
            <a:endParaRPr lang="zh-CN" altLang="en-US" sz="4000" b="1" u="none" dirty="0">
              <a:latin typeface="Times New Roman" panose="02020603050405020304" pitchFamily="18" charset="0"/>
            </a:endParaRPr>
          </a:p>
        </p:txBody>
      </p:sp>
      <p:grpSp>
        <p:nvGrpSpPr>
          <p:cNvPr id="121873" name="组合 121872"/>
          <p:cNvGrpSpPr/>
          <p:nvPr/>
        </p:nvGrpSpPr>
        <p:grpSpPr>
          <a:xfrm>
            <a:off x="2514600" y="1219200"/>
            <a:ext cx="3962400" cy="1108075"/>
            <a:chOff x="1296" y="816"/>
            <a:chExt cx="2496" cy="698"/>
          </a:xfrm>
        </p:grpSpPr>
        <p:sp>
          <p:nvSpPr>
            <p:cNvPr id="121859" name="矩形 121858"/>
            <p:cNvSpPr/>
            <p:nvPr/>
          </p:nvSpPr>
          <p:spPr>
            <a:xfrm>
              <a:off x="1296" y="864"/>
              <a:ext cx="307" cy="290"/>
            </a:xfrm>
            <a:prstGeom prst="rect">
              <a:avLst/>
            </a:prstGeom>
            <a:noFill/>
            <a:ln w="9525">
              <a:noFill/>
            </a:ln>
          </p:spPr>
          <p:txBody>
            <a:bodyPr wrap="none" anchor="t">
              <a:spAutoFit/>
            </a:bodyPr>
            <a:p>
              <a:pPr algn="l"/>
              <a:r>
                <a:rPr lang="en-US" altLang="zh-CN" sz="2400" b="1" u="none" dirty="0">
                  <a:latin typeface="Times New Roman" panose="02020603050405020304" pitchFamily="18" charset="0"/>
                </a:rPr>
                <a:t>↑↓</a:t>
              </a:r>
              <a:endParaRPr lang="en-US" altLang="zh-CN" sz="2400" b="1" u="none" dirty="0">
                <a:latin typeface="Times New Roman" panose="02020603050405020304" pitchFamily="18" charset="0"/>
              </a:endParaRPr>
            </a:p>
          </p:txBody>
        </p:sp>
        <p:grpSp>
          <p:nvGrpSpPr>
            <p:cNvPr id="121860" name="组合 121859"/>
            <p:cNvGrpSpPr/>
            <p:nvPr/>
          </p:nvGrpSpPr>
          <p:grpSpPr>
            <a:xfrm>
              <a:off x="1344" y="816"/>
              <a:ext cx="2448" cy="698"/>
              <a:chOff x="2736" y="2208"/>
              <a:chExt cx="2448" cy="698"/>
            </a:xfrm>
          </p:grpSpPr>
          <p:sp>
            <p:nvSpPr>
              <p:cNvPr id="121861" name="矩形 121860"/>
              <p:cNvSpPr/>
              <p:nvPr/>
            </p:nvSpPr>
            <p:spPr>
              <a:xfrm>
                <a:off x="4788" y="2208"/>
                <a:ext cx="396" cy="408"/>
              </a:xfrm>
              <a:prstGeom prst="rect">
                <a:avLst/>
              </a:prstGeom>
              <a:noFill/>
              <a:ln w="9525" cap="flat" cmpd="sng">
                <a:solidFill>
                  <a:schemeClr val="tx1"/>
                </a:solidFill>
                <a:prstDash val="solid"/>
                <a:miter/>
                <a:headEnd type="none" w="med" len="med"/>
                <a:tailEnd type="none" w="med" len="med"/>
              </a:ln>
            </p:spPr>
            <p:txBody>
              <a:bodyPr/>
              <a:p>
                <a:endParaRPr lang="zh-CN" altLang="en-US"/>
              </a:p>
            </p:txBody>
          </p:sp>
          <p:grpSp>
            <p:nvGrpSpPr>
              <p:cNvPr id="121862" name="组合 121861"/>
              <p:cNvGrpSpPr/>
              <p:nvPr/>
            </p:nvGrpSpPr>
            <p:grpSpPr>
              <a:xfrm>
                <a:off x="2736" y="2208"/>
                <a:ext cx="2052" cy="698"/>
                <a:chOff x="2736" y="2208"/>
                <a:chExt cx="2052" cy="698"/>
              </a:xfrm>
            </p:grpSpPr>
            <p:sp>
              <p:nvSpPr>
                <p:cNvPr id="121863" name="矩形 121862"/>
                <p:cNvSpPr/>
                <p:nvPr/>
              </p:nvSpPr>
              <p:spPr>
                <a:xfrm>
                  <a:off x="2744" y="2208"/>
                  <a:ext cx="396" cy="408"/>
                </a:xfrm>
                <a:prstGeom prst="rect">
                  <a:avLst/>
                </a:prstGeom>
                <a:noFill/>
                <a:ln w="9525" cap="flat" cmpd="sng">
                  <a:solidFill>
                    <a:schemeClr val="tx1"/>
                  </a:solidFill>
                  <a:prstDash val="solid"/>
                  <a:miter/>
                  <a:headEnd type="none" w="med" len="med"/>
                  <a:tailEnd type="none" w="med" len="med"/>
                </a:ln>
              </p:spPr>
              <p:txBody>
                <a:bodyPr wrap="none" anchor="ctr"/>
                <a:p>
                  <a:endParaRPr sz="2400" b="1" u="none" dirty="0">
                    <a:latin typeface="Times New Roman" panose="02020603050405020304" pitchFamily="18" charset="0"/>
                  </a:endParaRPr>
                </a:p>
              </p:txBody>
            </p:sp>
            <p:sp>
              <p:nvSpPr>
                <p:cNvPr id="121864" name="矩形 121863"/>
                <p:cNvSpPr/>
                <p:nvPr/>
              </p:nvSpPr>
              <p:spPr>
                <a:xfrm>
                  <a:off x="3338" y="2208"/>
                  <a:ext cx="395" cy="408"/>
                </a:xfrm>
                <a:prstGeom prst="rect">
                  <a:avLst/>
                </a:prstGeom>
                <a:noFill/>
                <a:ln w="9525" cap="flat" cmpd="sng">
                  <a:solidFill>
                    <a:schemeClr val="tx1"/>
                  </a:solidFill>
                  <a:prstDash val="solid"/>
                  <a:miter/>
                  <a:headEnd type="none" w="med" len="med"/>
                  <a:tailEnd type="none" w="med" len="med"/>
                </a:ln>
              </p:spPr>
              <p:txBody>
                <a:bodyPr wrap="none" anchor="ctr"/>
                <a:p>
                  <a:endParaRPr sz="2400" b="1" u="none" dirty="0">
                    <a:latin typeface="Arial" panose="020B0604020202020204" pitchFamily="34" charset="0"/>
                  </a:endParaRPr>
                </a:p>
              </p:txBody>
            </p:sp>
            <p:sp>
              <p:nvSpPr>
                <p:cNvPr id="121865" name="矩形 121864"/>
                <p:cNvSpPr/>
                <p:nvPr/>
              </p:nvSpPr>
              <p:spPr>
                <a:xfrm>
                  <a:off x="3997" y="2208"/>
                  <a:ext cx="395" cy="408"/>
                </a:xfrm>
                <a:prstGeom prst="rect">
                  <a:avLst/>
                </a:prstGeom>
                <a:noFill/>
                <a:ln w="9525" cap="flat" cmpd="sng">
                  <a:solidFill>
                    <a:schemeClr val="tx1"/>
                  </a:solidFill>
                  <a:prstDash val="solid"/>
                  <a:miter/>
                  <a:headEnd type="none" w="med" len="med"/>
                  <a:tailEnd type="none" w="med" len="med"/>
                </a:ln>
              </p:spPr>
              <p:txBody>
                <a:bodyPr wrap="none" anchor="ctr"/>
                <a:p>
                  <a:endParaRPr sz="2400" b="1" u="none" dirty="0">
                    <a:latin typeface="Arial" panose="020B0604020202020204" pitchFamily="34" charset="0"/>
                  </a:endParaRPr>
                </a:p>
              </p:txBody>
            </p:sp>
            <p:sp>
              <p:nvSpPr>
                <p:cNvPr id="121866" name="矩形 121865"/>
                <p:cNvSpPr/>
                <p:nvPr/>
              </p:nvSpPr>
              <p:spPr>
                <a:xfrm>
                  <a:off x="4392" y="2208"/>
                  <a:ext cx="396" cy="408"/>
                </a:xfrm>
                <a:prstGeom prst="rect">
                  <a:avLst/>
                </a:prstGeom>
                <a:noFill/>
                <a:ln w="9525" cap="flat" cmpd="sng">
                  <a:solidFill>
                    <a:schemeClr val="tx1"/>
                  </a:solidFill>
                  <a:prstDash val="solid"/>
                  <a:miter/>
                  <a:headEnd type="none" w="med" len="med"/>
                  <a:tailEnd type="none" w="med" len="med"/>
                </a:ln>
              </p:spPr>
              <p:txBody>
                <a:bodyPr wrap="none" anchor="ctr"/>
                <a:p>
                  <a:endParaRPr sz="2400" b="1" u="none" dirty="0">
                    <a:latin typeface="Arial" panose="020B0604020202020204" pitchFamily="34" charset="0"/>
                  </a:endParaRPr>
                </a:p>
              </p:txBody>
            </p:sp>
            <p:sp>
              <p:nvSpPr>
                <p:cNvPr id="121867" name="文本框 121866"/>
                <p:cNvSpPr txBox="1"/>
                <p:nvPr/>
              </p:nvSpPr>
              <p:spPr>
                <a:xfrm>
                  <a:off x="2736" y="2616"/>
                  <a:ext cx="286" cy="290"/>
                </a:xfrm>
                <a:prstGeom prst="rect">
                  <a:avLst/>
                </a:prstGeom>
                <a:noFill/>
                <a:ln w="9525">
                  <a:noFill/>
                </a:ln>
              </p:spPr>
              <p:txBody>
                <a:bodyPr wrap="none" anchor="t">
                  <a:spAutoFit/>
                </a:bodyPr>
                <a:p>
                  <a:pPr algn="l"/>
                  <a:r>
                    <a:rPr lang="en-US" altLang="zh-CN" sz="2400" b="1" u="none">
                      <a:latin typeface="Times New Roman" panose="02020603050405020304" pitchFamily="18" charset="0"/>
                    </a:rPr>
                    <a:t>1</a:t>
                  </a:r>
                  <a:r>
                    <a:rPr lang="en-US" altLang="zh-CN" sz="2400" b="1" i="1" u="none">
                      <a:latin typeface="Times New Roman" panose="02020603050405020304" pitchFamily="18" charset="0"/>
                    </a:rPr>
                    <a:t>s</a:t>
                  </a:r>
                  <a:endParaRPr lang="en-US" altLang="zh-CN" sz="2400" b="1" i="1" u="none">
                    <a:latin typeface="Times New Roman" panose="02020603050405020304" pitchFamily="18" charset="0"/>
                  </a:endParaRPr>
                </a:p>
              </p:txBody>
            </p:sp>
            <p:sp>
              <p:nvSpPr>
                <p:cNvPr id="121868" name="文本框 121867"/>
                <p:cNvSpPr txBox="1"/>
                <p:nvPr/>
              </p:nvSpPr>
              <p:spPr>
                <a:xfrm>
                  <a:off x="3339" y="2616"/>
                  <a:ext cx="286" cy="290"/>
                </a:xfrm>
                <a:prstGeom prst="rect">
                  <a:avLst/>
                </a:prstGeom>
                <a:noFill/>
                <a:ln w="9525">
                  <a:noFill/>
                </a:ln>
              </p:spPr>
              <p:txBody>
                <a:bodyPr wrap="none" anchor="t">
                  <a:spAutoFit/>
                </a:bodyPr>
                <a:p>
                  <a:pPr algn="l"/>
                  <a:r>
                    <a:rPr lang="en-US" altLang="zh-CN" sz="2400" b="1" u="none">
                      <a:latin typeface="Times New Roman" panose="02020603050405020304" pitchFamily="18" charset="0"/>
                    </a:rPr>
                    <a:t>2</a:t>
                  </a:r>
                  <a:r>
                    <a:rPr lang="en-US" altLang="zh-CN" sz="2400" b="1" i="1" u="none">
                      <a:latin typeface="Times New Roman" panose="02020603050405020304" pitchFamily="18" charset="0"/>
                    </a:rPr>
                    <a:t>s</a:t>
                  </a:r>
                  <a:endParaRPr lang="en-US" altLang="zh-CN" sz="2400" b="1" i="1" u="none">
                    <a:latin typeface="Times New Roman" panose="02020603050405020304" pitchFamily="18" charset="0"/>
                  </a:endParaRPr>
                </a:p>
              </p:txBody>
            </p:sp>
            <p:sp>
              <p:nvSpPr>
                <p:cNvPr id="121869" name="文本框 121868"/>
                <p:cNvSpPr txBox="1"/>
                <p:nvPr/>
              </p:nvSpPr>
              <p:spPr>
                <a:xfrm>
                  <a:off x="4259" y="2616"/>
                  <a:ext cx="307" cy="290"/>
                </a:xfrm>
                <a:prstGeom prst="rect">
                  <a:avLst/>
                </a:prstGeom>
                <a:noFill/>
                <a:ln w="9525">
                  <a:noFill/>
                </a:ln>
              </p:spPr>
              <p:txBody>
                <a:bodyPr wrap="none" anchor="t">
                  <a:spAutoFit/>
                </a:bodyPr>
                <a:p>
                  <a:pPr algn="l"/>
                  <a:r>
                    <a:rPr lang="en-US" altLang="zh-CN" sz="2400" b="1" u="none">
                      <a:latin typeface="Times New Roman" panose="02020603050405020304" pitchFamily="18" charset="0"/>
                    </a:rPr>
                    <a:t>2</a:t>
                  </a:r>
                  <a:r>
                    <a:rPr lang="en-US" altLang="zh-CN" sz="2400" b="1" i="1" u="none">
                      <a:latin typeface="Times New Roman" panose="02020603050405020304" pitchFamily="18" charset="0"/>
                    </a:rPr>
                    <a:t>p</a:t>
                  </a:r>
                  <a:endParaRPr lang="en-US" altLang="zh-CN" sz="2400" b="1" i="1" u="none">
                    <a:latin typeface="Times New Roman" panose="02020603050405020304" pitchFamily="18" charset="0"/>
                  </a:endParaRPr>
                </a:p>
              </p:txBody>
            </p:sp>
          </p:grpSp>
        </p:grpSp>
        <p:sp>
          <p:nvSpPr>
            <p:cNvPr id="121870" name="矩形 121869"/>
            <p:cNvSpPr/>
            <p:nvPr/>
          </p:nvSpPr>
          <p:spPr>
            <a:xfrm>
              <a:off x="1898" y="864"/>
              <a:ext cx="307" cy="290"/>
            </a:xfrm>
            <a:prstGeom prst="rect">
              <a:avLst/>
            </a:prstGeom>
            <a:noFill/>
            <a:ln w="9525">
              <a:noFill/>
            </a:ln>
          </p:spPr>
          <p:txBody>
            <a:bodyPr wrap="none" anchor="t">
              <a:spAutoFit/>
            </a:bodyPr>
            <a:p>
              <a:pPr algn="l"/>
              <a:r>
                <a:rPr lang="en-US" altLang="zh-CN" sz="2400" b="1" u="none" dirty="0">
                  <a:latin typeface="Arial" panose="020B0604020202020204" pitchFamily="34" charset="0"/>
                </a:rPr>
                <a:t>↑↓</a:t>
              </a:r>
              <a:endParaRPr lang="en-US" altLang="zh-CN" sz="2400" b="1" u="none" dirty="0">
                <a:latin typeface="Arial" panose="020B0604020202020204" pitchFamily="34" charset="0"/>
              </a:endParaRPr>
            </a:p>
          </p:txBody>
        </p:sp>
        <p:sp>
          <p:nvSpPr>
            <p:cNvPr id="121871" name="矩形 121870"/>
            <p:cNvSpPr/>
            <p:nvPr/>
          </p:nvSpPr>
          <p:spPr>
            <a:xfrm>
              <a:off x="2544" y="876"/>
              <a:ext cx="624" cy="290"/>
            </a:xfrm>
            <a:prstGeom prst="rect">
              <a:avLst/>
            </a:prstGeom>
            <a:noFill/>
            <a:ln w="9525">
              <a:noFill/>
            </a:ln>
          </p:spPr>
          <p:txBody>
            <a:bodyPr>
              <a:spAutoFit/>
            </a:bodyPr>
            <a:p>
              <a:pPr algn="l"/>
              <a:r>
                <a:rPr lang="en-US" altLang="zh-CN" sz="2400" b="1" u="none" dirty="0">
                  <a:latin typeface="Arial" panose="020B0604020202020204" pitchFamily="34" charset="0"/>
                </a:rPr>
                <a:t>↑↑</a:t>
              </a:r>
              <a:endParaRPr lang="en-US" altLang="zh-CN" sz="2400" b="1" u="none" dirty="0">
                <a:latin typeface="Arial" panose="020B0604020202020204" pitchFamily="34" charset="0"/>
              </a:endParaRPr>
            </a:p>
          </p:txBody>
        </p:sp>
      </p:grpSp>
      <p:grpSp>
        <p:nvGrpSpPr>
          <p:cNvPr id="121874" name="组合 121873"/>
          <p:cNvGrpSpPr/>
          <p:nvPr/>
        </p:nvGrpSpPr>
        <p:grpSpPr>
          <a:xfrm>
            <a:off x="2514600" y="2514600"/>
            <a:ext cx="3962400" cy="1108075"/>
            <a:chOff x="1296" y="816"/>
            <a:chExt cx="2496" cy="698"/>
          </a:xfrm>
        </p:grpSpPr>
        <p:sp>
          <p:nvSpPr>
            <p:cNvPr id="121875" name="矩形 121874"/>
            <p:cNvSpPr/>
            <p:nvPr/>
          </p:nvSpPr>
          <p:spPr>
            <a:xfrm>
              <a:off x="1296" y="864"/>
              <a:ext cx="307" cy="290"/>
            </a:xfrm>
            <a:prstGeom prst="rect">
              <a:avLst/>
            </a:prstGeom>
            <a:noFill/>
            <a:ln w="9525">
              <a:noFill/>
            </a:ln>
          </p:spPr>
          <p:txBody>
            <a:bodyPr wrap="none" anchor="t">
              <a:spAutoFit/>
            </a:bodyPr>
            <a:p>
              <a:pPr algn="l"/>
              <a:r>
                <a:rPr lang="en-US" altLang="zh-CN" sz="2400" b="1" u="none" dirty="0">
                  <a:latin typeface="Times New Roman" panose="02020603050405020304" pitchFamily="18" charset="0"/>
                </a:rPr>
                <a:t>↑↓</a:t>
              </a:r>
              <a:endParaRPr lang="en-US" altLang="zh-CN" sz="2400" b="1" u="none" dirty="0">
                <a:latin typeface="Times New Roman" panose="02020603050405020304" pitchFamily="18" charset="0"/>
              </a:endParaRPr>
            </a:p>
          </p:txBody>
        </p:sp>
        <p:grpSp>
          <p:nvGrpSpPr>
            <p:cNvPr id="121876" name="组合 121875"/>
            <p:cNvGrpSpPr/>
            <p:nvPr/>
          </p:nvGrpSpPr>
          <p:grpSpPr>
            <a:xfrm>
              <a:off x="1344" y="816"/>
              <a:ext cx="2448" cy="698"/>
              <a:chOff x="2736" y="2208"/>
              <a:chExt cx="2448" cy="698"/>
            </a:xfrm>
          </p:grpSpPr>
          <p:sp>
            <p:nvSpPr>
              <p:cNvPr id="121877" name="矩形 121876"/>
              <p:cNvSpPr/>
              <p:nvPr/>
            </p:nvSpPr>
            <p:spPr>
              <a:xfrm>
                <a:off x="4788" y="2208"/>
                <a:ext cx="396" cy="408"/>
              </a:xfrm>
              <a:prstGeom prst="rect">
                <a:avLst/>
              </a:prstGeom>
              <a:noFill/>
              <a:ln w="9525" cap="flat" cmpd="sng">
                <a:solidFill>
                  <a:schemeClr val="tx1"/>
                </a:solidFill>
                <a:prstDash val="solid"/>
                <a:miter/>
                <a:headEnd type="none" w="med" len="med"/>
                <a:tailEnd type="none" w="med" len="med"/>
              </a:ln>
            </p:spPr>
            <p:txBody>
              <a:bodyPr/>
              <a:p>
                <a:endParaRPr lang="zh-CN" altLang="en-US"/>
              </a:p>
            </p:txBody>
          </p:sp>
          <p:grpSp>
            <p:nvGrpSpPr>
              <p:cNvPr id="121878" name="组合 121877"/>
              <p:cNvGrpSpPr/>
              <p:nvPr/>
            </p:nvGrpSpPr>
            <p:grpSpPr>
              <a:xfrm>
                <a:off x="2736" y="2208"/>
                <a:ext cx="2052" cy="698"/>
                <a:chOff x="2736" y="2208"/>
                <a:chExt cx="2052" cy="698"/>
              </a:xfrm>
            </p:grpSpPr>
            <p:sp>
              <p:nvSpPr>
                <p:cNvPr id="121879" name="矩形 121878"/>
                <p:cNvSpPr/>
                <p:nvPr/>
              </p:nvSpPr>
              <p:spPr>
                <a:xfrm>
                  <a:off x="2744" y="2208"/>
                  <a:ext cx="396" cy="408"/>
                </a:xfrm>
                <a:prstGeom prst="rect">
                  <a:avLst/>
                </a:prstGeom>
                <a:noFill/>
                <a:ln w="9525" cap="flat" cmpd="sng">
                  <a:solidFill>
                    <a:schemeClr val="tx1"/>
                  </a:solidFill>
                  <a:prstDash val="solid"/>
                  <a:miter/>
                  <a:headEnd type="none" w="med" len="med"/>
                  <a:tailEnd type="none" w="med" len="med"/>
                </a:ln>
              </p:spPr>
              <p:txBody>
                <a:bodyPr wrap="none" anchor="ctr"/>
                <a:p>
                  <a:endParaRPr sz="2400" b="1" u="none" dirty="0">
                    <a:latin typeface="Times New Roman" panose="02020603050405020304" pitchFamily="18" charset="0"/>
                  </a:endParaRPr>
                </a:p>
              </p:txBody>
            </p:sp>
            <p:sp>
              <p:nvSpPr>
                <p:cNvPr id="121880" name="矩形 121879"/>
                <p:cNvSpPr/>
                <p:nvPr/>
              </p:nvSpPr>
              <p:spPr>
                <a:xfrm>
                  <a:off x="3338" y="2208"/>
                  <a:ext cx="395" cy="408"/>
                </a:xfrm>
                <a:prstGeom prst="rect">
                  <a:avLst/>
                </a:prstGeom>
                <a:noFill/>
                <a:ln w="9525" cap="flat" cmpd="sng">
                  <a:solidFill>
                    <a:schemeClr val="tx1"/>
                  </a:solidFill>
                  <a:prstDash val="solid"/>
                  <a:miter/>
                  <a:headEnd type="none" w="med" len="med"/>
                  <a:tailEnd type="none" w="med" len="med"/>
                </a:ln>
              </p:spPr>
              <p:txBody>
                <a:bodyPr wrap="none" anchor="ctr"/>
                <a:p>
                  <a:endParaRPr sz="2400" b="1" u="none" dirty="0">
                    <a:latin typeface="Arial" panose="020B0604020202020204" pitchFamily="34" charset="0"/>
                  </a:endParaRPr>
                </a:p>
              </p:txBody>
            </p:sp>
            <p:sp>
              <p:nvSpPr>
                <p:cNvPr id="121881" name="矩形 121880"/>
                <p:cNvSpPr/>
                <p:nvPr/>
              </p:nvSpPr>
              <p:spPr>
                <a:xfrm>
                  <a:off x="3997" y="2208"/>
                  <a:ext cx="395" cy="408"/>
                </a:xfrm>
                <a:prstGeom prst="rect">
                  <a:avLst/>
                </a:prstGeom>
                <a:noFill/>
                <a:ln w="9525" cap="flat" cmpd="sng">
                  <a:solidFill>
                    <a:schemeClr val="tx1"/>
                  </a:solidFill>
                  <a:prstDash val="solid"/>
                  <a:miter/>
                  <a:headEnd type="none" w="med" len="med"/>
                  <a:tailEnd type="none" w="med" len="med"/>
                </a:ln>
              </p:spPr>
              <p:txBody>
                <a:bodyPr wrap="none" anchor="ctr"/>
                <a:p>
                  <a:endParaRPr sz="2400" b="1" u="none" dirty="0">
                    <a:latin typeface="Arial" panose="020B0604020202020204" pitchFamily="34" charset="0"/>
                  </a:endParaRPr>
                </a:p>
              </p:txBody>
            </p:sp>
            <p:sp>
              <p:nvSpPr>
                <p:cNvPr id="121882" name="矩形 121881"/>
                <p:cNvSpPr/>
                <p:nvPr/>
              </p:nvSpPr>
              <p:spPr>
                <a:xfrm>
                  <a:off x="4392" y="2208"/>
                  <a:ext cx="396" cy="408"/>
                </a:xfrm>
                <a:prstGeom prst="rect">
                  <a:avLst/>
                </a:prstGeom>
                <a:noFill/>
                <a:ln w="9525" cap="flat" cmpd="sng">
                  <a:solidFill>
                    <a:schemeClr val="tx1"/>
                  </a:solidFill>
                  <a:prstDash val="solid"/>
                  <a:miter/>
                  <a:headEnd type="none" w="med" len="med"/>
                  <a:tailEnd type="none" w="med" len="med"/>
                </a:ln>
              </p:spPr>
              <p:txBody>
                <a:bodyPr wrap="none" anchor="ctr"/>
                <a:p>
                  <a:endParaRPr sz="2400" b="1" u="none" dirty="0">
                    <a:latin typeface="Arial" panose="020B0604020202020204" pitchFamily="34" charset="0"/>
                  </a:endParaRPr>
                </a:p>
              </p:txBody>
            </p:sp>
            <p:sp>
              <p:nvSpPr>
                <p:cNvPr id="121883" name="文本框 121882"/>
                <p:cNvSpPr txBox="1"/>
                <p:nvPr/>
              </p:nvSpPr>
              <p:spPr>
                <a:xfrm>
                  <a:off x="2736" y="2616"/>
                  <a:ext cx="286" cy="290"/>
                </a:xfrm>
                <a:prstGeom prst="rect">
                  <a:avLst/>
                </a:prstGeom>
                <a:noFill/>
                <a:ln w="9525">
                  <a:noFill/>
                </a:ln>
              </p:spPr>
              <p:txBody>
                <a:bodyPr wrap="none" anchor="t">
                  <a:spAutoFit/>
                </a:bodyPr>
                <a:p>
                  <a:pPr algn="l"/>
                  <a:r>
                    <a:rPr lang="en-US" altLang="zh-CN" sz="2400" b="1" u="none">
                      <a:latin typeface="Times New Roman" panose="02020603050405020304" pitchFamily="18" charset="0"/>
                    </a:rPr>
                    <a:t>1</a:t>
                  </a:r>
                  <a:r>
                    <a:rPr lang="en-US" altLang="zh-CN" sz="2400" b="1" i="1" u="none">
                      <a:latin typeface="Times New Roman" panose="02020603050405020304" pitchFamily="18" charset="0"/>
                    </a:rPr>
                    <a:t>s</a:t>
                  </a:r>
                  <a:endParaRPr lang="en-US" altLang="zh-CN" sz="2400" b="1" i="1" u="none">
                    <a:latin typeface="Times New Roman" panose="02020603050405020304" pitchFamily="18" charset="0"/>
                  </a:endParaRPr>
                </a:p>
              </p:txBody>
            </p:sp>
            <p:sp>
              <p:nvSpPr>
                <p:cNvPr id="121884" name="文本框 121883"/>
                <p:cNvSpPr txBox="1"/>
                <p:nvPr/>
              </p:nvSpPr>
              <p:spPr>
                <a:xfrm>
                  <a:off x="3339" y="2616"/>
                  <a:ext cx="286" cy="290"/>
                </a:xfrm>
                <a:prstGeom prst="rect">
                  <a:avLst/>
                </a:prstGeom>
                <a:noFill/>
                <a:ln w="9525">
                  <a:noFill/>
                </a:ln>
              </p:spPr>
              <p:txBody>
                <a:bodyPr wrap="none" anchor="t">
                  <a:spAutoFit/>
                </a:bodyPr>
                <a:p>
                  <a:pPr algn="l"/>
                  <a:r>
                    <a:rPr lang="en-US" altLang="zh-CN" sz="2400" b="1" u="none">
                      <a:latin typeface="Times New Roman" panose="02020603050405020304" pitchFamily="18" charset="0"/>
                    </a:rPr>
                    <a:t>2</a:t>
                  </a:r>
                  <a:r>
                    <a:rPr lang="en-US" altLang="zh-CN" sz="2400" b="1" i="1" u="none">
                      <a:latin typeface="Times New Roman" panose="02020603050405020304" pitchFamily="18" charset="0"/>
                    </a:rPr>
                    <a:t>s</a:t>
                  </a:r>
                  <a:endParaRPr lang="en-US" altLang="zh-CN" sz="2400" b="1" i="1" u="none">
                    <a:latin typeface="Times New Roman" panose="02020603050405020304" pitchFamily="18" charset="0"/>
                  </a:endParaRPr>
                </a:p>
              </p:txBody>
            </p:sp>
            <p:sp>
              <p:nvSpPr>
                <p:cNvPr id="121885" name="文本框 121884"/>
                <p:cNvSpPr txBox="1"/>
                <p:nvPr/>
              </p:nvSpPr>
              <p:spPr>
                <a:xfrm>
                  <a:off x="4259" y="2616"/>
                  <a:ext cx="307" cy="290"/>
                </a:xfrm>
                <a:prstGeom prst="rect">
                  <a:avLst/>
                </a:prstGeom>
                <a:noFill/>
                <a:ln w="9525">
                  <a:noFill/>
                </a:ln>
              </p:spPr>
              <p:txBody>
                <a:bodyPr wrap="none" anchor="t">
                  <a:spAutoFit/>
                </a:bodyPr>
                <a:p>
                  <a:pPr algn="l"/>
                  <a:r>
                    <a:rPr lang="en-US" altLang="zh-CN" sz="2400" b="1" u="none">
                      <a:latin typeface="Times New Roman" panose="02020603050405020304" pitchFamily="18" charset="0"/>
                    </a:rPr>
                    <a:t>2</a:t>
                  </a:r>
                  <a:r>
                    <a:rPr lang="en-US" altLang="zh-CN" sz="2400" b="1" i="1" u="none">
                      <a:latin typeface="Times New Roman" panose="02020603050405020304" pitchFamily="18" charset="0"/>
                    </a:rPr>
                    <a:t>p</a:t>
                  </a:r>
                  <a:endParaRPr lang="en-US" altLang="zh-CN" sz="2400" b="1" i="1" u="none">
                    <a:latin typeface="Times New Roman" panose="02020603050405020304" pitchFamily="18" charset="0"/>
                  </a:endParaRPr>
                </a:p>
              </p:txBody>
            </p:sp>
          </p:grpSp>
        </p:grpSp>
        <p:sp>
          <p:nvSpPr>
            <p:cNvPr id="121886" name="矩形 121885"/>
            <p:cNvSpPr/>
            <p:nvPr/>
          </p:nvSpPr>
          <p:spPr>
            <a:xfrm>
              <a:off x="2038" y="876"/>
              <a:ext cx="211" cy="290"/>
            </a:xfrm>
            <a:prstGeom prst="rect">
              <a:avLst/>
            </a:prstGeom>
            <a:noFill/>
            <a:ln w="9525">
              <a:noFill/>
            </a:ln>
          </p:spPr>
          <p:txBody>
            <a:bodyPr wrap="none" anchor="t">
              <a:spAutoFit/>
            </a:bodyPr>
            <a:p>
              <a:pPr algn="l"/>
              <a:r>
                <a:rPr lang="en-US" altLang="zh-CN" sz="2400" b="1" u="none" dirty="0">
                  <a:latin typeface="Arial" panose="020B0604020202020204" pitchFamily="34" charset="0"/>
                </a:rPr>
                <a:t>↑</a:t>
              </a:r>
              <a:endParaRPr lang="en-US" altLang="zh-CN" sz="2400" b="1" u="none" dirty="0">
                <a:latin typeface="Arial" panose="020B0604020202020204" pitchFamily="34" charset="0"/>
              </a:endParaRPr>
            </a:p>
          </p:txBody>
        </p:sp>
        <p:sp>
          <p:nvSpPr>
            <p:cNvPr id="121887" name="矩形 121886"/>
            <p:cNvSpPr/>
            <p:nvPr/>
          </p:nvSpPr>
          <p:spPr>
            <a:xfrm>
              <a:off x="2544" y="876"/>
              <a:ext cx="1248" cy="523"/>
            </a:xfrm>
            <a:prstGeom prst="rect">
              <a:avLst/>
            </a:prstGeom>
            <a:noFill/>
            <a:ln w="9525">
              <a:noFill/>
            </a:ln>
          </p:spPr>
          <p:txBody>
            <a:bodyPr wrap="square">
              <a:spAutoFit/>
            </a:bodyPr>
            <a:p>
              <a:pPr algn="l"/>
              <a:r>
                <a:rPr lang="en-US" altLang="zh-CN" sz="2400" b="1" u="none" dirty="0">
                  <a:latin typeface="Arial" panose="020B0604020202020204" pitchFamily="34" charset="0"/>
                </a:rPr>
                <a:t>   ↓     </a:t>
              </a:r>
              <a:r>
                <a:rPr lang="en-US" altLang="zh-CN" sz="2400" b="1" dirty="0">
                  <a:latin typeface="Arial" panose="020B0604020202020204" pitchFamily="34" charset="0"/>
                  <a:sym typeface="+mn-ea"/>
                </a:rPr>
                <a:t>↓       </a:t>
              </a:r>
              <a:r>
                <a:rPr lang="en-US" altLang="zh-CN" sz="2400" b="1" dirty="0">
                  <a:latin typeface="Arial" panose="020B0604020202020204" pitchFamily="34" charset="0"/>
                  <a:sym typeface="+mn-ea"/>
                </a:rPr>
                <a:t>↓</a:t>
              </a:r>
              <a:endParaRPr lang="en-US" altLang="zh-CN" sz="2400" b="1" u="none" dirty="0">
                <a:latin typeface="Arial" panose="020B0604020202020204" pitchFamily="34" charset="0"/>
              </a:endParaRPr>
            </a:p>
            <a:p>
              <a:pPr algn="l"/>
              <a:endParaRPr lang="en-US" altLang="zh-CN" sz="2400" b="1" u="none" dirty="0">
                <a:latin typeface="Arial" panose="020B0604020202020204" pitchFamily="34" charset="0"/>
              </a:endParaRPr>
            </a:p>
          </p:txBody>
        </p:sp>
      </p:grpSp>
      <p:grpSp>
        <p:nvGrpSpPr>
          <p:cNvPr id="121888" name="组合 121887"/>
          <p:cNvGrpSpPr/>
          <p:nvPr/>
        </p:nvGrpSpPr>
        <p:grpSpPr>
          <a:xfrm>
            <a:off x="2514600" y="3733800"/>
            <a:ext cx="3962400" cy="1108075"/>
            <a:chOff x="1296" y="816"/>
            <a:chExt cx="2496" cy="698"/>
          </a:xfrm>
        </p:grpSpPr>
        <p:sp>
          <p:nvSpPr>
            <p:cNvPr id="121889" name="矩形 121888"/>
            <p:cNvSpPr/>
            <p:nvPr/>
          </p:nvSpPr>
          <p:spPr>
            <a:xfrm>
              <a:off x="1296" y="864"/>
              <a:ext cx="307" cy="290"/>
            </a:xfrm>
            <a:prstGeom prst="rect">
              <a:avLst/>
            </a:prstGeom>
            <a:noFill/>
            <a:ln w="9525">
              <a:noFill/>
            </a:ln>
          </p:spPr>
          <p:txBody>
            <a:bodyPr wrap="none" anchor="t">
              <a:spAutoFit/>
            </a:bodyPr>
            <a:p>
              <a:pPr algn="l"/>
              <a:r>
                <a:rPr lang="en-US" altLang="zh-CN" sz="2400" b="1" u="none" dirty="0">
                  <a:latin typeface="Times New Roman" panose="02020603050405020304" pitchFamily="18" charset="0"/>
                </a:rPr>
                <a:t>↑↓</a:t>
              </a:r>
              <a:endParaRPr lang="en-US" altLang="zh-CN" sz="2400" b="1" u="none" dirty="0">
                <a:latin typeface="Times New Roman" panose="02020603050405020304" pitchFamily="18" charset="0"/>
              </a:endParaRPr>
            </a:p>
          </p:txBody>
        </p:sp>
        <p:grpSp>
          <p:nvGrpSpPr>
            <p:cNvPr id="121890" name="组合 121889"/>
            <p:cNvGrpSpPr/>
            <p:nvPr/>
          </p:nvGrpSpPr>
          <p:grpSpPr>
            <a:xfrm>
              <a:off x="1344" y="816"/>
              <a:ext cx="2448" cy="698"/>
              <a:chOff x="2736" y="2208"/>
              <a:chExt cx="2448" cy="698"/>
            </a:xfrm>
          </p:grpSpPr>
          <p:sp>
            <p:nvSpPr>
              <p:cNvPr id="121891" name="矩形 121890"/>
              <p:cNvSpPr/>
              <p:nvPr/>
            </p:nvSpPr>
            <p:spPr>
              <a:xfrm>
                <a:off x="4788" y="2208"/>
                <a:ext cx="396" cy="408"/>
              </a:xfrm>
              <a:prstGeom prst="rect">
                <a:avLst/>
              </a:prstGeom>
              <a:noFill/>
              <a:ln w="9525" cap="flat" cmpd="sng">
                <a:solidFill>
                  <a:schemeClr val="tx1"/>
                </a:solidFill>
                <a:prstDash val="solid"/>
                <a:miter/>
                <a:headEnd type="none" w="med" len="med"/>
                <a:tailEnd type="none" w="med" len="med"/>
              </a:ln>
            </p:spPr>
            <p:txBody>
              <a:bodyPr/>
              <a:p>
                <a:endParaRPr lang="zh-CN" altLang="en-US"/>
              </a:p>
            </p:txBody>
          </p:sp>
          <p:grpSp>
            <p:nvGrpSpPr>
              <p:cNvPr id="121892" name="组合 121891"/>
              <p:cNvGrpSpPr/>
              <p:nvPr/>
            </p:nvGrpSpPr>
            <p:grpSpPr>
              <a:xfrm>
                <a:off x="2736" y="2208"/>
                <a:ext cx="2052" cy="698"/>
                <a:chOff x="2736" y="2208"/>
                <a:chExt cx="2052" cy="698"/>
              </a:xfrm>
            </p:grpSpPr>
            <p:sp>
              <p:nvSpPr>
                <p:cNvPr id="121893" name="矩形 121892"/>
                <p:cNvSpPr/>
                <p:nvPr/>
              </p:nvSpPr>
              <p:spPr>
                <a:xfrm>
                  <a:off x="2744" y="2208"/>
                  <a:ext cx="396" cy="408"/>
                </a:xfrm>
                <a:prstGeom prst="rect">
                  <a:avLst/>
                </a:prstGeom>
                <a:noFill/>
                <a:ln w="9525" cap="flat" cmpd="sng">
                  <a:solidFill>
                    <a:schemeClr val="tx1"/>
                  </a:solidFill>
                  <a:prstDash val="solid"/>
                  <a:miter/>
                  <a:headEnd type="none" w="med" len="med"/>
                  <a:tailEnd type="none" w="med" len="med"/>
                </a:ln>
              </p:spPr>
              <p:txBody>
                <a:bodyPr wrap="none" anchor="ctr"/>
                <a:p>
                  <a:endParaRPr sz="2400" b="1" u="none" dirty="0">
                    <a:latin typeface="Times New Roman" panose="02020603050405020304" pitchFamily="18" charset="0"/>
                  </a:endParaRPr>
                </a:p>
              </p:txBody>
            </p:sp>
            <p:sp>
              <p:nvSpPr>
                <p:cNvPr id="121894" name="矩形 121893"/>
                <p:cNvSpPr/>
                <p:nvPr/>
              </p:nvSpPr>
              <p:spPr>
                <a:xfrm>
                  <a:off x="3338" y="2208"/>
                  <a:ext cx="395" cy="408"/>
                </a:xfrm>
                <a:prstGeom prst="rect">
                  <a:avLst/>
                </a:prstGeom>
                <a:noFill/>
                <a:ln w="9525" cap="flat" cmpd="sng">
                  <a:solidFill>
                    <a:schemeClr val="tx1"/>
                  </a:solidFill>
                  <a:prstDash val="solid"/>
                  <a:miter/>
                  <a:headEnd type="none" w="med" len="med"/>
                  <a:tailEnd type="none" w="med" len="med"/>
                </a:ln>
              </p:spPr>
              <p:txBody>
                <a:bodyPr wrap="none" anchor="ctr"/>
                <a:p>
                  <a:endParaRPr sz="2400" b="1" u="none" dirty="0">
                    <a:latin typeface="Arial" panose="020B0604020202020204" pitchFamily="34" charset="0"/>
                  </a:endParaRPr>
                </a:p>
              </p:txBody>
            </p:sp>
            <p:sp>
              <p:nvSpPr>
                <p:cNvPr id="121895" name="矩形 121894"/>
                <p:cNvSpPr/>
                <p:nvPr/>
              </p:nvSpPr>
              <p:spPr>
                <a:xfrm>
                  <a:off x="3997" y="2208"/>
                  <a:ext cx="395" cy="408"/>
                </a:xfrm>
                <a:prstGeom prst="rect">
                  <a:avLst/>
                </a:prstGeom>
                <a:noFill/>
                <a:ln w="9525" cap="flat" cmpd="sng">
                  <a:solidFill>
                    <a:schemeClr val="tx1"/>
                  </a:solidFill>
                  <a:prstDash val="solid"/>
                  <a:miter/>
                  <a:headEnd type="none" w="med" len="med"/>
                  <a:tailEnd type="none" w="med" len="med"/>
                </a:ln>
              </p:spPr>
              <p:txBody>
                <a:bodyPr wrap="none" anchor="ctr"/>
                <a:p>
                  <a:endParaRPr sz="2400" b="1" u="none" dirty="0">
                    <a:latin typeface="Arial" panose="020B0604020202020204" pitchFamily="34" charset="0"/>
                  </a:endParaRPr>
                </a:p>
              </p:txBody>
            </p:sp>
            <p:sp>
              <p:nvSpPr>
                <p:cNvPr id="121896" name="矩形 121895"/>
                <p:cNvSpPr/>
                <p:nvPr/>
              </p:nvSpPr>
              <p:spPr>
                <a:xfrm>
                  <a:off x="4392" y="2208"/>
                  <a:ext cx="396" cy="408"/>
                </a:xfrm>
                <a:prstGeom prst="rect">
                  <a:avLst/>
                </a:prstGeom>
                <a:noFill/>
                <a:ln w="9525" cap="flat" cmpd="sng">
                  <a:solidFill>
                    <a:schemeClr val="tx1"/>
                  </a:solidFill>
                  <a:prstDash val="solid"/>
                  <a:miter/>
                  <a:headEnd type="none" w="med" len="med"/>
                  <a:tailEnd type="none" w="med" len="med"/>
                </a:ln>
              </p:spPr>
              <p:txBody>
                <a:bodyPr wrap="none" anchor="ctr"/>
                <a:p>
                  <a:endParaRPr sz="2400" b="1" u="none" dirty="0">
                    <a:latin typeface="Arial" panose="020B0604020202020204" pitchFamily="34" charset="0"/>
                  </a:endParaRPr>
                </a:p>
              </p:txBody>
            </p:sp>
            <p:sp>
              <p:nvSpPr>
                <p:cNvPr id="121897" name="文本框 121896"/>
                <p:cNvSpPr txBox="1"/>
                <p:nvPr/>
              </p:nvSpPr>
              <p:spPr>
                <a:xfrm>
                  <a:off x="2736" y="2616"/>
                  <a:ext cx="286" cy="290"/>
                </a:xfrm>
                <a:prstGeom prst="rect">
                  <a:avLst/>
                </a:prstGeom>
                <a:noFill/>
                <a:ln w="9525">
                  <a:noFill/>
                </a:ln>
              </p:spPr>
              <p:txBody>
                <a:bodyPr wrap="none" anchor="t">
                  <a:spAutoFit/>
                </a:bodyPr>
                <a:p>
                  <a:pPr algn="l"/>
                  <a:r>
                    <a:rPr lang="en-US" altLang="zh-CN" sz="2400" b="1" u="none">
                      <a:latin typeface="Times New Roman" panose="02020603050405020304" pitchFamily="18" charset="0"/>
                    </a:rPr>
                    <a:t>1</a:t>
                  </a:r>
                  <a:r>
                    <a:rPr lang="en-US" altLang="zh-CN" sz="2400" b="1" i="1" u="none">
                      <a:latin typeface="Times New Roman" panose="02020603050405020304" pitchFamily="18" charset="0"/>
                    </a:rPr>
                    <a:t>s</a:t>
                  </a:r>
                  <a:endParaRPr lang="en-US" altLang="zh-CN" sz="2400" b="1" i="1" u="none">
                    <a:latin typeface="Times New Roman" panose="02020603050405020304" pitchFamily="18" charset="0"/>
                  </a:endParaRPr>
                </a:p>
              </p:txBody>
            </p:sp>
            <p:sp>
              <p:nvSpPr>
                <p:cNvPr id="121898" name="文本框 121897"/>
                <p:cNvSpPr txBox="1"/>
                <p:nvPr/>
              </p:nvSpPr>
              <p:spPr>
                <a:xfrm>
                  <a:off x="3339" y="2616"/>
                  <a:ext cx="286" cy="290"/>
                </a:xfrm>
                <a:prstGeom prst="rect">
                  <a:avLst/>
                </a:prstGeom>
                <a:noFill/>
                <a:ln w="9525">
                  <a:noFill/>
                </a:ln>
              </p:spPr>
              <p:txBody>
                <a:bodyPr wrap="none" anchor="t">
                  <a:spAutoFit/>
                </a:bodyPr>
                <a:p>
                  <a:pPr algn="l"/>
                  <a:r>
                    <a:rPr lang="en-US" altLang="zh-CN" sz="2400" b="1" u="none">
                      <a:latin typeface="Times New Roman" panose="02020603050405020304" pitchFamily="18" charset="0"/>
                    </a:rPr>
                    <a:t>2</a:t>
                  </a:r>
                  <a:r>
                    <a:rPr lang="en-US" altLang="zh-CN" sz="2400" b="1" i="1" u="none">
                      <a:latin typeface="Times New Roman" panose="02020603050405020304" pitchFamily="18" charset="0"/>
                    </a:rPr>
                    <a:t>s</a:t>
                  </a:r>
                  <a:endParaRPr lang="en-US" altLang="zh-CN" sz="2400" b="1" i="1" u="none">
                    <a:latin typeface="Times New Roman" panose="02020603050405020304" pitchFamily="18" charset="0"/>
                  </a:endParaRPr>
                </a:p>
              </p:txBody>
            </p:sp>
            <p:sp>
              <p:nvSpPr>
                <p:cNvPr id="121899" name="文本框 121898"/>
                <p:cNvSpPr txBox="1"/>
                <p:nvPr/>
              </p:nvSpPr>
              <p:spPr>
                <a:xfrm>
                  <a:off x="4259" y="2616"/>
                  <a:ext cx="307" cy="290"/>
                </a:xfrm>
                <a:prstGeom prst="rect">
                  <a:avLst/>
                </a:prstGeom>
                <a:noFill/>
                <a:ln w="9525">
                  <a:noFill/>
                </a:ln>
              </p:spPr>
              <p:txBody>
                <a:bodyPr wrap="none" anchor="t">
                  <a:spAutoFit/>
                </a:bodyPr>
                <a:p>
                  <a:pPr algn="l"/>
                  <a:r>
                    <a:rPr lang="en-US" altLang="zh-CN" sz="2400" b="1" u="none">
                      <a:latin typeface="Times New Roman" panose="02020603050405020304" pitchFamily="18" charset="0"/>
                    </a:rPr>
                    <a:t>2</a:t>
                  </a:r>
                  <a:r>
                    <a:rPr lang="en-US" altLang="zh-CN" sz="2400" b="1" i="1" u="none">
                      <a:latin typeface="Times New Roman" panose="02020603050405020304" pitchFamily="18" charset="0"/>
                    </a:rPr>
                    <a:t>p</a:t>
                  </a:r>
                  <a:endParaRPr lang="en-US" altLang="zh-CN" sz="2400" b="1" i="1" u="none">
                    <a:latin typeface="Times New Roman" panose="02020603050405020304" pitchFamily="18" charset="0"/>
                  </a:endParaRPr>
                </a:p>
              </p:txBody>
            </p:sp>
          </p:grpSp>
        </p:grpSp>
        <p:sp>
          <p:nvSpPr>
            <p:cNvPr id="121900" name="矩形 121899"/>
            <p:cNvSpPr/>
            <p:nvPr/>
          </p:nvSpPr>
          <p:spPr>
            <a:xfrm>
              <a:off x="1898" y="864"/>
              <a:ext cx="307" cy="290"/>
            </a:xfrm>
            <a:prstGeom prst="rect">
              <a:avLst/>
            </a:prstGeom>
            <a:noFill/>
            <a:ln w="9525">
              <a:noFill/>
            </a:ln>
          </p:spPr>
          <p:txBody>
            <a:bodyPr wrap="none" anchor="t">
              <a:spAutoFit/>
            </a:bodyPr>
            <a:p>
              <a:pPr algn="l"/>
              <a:r>
                <a:rPr lang="en-US" altLang="zh-CN" sz="2400" b="1" u="none" dirty="0">
                  <a:latin typeface="Arial" panose="020B0604020202020204" pitchFamily="34" charset="0"/>
                </a:rPr>
                <a:t>↑↓</a:t>
              </a:r>
              <a:endParaRPr lang="en-US" altLang="zh-CN" sz="2400" b="1" u="none" dirty="0">
                <a:latin typeface="Arial" panose="020B0604020202020204" pitchFamily="34" charset="0"/>
              </a:endParaRPr>
            </a:p>
          </p:txBody>
        </p:sp>
      </p:grpSp>
      <p:grpSp>
        <p:nvGrpSpPr>
          <p:cNvPr id="121949" name="组合 121948"/>
          <p:cNvGrpSpPr/>
          <p:nvPr/>
        </p:nvGrpSpPr>
        <p:grpSpPr>
          <a:xfrm>
            <a:off x="6918325" y="3622675"/>
            <a:ext cx="3962400" cy="1108075"/>
            <a:chOff x="624" y="2208"/>
            <a:chExt cx="2496" cy="698"/>
          </a:xfrm>
        </p:grpSpPr>
        <p:grpSp>
          <p:nvGrpSpPr>
            <p:cNvPr id="121902" name="组合 121901"/>
            <p:cNvGrpSpPr/>
            <p:nvPr/>
          </p:nvGrpSpPr>
          <p:grpSpPr>
            <a:xfrm>
              <a:off x="624" y="2208"/>
              <a:ext cx="2496" cy="698"/>
              <a:chOff x="1296" y="816"/>
              <a:chExt cx="2496" cy="698"/>
            </a:xfrm>
          </p:grpSpPr>
          <p:sp>
            <p:nvSpPr>
              <p:cNvPr id="121903" name="矩形 121902"/>
              <p:cNvSpPr/>
              <p:nvPr/>
            </p:nvSpPr>
            <p:spPr>
              <a:xfrm>
                <a:off x="1296" y="864"/>
                <a:ext cx="307" cy="290"/>
              </a:xfrm>
              <a:prstGeom prst="rect">
                <a:avLst/>
              </a:prstGeom>
              <a:noFill/>
              <a:ln w="9525">
                <a:noFill/>
              </a:ln>
            </p:spPr>
            <p:txBody>
              <a:bodyPr wrap="none" anchor="t">
                <a:spAutoFit/>
              </a:bodyPr>
              <a:p>
                <a:pPr algn="l"/>
                <a:r>
                  <a:rPr lang="en-US" altLang="zh-CN" sz="2400" b="1" u="none" dirty="0">
                    <a:latin typeface="Times New Roman" panose="02020603050405020304" pitchFamily="18" charset="0"/>
                  </a:rPr>
                  <a:t>↑↓</a:t>
                </a:r>
                <a:endParaRPr lang="en-US" altLang="zh-CN" sz="2400" b="1" u="none" dirty="0">
                  <a:latin typeface="Times New Roman" panose="02020603050405020304" pitchFamily="18" charset="0"/>
                </a:endParaRPr>
              </a:p>
            </p:txBody>
          </p:sp>
          <p:grpSp>
            <p:nvGrpSpPr>
              <p:cNvPr id="121904" name="组合 121903"/>
              <p:cNvGrpSpPr/>
              <p:nvPr/>
            </p:nvGrpSpPr>
            <p:grpSpPr>
              <a:xfrm>
                <a:off x="1344" y="816"/>
                <a:ext cx="2448" cy="698"/>
                <a:chOff x="2736" y="2208"/>
                <a:chExt cx="2448" cy="698"/>
              </a:xfrm>
            </p:grpSpPr>
            <p:sp>
              <p:nvSpPr>
                <p:cNvPr id="121905" name="矩形 121904"/>
                <p:cNvSpPr/>
                <p:nvPr/>
              </p:nvSpPr>
              <p:spPr>
                <a:xfrm>
                  <a:off x="4788" y="2208"/>
                  <a:ext cx="396" cy="408"/>
                </a:xfrm>
                <a:prstGeom prst="rect">
                  <a:avLst/>
                </a:prstGeom>
                <a:noFill/>
                <a:ln w="9525" cap="flat" cmpd="sng">
                  <a:solidFill>
                    <a:schemeClr val="tx1"/>
                  </a:solidFill>
                  <a:prstDash val="solid"/>
                  <a:miter/>
                  <a:headEnd type="none" w="med" len="med"/>
                  <a:tailEnd type="none" w="med" len="med"/>
                </a:ln>
              </p:spPr>
              <p:txBody>
                <a:bodyPr/>
                <a:p>
                  <a:endParaRPr lang="zh-CN" altLang="en-US"/>
                </a:p>
              </p:txBody>
            </p:sp>
            <p:grpSp>
              <p:nvGrpSpPr>
                <p:cNvPr id="121906" name="组合 121905"/>
                <p:cNvGrpSpPr/>
                <p:nvPr/>
              </p:nvGrpSpPr>
              <p:grpSpPr>
                <a:xfrm>
                  <a:off x="2736" y="2208"/>
                  <a:ext cx="2052" cy="698"/>
                  <a:chOff x="2736" y="2208"/>
                  <a:chExt cx="2052" cy="698"/>
                </a:xfrm>
              </p:grpSpPr>
              <p:sp>
                <p:nvSpPr>
                  <p:cNvPr id="121907" name="矩形 121906"/>
                  <p:cNvSpPr/>
                  <p:nvPr/>
                </p:nvSpPr>
                <p:spPr>
                  <a:xfrm>
                    <a:off x="2744" y="2208"/>
                    <a:ext cx="396" cy="408"/>
                  </a:xfrm>
                  <a:prstGeom prst="rect">
                    <a:avLst/>
                  </a:prstGeom>
                  <a:noFill/>
                  <a:ln w="9525" cap="flat" cmpd="sng">
                    <a:solidFill>
                      <a:schemeClr val="tx1"/>
                    </a:solidFill>
                    <a:prstDash val="solid"/>
                    <a:miter/>
                    <a:headEnd type="none" w="med" len="med"/>
                    <a:tailEnd type="none" w="med" len="med"/>
                  </a:ln>
                </p:spPr>
                <p:txBody>
                  <a:bodyPr wrap="none" anchor="ctr"/>
                  <a:p>
                    <a:endParaRPr sz="2400" b="1" u="none" dirty="0">
                      <a:latin typeface="Times New Roman" panose="02020603050405020304" pitchFamily="18" charset="0"/>
                    </a:endParaRPr>
                  </a:p>
                </p:txBody>
              </p:sp>
              <p:sp>
                <p:nvSpPr>
                  <p:cNvPr id="121908" name="矩形 121907"/>
                  <p:cNvSpPr/>
                  <p:nvPr/>
                </p:nvSpPr>
                <p:spPr>
                  <a:xfrm>
                    <a:off x="3338" y="2208"/>
                    <a:ext cx="395" cy="408"/>
                  </a:xfrm>
                  <a:prstGeom prst="rect">
                    <a:avLst/>
                  </a:prstGeom>
                  <a:noFill/>
                  <a:ln w="9525" cap="flat" cmpd="sng">
                    <a:solidFill>
                      <a:schemeClr val="tx1"/>
                    </a:solidFill>
                    <a:prstDash val="solid"/>
                    <a:miter/>
                    <a:headEnd type="none" w="med" len="med"/>
                    <a:tailEnd type="none" w="med" len="med"/>
                  </a:ln>
                </p:spPr>
                <p:txBody>
                  <a:bodyPr wrap="none" anchor="ctr"/>
                  <a:p>
                    <a:endParaRPr sz="2400" b="1" u="none" dirty="0">
                      <a:latin typeface="Arial" panose="020B0604020202020204" pitchFamily="34" charset="0"/>
                    </a:endParaRPr>
                  </a:p>
                </p:txBody>
              </p:sp>
              <p:sp>
                <p:nvSpPr>
                  <p:cNvPr id="121909" name="矩形 121908"/>
                  <p:cNvSpPr/>
                  <p:nvPr/>
                </p:nvSpPr>
                <p:spPr>
                  <a:xfrm>
                    <a:off x="3997" y="2208"/>
                    <a:ext cx="395" cy="408"/>
                  </a:xfrm>
                  <a:prstGeom prst="rect">
                    <a:avLst/>
                  </a:prstGeom>
                  <a:noFill/>
                  <a:ln w="9525" cap="flat" cmpd="sng">
                    <a:solidFill>
                      <a:schemeClr val="tx1"/>
                    </a:solidFill>
                    <a:prstDash val="solid"/>
                    <a:miter/>
                    <a:headEnd type="none" w="med" len="med"/>
                    <a:tailEnd type="none" w="med" len="med"/>
                  </a:ln>
                </p:spPr>
                <p:txBody>
                  <a:bodyPr wrap="none" anchor="ctr"/>
                  <a:p>
                    <a:endParaRPr sz="2400" b="1" u="none" dirty="0">
                      <a:latin typeface="Arial" panose="020B0604020202020204" pitchFamily="34" charset="0"/>
                    </a:endParaRPr>
                  </a:p>
                </p:txBody>
              </p:sp>
              <p:sp>
                <p:nvSpPr>
                  <p:cNvPr id="121910" name="矩形 121909"/>
                  <p:cNvSpPr/>
                  <p:nvPr/>
                </p:nvSpPr>
                <p:spPr>
                  <a:xfrm>
                    <a:off x="4392" y="2208"/>
                    <a:ext cx="396" cy="408"/>
                  </a:xfrm>
                  <a:prstGeom prst="rect">
                    <a:avLst/>
                  </a:prstGeom>
                  <a:noFill/>
                  <a:ln w="9525" cap="flat" cmpd="sng">
                    <a:solidFill>
                      <a:schemeClr val="tx1"/>
                    </a:solidFill>
                    <a:prstDash val="solid"/>
                    <a:miter/>
                    <a:headEnd type="none" w="med" len="med"/>
                    <a:tailEnd type="none" w="med" len="med"/>
                  </a:ln>
                </p:spPr>
                <p:txBody>
                  <a:bodyPr wrap="none" anchor="ctr"/>
                  <a:p>
                    <a:endParaRPr sz="2400" b="1" u="none" dirty="0">
                      <a:latin typeface="Arial" panose="020B0604020202020204" pitchFamily="34" charset="0"/>
                    </a:endParaRPr>
                  </a:p>
                </p:txBody>
              </p:sp>
              <p:sp>
                <p:nvSpPr>
                  <p:cNvPr id="121911" name="文本框 121910"/>
                  <p:cNvSpPr txBox="1"/>
                  <p:nvPr/>
                </p:nvSpPr>
                <p:spPr>
                  <a:xfrm>
                    <a:off x="2736" y="2616"/>
                    <a:ext cx="286" cy="290"/>
                  </a:xfrm>
                  <a:prstGeom prst="rect">
                    <a:avLst/>
                  </a:prstGeom>
                  <a:noFill/>
                  <a:ln w="9525">
                    <a:noFill/>
                  </a:ln>
                </p:spPr>
                <p:txBody>
                  <a:bodyPr wrap="none" anchor="t">
                    <a:spAutoFit/>
                  </a:bodyPr>
                  <a:p>
                    <a:pPr algn="l"/>
                    <a:r>
                      <a:rPr lang="en-US" altLang="zh-CN" sz="2400" b="1" u="none">
                        <a:latin typeface="Times New Roman" panose="02020603050405020304" pitchFamily="18" charset="0"/>
                      </a:rPr>
                      <a:t>1</a:t>
                    </a:r>
                    <a:r>
                      <a:rPr lang="en-US" altLang="zh-CN" sz="2400" b="1" i="1" u="none">
                        <a:latin typeface="Times New Roman" panose="02020603050405020304" pitchFamily="18" charset="0"/>
                      </a:rPr>
                      <a:t>s</a:t>
                    </a:r>
                    <a:endParaRPr lang="en-US" altLang="zh-CN" sz="2400" b="1" i="1" u="none">
                      <a:latin typeface="Times New Roman" panose="02020603050405020304" pitchFamily="18" charset="0"/>
                    </a:endParaRPr>
                  </a:p>
                </p:txBody>
              </p:sp>
              <p:sp>
                <p:nvSpPr>
                  <p:cNvPr id="121912" name="文本框 121911"/>
                  <p:cNvSpPr txBox="1"/>
                  <p:nvPr/>
                </p:nvSpPr>
                <p:spPr>
                  <a:xfrm>
                    <a:off x="3339" y="2616"/>
                    <a:ext cx="286" cy="290"/>
                  </a:xfrm>
                  <a:prstGeom prst="rect">
                    <a:avLst/>
                  </a:prstGeom>
                  <a:noFill/>
                  <a:ln w="9525">
                    <a:noFill/>
                  </a:ln>
                </p:spPr>
                <p:txBody>
                  <a:bodyPr wrap="none" anchor="t">
                    <a:spAutoFit/>
                  </a:bodyPr>
                  <a:p>
                    <a:pPr algn="l"/>
                    <a:r>
                      <a:rPr lang="en-US" altLang="zh-CN" sz="2400" b="1" u="none">
                        <a:latin typeface="Times New Roman" panose="02020603050405020304" pitchFamily="18" charset="0"/>
                      </a:rPr>
                      <a:t>2</a:t>
                    </a:r>
                    <a:r>
                      <a:rPr lang="en-US" altLang="zh-CN" sz="2400" b="1" i="1" u="none">
                        <a:latin typeface="Times New Roman" panose="02020603050405020304" pitchFamily="18" charset="0"/>
                      </a:rPr>
                      <a:t>s</a:t>
                    </a:r>
                    <a:endParaRPr lang="en-US" altLang="zh-CN" sz="2400" b="1" i="1" u="none">
                      <a:latin typeface="Times New Roman" panose="02020603050405020304" pitchFamily="18" charset="0"/>
                    </a:endParaRPr>
                  </a:p>
                </p:txBody>
              </p:sp>
              <p:sp>
                <p:nvSpPr>
                  <p:cNvPr id="121913" name="文本框 121912"/>
                  <p:cNvSpPr txBox="1"/>
                  <p:nvPr/>
                </p:nvSpPr>
                <p:spPr>
                  <a:xfrm>
                    <a:off x="4259" y="2616"/>
                    <a:ext cx="307" cy="290"/>
                  </a:xfrm>
                  <a:prstGeom prst="rect">
                    <a:avLst/>
                  </a:prstGeom>
                  <a:noFill/>
                  <a:ln w="9525">
                    <a:noFill/>
                  </a:ln>
                </p:spPr>
                <p:txBody>
                  <a:bodyPr wrap="none" anchor="t">
                    <a:spAutoFit/>
                  </a:bodyPr>
                  <a:p>
                    <a:pPr algn="l"/>
                    <a:r>
                      <a:rPr lang="en-US" altLang="zh-CN" sz="2400" b="1" u="none">
                        <a:latin typeface="Times New Roman" panose="02020603050405020304" pitchFamily="18" charset="0"/>
                      </a:rPr>
                      <a:t>2</a:t>
                    </a:r>
                    <a:r>
                      <a:rPr lang="en-US" altLang="zh-CN" sz="2400" b="1" i="1" u="none">
                        <a:latin typeface="Times New Roman" panose="02020603050405020304" pitchFamily="18" charset="0"/>
                      </a:rPr>
                      <a:t>p</a:t>
                    </a:r>
                    <a:endParaRPr lang="en-US" altLang="zh-CN" sz="2400" b="1" i="1" u="none">
                      <a:latin typeface="Times New Roman" panose="02020603050405020304" pitchFamily="18" charset="0"/>
                    </a:endParaRPr>
                  </a:p>
                </p:txBody>
              </p:sp>
            </p:grpSp>
          </p:grpSp>
          <p:sp>
            <p:nvSpPr>
              <p:cNvPr id="121914" name="矩形 121913"/>
              <p:cNvSpPr/>
              <p:nvPr/>
            </p:nvSpPr>
            <p:spPr>
              <a:xfrm>
                <a:off x="1898" y="864"/>
                <a:ext cx="307" cy="290"/>
              </a:xfrm>
              <a:prstGeom prst="rect">
                <a:avLst/>
              </a:prstGeom>
              <a:noFill/>
              <a:ln w="9525">
                <a:noFill/>
              </a:ln>
            </p:spPr>
            <p:txBody>
              <a:bodyPr wrap="none" anchor="t">
                <a:spAutoFit/>
              </a:bodyPr>
              <a:p>
                <a:pPr algn="l"/>
                <a:r>
                  <a:rPr lang="en-US" altLang="zh-CN" sz="2400" b="1" u="none" dirty="0">
                    <a:latin typeface="Arial" panose="020B0604020202020204" pitchFamily="34" charset="0"/>
                  </a:rPr>
                  <a:t>↑↓</a:t>
                </a:r>
                <a:endParaRPr lang="en-US" altLang="zh-CN" sz="2400" b="1" u="none" dirty="0">
                  <a:latin typeface="Arial" panose="020B0604020202020204" pitchFamily="34" charset="0"/>
                </a:endParaRPr>
              </a:p>
            </p:txBody>
          </p:sp>
          <p:sp>
            <p:nvSpPr>
              <p:cNvPr id="121915" name="矩形 121914"/>
              <p:cNvSpPr/>
              <p:nvPr/>
            </p:nvSpPr>
            <p:spPr>
              <a:xfrm>
                <a:off x="2544" y="876"/>
                <a:ext cx="624" cy="290"/>
              </a:xfrm>
              <a:prstGeom prst="rect">
                <a:avLst/>
              </a:prstGeom>
              <a:noFill/>
              <a:ln w="9525">
                <a:noFill/>
              </a:ln>
            </p:spPr>
            <p:txBody>
              <a:bodyPr>
                <a:spAutoFit/>
              </a:bodyPr>
              <a:p>
                <a:pPr algn="l"/>
                <a:r>
                  <a:rPr lang="en-US" altLang="zh-CN" sz="2400" b="1" u="none" dirty="0">
                    <a:latin typeface="Arial" panose="020B0604020202020204" pitchFamily="34" charset="0"/>
                  </a:rPr>
                  <a:t>  ↑</a:t>
                </a:r>
                <a:endParaRPr lang="en-US" altLang="zh-CN" sz="2400" b="1" u="none" dirty="0">
                  <a:latin typeface="Arial" panose="020B0604020202020204" pitchFamily="34" charset="0"/>
                </a:endParaRPr>
              </a:p>
            </p:txBody>
          </p:sp>
        </p:grpSp>
        <p:sp>
          <p:nvSpPr>
            <p:cNvPr id="121948" name="矩形 121947"/>
            <p:cNvSpPr/>
            <p:nvPr/>
          </p:nvSpPr>
          <p:spPr>
            <a:xfrm>
              <a:off x="2352" y="2256"/>
              <a:ext cx="211" cy="290"/>
            </a:xfrm>
            <a:prstGeom prst="rect">
              <a:avLst/>
            </a:prstGeom>
            <a:noFill/>
            <a:ln w="9525">
              <a:noFill/>
            </a:ln>
          </p:spPr>
          <p:txBody>
            <a:bodyPr wrap="none" anchor="t">
              <a:spAutoFit/>
            </a:bodyPr>
            <a:p>
              <a:r>
                <a:rPr lang="en-US" altLang="zh-CN" sz="2400" b="1" u="none" dirty="0">
                  <a:latin typeface="Arial" panose="020B0604020202020204" pitchFamily="34" charset="0"/>
                </a:rPr>
                <a:t>↓</a:t>
              </a:r>
              <a:endParaRPr lang="en-US" altLang="zh-CN" sz="2400" b="1" u="none" dirty="0">
                <a:latin typeface="Arial" panose="020B0604020202020204" pitchFamily="34" charset="0"/>
              </a:endParaRPr>
            </a:p>
          </p:txBody>
        </p:sp>
      </p:grpSp>
      <p:sp>
        <p:nvSpPr>
          <p:cNvPr id="2" name="矩形 1"/>
          <p:cNvSpPr/>
          <p:nvPr/>
        </p:nvSpPr>
        <p:spPr>
          <a:xfrm>
            <a:off x="5918835" y="3829050"/>
            <a:ext cx="487363" cy="460375"/>
          </a:xfrm>
          <a:prstGeom prst="rect">
            <a:avLst/>
          </a:prstGeom>
          <a:noFill/>
          <a:ln w="9525">
            <a:noFill/>
          </a:ln>
        </p:spPr>
        <p:txBody>
          <a:bodyPr wrap="none" anchor="t">
            <a:spAutoFit/>
          </a:bodyPr>
          <a:p>
            <a:pPr algn="l"/>
            <a:r>
              <a:rPr lang="en-US" altLang="zh-CN" sz="2400" b="1" u="none" dirty="0">
                <a:latin typeface="Arial" panose="020B0604020202020204" pitchFamily="34" charset="0"/>
              </a:rPr>
              <a:t>↑↓</a:t>
            </a:r>
            <a:endParaRPr lang="en-US" altLang="zh-CN" sz="2400" b="1" u="none" dirty="0">
              <a:latin typeface="Arial" panose="020B0604020202020204" pitchFamily="34" charset="0"/>
            </a:endParaRPr>
          </a:p>
        </p:txBody>
      </p:sp>
      <p:grpSp>
        <p:nvGrpSpPr>
          <p:cNvPr id="3" name="组合 2"/>
          <p:cNvGrpSpPr/>
          <p:nvPr/>
        </p:nvGrpSpPr>
        <p:grpSpPr>
          <a:xfrm>
            <a:off x="7273290" y="1087755"/>
            <a:ext cx="3962400" cy="1108075"/>
            <a:chOff x="1296" y="816"/>
            <a:chExt cx="2496" cy="698"/>
          </a:xfrm>
        </p:grpSpPr>
        <p:sp>
          <p:nvSpPr>
            <p:cNvPr id="4" name="矩形 3"/>
            <p:cNvSpPr/>
            <p:nvPr/>
          </p:nvSpPr>
          <p:spPr>
            <a:xfrm>
              <a:off x="1296" y="864"/>
              <a:ext cx="307" cy="290"/>
            </a:xfrm>
            <a:prstGeom prst="rect">
              <a:avLst/>
            </a:prstGeom>
            <a:noFill/>
            <a:ln w="9525">
              <a:noFill/>
            </a:ln>
          </p:spPr>
          <p:txBody>
            <a:bodyPr wrap="none" anchor="t">
              <a:spAutoFit/>
            </a:bodyPr>
            <a:p>
              <a:pPr algn="l"/>
              <a:r>
                <a:rPr lang="en-US" altLang="zh-CN" sz="2400" b="1" u="none" dirty="0">
                  <a:latin typeface="Times New Roman" panose="02020603050405020304" pitchFamily="18" charset="0"/>
                </a:rPr>
                <a:t>↑↓</a:t>
              </a:r>
              <a:endParaRPr lang="en-US" altLang="zh-CN" sz="2400" b="1" u="none" dirty="0">
                <a:latin typeface="Times New Roman" panose="02020603050405020304" pitchFamily="18" charset="0"/>
              </a:endParaRPr>
            </a:p>
          </p:txBody>
        </p:sp>
        <p:grpSp>
          <p:nvGrpSpPr>
            <p:cNvPr id="5" name="组合 4"/>
            <p:cNvGrpSpPr/>
            <p:nvPr/>
          </p:nvGrpSpPr>
          <p:grpSpPr>
            <a:xfrm>
              <a:off x="1344" y="816"/>
              <a:ext cx="2448" cy="698"/>
              <a:chOff x="2736" y="2208"/>
              <a:chExt cx="2448" cy="698"/>
            </a:xfrm>
          </p:grpSpPr>
          <p:sp>
            <p:nvSpPr>
              <p:cNvPr id="6" name="矩形 5"/>
              <p:cNvSpPr/>
              <p:nvPr/>
            </p:nvSpPr>
            <p:spPr>
              <a:xfrm>
                <a:off x="4788" y="2208"/>
                <a:ext cx="396" cy="408"/>
              </a:xfrm>
              <a:prstGeom prst="rect">
                <a:avLst/>
              </a:prstGeom>
              <a:noFill/>
              <a:ln w="9525" cap="flat" cmpd="sng">
                <a:solidFill>
                  <a:schemeClr val="tx1"/>
                </a:solidFill>
                <a:prstDash val="solid"/>
                <a:miter/>
                <a:headEnd type="none" w="med" len="med"/>
                <a:tailEnd type="none" w="med" len="med"/>
              </a:ln>
            </p:spPr>
            <p:txBody>
              <a:bodyPr/>
              <a:p>
                <a:endParaRPr lang="zh-CN" altLang="en-US"/>
              </a:p>
            </p:txBody>
          </p:sp>
          <p:grpSp>
            <p:nvGrpSpPr>
              <p:cNvPr id="7" name="组合 6"/>
              <p:cNvGrpSpPr/>
              <p:nvPr/>
            </p:nvGrpSpPr>
            <p:grpSpPr>
              <a:xfrm>
                <a:off x="2736" y="2208"/>
                <a:ext cx="2052" cy="698"/>
                <a:chOff x="2736" y="2208"/>
                <a:chExt cx="2052" cy="698"/>
              </a:xfrm>
            </p:grpSpPr>
            <p:sp>
              <p:nvSpPr>
                <p:cNvPr id="8" name="矩形 7"/>
                <p:cNvSpPr/>
                <p:nvPr/>
              </p:nvSpPr>
              <p:spPr>
                <a:xfrm>
                  <a:off x="2744" y="2208"/>
                  <a:ext cx="396" cy="408"/>
                </a:xfrm>
                <a:prstGeom prst="rect">
                  <a:avLst/>
                </a:prstGeom>
                <a:noFill/>
                <a:ln w="9525" cap="flat" cmpd="sng">
                  <a:solidFill>
                    <a:schemeClr val="tx1"/>
                  </a:solidFill>
                  <a:prstDash val="solid"/>
                  <a:miter/>
                  <a:headEnd type="none" w="med" len="med"/>
                  <a:tailEnd type="none" w="med" len="med"/>
                </a:ln>
              </p:spPr>
              <p:txBody>
                <a:bodyPr wrap="none" anchor="ctr"/>
                <a:p>
                  <a:endParaRPr sz="2400" b="1" u="none" dirty="0">
                    <a:latin typeface="Times New Roman" panose="02020603050405020304" pitchFamily="18" charset="0"/>
                  </a:endParaRPr>
                </a:p>
              </p:txBody>
            </p:sp>
            <p:sp>
              <p:nvSpPr>
                <p:cNvPr id="9" name="矩形 8"/>
                <p:cNvSpPr/>
                <p:nvPr/>
              </p:nvSpPr>
              <p:spPr>
                <a:xfrm>
                  <a:off x="3338" y="2208"/>
                  <a:ext cx="395" cy="408"/>
                </a:xfrm>
                <a:prstGeom prst="rect">
                  <a:avLst/>
                </a:prstGeom>
                <a:noFill/>
                <a:ln w="9525" cap="flat" cmpd="sng">
                  <a:solidFill>
                    <a:schemeClr val="tx1"/>
                  </a:solidFill>
                  <a:prstDash val="solid"/>
                  <a:miter/>
                  <a:headEnd type="none" w="med" len="med"/>
                  <a:tailEnd type="none" w="med" len="med"/>
                </a:ln>
              </p:spPr>
              <p:txBody>
                <a:bodyPr wrap="none" anchor="ctr"/>
                <a:p>
                  <a:endParaRPr sz="2400" b="1" u="none" dirty="0">
                    <a:latin typeface="Arial" panose="020B0604020202020204" pitchFamily="34" charset="0"/>
                  </a:endParaRPr>
                </a:p>
              </p:txBody>
            </p:sp>
            <p:sp>
              <p:nvSpPr>
                <p:cNvPr id="10" name="矩形 9"/>
                <p:cNvSpPr/>
                <p:nvPr/>
              </p:nvSpPr>
              <p:spPr>
                <a:xfrm>
                  <a:off x="3997" y="2208"/>
                  <a:ext cx="395" cy="408"/>
                </a:xfrm>
                <a:prstGeom prst="rect">
                  <a:avLst/>
                </a:prstGeom>
                <a:noFill/>
                <a:ln w="9525" cap="flat" cmpd="sng">
                  <a:solidFill>
                    <a:schemeClr val="tx1"/>
                  </a:solidFill>
                  <a:prstDash val="solid"/>
                  <a:miter/>
                  <a:headEnd type="none" w="med" len="med"/>
                  <a:tailEnd type="none" w="med" len="med"/>
                </a:ln>
              </p:spPr>
              <p:txBody>
                <a:bodyPr wrap="none" anchor="ctr"/>
                <a:p>
                  <a:endParaRPr sz="2400" b="1" u="none" dirty="0">
                    <a:latin typeface="Arial" panose="020B0604020202020204" pitchFamily="34" charset="0"/>
                  </a:endParaRPr>
                </a:p>
              </p:txBody>
            </p:sp>
            <p:sp>
              <p:nvSpPr>
                <p:cNvPr id="11" name="矩形 10"/>
                <p:cNvSpPr/>
                <p:nvPr/>
              </p:nvSpPr>
              <p:spPr>
                <a:xfrm>
                  <a:off x="4392" y="2208"/>
                  <a:ext cx="396" cy="408"/>
                </a:xfrm>
                <a:prstGeom prst="rect">
                  <a:avLst/>
                </a:prstGeom>
                <a:noFill/>
                <a:ln w="9525" cap="flat" cmpd="sng">
                  <a:solidFill>
                    <a:schemeClr val="tx1"/>
                  </a:solidFill>
                  <a:prstDash val="solid"/>
                  <a:miter/>
                  <a:headEnd type="none" w="med" len="med"/>
                  <a:tailEnd type="none" w="med" len="med"/>
                </a:ln>
              </p:spPr>
              <p:txBody>
                <a:bodyPr wrap="none" anchor="ctr"/>
                <a:p>
                  <a:endParaRPr sz="2400" b="1" u="none" dirty="0">
                    <a:latin typeface="Arial" panose="020B0604020202020204" pitchFamily="34" charset="0"/>
                  </a:endParaRPr>
                </a:p>
              </p:txBody>
            </p:sp>
            <p:sp>
              <p:nvSpPr>
                <p:cNvPr id="12" name="文本框 11"/>
                <p:cNvSpPr txBox="1"/>
                <p:nvPr/>
              </p:nvSpPr>
              <p:spPr>
                <a:xfrm>
                  <a:off x="2736" y="2616"/>
                  <a:ext cx="286" cy="290"/>
                </a:xfrm>
                <a:prstGeom prst="rect">
                  <a:avLst/>
                </a:prstGeom>
                <a:noFill/>
                <a:ln w="9525">
                  <a:noFill/>
                </a:ln>
              </p:spPr>
              <p:txBody>
                <a:bodyPr wrap="none" anchor="t">
                  <a:spAutoFit/>
                </a:bodyPr>
                <a:p>
                  <a:pPr algn="l"/>
                  <a:r>
                    <a:rPr lang="en-US" altLang="zh-CN" sz="2400" b="1" u="none">
                      <a:latin typeface="Times New Roman" panose="02020603050405020304" pitchFamily="18" charset="0"/>
                    </a:rPr>
                    <a:t>1</a:t>
                  </a:r>
                  <a:r>
                    <a:rPr lang="en-US" altLang="zh-CN" sz="2400" b="1" i="1" u="none">
                      <a:latin typeface="Times New Roman" panose="02020603050405020304" pitchFamily="18" charset="0"/>
                    </a:rPr>
                    <a:t>s</a:t>
                  </a:r>
                  <a:endParaRPr lang="en-US" altLang="zh-CN" sz="2400" b="1" i="1" u="none">
                    <a:latin typeface="Times New Roman" panose="02020603050405020304" pitchFamily="18" charset="0"/>
                  </a:endParaRPr>
                </a:p>
              </p:txBody>
            </p:sp>
            <p:sp>
              <p:nvSpPr>
                <p:cNvPr id="13" name="文本框 12"/>
                <p:cNvSpPr txBox="1"/>
                <p:nvPr/>
              </p:nvSpPr>
              <p:spPr>
                <a:xfrm>
                  <a:off x="3339" y="2616"/>
                  <a:ext cx="286" cy="290"/>
                </a:xfrm>
                <a:prstGeom prst="rect">
                  <a:avLst/>
                </a:prstGeom>
                <a:noFill/>
                <a:ln w="9525">
                  <a:noFill/>
                </a:ln>
              </p:spPr>
              <p:txBody>
                <a:bodyPr wrap="none" anchor="t">
                  <a:spAutoFit/>
                </a:bodyPr>
                <a:p>
                  <a:pPr algn="l"/>
                  <a:r>
                    <a:rPr lang="en-US" altLang="zh-CN" sz="2400" b="1" u="none">
                      <a:latin typeface="Times New Roman" panose="02020603050405020304" pitchFamily="18" charset="0"/>
                    </a:rPr>
                    <a:t>2</a:t>
                  </a:r>
                  <a:r>
                    <a:rPr lang="en-US" altLang="zh-CN" sz="2400" b="1" i="1" u="none">
                      <a:latin typeface="Times New Roman" panose="02020603050405020304" pitchFamily="18" charset="0"/>
                    </a:rPr>
                    <a:t>s</a:t>
                  </a:r>
                  <a:endParaRPr lang="en-US" altLang="zh-CN" sz="2400" b="1" i="1" u="none">
                    <a:latin typeface="Times New Roman" panose="02020603050405020304" pitchFamily="18" charset="0"/>
                  </a:endParaRPr>
                </a:p>
              </p:txBody>
            </p:sp>
            <p:sp>
              <p:nvSpPr>
                <p:cNvPr id="14" name="文本框 13"/>
                <p:cNvSpPr txBox="1"/>
                <p:nvPr/>
              </p:nvSpPr>
              <p:spPr>
                <a:xfrm>
                  <a:off x="4259" y="2616"/>
                  <a:ext cx="307" cy="290"/>
                </a:xfrm>
                <a:prstGeom prst="rect">
                  <a:avLst/>
                </a:prstGeom>
                <a:noFill/>
                <a:ln w="9525">
                  <a:noFill/>
                </a:ln>
              </p:spPr>
              <p:txBody>
                <a:bodyPr wrap="none" anchor="t">
                  <a:spAutoFit/>
                </a:bodyPr>
                <a:p>
                  <a:pPr algn="l"/>
                  <a:r>
                    <a:rPr lang="en-US" altLang="zh-CN" sz="2400" b="1" u="none">
                      <a:latin typeface="Times New Roman" panose="02020603050405020304" pitchFamily="18" charset="0"/>
                    </a:rPr>
                    <a:t>2</a:t>
                  </a:r>
                  <a:r>
                    <a:rPr lang="en-US" altLang="zh-CN" sz="2400" b="1" i="1" u="none">
                      <a:latin typeface="Times New Roman" panose="02020603050405020304" pitchFamily="18" charset="0"/>
                    </a:rPr>
                    <a:t>p</a:t>
                  </a:r>
                  <a:endParaRPr lang="en-US" altLang="zh-CN" sz="2400" b="1" i="1" u="none">
                    <a:latin typeface="Times New Roman" panose="02020603050405020304" pitchFamily="18" charset="0"/>
                  </a:endParaRPr>
                </a:p>
              </p:txBody>
            </p:sp>
          </p:grpSp>
        </p:grpSp>
        <p:sp>
          <p:nvSpPr>
            <p:cNvPr id="15" name="矩形 14"/>
            <p:cNvSpPr/>
            <p:nvPr/>
          </p:nvSpPr>
          <p:spPr>
            <a:xfrm>
              <a:off x="2693" y="899"/>
              <a:ext cx="211" cy="290"/>
            </a:xfrm>
            <a:prstGeom prst="rect">
              <a:avLst/>
            </a:prstGeom>
            <a:noFill/>
            <a:ln w="9525">
              <a:noFill/>
            </a:ln>
          </p:spPr>
          <p:txBody>
            <a:bodyPr wrap="none" anchor="t">
              <a:spAutoFit/>
            </a:bodyPr>
            <a:p>
              <a:pPr algn="l"/>
              <a:r>
                <a:rPr lang="en-US" altLang="zh-CN" sz="2400" b="1" u="none" dirty="0">
                  <a:latin typeface="Arial" panose="020B0604020202020204" pitchFamily="34" charset="0"/>
                </a:rPr>
                <a:t>↑</a:t>
              </a:r>
              <a:endParaRPr lang="en-US" altLang="zh-CN" sz="2400" b="1" u="none" dirty="0">
                <a:latin typeface="Arial" panose="020B0604020202020204" pitchFamily="34" charset="0"/>
              </a:endParaRPr>
            </a:p>
          </p:txBody>
        </p:sp>
        <p:sp>
          <p:nvSpPr>
            <p:cNvPr id="16" name="矩形 15"/>
            <p:cNvSpPr/>
            <p:nvPr/>
          </p:nvSpPr>
          <p:spPr>
            <a:xfrm>
              <a:off x="1910" y="899"/>
              <a:ext cx="624" cy="523"/>
            </a:xfrm>
            <a:prstGeom prst="rect">
              <a:avLst/>
            </a:prstGeom>
            <a:noFill/>
            <a:ln w="9525">
              <a:noFill/>
            </a:ln>
          </p:spPr>
          <p:txBody>
            <a:bodyPr>
              <a:spAutoFit/>
            </a:bodyPr>
            <a:p>
              <a:pPr algn="l"/>
              <a:r>
                <a:rPr lang="en-US" altLang="zh-CN" sz="2400" b="1" u="none" dirty="0">
                  <a:latin typeface="Arial" panose="020B0604020202020204" pitchFamily="34" charset="0"/>
                </a:rPr>
                <a:t>↑</a:t>
              </a:r>
              <a:r>
                <a:rPr lang="en-US" altLang="zh-CN" sz="2400" b="1" dirty="0">
                  <a:latin typeface="Arial" panose="020B0604020202020204" pitchFamily="34" charset="0"/>
                  <a:sym typeface="+mn-ea"/>
                </a:rPr>
                <a:t>↑↑</a:t>
              </a:r>
              <a:endParaRPr lang="en-US" altLang="zh-CN" sz="2400" b="1" u="none" dirty="0">
                <a:latin typeface="Arial" panose="020B0604020202020204" pitchFamily="34" charset="0"/>
              </a:endParaRPr>
            </a:p>
            <a:p>
              <a:pPr algn="l"/>
              <a:endParaRPr lang="en-US" altLang="zh-CN" sz="2400" b="1" u="none" dirty="0">
                <a:latin typeface="Arial" panose="020B0604020202020204" pitchFamily="34" charset="0"/>
              </a:endParaRPr>
            </a:p>
          </p:txBody>
        </p:sp>
      </p:grpSp>
      <p:sp>
        <p:nvSpPr>
          <p:cNvPr id="96292" name="矩形 96291"/>
          <p:cNvSpPr/>
          <p:nvPr/>
        </p:nvSpPr>
        <p:spPr>
          <a:xfrm>
            <a:off x="1752600" y="5278120"/>
            <a:ext cx="742950" cy="457200"/>
          </a:xfrm>
          <a:prstGeom prst="rect">
            <a:avLst/>
          </a:prstGeom>
          <a:noFill/>
          <a:ln w="9525">
            <a:noFill/>
          </a:ln>
        </p:spPr>
        <p:txBody>
          <a:bodyPr wrap="none" anchor="t">
            <a:spAutoFit/>
          </a:bodyPr>
          <a:p>
            <a:r>
              <a:rPr lang="en-US" altLang="zh-CN" sz="2400" b="1" u="none" baseline="-25000">
                <a:latin typeface="Times New Roman" panose="02020603050405020304" pitchFamily="18" charset="0"/>
              </a:rPr>
              <a:t>24</a:t>
            </a:r>
            <a:r>
              <a:rPr lang="en-US" altLang="zh-CN" sz="2400" b="1" u="none">
                <a:latin typeface="Times New Roman" panose="02020603050405020304" pitchFamily="18" charset="0"/>
              </a:rPr>
              <a:t>Cr</a:t>
            </a:r>
            <a:endParaRPr lang="en-US" altLang="zh-CN" sz="2400" b="1" u="none">
              <a:latin typeface="Times New Roman" panose="02020603050405020304" pitchFamily="18" charset="0"/>
            </a:endParaRPr>
          </a:p>
        </p:txBody>
      </p:sp>
      <p:sp>
        <p:nvSpPr>
          <p:cNvPr id="96303" name="文本框 96302"/>
          <p:cNvSpPr txBox="1"/>
          <p:nvPr/>
        </p:nvSpPr>
        <p:spPr>
          <a:xfrm>
            <a:off x="3044825" y="5349240"/>
            <a:ext cx="2209800" cy="583565"/>
          </a:xfrm>
          <a:prstGeom prst="rect">
            <a:avLst/>
          </a:prstGeom>
          <a:noFill/>
          <a:ln w="9525">
            <a:noFill/>
          </a:ln>
        </p:spPr>
        <p:txBody>
          <a:bodyPr>
            <a:spAutoFit/>
          </a:bodyPr>
          <a:p>
            <a:pPr>
              <a:spcBef>
                <a:spcPct val="50000"/>
              </a:spcBef>
            </a:pPr>
            <a:r>
              <a:rPr lang="en-US" altLang="zh-CN" sz="3200" u="none">
                <a:solidFill>
                  <a:srgbClr val="0000CC"/>
                </a:solidFill>
                <a:latin typeface="Times New Roman" panose="02020603050405020304" pitchFamily="18" charset="0"/>
              </a:rPr>
              <a:t>[</a:t>
            </a:r>
            <a:r>
              <a:rPr lang="en-US" altLang="zh-CN" sz="1000" u="none">
                <a:solidFill>
                  <a:srgbClr val="0000CC"/>
                </a:solidFill>
                <a:latin typeface="Times New Roman" panose="02020603050405020304" pitchFamily="18" charset="0"/>
              </a:rPr>
              <a:t> </a:t>
            </a:r>
            <a:r>
              <a:rPr lang="en-US" altLang="zh-CN" sz="3200" i="1" u="none" err="1">
                <a:solidFill>
                  <a:srgbClr val="0000CC"/>
                </a:solidFill>
                <a:latin typeface="Times New Roman" panose="02020603050405020304" pitchFamily="18" charset="0"/>
              </a:rPr>
              <a:t>Ar</a:t>
            </a:r>
            <a:r>
              <a:rPr lang="en-US" altLang="zh-CN" sz="1000" i="1" u="none">
                <a:solidFill>
                  <a:srgbClr val="0000CC"/>
                </a:solidFill>
                <a:latin typeface="Times New Roman" panose="02020603050405020304" pitchFamily="18" charset="0"/>
              </a:rPr>
              <a:t> </a:t>
            </a:r>
            <a:r>
              <a:rPr lang="en-US" altLang="zh-CN" sz="3200" u="none">
                <a:solidFill>
                  <a:srgbClr val="0000CC"/>
                </a:solidFill>
                <a:latin typeface="Times New Roman" panose="02020603050405020304" pitchFamily="18" charset="0"/>
              </a:rPr>
              <a:t>]3</a:t>
            </a:r>
            <a:r>
              <a:rPr lang="en-US" altLang="zh-CN" sz="3200" i="1" u="none">
                <a:solidFill>
                  <a:srgbClr val="0000CC"/>
                </a:solidFill>
                <a:latin typeface="Times New Roman" panose="02020603050405020304" pitchFamily="18" charset="0"/>
              </a:rPr>
              <a:t>d</a:t>
            </a:r>
            <a:r>
              <a:rPr lang="en-US" altLang="zh-CN" sz="3200" i="1" u="none" baseline="30000">
                <a:solidFill>
                  <a:srgbClr val="0000CC"/>
                </a:solidFill>
                <a:latin typeface="Times New Roman" panose="02020603050405020304" pitchFamily="18" charset="0"/>
              </a:rPr>
              <a:t>4</a:t>
            </a:r>
            <a:r>
              <a:rPr lang="en-US" altLang="zh-CN" sz="3200" u="none">
                <a:solidFill>
                  <a:srgbClr val="0000CC"/>
                </a:solidFill>
                <a:latin typeface="Times New Roman" panose="02020603050405020304" pitchFamily="18" charset="0"/>
              </a:rPr>
              <a:t>4</a:t>
            </a:r>
            <a:r>
              <a:rPr lang="en-US" altLang="zh-CN" sz="3200" i="1" u="none">
                <a:solidFill>
                  <a:srgbClr val="0000CC"/>
                </a:solidFill>
                <a:latin typeface="Times New Roman" panose="02020603050405020304" pitchFamily="18" charset="0"/>
              </a:rPr>
              <a:t>s</a:t>
            </a:r>
            <a:r>
              <a:rPr lang="en-US" altLang="zh-CN" sz="3200" i="1" u="none" baseline="30000">
                <a:solidFill>
                  <a:srgbClr val="0000CC"/>
                </a:solidFill>
                <a:latin typeface="Times New Roman" panose="02020603050405020304" pitchFamily="18" charset="0"/>
              </a:rPr>
              <a:t>2</a:t>
            </a:r>
            <a:endParaRPr lang="en-US" altLang="zh-CN" sz="3200" u="none" baseline="30000">
              <a:solidFill>
                <a:srgbClr val="0000CC"/>
              </a:solidFill>
              <a:latin typeface="Times New Roman" panose="02020603050405020304" pitchFamily="18" charset="0"/>
            </a:endParaRPr>
          </a:p>
        </p:txBody>
      </p:sp>
      <p:sp>
        <p:nvSpPr>
          <p:cNvPr id="18" name="文本框 17"/>
          <p:cNvSpPr txBox="1"/>
          <p:nvPr/>
        </p:nvSpPr>
        <p:spPr>
          <a:xfrm>
            <a:off x="5918835" y="5278120"/>
            <a:ext cx="2209800" cy="583565"/>
          </a:xfrm>
          <a:prstGeom prst="rect">
            <a:avLst/>
          </a:prstGeom>
          <a:noFill/>
          <a:ln w="9525">
            <a:noFill/>
          </a:ln>
        </p:spPr>
        <p:txBody>
          <a:bodyPr>
            <a:spAutoFit/>
          </a:bodyPr>
          <a:p>
            <a:pPr>
              <a:spcBef>
                <a:spcPct val="50000"/>
              </a:spcBef>
            </a:pPr>
            <a:r>
              <a:rPr lang="en-US" altLang="zh-CN" sz="3200" u="none">
                <a:solidFill>
                  <a:srgbClr val="0000CC"/>
                </a:solidFill>
                <a:latin typeface="Times New Roman" panose="02020603050405020304" pitchFamily="18" charset="0"/>
              </a:rPr>
              <a:t>[</a:t>
            </a:r>
            <a:r>
              <a:rPr lang="en-US" altLang="zh-CN" sz="1000" u="none">
                <a:solidFill>
                  <a:srgbClr val="0000CC"/>
                </a:solidFill>
                <a:latin typeface="Times New Roman" panose="02020603050405020304" pitchFamily="18" charset="0"/>
              </a:rPr>
              <a:t> </a:t>
            </a:r>
            <a:r>
              <a:rPr lang="en-US" altLang="zh-CN" sz="3200" i="1" u="none" err="1">
                <a:solidFill>
                  <a:srgbClr val="0000CC"/>
                </a:solidFill>
                <a:latin typeface="Times New Roman" panose="02020603050405020304" pitchFamily="18" charset="0"/>
              </a:rPr>
              <a:t>Ar</a:t>
            </a:r>
            <a:r>
              <a:rPr lang="en-US" altLang="zh-CN" sz="1000" i="1" u="none">
                <a:solidFill>
                  <a:srgbClr val="0000CC"/>
                </a:solidFill>
                <a:latin typeface="Times New Roman" panose="02020603050405020304" pitchFamily="18" charset="0"/>
              </a:rPr>
              <a:t> </a:t>
            </a:r>
            <a:r>
              <a:rPr lang="en-US" altLang="zh-CN" sz="3200" u="none">
                <a:solidFill>
                  <a:srgbClr val="0000CC"/>
                </a:solidFill>
                <a:latin typeface="Times New Roman" panose="02020603050405020304" pitchFamily="18" charset="0"/>
              </a:rPr>
              <a:t>]3</a:t>
            </a:r>
            <a:r>
              <a:rPr lang="en-US" altLang="zh-CN" sz="3200" i="1" u="none">
                <a:solidFill>
                  <a:srgbClr val="0000CC"/>
                </a:solidFill>
                <a:latin typeface="Times New Roman" panose="02020603050405020304" pitchFamily="18" charset="0"/>
              </a:rPr>
              <a:t>d</a:t>
            </a:r>
            <a:r>
              <a:rPr lang="en-US" altLang="zh-CN" sz="3200" i="1" u="none" baseline="30000">
                <a:solidFill>
                  <a:srgbClr val="0000CC"/>
                </a:solidFill>
                <a:latin typeface="Times New Roman" panose="02020603050405020304" pitchFamily="18" charset="0"/>
              </a:rPr>
              <a:t>6</a:t>
            </a:r>
            <a:r>
              <a:rPr lang="en-US" altLang="zh-CN" sz="3200" u="none">
                <a:solidFill>
                  <a:srgbClr val="0000CC"/>
                </a:solidFill>
                <a:latin typeface="Times New Roman" panose="02020603050405020304" pitchFamily="18" charset="0"/>
              </a:rPr>
              <a:t>4</a:t>
            </a:r>
            <a:r>
              <a:rPr lang="en-US" altLang="zh-CN" sz="3200" i="1" u="none">
                <a:solidFill>
                  <a:srgbClr val="0000CC"/>
                </a:solidFill>
                <a:latin typeface="Times New Roman" panose="02020603050405020304" pitchFamily="18" charset="0"/>
              </a:rPr>
              <a:t>s</a:t>
            </a:r>
            <a:r>
              <a:rPr lang="en-US" altLang="zh-CN" sz="3200" i="1" u="none" baseline="30000">
                <a:solidFill>
                  <a:srgbClr val="0000CC"/>
                </a:solidFill>
                <a:latin typeface="Times New Roman" panose="02020603050405020304" pitchFamily="18" charset="0"/>
              </a:rPr>
              <a:t>0</a:t>
            </a:r>
            <a:endParaRPr lang="en-US" altLang="zh-CN" sz="3200" u="none" baseline="30000">
              <a:solidFill>
                <a:srgbClr val="0000CC"/>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6292"/>
                                        </p:tgtEl>
                                        <p:attrNameLst>
                                          <p:attrName>style.visibility</p:attrName>
                                        </p:attrNameLst>
                                      </p:cBhvr>
                                      <p:to>
                                        <p:strVal val="visible"/>
                                      </p:to>
                                    </p:set>
                                    <p:anim calcmode="lin" valueType="num">
                                      <p:cBhvr additive="base">
                                        <p:cTn id="7" dur="500" fill="hold"/>
                                        <p:tgtEl>
                                          <p:spTgt spid="96292"/>
                                        </p:tgtEl>
                                        <p:attrNameLst>
                                          <p:attrName>ppt_x</p:attrName>
                                        </p:attrNameLst>
                                      </p:cBhvr>
                                      <p:tavLst>
                                        <p:tav tm="0">
                                          <p:val>
                                            <p:strVal val="0-#ppt_w/2"/>
                                          </p:val>
                                        </p:tav>
                                        <p:tav tm="100000">
                                          <p:val>
                                            <p:strVal val="#ppt_x"/>
                                          </p:val>
                                        </p:tav>
                                      </p:tavLst>
                                    </p:anim>
                                    <p:anim calcmode="lin" valueType="num">
                                      <p:cBhvr additive="base">
                                        <p:cTn id="8" dur="500" fill="hold"/>
                                        <p:tgtEl>
                                          <p:spTgt spid="9629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96303"/>
                                        </p:tgtEl>
                                        <p:attrNameLst>
                                          <p:attrName>style.visibility</p:attrName>
                                        </p:attrNameLst>
                                      </p:cBhvr>
                                      <p:to>
                                        <p:strVal val="visible"/>
                                      </p:to>
                                    </p:set>
                                    <p:anim calcmode="lin" valueType="num">
                                      <p:cBhvr additive="base">
                                        <p:cTn id="12" dur="500" fill="hold"/>
                                        <p:tgtEl>
                                          <p:spTgt spid="96303"/>
                                        </p:tgtEl>
                                        <p:attrNameLst>
                                          <p:attrName>ppt_x</p:attrName>
                                        </p:attrNameLst>
                                      </p:cBhvr>
                                      <p:tavLst>
                                        <p:tav tm="0">
                                          <p:val>
                                            <p:strVal val="0-#ppt_w/2"/>
                                          </p:val>
                                        </p:tav>
                                        <p:tav tm="100000">
                                          <p:val>
                                            <p:strVal val="#ppt_x"/>
                                          </p:val>
                                        </p:tav>
                                      </p:tavLst>
                                    </p:anim>
                                    <p:anim calcmode="lin" valueType="num">
                                      <p:cBhvr additive="base">
                                        <p:cTn id="13" dur="500" fill="hold"/>
                                        <p:tgtEl>
                                          <p:spTgt spid="9630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500" fill="hold"/>
                                        <p:tgtEl>
                                          <p:spTgt spid="18"/>
                                        </p:tgtEl>
                                        <p:attrNameLst>
                                          <p:attrName>ppt_x</p:attrName>
                                        </p:attrNameLst>
                                      </p:cBhvr>
                                      <p:tavLst>
                                        <p:tav tm="0">
                                          <p:val>
                                            <p:strVal val="0-#ppt_w/2"/>
                                          </p:val>
                                        </p:tav>
                                        <p:tav tm="100000">
                                          <p:val>
                                            <p:strVal val="#ppt_x"/>
                                          </p:val>
                                        </p:tav>
                                      </p:tavLst>
                                    </p:anim>
                                    <p:anim calcmode="lin" valueType="num">
                                      <p:cBhvr additive="base">
                                        <p:cTn id="18"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92" grpId="0"/>
      <p:bldP spid="96303"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p:nvPr/>
        </p:nvSpPr>
        <p:spPr>
          <a:xfrm>
            <a:off x="46038" y="45720"/>
            <a:ext cx="2016125" cy="521970"/>
          </a:xfrm>
          <a:prstGeom prst="rect">
            <a:avLst/>
          </a:prstGeom>
          <a:solidFill>
            <a:srgbClr val="FF6600"/>
          </a:solidFill>
          <a:ln w="9525">
            <a:noFill/>
          </a:ln>
        </p:spPr>
        <p:txBody>
          <a:bodyPr>
            <a:spAutoFit/>
          </a:bodyPr>
          <a:lstStyle/>
          <a:p>
            <a:pPr lvl="0" eaLnBrk="1" hangingPunct="1"/>
            <a:r>
              <a:rPr lang="en-US" altLang="zh-CN" sz="2800" b="1" dirty="0">
                <a:latin typeface="Arial" panose="020B0604020202020204" pitchFamily="34" charset="0"/>
                <a:ea typeface="宋体" panose="02010600030101010101" pitchFamily="2" charset="-122"/>
              </a:rPr>
              <a:t>1.</a:t>
            </a:r>
            <a:r>
              <a:rPr lang="zh-CN" altLang="en-US" sz="2800" b="1" dirty="0">
                <a:latin typeface="Arial" panose="020B0604020202020204" pitchFamily="34" charset="0"/>
                <a:ea typeface="宋体" panose="02010600030101010101" pitchFamily="2" charset="-122"/>
              </a:rPr>
              <a:t>基本概念</a:t>
            </a:r>
            <a:r>
              <a:rPr lang="zh-CN" altLang="en-US" sz="2800" b="1" dirty="0">
                <a:latin typeface="Arial" panose="020B0604020202020204" pitchFamily="34" charset="0"/>
                <a:ea typeface="宋体" panose="02010600030101010101" pitchFamily="2" charset="-122"/>
              </a:rPr>
              <a:t>：</a:t>
            </a:r>
            <a:endParaRPr lang="zh-CN" altLang="en-US" sz="2800" b="1" dirty="0">
              <a:latin typeface="Arial" panose="020B0604020202020204" pitchFamily="34" charset="0"/>
              <a:ea typeface="宋体" panose="02010600030101010101" pitchFamily="2" charset="-122"/>
            </a:endParaRPr>
          </a:p>
        </p:txBody>
      </p:sp>
      <p:sp>
        <p:nvSpPr>
          <p:cNvPr id="10244" name="Text Box 4"/>
          <p:cNvSpPr txBox="1"/>
          <p:nvPr/>
        </p:nvSpPr>
        <p:spPr>
          <a:xfrm>
            <a:off x="960755" y="563880"/>
            <a:ext cx="9404985" cy="518160"/>
          </a:xfrm>
          <a:prstGeom prst="rect">
            <a:avLst/>
          </a:prstGeom>
          <a:solidFill>
            <a:srgbClr val="CCFFFF"/>
          </a:solidFill>
          <a:ln w="9525" cap="flat" cmpd="sng">
            <a:solidFill>
              <a:srgbClr val="0000FF"/>
            </a:solidFill>
            <a:prstDash val="solid"/>
            <a:miter/>
            <a:headEnd type="none" w="med" len="med"/>
            <a:tailEnd type="none" w="med" len="med"/>
          </a:ln>
        </p:spPr>
        <p:txBody>
          <a:bodyPr wrap="square">
            <a:spAutoFit/>
          </a:bodyPr>
          <a:lstStyle/>
          <a:p>
            <a:pPr lvl="0" eaLnBrk="1" hangingPunct="1">
              <a:spcBef>
                <a:spcPct val="50000"/>
              </a:spcBef>
            </a:pPr>
            <a:r>
              <a:rPr lang="en-US" altLang="zh-CN" sz="2800" b="1" dirty="0">
                <a:solidFill>
                  <a:srgbClr val="FF3300"/>
                </a:solidFill>
                <a:latin typeface="Arial" panose="020B0604020202020204" pitchFamily="34" charset="0"/>
                <a:ea typeface="宋体" panose="02010600030101010101" pitchFamily="2" charset="-122"/>
              </a:rPr>
              <a:t>1</a:t>
            </a:r>
            <a:r>
              <a:rPr lang="zh-CN" altLang="en-US" sz="2800" b="1" dirty="0">
                <a:solidFill>
                  <a:srgbClr val="FF3300"/>
                </a:solidFill>
                <a:latin typeface="Arial" panose="020B0604020202020204" pitchFamily="34" charset="0"/>
                <a:ea typeface="宋体" panose="02010600030101010101" pitchFamily="2" charset="-122"/>
              </a:rPr>
              <a:t>、原子核外空间由里向外划分为不同的电子层</a:t>
            </a:r>
            <a:endParaRPr lang="zh-CN" altLang="en-US" sz="2800" b="1" dirty="0">
              <a:solidFill>
                <a:srgbClr val="FF3300"/>
              </a:solidFill>
              <a:latin typeface="Arial" panose="020B0604020202020204" pitchFamily="34" charset="0"/>
              <a:ea typeface="宋体" panose="02010600030101010101" pitchFamily="2" charset="-122"/>
            </a:endParaRPr>
          </a:p>
        </p:txBody>
      </p:sp>
      <p:sp>
        <p:nvSpPr>
          <p:cNvPr id="10245" name="Text Box 5"/>
          <p:cNvSpPr txBox="1"/>
          <p:nvPr/>
        </p:nvSpPr>
        <p:spPr>
          <a:xfrm>
            <a:off x="960755" y="2880360"/>
            <a:ext cx="9171940" cy="518160"/>
          </a:xfrm>
          <a:prstGeom prst="rect">
            <a:avLst/>
          </a:prstGeom>
          <a:solidFill>
            <a:srgbClr val="CCFFFF"/>
          </a:solidFill>
          <a:ln w="9525" cap="flat" cmpd="sng">
            <a:solidFill>
              <a:srgbClr val="0000FF"/>
            </a:solidFill>
            <a:prstDash val="solid"/>
            <a:miter/>
            <a:headEnd type="none" w="med" len="med"/>
            <a:tailEnd type="none" w="med" len="med"/>
          </a:ln>
        </p:spPr>
        <p:txBody>
          <a:bodyPr wrap="square">
            <a:spAutoFit/>
          </a:bodyPr>
          <a:lstStyle/>
          <a:p>
            <a:pPr lvl="0" eaLnBrk="1" hangingPunct="1">
              <a:spcBef>
                <a:spcPct val="50000"/>
              </a:spcBef>
            </a:pPr>
            <a:r>
              <a:rPr lang="en-US" altLang="zh-CN" sz="2800" b="1" dirty="0">
                <a:solidFill>
                  <a:srgbClr val="FF3300"/>
                </a:solidFill>
                <a:latin typeface="Arial" panose="020B0604020202020204" pitchFamily="34" charset="0"/>
                <a:ea typeface="宋体" panose="02010600030101010101" pitchFamily="2" charset="-122"/>
              </a:rPr>
              <a:t>2</a:t>
            </a:r>
            <a:r>
              <a:rPr lang="zh-CN" altLang="en-US" sz="2800" b="1" dirty="0">
                <a:solidFill>
                  <a:srgbClr val="FF3300"/>
                </a:solidFill>
                <a:latin typeface="Arial" panose="020B0604020202020204" pitchFamily="34" charset="0"/>
                <a:ea typeface="宋体" panose="02010600030101010101" pitchFamily="2" charset="-122"/>
              </a:rPr>
              <a:t>、同一电子层的电子也可以在不同的轨道上运动</a:t>
            </a:r>
            <a:endParaRPr lang="zh-CN" altLang="en-US" sz="2800" b="1" dirty="0">
              <a:solidFill>
                <a:srgbClr val="FF3300"/>
              </a:solidFill>
              <a:latin typeface="Arial" panose="020B0604020202020204" pitchFamily="34" charset="0"/>
              <a:ea typeface="宋体" panose="02010600030101010101" pitchFamily="2" charset="-122"/>
            </a:endParaRPr>
          </a:p>
        </p:txBody>
      </p:sp>
      <p:sp>
        <p:nvSpPr>
          <p:cNvPr id="10246" name="Text Box 6"/>
          <p:cNvSpPr txBox="1"/>
          <p:nvPr/>
        </p:nvSpPr>
        <p:spPr>
          <a:xfrm>
            <a:off x="960755" y="6176010"/>
            <a:ext cx="5464175" cy="518160"/>
          </a:xfrm>
          <a:prstGeom prst="rect">
            <a:avLst/>
          </a:prstGeom>
          <a:solidFill>
            <a:srgbClr val="CCFFFF"/>
          </a:solidFill>
          <a:ln w="9525" cap="flat" cmpd="sng">
            <a:solidFill>
              <a:srgbClr val="0000FF"/>
            </a:solidFill>
            <a:prstDash val="solid"/>
            <a:miter/>
            <a:headEnd type="none" w="med" len="med"/>
            <a:tailEnd type="none" w="med" len="med"/>
          </a:ln>
        </p:spPr>
        <p:txBody>
          <a:bodyPr wrap="square">
            <a:spAutoFit/>
          </a:bodyPr>
          <a:lstStyle/>
          <a:p>
            <a:pPr lvl="0" eaLnBrk="1" hangingPunct="1">
              <a:spcBef>
                <a:spcPct val="50000"/>
              </a:spcBef>
            </a:pPr>
            <a:r>
              <a:rPr lang="en-US" altLang="zh-CN" sz="2800" b="1" dirty="0">
                <a:solidFill>
                  <a:srgbClr val="FF3300"/>
                </a:solidFill>
                <a:latin typeface="Arial" panose="020B0604020202020204" pitchFamily="34" charset="0"/>
                <a:ea typeface="宋体" panose="02010600030101010101" pitchFamily="2" charset="-122"/>
              </a:rPr>
              <a:t>3</a:t>
            </a:r>
            <a:r>
              <a:rPr lang="zh-CN" altLang="en-US" sz="2800" b="1" dirty="0">
                <a:solidFill>
                  <a:srgbClr val="FF3300"/>
                </a:solidFill>
                <a:latin typeface="Arial" panose="020B0604020202020204" pitchFamily="34" charset="0"/>
                <a:ea typeface="宋体" panose="02010600030101010101" pitchFamily="2" charset="-122"/>
              </a:rPr>
              <a:t>、不同的轨道的能量不同</a:t>
            </a:r>
            <a:endParaRPr lang="zh-CN" altLang="en-US" sz="2800" b="1" dirty="0">
              <a:solidFill>
                <a:srgbClr val="FF3300"/>
              </a:solidFill>
              <a:latin typeface="Arial" panose="020B0604020202020204" pitchFamily="34" charset="0"/>
              <a:ea typeface="宋体" panose="02010600030101010101" pitchFamily="2" charset="-122"/>
            </a:endParaRPr>
          </a:p>
        </p:txBody>
      </p:sp>
      <p:sp>
        <p:nvSpPr>
          <p:cNvPr id="10248" name="Text Box 8"/>
          <p:cNvSpPr txBox="1"/>
          <p:nvPr/>
        </p:nvSpPr>
        <p:spPr>
          <a:xfrm>
            <a:off x="1143635" y="1082040"/>
            <a:ext cx="9904730" cy="1814830"/>
          </a:xfrm>
          <a:prstGeom prst="rect">
            <a:avLst/>
          </a:prstGeom>
          <a:solidFill>
            <a:srgbClr val="FFFFCC"/>
          </a:solidFill>
          <a:ln w="38100" cap="flat" cmpd="sng">
            <a:solidFill>
              <a:srgbClr val="FFFF99"/>
            </a:solidFill>
            <a:prstDash val="solid"/>
            <a:miter/>
            <a:headEnd type="none" w="med" len="med"/>
            <a:tailEnd type="none" w="med" len="med"/>
          </a:ln>
        </p:spPr>
        <p:txBody>
          <a:bodyPr wrap="square">
            <a:spAutoFit/>
          </a:bodyPr>
          <a:lstStyle/>
          <a:p>
            <a:pPr lvl="0" eaLnBrk="0" hangingPunct="0">
              <a:spcBef>
                <a:spcPct val="50000"/>
              </a:spcBef>
            </a:pPr>
            <a:r>
              <a:rPr lang="zh-CN" altLang="en-US" sz="2800" b="1" dirty="0">
                <a:solidFill>
                  <a:srgbClr val="000000"/>
                </a:solidFill>
                <a:latin typeface="Arial" panose="020B0604020202020204" pitchFamily="34" charset="0"/>
                <a:ea typeface="宋体" panose="02010600030101010101" pitchFamily="2" charset="-122"/>
              </a:rPr>
              <a:t>电   子   层      一       二      三       四      五      </a:t>
            </a:r>
            <a:endParaRPr lang="en-US" altLang="zh-CN" sz="2800" b="1" dirty="0">
              <a:solidFill>
                <a:srgbClr val="000000"/>
              </a:solidFill>
              <a:latin typeface="Arial" panose="020B0604020202020204" pitchFamily="34" charset="0"/>
              <a:ea typeface="宋体" panose="02010600030101010101" pitchFamily="2" charset="-122"/>
            </a:endParaRPr>
          </a:p>
          <a:p>
            <a:pPr lvl="0" eaLnBrk="0" hangingPunct="0">
              <a:spcBef>
                <a:spcPct val="50000"/>
              </a:spcBef>
            </a:pPr>
            <a:r>
              <a:rPr lang="zh-CN" altLang="en-US" sz="2800" b="1" dirty="0">
                <a:solidFill>
                  <a:srgbClr val="000000"/>
                </a:solidFill>
                <a:latin typeface="Arial" panose="020B0604020202020204" pitchFamily="34" charset="0"/>
                <a:ea typeface="宋体" panose="02010600030101010101" pitchFamily="2" charset="-122"/>
              </a:rPr>
              <a:t>符          号      </a:t>
            </a:r>
            <a:r>
              <a:rPr lang="en-US" altLang="zh-CN" sz="2800" b="1" dirty="0">
                <a:solidFill>
                  <a:srgbClr val="000000"/>
                </a:solidFill>
                <a:latin typeface="Arial" panose="020B0604020202020204" pitchFamily="34" charset="0"/>
                <a:ea typeface="宋体" panose="02010600030101010101" pitchFamily="2" charset="-122"/>
              </a:rPr>
              <a:t>K                  M       N       O      </a:t>
            </a:r>
            <a:endParaRPr lang="en-US" altLang="zh-CN" sz="2800" b="1" dirty="0">
              <a:solidFill>
                <a:srgbClr val="000000"/>
              </a:solidFill>
              <a:latin typeface="Arial" panose="020B0604020202020204" pitchFamily="34" charset="0"/>
              <a:ea typeface="宋体" panose="02010600030101010101" pitchFamily="2" charset="-122"/>
            </a:endParaRPr>
          </a:p>
          <a:p>
            <a:pPr lvl="0" eaLnBrk="0" hangingPunct="0">
              <a:spcBef>
                <a:spcPct val="50000"/>
              </a:spcBef>
            </a:pPr>
            <a:r>
              <a:rPr lang="zh-CN" altLang="en-US" sz="2800" b="1" dirty="0">
                <a:solidFill>
                  <a:srgbClr val="000000"/>
                </a:solidFill>
                <a:latin typeface="Arial" panose="020B0604020202020204" pitchFamily="34" charset="0"/>
                <a:ea typeface="宋体" panose="02010600030101010101" pitchFamily="2" charset="-122"/>
              </a:rPr>
              <a:t>最多电子数     </a:t>
            </a:r>
            <a:r>
              <a:rPr lang="en-US" altLang="zh-CN" sz="2800" b="1" dirty="0">
                <a:solidFill>
                  <a:srgbClr val="000000"/>
                </a:solidFill>
                <a:latin typeface="Arial" panose="020B0604020202020204" pitchFamily="34" charset="0"/>
                <a:ea typeface="宋体" panose="02010600030101010101" pitchFamily="2" charset="-122"/>
              </a:rPr>
              <a:t>2         8                  32          …… </a:t>
            </a:r>
            <a:endParaRPr lang="en-US" altLang="zh-CN" sz="2800" b="1" dirty="0">
              <a:solidFill>
                <a:srgbClr val="000000"/>
              </a:solidFill>
              <a:latin typeface="Arial" panose="020B0604020202020204" pitchFamily="34" charset="0"/>
              <a:ea typeface="宋体" panose="02010600030101010101" pitchFamily="2" charset="-122"/>
            </a:endParaRPr>
          </a:p>
        </p:txBody>
      </p:sp>
      <p:sp>
        <p:nvSpPr>
          <p:cNvPr id="4103" name="Text Box 9"/>
          <p:cNvSpPr txBox="1"/>
          <p:nvPr/>
        </p:nvSpPr>
        <p:spPr>
          <a:xfrm>
            <a:off x="3349943" y="1601788"/>
            <a:ext cx="7200900" cy="121920"/>
          </a:xfrm>
          <a:prstGeom prst="rect">
            <a:avLst/>
          </a:prstGeom>
          <a:solidFill>
            <a:schemeClr val="tx1"/>
          </a:solidFill>
          <a:ln w="9525" cap="flat" cmpd="sng">
            <a:solidFill>
              <a:schemeClr val="tx1"/>
            </a:solidFill>
            <a:prstDash val="solid"/>
            <a:miter/>
            <a:headEnd type="none" w="med" len="med"/>
            <a:tailEnd type="none" w="med" len="med"/>
          </a:ln>
        </p:spPr>
        <p:txBody>
          <a:bodyPr lIns="0" tIns="0" rIns="0" bIns="0">
            <a:spAutoFit/>
          </a:bodyPr>
          <a:lstStyle/>
          <a:p>
            <a:pPr lvl="0" eaLnBrk="0" hangingPunct="0">
              <a:spcBef>
                <a:spcPct val="50000"/>
              </a:spcBef>
            </a:pPr>
            <a:r>
              <a:rPr lang="en-US" altLang="zh-CN" sz="800" dirty="0">
                <a:latin typeface="Arial" panose="020B0604020202020204" pitchFamily="34" charset="0"/>
                <a:ea typeface="宋体" panose="02010600030101010101" pitchFamily="2" charset="-122"/>
              </a:rPr>
              <a:t>                                                                                                                                                                                                                                                </a:t>
            </a:r>
            <a:endParaRPr lang="en-US" altLang="zh-CN" sz="800" dirty="0">
              <a:latin typeface="Arial" panose="020B0604020202020204" pitchFamily="34" charset="0"/>
              <a:ea typeface="宋体" panose="02010600030101010101" pitchFamily="2" charset="-122"/>
            </a:endParaRPr>
          </a:p>
        </p:txBody>
      </p:sp>
      <p:sp>
        <p:nvSpPr>
          <p:cNvPr id="4104" name="Text Box 10"/>
          <p:cNvSpPr txBox="1"/>
          <p:nvPr/>
        </p:nvSpPr>
        <p:spPr>
          <a:xfrm>
            <a:off x="3349943" y="2234883"/>
            <a:ext cx="7200900" cy="121920"/>
          </a:xfrm>
          <a:prstGeom prst="rect">
            <a:avLst/>
          </a:prstGeom>
          <a:solidFill>
            <a:schemeClr val="tx1"/>
          </a:solidFill>
          <a:ln w="9525" cap="flat" cmpd="sng">
            <a:solidFill>
              <a:schemeClr val="tx1"/>
            </a:solidFill>
            <a:prstDash val="solid"/>
            <a:miter/>
            <a:headEnd type="none" w="med" len="med"/>
            <a:tailEnd type="none" w="med" len="med"/>
          </a:ln>
        </p:spPr>
        <p:txBody>
          <a:bodyPr lIns="0" tIns="0" rIns="0" bIns="0">
            <a:spAutoFit/>
          </a:bodyPr>
          <a:lstStyle/>
          <a:p>
            <a:pPr lvl="0" eaLnBrk="0" hangingPunct="0">
              <a:spcBef>
                <a:spcPct val="50000"/>
              </a:spcBef>
            </a:pPr>
            <a:r>
              <a:rPr lang="en-US" altLang="zh-CN" sz="800" dirty="0">
                <a:latin typeface="Arial" panose="020B0604020202020204" pitchFamily="34" charset="0"/>
                <a:ea typeface="宋体" panose="02010600030101010101" pitchFamily="2" charset="-122"/>
              </a:rPr>
              <a:t>                                                                                                                                                                                                                                                </a:t>
            </a:r>
            <a:endParaRPr lang="en-US" altLang="zh-CN" sz="800" dirty="0">
              <a:latin typeface="Arial" panose="020B0604020202020204" pitchFamily="34" charset="0"/>
              <a:ea typeface="宋体" panose="02010600030101010101" pitchFamily="2" charset="-122"/>
            </a:endParaRPr>
          </a:p>
        </p:txBody>
      </p:sp>
      <p:sp>
        <p:nvSpPr>
          <p:cNvPr id="10252" name="Text Box 12"/>
          <p:cNvSpPr txBox="1"/>
          <p:nvPr/>
        </p:nvSpPr>
        <p:spPr>
          <a:xfrm>
            <a:off x="1143635" y="3398520"/>
            <a:ext cx="10920730" cy="2461260"/>
          </a:xfrm>
          <a:prstGeom prst="rect">
            <a:avLst/>
          </a:prstGeom>
          <a:solidFill>
            <a:srgbClr val="FFFFCC"/>
          </a:solidFill>
          <a:ln w="25400" cap="flat" cmpd="sng">
            <a:solidFill>
              <a:srgbClr val="FFFF66"/>
            </a:solidFill>
            <a:prstDash val="solid"/>
            <a:miter/>
            <a:headEnd type="none" w="med" len="med"/>
            <a:tailEnd type="none" w="med" len="med"/>
          </a:ln>
        </p:spPr>
        <p:txBody>
          <a:bodyPr wrap="square">
            <a:spAutoFit/>
          </a:bodyPr>
          <a:lstStyle/>
          <a:p>
            <a:pPr lvl="0" eaLnBrk="0" hangingPunct="0">
              <a:spcBef>
                <a:spcPct val="50000"/>
              </a:spcBef>
            </a:pPr>
            <a:r>
              <a:rPr lang="zh-CN" altLang="en-US" sz="2800" b="1" dirty="0">
                <a:solidFill>
                  <a:srgbClr val="000000"/>
                </a:solidFill>
                <a:latin typeface="Arial" panose="020B0604020202020204" pitchFamily="34" charset="0"/>
                <a:ea typeface="宋体" panose="02010600030101010101" pitchFamily="2" charset="-122"/>
              </a:rPr>
              <a:t>电   子   层      一        二             三                  四                  五  </a:t>
            </a:r>
            <a:endParaRPr lang="zh-CN" altLang="en-US" sz="2800" b="1" dirty="0">
              <a:solidFill>
                <a:srgbClr val="000000"/>
              </a:solidFill>
              <a:latin typeface="Arial" panose="020B0604020202020204" pitchFamily="34" charset="0"/>
              <a:ea typeface="宋体" panose="02010600030101010101" pitchFamily="2" charset="-122"/>
            </a:endParaRPr>
          </a:p>
          <a:p>
            <a:pPr lvl="0" eaLnBrk="0" hangingPunct="0">
              <a:spcBef>
                <a:spcPct val="50000"/>
              </a:spcBef>
            </a:pPr>
            <a:r>
              <a:rPr lang="zh-CN" altLang="en-US" sz="2800" b="1" dirty="0">
                <a:solidFill>
                  <a:srgbClr val="000000"/>
                </a:solidFill>
                <a:latin typeface="Arial" panose="020B0604020202020204" pitchFamily="34" charset="0"/>
                <a:ea typeface="宋体" panose="02010600030101010101" pitchFamily="2" charset="-122"/>
              </a:rPr>
              <a:t>轨 道 类 型    </a:t>
            </a:r>
            <a:r>
              <a:rPr lang="en-US" altLang="zh-CN" sz="2800" b="1" dirty="0">
                <a:solidFill>
                  <a:srgbClr val="000000"/>
                </a:solidFill>
                <a:latin typeface="Arial" panose="020B0604020202020204" pitchFamily="34" charset="0"/>
                <a:ea typeface="宋体" panose="02010600030101010101" pitchFamily="2" charset="-122"/>
              </a:rPr>
              <a:t>1s      2s  2p                         4s 4p 4d 4f     5s 5p……</a:t>
            </a:r>
            <a:endParaRPr lang="en-US" altLang="zh-CN" sz="2800" b="1" dirty="0">
              <a:solidFill>
                <a:srgbClr val="000000"/>
              </a:solidFill>
              <a:latin typeface="Arial" panose="020B0604020202020204" pitchFamily="34" charset="0"/>
              <a:ea typeface="宋体" panose="02010600030101010101" pitchFamily="2" charset="-122"/>
            </a:endParaRPr>
          </a:p>
          <a:p>
            <a:pPr lvl="0" eaLnBrk="0" hangingPunct="0">
              <a:spcBef>
                <a:spcPct val="50000"/>
              </a:spcBef>
            </a:pPr>
            <a:r>
              <a:rPr lang="zh-CN" altLang="en-US" sz="2800" b="1" dirty="0">
                <a:solidFill>
                  <a:srgbClr val="000000"/>
                </a:solidFill>
                <a:latin typeface="Arial" panose="020B0604020202020204" pitchFamily="34" charset="0"/>
                <a:ea typeface="宋体" panose="02010600030101010101" pitchFamily="2" charset="-122"/>
              </a:rPr>
              <a:t>轨   道   数          </a:t>
            </a:r>
            <a:r>
              <a:rPr lang="en-US" altLang="zh-CN" sz="2800" b="1" dirty="0">
                <a:solidFill>
                  <a:srgbClr val="000000"/>
                </a:solidFill>
                <a:latin typeface="Arial" panose="020B0604020202020204" pitchFamily="34" charset="0"/>
                <a:ea typeface="宋体" panose="02010600030101010101" pitchFamily="2" charset="-122"/>
              </a:rPr>
              <a:t>         4              9                                        25</a:t>
            </a:r>
            <a:endParaRPr lang="en-US" altLang="zh-CN" sz="2800" b="1" dirty="0">
              <a:solidFill>
                <a:srgbClr val="000000"/>
              </a:solidFill>
              <a:latin typeface="Arial" panose="020B0604020202020204" pitchFamily="34" charset="0"/>
              <a:ea typeface="宋体" panose="02010600030101010101" pitchFamily="2" charset="-122"/>
            </a:endParaRPr>
          </a:p>
          <a:p>
            <a:pPr lvl="0" eaLnBrk="0" hangingPunct="0">
              <a:spcBef>
                <a:spcPct val="50000"/>
              </a:spcBef>
            </a:pPr>
            <a:r>
              <a:rPr lang="zh-CN" altLang="en-US" sz="2800" b="1" dirty="0">
                <a:solidFill>
                  <a:srgbClr val="000000"/>
                </a:solidFill>
                <a:latin typeface="Arial" panose="020B0604020202020204" pitchFamily="34" charset="0"/>
                <a:ea typeface="宋体" panose="02010600030101010101" pitchFamily="2" charset="-122"/>
              </a:rPr>
              <a:t>最多电子数     </a:t>
            </a:r>
            <a:r>
              <a:rPr lang="en-US" altLang="zh-CN" sz="2800" b="1" dirty="0">
                <a:solidFill>
                  <a:srgbClr val="000000"/>
                </a:solidFill>
                <a:latin typeface="Arial" panose="020B0604020202020204" pitchFamily="34" charset="0"/>
                <a:ea typeface="宋体" panose="02010600030101010101" pitchFamily="2" charset="-122"/>
              </a:rPr>
              <a:t>2                         18                  32                  50</a:t>
            </a:r>
            <a:endParaRPr lang="en-US" altLang="zh-CN" sz="2800" b="1" dirty="0">
              <a:solidFill>
                <a:srgbClr val="000000"/>
              </a:solidFill>
              <a:latin typeface="Arial" panose="020B0604020202020204" pitchFamily="34" charset="0"/>
              <a:ea typeface="宋体" panose="02010600030101010101" pitchFamily="2" charset="-122"/>
            </a:endParaRPr>
          </a:p>
        </p:txBody>
      </p:sp>
      <p:sp>
        <p:nvSpPr>
          <p:cNvPr id="4106" name="Text Box 13"/>
          <p:cNvSpPr txBox="1"/>
          <p:nvPr/>
        </p:nvSpPr>
        <p:spPr>
          <a:xfrm>
            <a:off x="3552508" y="3889375"/>
            <a:ext cx="7200900" cy="121920"/>
          </a:xfrm>
          <a:prstGeom prst="rect">
            <a:avLst/>
          </a:prstGeom>
          <a:solidFill>
            <a:schemeClr val="tx1"/>
          </a:solidFill>
          <a:ln w="9525" cap="flat" cmpd="sng">
            <a:solidFill>
              <a:schemeClr val="tx1"/>
            </a:solidFill>
            <a:prstDash val="solid"/>
            <a:miter/>
            <a:headEnd type="none" w="med" len="med"/>
            <a:tailEnd type="none" w="med" len="med"/>
          </a:ln>
        </p:spPr>
        <p:txBody>
          <a:bodyPr lIns="0" tIns="0" rIns="0" bIns="0">
            <a:spAutoFit/>
          </a:bodyPr>
          <a:lstStyle/>
          <a:p>
            <a:pPr lvl="0" eaLnBrk="0" hangingPunct="0">
              <a:spcBef>
                <a:spcPct val="50000"/>
              </a:spcBef>
            </a:pPr>
            <a:r>
              <a:rPr lang="en-US" altLang="zh-CN" sz="800" dirty="0">
                <a:latin typeface="Arial" panose="020B0604020202020204" pitchFamily="34" charset="0"/>
                <a:ea typeface="宋体" panose="02010600030101010101" pitchFamily="2" charset="-122"/>
              </a:rPr>
              <a:t>                                                                                                                                                                                                                                                </a:t>
            </a:r>
            <a:endParaRPr lang="en-US" altLang="zh-CN" sz="800" dirty="0">
              <a:latin typeface="Arial" panose="020B0604020202020204" pitchFamily="34" charset="0"/>
              <a:ea typeface="宋体" panose="02010600030101010101" pitchFamily="2" charset="-122"/>
            </a:endParaRPr>
          </a:p>
        </p:txBody>
      </p:sp>
      <p:sp>
        <p:nvSpPr>
          <p:cNvPr id="4107" name="Text Box 14"/>
          <p:cNvSpPr txBox="1"/>
          <p:nvPr/>
        </p:nvSpPr>
        <p:spPr>
          <a:xfrm>
            <a:off x="3552508" y="5169218"/>
            <a:ext cx="7200900" cy="121920"/>
          </a:xfrm>
          <a:prstGeom prst="rect">
            <a:avLst/>
          </a:prstGeom>
          <a:solidFill>
            <a:schemeClr val="tx1"/>
          </a:solidFill>
          <a:ln w="9525" cap="flat" cmpd="sng">
            <a:solidFill>
              <a:schemeClr val="tx1"/>
            </a:solidFill>
            <a:prstDash val="solid"/>
            <a:miter/>
            <a:headEnd type="none" w="med" len="med"/>
            <a:tailEnd type="none" w="med" len="med"/>
          </a:ln>
        </p:spPr>
        <p:txBody>
          <a:bodyPr lIns="0" tIns="0" rIns="0" bIns="0">
            <a:spAutoFit/>
          </a:bodyPr>
          <a:lstStyle/>
          <a:p>
            <a:pPr lvl="0" eaLnBrk="0" hangingPunct="0">
              <a:spcBef>
                <a:spcPct val="50000"/>
              </a:spcBef>
            </a:pPr>
            <a:r>
              <a:rPr lang="en-US" altLang="zh-CN" sz="800" dirty="0">
                <a:latin typeface="Arial" panose="020B0604020202020204" pitchFamily="34" charset="0"/>
                <a:ea typeface="宋体" panose="02010600030101010101" pitchFamily="2" charset="-122"/>
              </a:rPr>
              <a:t>                                                                                                                                                                                                                                                </a:t>
            </a:r>
            <a:endParaRPr lang="en-US" altLang="zh-CN" sz="800" dirty="0">
              <a:latin typeface="Arial" panose="020B0604020202020204" pitchFamily="34" charset="0"/>
              <a:ea typeface="宋体" panose="02010600030101010101" pitchFamily="2" charset="-122"/>
            </a:endParaRPr>
          </a:p>
        </p:txBody>
      </p:sp>
      <p:sp>
        <p:nvSpPr>
          <p:cNvPr id="4108" name="Text Box 15"/>
          <p:cNvSpPr txBox="1"/>
          <p:nvPr/>
        </p:nvSpPr>
        <p:spPr>
          <a:xfrm>
            <a:off x="3552508" y="4556443"/>
            <a:ext cx="7200900" cy="121920"/>
          </a:xfrm>
          <a:prstGeom prst="rect">
            <a:avLst/>
          </a:prstGeom>
          <a:solidFill>
            <a:schemeClr val="tx1"/>
          </a:solidFill>
          <a:ln w="9525" cap="flat" cmpd="sng">
            <a:solidFill>
              <a:schemeClr val="tx1"/>
            </a:solidFill>
            <a:prstDash val="solid"/>
            <a:miter/>
            <a:headEnd type="none" w="med" len="med"/>
            <a:tailEnd type="none" w="med" len="med"/>
          </a:ln>
        </p:spPr>
        <p:txBody>
          <a:bodyPr lIns="0" tIns="0" rIns="0" bIns="0">
            <a:spAutoFit/>
          </a:bodyPr>
          <a:lstStyle/>
          <a:p>
            <a:pPr lvl="0" eaLnBrk="0" hangingPunct="0">
              <a:spcBef>
                <a:spcPct val="50000"/>
              </a:spcBef>
            </a:pPr>
            <a:r>
              <a:rPr lang="en-US" altLang="zh-CN" sz="800" dirty="0">
                <a:latin typeface="Arial" panose="020B0604020202020204" pitchFamily="34" charset="0"/>
                <a:ea typeface="宋体" panose="02010600030101010101" pitchFamily="2" charset="-122"/>
              </a:rPr>
              <a:t>                                                                                                                                                                                                                                                </a:t>
            </a:r>
            <a:endParaRPr lang="en-US" altLang="zh-CN" sz="800" dirty="0">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5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244"/>
                                        </p:tgtEl>
                                        <p:attrNameLst>
                                          <p:attrName>style.visibility</p:attrName>
                                        </p:attrNameLst>
                                      </p:cBhvr>
                                      <p:to>
                                        <p:strVal val="visible"/>
                                      </p:to>
                                    </p:set>
                                    <p:animEffect transition="in" filter="blinds(horizontal)">
                                      <p:cBhvr>
                                        <p:cTn id="12" dur="500"/>
                                        <p:tgtEl>
                                          <p:spTgt spid="1024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248">
                                            <p:txEl>
                                              <p:pRg st="0" end="0"/>
                                            </p:txEl>
                                          </p:spTgt>
                                        </p:tgtEl>
                                        <p:attrNameLst>
                                          <p:attrName>style.visibility</p:attrName>
                                        </p:attrNameLst>
                                      </p:cBhvr>
                                      <p:to>
                                        <p:strVal val="visible"/>
                                      </p:to>
                                    </p:set>
                                    <p:animEffect transition="in" filter="blinds(horizontal)">
                                      <p:cBhvr>
                                        <p:cTn id="17" dur="500"/>
                                        <p:tgtEl>
                                          <p:spTgt spid="1024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248">
                                            <p:txEl>
                                              <p:pRg st="1" end="1"/>
                                            </p:txEl>
                                          </p:spTgt>
                                        </p:tgtEl>
                                        <p:attrNameLst>
                                          <p:attrName>style.visibility</p:attrName>
                                        </p:attrNameLst>
                                      </p:cBhvr>
                                      <p:to>
                                        <p:strVal val="visible"/>
                                      </p:to>
                                    </p:set>
                                    <p:animEffect transition="in" filter="blinds(horizontal)">
                                      <p:cBhvr>
                                        <p:cTn id="22" dur="500"/>
                                        <p:tgtEl>
                                          <p:spTgt spid="1024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0248">
                                            <p:txEl>
                                              <p:pRg st="2" end="2"/>
                                            </p:txEl>
                                          </p:spTgt>
                                        </p:tgtEl>
                                        <p:attrNameLst>
                                          <p:attrName>style.visibility</p:attrName>
                                        </p:attrNameLst>
                                      </p:cBhvr>
                                      <p:to>
                                        <p:strVal val="visible"/>
                                      </p:to>
                                    </p:set>
                                    <p:animEffect transition="in" filter="blinds(horizontal)">
                                      <p:cBhvr>
                                        <p:cTn id="27" dur="500"/>
                                        <p:tgtEl>
                                          <p:spTgt spid="1024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245"/>
                                        </p:tgtEl>
                                        <p:attrNameLst>
                                          <p:attrName>style.visibility</p:attrName>
                                        </p:attrNameLst>
                                      </p:cBhvr>
                                      <p:to>
                                        <p:strVal val="visible"/>
                                      </p:to>
                                    </p:set>
                                    <p:animEffect transition="in" filter="blinds(horizontal)">
                                      <p:cBhvr>
                                        <p:cTn id="32" dur="500"/>
                                        <p:tgtEl>
                                          <p:spTgt spid="1024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0252">
                                            <p:txEl>
                                              <p:pRg st="0" end="0"/>
                                            </p:txEl>
                                          </p:spTgt>
                                        </p:tgtEl>
                                        <p:attrNameLst>
                                          <p:attrName>style.visibility</p:attrName>
                                        </p:attrNameLst>
                                      </p:cBhvr>
                                      <p:to>
                                        <p:strVal val="visible"/>
                                      </p:to>
                                    </p:set>
                                    <p:animEffect transition="in" filter="blinds(horizontal)">
                                      <p:cBhvr>
                                        <p:cTn id="37" dur="500"/>
                                        <p:tgtEl>
                                          <p:spTgt spid="10252">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0252">
                                            <p:txEl>
                                              <p:pRg st="1" end="1"/>
                                            </p:txEl>
                                          </p:spTgt>
                                        </p:tgtEl>
                                        <p:attrNameLst>
                                          <p:attrName>style.visibility</p:attrName>
                                        </p:attrNameLst>
                                      </p:cBhvr>
                                      <p:to>
                                        <p:strVal val="visible"/>
                                      </p:to>
                                    </p:set>
                                    <p:animEffect transition="in" filter="blinds(horizontal)">
                                      <p:cBhvr>
                                        <p:cTn id="42" dur="500"/>
                                        <p:tgtEl>
                                          <p:spTgt spid="10252">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0252">
                                            <p:txEl>
                                              <p:pRg st="2" end="2"/>
                                            </p:txEl>
                                          </p:spTgt>
                                        </p:tgtEl>
                                        <p:attrNameLst>
                                          <p:attrName>style.visibility</p:attrName>
                                        </p:attrNameLst>
                                      </p:cBhvr>
                                      <p:to>
                                        <p:strVal val="visible"/>
                                      </p:to>
                                    </p:set>
                                    <p:animEffect transition="in" filter="blinds(horizontal)">
                                      <p:cBhvr>
                                        <p:cTn id="47" dur="500"/>
                                        <p:tgtEl>
                                          <p:spTgt spid="10252">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0252">
                                            <p:txEl>
                                              <p:pRg st="3" end="3"/>
                                            </p:txEl>
                                          </p:spTgt>
                                        </p:tgtEl>
                                        <p:attrNameLst>
                                          <p:attrName>style.visibility</p:attrName>
                                        </p:attrNameLst>
                                      </p:cBhvr>
                                      <p:to>
                                        <p:strVal val="visible"/>
                                      </p:to>
                                    </p:set>
                                    <p:animEffect transition="in" filter="blinds(horizontal)">
                                      <p:cBhvr>
                                        <p:cTn id="52" dur="500"/>
                                        <p:tgtEl>
                                          <p:spTgt spid="10252">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0246"/>
                                        </p:tgtEl>
                                        <p:attrNameLst>
                                          <p:attrName>style.visibility</p:attrName>
                                        </p:attrNameLst>
                                      </p:cBhvr>
                                      <p:to>
                                        <p:strVal val="visible"/>
                                      </p:to>
                                    </p:set>
                                    <p:animEffect transition="in" filter="blinds(horizontal)">
                                      <p:cBhvr>
                                        <p:cTn id="57" dur="500"/>
                                        <p:tgtEl>
                                          <p:spTgt spid="10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ldLvl="0" animBg="1"/>
      <p:bldP spid="10244" grpId="0" bldLvl="0" animBg="1"/>
      <p:bldP spid="10245" grpId="0" bldLvl="0" animBg="1"/>
      <p:bldP spid="10246"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6129" name="日期占位符 1"/>
          <p:cNvSpPr/>
          <p:nvPr>
            <p:ph type="dt" sz="half" idx="10"/>
          </p:nvPr>
        </p:nvSpPr>
        <p:spPr>
          <a:xfrm>
            <a:off x="8401050" y="6551613"/>
            <a:ext cx="1905000" cy="261937"/>
          </a:xfrm>
        </p:spPr>
        <p:txBody>
          <a:bodyPr anchor="t"/>
          <a:lstStyle>
            <a:lvl1pPr marL="0" lvl="0" indent="0" algn="ctr"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spcBef>
                <a:spcPct val="50000"/>
              </a:spcBef>
            </a:pPr>
            <a:fld id="{BB962C8B-B14F-4D97-AF65-F5344CB8AC3E}" type="datetime1">
              <a:rPr lang="zh-CN" altLang="en-US" sz="1600" dirty="0">
                <a:solidFill>
                  <a:srgbClr val="66FF99"/>
                </a:solidFill>
              </a:rPr>
            </a:fld>
            <a:endParaRPr lang="zh-CN" altLang="en-US" sz="1600" dirty="0">
              <a:solidFill>
                <a:srgbClr val="66FF99"/>
              </a:solidFill>
            </a:endParaRPr>
          </a:p>
        </p:txBody>
      </p:sp>
      <p:sp>
        <p:nvSpPr>
          <p:cNvPr id="176130" name="文本框 1014787"/>
          <p:cNvSpPr txBox="1"/>
          <p:nvPr/>
        </p:nvSpPr>
        <p:spPr>
          <a:xfrm>
            <a:off x="2279650" y="0"/>
            <a:ext cx="5710555" cy="523240"/>
          </a:xfrm>
          <a:prstGeom prst="rect">
            <a:avLst/>
          </a:prstGeom>
          <a:noFill/>
          <a:ln w="25400">
            <a:noFill/>
          </a:ln>
        </p:spPr>
        <p:txBody>
          <a:bodyPr wrap="square" lIns="90000" tIns="46800" rIns="90000" bIns="46800" anchor="t">
            <a:spAutoFit/>
          </a:bodyPr>
          <a:p>
            <a:pPr algn="ctr">
              <a:spcBef>
                <a:spcPct val="50000"/>
              </a:spcBef>
            </a:pPr>
            <a:r>
              <a:rPr lang="en-US" altLang="zh-CN" sz="2800" b="1" dirty="0">
                <a:solidFill>
                  <a:schemeClr val="tx1"/>
                </a:solidFill>
                <a:latin typeface="Times New Roman" panose="02020603050405020304" pitchFamily="18" charset="0"/>
                <a:ea typeface="华文隶书" pitchFamily="2" charset="-122"/>
              </a:rPr>
              <a:t>16</a:t>
            </a:r>
            <a:r>
              <a:rPr lang="zh-CN" altLang="en-US" sz="2800" b="1" dirty="0">
                <a:solidFill>
                  <a:schemeClr val="tx1"/>
                </a:solidFill>
                <a:latin typeface="Times New Roman" panose="02020603050405020304" pitchFamily="18" charset="0"/>
                <a:ea typeface="华文隶书" pitchFamily="2" charset="-122"/>
              </a:rPr>
              <a:t>、核外电子排布的几个表示</a:t>
            </a:r>
            <a:endParaRPr lang="zh-CN" altLang="en-US" sz="2800" b="1" dirty="0">
              <a:solidFill>
                <a:schemeClr val="tx1"/>
              </a:solidFill>
              <a:latin typeface="Times New Roman" panose="02020603050405020304" pitchFamily="18" charset="0"/>
              <a:ea typeface="华文隶书" pitchFamily="2" charset="-122"/>
            </a:endParaRPr>
          </a:p>
        </p:txBody>
      </p:sp>
      <p:sp>
        <p:nvSpPr>
          <p:cNvPr id="176131" name="文本框 1014790"/>
          <p:cNvSpPr txBox="1"/>
          <p:nvPr/>
        </p:nvSpPr>
        <p:spPr>
          <a:xfrm>
            <a:off x="2662238" y="5589588"/>
            <a:ext cx="309880" cy="368300"/>
          </a:xfrm>
          <a:prstGeom prst="rect">
            <a:avLst/>
          </a:prstGeom>
          <a:noFill/>
          <a:ln w="9525">
            <a:noFill/>
          </a:ln>
        </p:spPr>
        <p:txBody>
          <a:bodyPr wrap="none" anchor="t">
            <a:spAutoFit/>
          </a:bodyPr>
          <a:p>
            <a:endParaRPr lang="zh-CN" altLang="en-US" dirty="0">
              <a:solidFill>
                <a:srgbClr val="0000FF"/>
              </a:solidFill>
              <a:latin typeface="Arial" panose="020B0604020202020204" pitchFamily="34" charset="0"/>
            </a:endParaRPr>
          </a:p>
        </p:txBody>
      </p:sp>
      <p:sp>
        <p:nvSpPr>
          <p:cNvPr id="176132" name="文本框 1014791"/>
          <p:cNvSpPr txBox="1"/>
          <p:nvPr/>
        </p:nvSpPr>
        <p:spPr>
          <a:xfrm>
            <a:off x="2711450" y="765175"/>
            <a:ext cx="7200900" cy="460375"/>
          </a:xfrm>
          <a:prstGeom prst="rect">
            <a:avLst/>
          </a:prstGeom>
          <a:noFill/>
          <a:ln w="9525">
            <a:noFill/>
          </a:ln>
        </p:spPr>
        <p:txBody>
          <a:bodyPr wrap="square" anchor="t">
            <a:spAutoFit/>
          </a:bodyPr>
          <a:p>
            <a:pPr>
              <a:spcBef>
                <a:spcPct val="50000"/>
              </a:spcBef>
            </a:pPr>
            <a:r>
              <a:rPr lang="zh-CN" altLang="en-US" dirty="0">
                <a:solidFill>
                  <a:srgbClr val="0000FF"/>
                </a:solidFill>
                <a:latin typeface="Arial" panose="020B0604020202020204" pitchFamily="34" charset="0"/>
              </a:rPr>
              <a:t>    </a:t>
            </a:r>
            <a:r>
              <a:rPr lang="en-US" altLang="zh-CN" sz="2400" dirty="0">
                <a:solidFill>
                  <a:srgbClr val="0000FF"/>
                </a:solidFill>
                <a:latin typeface="Arial" panose="020B0604020202020204" pitchFamily="34" charset="0"/>
              </a:rPr>
              <a:t>1.</a:t>
            </a:r>
            <a:r>
              <a:rPr lang="zh-CN" altLang="en-US" sz="2400" b="1" dirty="0">
                <a:solidFill>
                  <a:srgbClr val="0000FF"/>
                </a:solidFill>
                <a:latin typeface="Arial" panose="020B0604020202020204" pitchFamily="34" charset="0"/>
                <a:ea typeface="华文楷体" pitchFamily="2" charset="-122"/>
              </a:rPr>
              <a:t>用</a:t>
            </a:r>
            <a:r>
              <a:rPr lang="zh-CN" altLang="en-US" sz="2400" b="1" dirty="0">
                <a:solidFill>
                  <a:srgbClr val="FF0000"/>
                </a:solidFill>
                <a:latin typeface="Arial" panose="020B0604020202020204" pitchFamily="34" charset="0"/>
                <a:ea typeface="华文楷体" pitchFamily="2" charset="-122"/>
              </a:rPr>
              <a:t>轨道表示式</a:t>
            </a:r>
            <a:r>
              <a:rPr lang="zh-CN" altLang="en-US" sz="2400" b="1" dirty="0">
                <a:solidFill>
                  <a:srgbClr val="0000FF"/>
                </a:solidFill>
                <a:latin typeface="Arial" panose="020B0604020202020204" pitchFamily="34" charset="0"/>
                <a:ea typeface="华文楷体" pitchFamily="2" charset="-122"/>
              </a:rPr>
              <a:t>表示出铁原子的核外电子排布</a:t>
            </a:r>
            <a:endParaRPr lang="zh-CN" altLang="en-US" sz="2400" b="1" dirty="0">
              <a:solidFill>
                <a:srgbClr val="0000FF"/>
              </a:solidFill>
              <a:latin typeface="Arial" panose="020B0604020202020204" pitchFamily="34" charset="0"/>
              <a:ea typeface="华文楷体" pitchFamily="2" charset="-122"/>
            </a:endParaRPr>
          </a:p>
        </p:txBody>
      </p:sp>
      <p:sp>
        <p:nvSpPr>
          <p:cNvPr id="1014793" name="矩形 1014792"/>
          <p:cNvSpPr/>
          <p:nvPr/>
        </p:nvSpPr>
        <p:spPr>
          <a:xfrm>
            <a:off x="1703388" y="3500438"/>
            <a:ext cx="504825" cy="287337"/>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794" name="矩形 1014793"/>
          <p:cNvSpPr/>
          <p:nvPr/>
        </p:nvSpPr>
        <p:spPr>
          <a:xfrm>
            <a:off x="2424113" y="3502025"/>
            <a:ext cx="504825" cy="287338"/>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795" name="矩形 1014794"/>
          <p:cNvSpPr/>
          <p:nvPr/>
        </p:nvSpPr>
        <p:spPr>
          <a:xfrm>
            <a:off x="3143250" y="3500438"/>
            <a:ext cx="504825" cy="287337"/>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796" name="矩形 1014795"/>
          <p:cNvSpPr/>
          <p:nvPr/>
        </p:nvSpPr>
        <p:spPr>
          <a:xfrm>
            <a:off x="3646488" y="3500438"/>
            <a:ext cx="504825" cy="287337"/>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797" name="矩形 1014796"/>
          <p:cNvSpPr/>
          <p:nvPr/>
        </p:nvSpPr>
        <p:spPr>
          <a:xfrm>
            <a:off x="4151313" y="3500438"/>
            <a:ext cx="504825" cy="287337"/>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798" name="矩形 1014797"/>
          <p:cNvSpPr/>
          <p:nvPr/>
        </p:nvSpPr>
        <p:spPr>
          <a:xfrm>
            <a:off x="4799013" y="3500438"/>
            <a:ext cx="504825" cy="287337"/>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799" name="矩形 1014798"/>
          <p:cNvSpPr/>
          <p:nvPr/>
        </p:nvSpPr>
        <p:spPr>
          <a:xfrm>
            <a:off x="5446713" y="3502025"/>
            <a:ext cx="504825" cy="287338"/>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800" name="矩形 1014799"/>
          <p:cNvSpPr/>
          <p:nvPr/>
        </p:nvSpPr>
        <p:spPr>
          <a:xfrm>
            <a:off x="5949950" y="3502025"/>
            <a:ext cx="504825" cy="287338"/>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801" name="矩形 1014800"/>
          <p:cNvSpPr/>
          <p:nvPr/>
        </p:nvSpPr>
        <p:spPr>
          <a:xfrm>
            <a:off x="6454775" y="3502025"/>
            <a:ext cx="504825" cy="287338"/>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802" name="矩形 1014801"/>
          <p:cNvSpPr/>
          <p:nvPr/>
        </p:nvSpPr>
        <p:spPr>
          <a:xfrm>
            <a:off x="9912350" y="3502025"/>
            <a:ext cx="504825" cy="287338"/>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803" name="矩形 1014802"/>
          <p:cNvSpPr/>
          <p:nvPr/>
        </p:nvSpPr>
        <p:spPr>
          <a:xfrm>
            <a:off x="7175500" y="3502025"/>
            <a:ext cx="504825" cy="287338"/>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804" name="矩形 1014803"/>
          <p:cNvSpPr/>
          <p:nvPr/>
        </p:nvSpPr>
        <p:spPr>
          <a:xfrm>
            <a:off x="7678738" y="3502025"/>
            <a:ext cx="504825" cy="287338"/>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805" name="矩形 1014804"/>
          <p:cNvSpPr/>
          <p:nvPr/>
        </p:nvSpPr>
        <p:spPr>
          <a:xfrm>
            <a:off x="8183563" y="3502025"/>
            <a:ext cx="504825" cy="287338"/>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806" name="矩形 1014805"/>
          <p:cNvSpPr/>
          <p:nvPr/>
        </p:nvSpPr>
        <p:spPr>
          <a:xfrm>
            <a:off x="8686800" y="3502025"/>
            <a:ext cx="504825" cy="287338"/>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807" name="矩形 1014806"/>
          <p:cNvSpPr/>
          <p:nvPr/>
        </p:nvSpPr>
        <p:spPr>
          <a:xfrm>
            <a:off x="9191625" y="3502025"/>
            <a:ext cx="504825" cy="287338"/>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816" name="文本框 1014815"/>
          <p:cNvSpPr txBox="1"/>
          <p:nvPr/>
        </p:nvSpPr>
        <p:spPr>
          <a:xfrm>
            <a:off x="1524000" y="3789363"/>
            <a:ext cx="9144000" cy="369570"/>
          </a:xfrm>
          <a:prstGeom prst="rect">
            <a:avLst/>
          </a:prstGeom>
          <a:noFill/>
          <a:ln w="25400">
            <a:noFill/>
          </a:ln>
        </p:spPr>
        <p:txBody>
          <a:bodyPr lIns="90000" tIns="46800" rIns="90000" bIns="46800" anchor="t">
            <a:spAutoFit/>
          </a:bodyPr>
          <a:p>
            <a:pPr>
              <a:spcBef>
                <a:spcPct val="50000"/>
              </a:spcBef>
            </a:pPr>
            <a:r>
              <a:rPr lang="en-US" altLang="zh-CN">
                <a:latin typeface="Times New Roman" panose="02020603050405020304" pitchFamily="18" charset="0"/>
              </a:rPr>
              <a:t> 1s        2s     2p                   3s     3p                                              3d   4s</a:t>
            </a:r>
            <a:endParaRPr lang="en-US" altLang="zh-CN">
              <a:latin typeface="Times New Roman" panose="02020603050405020304" pitchFamily="18" charset="0"/>
            </a:endParaRPr>
          </a:p>
        </p:txBody>
      </p:sp>
      <p:sp>
        <p:nvSpPr>
          <p:cNvPr id="2" name="文本框 1"/>
          <p:cNvSpPr txBox="1"/>
          <p:nvPr/>
        </p:nvSpPr>
        <p:spPr>
          <a:xfrm>
            <a:off x="3061335" y="1333500"/>
            <a:ext cx="6252210" cy="460375"/>
          </a:xfrm>
          <a:prstGeom prst="rect">
            <a:avLst/>
          </a:prstGeom>
          <a:noFill/>
        </p:spPr>
        <p:txBody>
          <a:bodyPr wrap="none" rtlCol="0" anchor="t">
            <a:spAutoFit/>
          </a:bodyPr>
          <a:p>
            <a:pPr>
              <a:spcBef>
                <a:spcPct val="50000"/>
              </a:spcBef>
            </a:pPr>
            <a:r>
              <a:rPr lang="en-US" altLang="zh-CN" sz="2400" b="1" dirty="0">
                <a:solidFill>
                  <a:srgbClr val="0000FF"/>
                </a:solidFill>
                <a:latin typeface="Arial" panose="020B0604020202020204" pitchFamily="34" charset="0"/>
                <a:ea typeface="华文楷体" pitchFamily="2" charset="-122"/>
                <a:sym typeface="+mn-ea"/>
              </a:rPr>
              <a:t>2.</a:t>
            </a:r>
            <a:r>
              <a:rPr lang="zh-CN" altLang="en-US" sz="2400" b="1" dirty="0">
                <a:solidFill>
                  <a:srgbClr val="0000FF"/>
                </a:solidFill>
                <a:latin typeface="Arial" panose="020B0604020202020204" pitchFamily="34" charset="0"/>
                <a:ea typeface="华文楷体" pitchFamily="2" charset="-122"/>
                <a:sym typeface="+mn-ea"/>
              </a:rPr>
              <a:t>用</a:t>
            </a:r>
            <a:r>
              <a:rPr lang="zh-CN" altLang="en-US" sz="2400" b="1" dirty="0">
                <a:solidFill>
                  <a:srgbClr val="FF0000"/>
                </a:solidFill>
                <a:latin typeface="Arial" panose="020B0604020202020204" pitchFamily="34" charset="0"/>
                <a:ea typeface="华文楷体" pitchFamily="2" charset="-122"/>
                <a:sym typeface="+mn-ea"/>
              </a:rPr>
              <a:t>电子排布式</a:t>
            </a:r>
            <a:r>
              <a:rPr lang="zh-CN" altLang="en-US" sz="2400" b="1" dirty="0">
                <a:solidFill>
                  <a:srgbClr val="0000FF"/>
                </a:solidFill>
                <a:latin typeface="Arial" panose="020B0604020202020204" pitchFamily="34" charset="0"/>
                <a:ea typeface="华文楷体" pitchFamily="2" charset="-122"/>
                <a:sym typeface="+mn-ea"/>
              </a:rPr>
              <a:t>表示出铁原子的核外电子排布</a:t>
            </a:r>
            <a:endParaRPr lang="zh-CN" altLang="en-US" sz="2400"/>
          </a:p>
        </p:txBody>
      </p:sp>
      <p:sp>
        <p:nvSpPr>
          <p:cNvPr id="3" name="文本框 2"/>
          <p:cNvSpPr txBox="1"/>
          <p:nvPr/>
        </p:nvSpPr>
        <p:spPr>
          <a:xfrm>
            <a:off x="3061335" y="1958975"/>
            <a:ext cx="6558280" cy="460375"/>
          </a:xfrm>
          <a:prstGeom prst="rect">
            <a:avLst/>
          </a:prstGeom>
          <a:noFill/>
        </p:spPr>
        <p:txBody>
          <a:bodyPr wrap="none" rtlCol="0" anchor="t">
            <a:spAutoFit/>
          </a:bodyPr>
          <a:p>
            <a:pPr>
              <a:spcBef>
                <a:spcPct val="50000"/>
              </a:spcBef>
            </a:pPr>
            <a:r>
              <a:rPr lang="en-US" altLang="zh-CN" sz="2400" b="1" dirty="0">
                <a:solidFill>
                  <a:srgbClr val="0000FF"/>
                </a:solidFill>
                <a:latin typeface="Arial" panose="020B0604020202020204" pitchFamily="34" charset="0"/>
                <a:ea typeface="华文楷体" pitchFamily="2" charset="-122"/>
                <a:sym typeface="+mn-ea"/>
              </a:rPr>
              <a:t>3.</a:t>
            </a:r>
            <a:r>
              <a:rPr lang="zh-CN" altLang="en-US" sz="2400" b="1" dirty="0">
                <a:solidFill>
                  <a:srgbClr val="0000FF"/>
                </a:solidFill>
                <a:latin typeface="Arial" panose="020B0604020202020204" pitchFamily="34" charset="0"/>
                <a:ea typeface="华文楷体" pitchFamily="2" charset="-122"/>
                <a:sym typeface="+mn-ea"/>
              </a:rPr>
              <a:t>用</a:t>
            </a:r>
            <a:r>
              <a:rPr lang="zh-CN" altLang="en-US" sz="2400" b="1" dirty="0">
                <a:solidFill>
                  <a:srgbClr val="FF0000"/>
                </a:solidFill>
                <a:latin typeface="Arial" panose="020B0604020202020204" pitchFamily="34" charset="0"/>
                <a:ea typeface="华文楷体" pitchFamily="2" charset="-122"/>
                <a:sym typeface="+mn-ea"/>
              </a:rPr>
              <a:t>电子排布简式</a:t>
            </a:r>
            <a:r>
              <a:rPr lang="zh-CN" altLang="en-US" sz="2400" b="1" dirty="0">
                <a:solidFill>
                  <a:srgbClr val="0000FF"/>
                </a:solidFill>
                <a:latin typeface="Arial" panose="020B0604020202020204" pitchFamily="34" charset="0"/>
                <a:ea typeface="华文楷体" pitchFamily="2" charset="-122"/>
                <a:sym typeface="+mn-ea"/>
              </a:rPr>
              <a:t>表示出铁原子的核外电子排布</a:t>
            </a:r>
            <a:endParaRPr lang="zh-CN" altLang="en-US" sz="2400"/>
          </a:p>
        </p:txBody>
      </p:sp>
      <p:sp>
        <p:nvSpPr>
          <p:cNvPr id="1012739" name="文本框 1012738"/>
          <p:cNvSpPr txBox="1"/>
          <p:nvPr/>
        </p:nvSpPr>
        <p:spPr>
          <a:xfrm>
            <a:off x="3061335" y="4333558"/>
            <a:ext cx="8640763" cy="1698625"/>
          </a:xfrm>
          <a:prstGeom prst="rect">
            <a:avLst/>
          </a:prstGeom>
          <a:noFill/>
          <a:ln w="25400">
            <a:noFill/>
          </a:ln>
        </p:spPr>
        <p:txBody>
          <a:bodyPr lIns="90000" tIns="46800" rIns="90000" bIns="46800" anchor="t">
            <a:spAutoFit/>
          </a:bodyPr>
          <a:p>
            <a:pPr>
              <a:spcBef>
                <a:spcPct val="20000"/>
              </a:spcBef>
            </a:pPr>
            <a:endParaRPr lang="zh-CN" altLang="en-US" b="1" dirty="0">
              <a:latin typeface="华文楷体" pitchFamily="2" charset="-122"/>
              <a:ea typeface="华文楷体" pitchFamily="2" charset="-122"/>
            </a:endParaRPr>
          </a:p>
          <a:p>
            <a:pPr>
              <a:spcBef>
                <a:spcPct val="20000"/>
              </a:spcBef>
            </a:pPr>
            <a:r>
              <a:rPr lang="zh-CN" altLang="en-US" b="1" dirty="0">
                <a:latin typeface="华文楷体" pitchFamily="2" charset="-122"/>
                <a:ea typeface="华文楷体" pitchFamily="2" charset="-122"/>
              </a:rPr>
              <a:t>  </a:t>
            </a:r>
            <a:r>
              <a:rPr lang="en-US" altLang="zh-CN" sz="2400" b="1" dirty="0">
                <a:latin typeface="华文楷体" pitchFamily="2" charset="-122"/>
                <a:ea typeface="华文楷体" pitchFamily="2" charset="-122"/>
              </a:rPr>
              <a:t>4</a:t>
            </a:r>
            <a:r>
              <a:rPr lang="en-US" altLang="zh-CN" sz="2400" b="1">
                <a:latin typeface="华文楷体" pitchFamily="2" charset="-122"/>
                <a:ea typeface="华文楷体" pitchFamily="2" charset="-122"/>
              </a:rPr>
              <a:t> .Cu</a:t>
            </a:r>
            <a:r>
              <a:rPr lang="zh-CN" altLang="en-US" sz="2400" b="1" dirty="0">
                <a:latin typeface="华文楷体" pitchFamily="2" charset="-122"/>
                <a:ea typeface="华文楷体" pitchFamily="2" charset="-122"/>
              </a:rPr>
              <a:t>原子的</a:t>
            </a:r>
            <a:r>
              <a:rPr lang="zh-CN" altLang="en-US" sz="2400" b="1" dirty="0">
                <a:solidFill>
                  <a:srgbClr val="FF0000"/>
                </a:solidFill>
                <a:latin typeface="华文楷体" pitchFamily="2" charset="-122"/>
                <a:ea typeface="华文楷体" pitchFamily="2" charset="-122"/>
              </a:rPr>
              <a:t>外围电子排布</a:t>
            </a:r>
            <a:r>
              <a:rPr lang="zh-CN" altLang="en-US" sz="2400" b="1" dirty="0">
                <a:latin typeface="华文楷体" pitchFamily="2" charset="-122"/>
                <a:ea typeface="华文楷体" pitchFamily="2" charset="-122"/>
              </a:rPr>
              <a:t>是 </a:t>
            </a:r>
            <a:endParaRPr lang="zh-CN" altLang="en-US" sz="2400" b="1" dirty="0">
              <a:latin typeface="华文楷体" pitchFamily="2" charset="-122"/>
              <a:ea typeface="华文楷体" pitchFamily="2" charset="-122"/>
            </a:endParaRPr>
          </a:p>
          <a:p>
            <a:pPr>
              <a:spcBef>
                <a:spcPct val="20000"/>
              </a:spcBef>
            </a:pPr>
            <a:r>
              <a:rPr lang="en-US" altLang="zh-CN" sz="2400" b="1">
                <a:latin typeface="华文楷体" pitchFamily="2" charset="-122"/>
                <a:ea typeface="华文楷体" pitchFamily="2" charset="-122"/>
              </a:rPr>
              <a:t>  5. S </a:t>
            </a:r>
            <a:r>
              <a:rPr lang="zh-CN" altLang="en-US" sz="2400" b="1" dirty="0">
                <a:latin typeface="华文楷体" pitchFamily="2" charset="-122"/>
                <a:ea typeface="华文楷体" pitchFamily="2" charset="-122"/>
              </a:rPr>
              <a:t>原子的</a:t>
            </a:r>
            <a:r>
              <a:rPr lang="zh-CN" altLang="en-US" sz="2400" b="1" dirty="0">
                <a:solidFill>
                  <a:srgbClr val="FF0000"/>
                </a:solidFill>
                <a:latin typeface="华文楷体" pitchFamily="2" charset="-122"/>
                <a:ea typeface="华文楷体" pitchFamily="2" charset="-122"/>
              </a:rPr>
              <a:t>价电子排布</a:t>
            </a:r>
            <a:r>
              <a:rPr lang="zh-CN" altLang="en-US" sz="2400" b="1" dirty="0">
                <a:latin typeface="华文楷体" pitchFamily="2" charset="-122"/>
                <a:ea typeface="华文楷体" pitchFamily="2" charset="-122"/>
              </a:rPr>
              <a:t>是 </a:t>
            </a:r>
            <a:endParaRPr lang="zh-CN" altLang="en-US" sz="2400" b="1" dirty="0">
              <a:latin typeface="华文楷体" pitchFamily="2" charset="-122"/>
              <a:ea typeface="华文楷体" pitchFamily="2" charset="-122"/>
            </a:endParaRPr>
          </a:p>
          <a:p>
            <a:pPr>
              <a:spcBef>
                <a:spcPct val="20000"/>
              </a:spcBef>
            </a:pPr>
            <a:r>
              <a:rPr lang="en-US" altLang="zh-CN" sz="2400" b="1">
                <a:latin typeface="华文楷体" pitchFamily="2" charset="-122"/>
                <a:ea typeface="华文楷体" pitchFamily="2" charset="-122"/>
              </a:rPr>
              <a:t> </a:t>
            </a:r>
            <a:endParaRPr lang="zh-CN" altLang="en-US" sz="2400" b="1" dirty="0">
              <a:latin typeface="华文楷体" pitchFamily="2" charset="-122"/>
              <a:ea typeface="华文楷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14793"/>
                                        </p:tgtEl>
                                        <p:attrNameLst>
                                          <p:attrName>style.visibility</p:attrName>
                                        </p:attrNameLst>
                                      </p:cBhvr>
                                      <p:to>
                                        <p:strVal val="visible"/>
                                      </p:to>
                                    </p:set>
                                    <p:animEffect transition="in" filter="blinds(horizontal)">
                                      <p:cBhvr>
                                        <p:cTn id="7" dur="500"/>
                                        <p:tgtEl>
                                          <p:spTgt spid="101479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14794"/>
                                        </p:tgtEl>
                                        <p:attrNameLst>
                                          <p:attrName>style.visibility</p:attrName>
                                        </p:attrNameLst>
                                      </p:cBhvr>
                                      <p:to>
                                        <p:strVal val="visible"/>
                                      </p:to>
                                    </p:set>
                                    <p:animEffect transition="in" filter="blinds(horizontal)">
                                      <p:cBhvr>
                                        <p:cTn id="12" dur="500"/>
                                        <p:tgtEl>
                                          <p:spTgt spid="101479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14795"/>
                                        </p:tgtEl>
                                        <p:attrNameLst>
                                          <p:attrName>style.visibility</p:attrName>
                                        </p:attrNameLst>
                                      </p:cBhvr>
                                      <p:to>
                                        <p:strVal val="visible"/>
                                      </p:to>
                                    </p:set>
                                    <p:animEffect transition="in" filter="blinds(horizontal)">
                                      <p:cBhvr>
                                        <p:cTn id="17" dur="500"/>
                                        <p:tgtEl>
                                          <p:spTgt spid="1014795"/>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014796"/>
                                        </p:tgtEl>
                                        <p:attrNameLst>
                                          <p:attrName>style.visibility</p:attrName>
                                        </p:attrNameLst>
                                      </p:cBhvr>
                                      <p:to>
                                        <p:strVal val="visible"/>
                                      </p:to>
                                    </p:set>
                                    <p:animEffect transition="in" filter="blinds(horizontal)">
                                      <p:cBhvr>
                                        <p:cTn id="20" dur="500"/>
                                        <p:tgtEl>
                                          <p:spTgt spid="1014796"/>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014797"/>
                                        </p:tgtEl>
                                        <p:attrNameLst>
                                          <p:attrName>style.visibility</p:attrName>
                                        </p:attrNameLst>
                                      </p:cBhvr>
                                      <p:to>
                                        <p:strVal val="visible"/>
                                      </p:to>
                                    </p:set>
                                    <p:animEffect transition="in" filter="blinds(horizontal)">
                                      <p:cBhvr>
                                        <p:cTn id="23" dur="500"/>
                                        <p:tgtEl>
                                          <p:spTgt spid="1014797"/>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014798"/>
                                        </p:tgtEl>
                                        <p:attrNameLst>
                                          <p:attrName>style.visibility</p:attrName>
                                        </p:attrNameLst>
                                      </p:cBhvr>
                                      <p:to>
                                        <p:strVal val="visible"/>
                                      </p:to>
                                    </p:set>
                                    <p:animEffect transition="in" filter="blinds(horizontal)">
                                      <p:cBhvr>
                                        <p:cTn id="28" dur="500"/>
                                        <p:tgtEl>
                                          <p:spTgt spid="1014798"/>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014799"/>
                                        </p:tgtEl>
                                        <p:attrNameLst>
                                          <p:attrName>style.visibility</p:attrName>
                                        </p:attrNameLst>
                                      </p:cBhvr>
                                      <p:to>
                                        <p:strVal val="visible"/>
                                      </p:to>
                                    </p:set>
                                    <p:animEffect transition="in" filter="blinds(horizontal)">
                                      <p:cBhvr>
                                        <p:cTn id="33" dur="500"/>
                                        <p:tgtEl>
                                          <p:spTgt spid="1014799"/>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014800"/>
                                        </p:tgtEl>
                                        <p:attrNameLst>
                                          <p:attrName>style.visibility</p:attrName>
                                        </p:attrNameLst>
                                      </p:cBhvr>
                                      <p:to>
                                        <p:strVal val="visible"/>
                                      </p:to>
                                    </p:set>
                                    <p:animEffect transition="in" filter="blinds(horizontal)">
                                      <p:cBhvr>
                                        <p:cTn id="36" dur="500"/>
                                        <p:tgtEl>
                                          <p:spTgt spid="1014800"/>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1014801"/>
                                        </p:tgtEl>
                                        <p:attrNameLst>
                                          <p:attrName>style.visibility</p:attrName>
                                        </p:attrNameLst>
                                      </p:cBhvr>
                                      <p:to>
                                        <p:strVal val="visible"/>
                                      </p:to>
                                    </p:set>
                                    <p:animEffect transition="in" filter="blinds(horizontal)">
                                      <p:cBhvr>
                                        <p:cTn id="39" dur="500"/>
                                        <p:tgtEl>
                                          <p:spTgt spid="1014801"/>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1014802"/>
                                        </p:tgtEl>
                                        <p:attrNameLst>
                                          <p:attrName>style.visibility</p:attrName>
                                        </p:attrNameLst>
                                      </p:cBhvr>
                                      <p:to>
                                        <p:strVal val="visible"/>
                                      </p:to>
                                    </p:set>
                                    <p:animEffect transition="in" filter="blinds(horizontal)">
                                      <p:cBhvr>
                                        <p:cTn id="44" dur="500"/>
                                        <p:tgtEl>
                                          <p:spTgt spid="1014802"/>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1014816"/>
                                        </p:tgtEl>
                                        <p:attrNameLst>
                                          <p:attrName>style.visibility</p:attrName>
                                        </p:attrNameLst>
                                      </p:cBhvr>
                                      <p:to>
                                        <p:strVal val="visible"/>
                                      </p:to>
                                    </p:set>
                                    <p:animEffect transition="in" filter="blinds(horizontal)">
                                      <p:cBhvr>
                                        <p:cTn id="49" dur="500"/>
                                        <p:tgtEl>
                                          <p:spTgt spid="1014816"/>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1014803"/>
                                        </p:tgtEl>
                                        <p:attrNameLst>
                                          <p:attrName>style.visibility</p:attrName>
                                        </p:attrNameLst>
                                      </p:cBhvr>
                                      <p:to>
                                        <p:strVal val="visible"/>
                                      </p:to>
                                    </p:set>
                                    <p:animEffect transition="in" filter="blinds(horizontal)">
                                      <p:cBhvr>
                                        <p:cTn id="54" dur="500"/>
                                        <p:tgtEl>
                                          <p:spTgt spid="1014803"/>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1014804"/>
                                        </p:tgtEl>
                                        <p:attrNameLst>
                                          <p:attrName>style.visibility</p:attrName>
                                        </p:attrNameLst>
                                      </p:cBhvr>
                                      <p:to>
                                        <p:strVal val="visible"/>
                                      </p:to>
                                    </p:set>
                                    <p:animEffect transition="in" filter="blinds(horizontal)">
                                      <p:cBhvr>
                                        <p:cTn id="57" dur="500"/>
                                        <p:tgtEl>
                                          <p:spTgt spid="1014804"/>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1014805"/>
                                        </p:tgtEl>
                                        <p:attrNameLst>
                                          <p:attrName>style.visibility</p:attrName>
                                        </p:attrNameLst>
                                      </p:cBhvr>
                                      <p:to>
                                        <p:strVal val="visible"/>
                                      </p:to>
                                    </p:set>
                                    <p:animEffect transition="in" filter="blinds(horizontal)">
                                      <p:cBhvr>
                                        <p:cTn id="60" dur="500"/>
                                        <p:tgtEl>
                                          <p:spTgt spid="1014805"/>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1014806"/>
                                        </p:tgtEl>
                                        <p:attrNameLst>
                                          <p:attrName>style.visibility</p:attrName>
                                        </p:attrNameLst>
                                      </p:cBhvr>
                                      <p:to>
                                        <p:strVal val="visible"/>
                                      </p:to>
                                    </p:set>
                                    <p:animEffect transition="in" filter="blinds(horizontal)">
                                      <p:cBhvr>
                                        <p:cTn id="63" dur="500"/>
                                        <p:tgtEl>
                                          <p:spTgt spid="1014806"/>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1014807"/>
                                        </p:tgtEl>
                                        <p:attrNameLst>
                                          <p:attrName>style.visibility</p:attrName>
                                        </p:attrNameLst>
                                      </p:cBhvr>
                                      <p:to>
                                        <p:strVal val="visible"/>
                                      </p:to>
                                    </p:set>
                                    <p:animEffect transition="in" filter="blinds(horizontal)">
                                      <p:cBhvr>
                                        <p:cTn id="66" dur="500"/>
                                        <p:tgtEl>
                                          <p:spTgt spid="10148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4793" grpId="0" bldLvl="0" animBg="1"/>
      <p:bldP spid="1014794" grpId="0" bldLvl="0" animBg="1"/>
      <p:bldP spid="1014795" grpId="0" bldLvl="0" animBg="1"/>
      <p:bldP spid="1014796" grpId="0" bldLvl="0" animBg="1"/>
      <p:bldP spid="1014797" grpId="0" bldLvl="0" animBg="1"/>
      <p:bldP spid="1014798" grpId="0" bldLvl="0" animBg="1"/>
      <p:bldP spid="1014799" grpId="0" bldLvl="0" animBg="1"/>
      <p:bldP spid="1014800" grpId="0" bldLvl="0" animBg="1"/>
      <p:bldP spid="1014801" grpId="0" bldLvl="0" animBg="1"/>
      <p:bldP spid="1014802" grpId="0" bldLvl="0" animBg="1"/>
      <p:bldP spid="1014803" grpId="0" bldLvl="0" animBg="1"/>
      <p:bldP spid="1014804" grpId="0" bldLvl="0" animBg="1"/>
      <p:bldP spid="1014805" grpId="0" bldLvl="0" animBg="1"/>
      <p:bldP spid="1014806" grpId="0" bldLvl="0" animBg="1"/>
      <p:bldP spid="1014807" grpId="0" bldLvl="0" animBg="1"/>
      <p:bldP spid="101481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7393" name="日期占位符 1"/>
          <p:cNvSpPr/>
          <p:nvPr>
            <p:ph type="dt" sz="half" idx="10"/>
          </p:nvPr>
        </p:nvSpPr>
        <p:spPr>
          <a:xfrm>
            <a:off x="8401050" y="6551613"/>
            <a:ext cx="1905000" cy="261937"/>
          </a:xfrm>
        </p:spPr>
        <p:txBody>
          <a:bodyPr anchor="t"/>
          <a:lstStyle>
            <a:lvl1pPr marL="0" lvl="0" indent="0" algn="ctr"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spcBef>
                <a:spcPct val="50000"/>
              </a:spcBef>
            </a:pPr>
            <a:fld id="{BB962C8B-B14F-4D97-AF65-F5344CB8AC3E}" type="datetime1">
              <a:rPr lang="zh-CN" altLang="en-US" sz="1600" dirty="0">
                <a:solidFill>
                  <a:srgbClr val="66FF99"/>
                </a:solidFill>
              </a:rPr>
            </a:fld>
            <a:endParaRPr lang="zh-CN" altLang="en-US" sz="1600" dirty="0">
              <a:solidFill>
                <a:srgbClr val="66FF99"/>
              </a:solidFill>
            </a:endParaRPr>
          </a:p>
        </p:txBody>
      </p:sp>
      <p:sp>
        <p:nvSpPr>
          <p:cNvPr id="187394" name="文本占位符 1025026"/>
          <p:cNvSpPr>
            <a:spLocks noGrp="1"/>
          </p:cNvSpPr>
          <p:nvPr>
            <p:ph idx="1"/>
          </p:nvPr>
        </p:nvSpPr>
        <p:spPr>
          <a:xfrm>
            <a:off x="1981200" y="765175"/>
            <a:ext cx="8229600" cy="5360988"/>
          </a:xfrm>
          <a:noFill/>
          <a:ln>
            <a:noFill/>
          </a:ln>
        </p:spPr>
        <p:txBody>
          <a:bodyPr anchor="t"/>
          <a:p>
            <a:pPr marL="0" indent="0">
              <a:lnSpc>
                <a:spcPct val="125000"/>
              </a:lnSpc>
              <a:buNone/>
            </a:pPr>
            <a:r>
              <a:rPr lang="en-US" altLang="zh-CN" b="1" dirty="0">
                <a:solidFill>
                  <a:srgbClr val="FF3300"/>
                </a:solidFill>
              </a:rPr>
              <a:t>17.</a:t>
            </a:r>
            <a:r>
              <a:rPr lang="zh-CN" altLang="en-US" b="1" dirty="0">
                <a:solidFill>
                  <a:srgbClr val="FF3300"/>
                </a:solidFill>
              </a:rPr>
              <a:t>比较</a:t>
            </a:r>
            <a:r>
              <a:rPr lang="zh-CN" altLang="en-US" b="1" dirty="0">
                <a:sym typeface="+mn-ea"/>
              </a:rPr>
              <a:t>电离能</a:t>
            </a:r>
            <a:r>
              <a:rPr lang="zh-CN" altLang="en-US" b="1" dirty="0">
                <a:sym typeface="+mn-ea"/>
              </a:rPr>
              <a:t>大小</a:t>
            </a:r>
            <a:r>
              <a:rPr lang="zh-CN" altLang="en-US" b="1" dirty="0">
                <a:sym typeface="+mn-ea"/>
              </a:rPr>
              <a:t>及电离能大小的解释</a:t>
            </a:r>
            <a:endParaRPr lang="en-US" altLang="zh-CN" b="1">
              <a:solidFill>
                <a:srgbClr val="FF3300"/>
              </a:solidFill>
            </a:endParaRPr>
          </a:p>
          <a:p>
            <a:pPr>
              <a:lnSpc>
                <a:spcPct val="125000"/>
              </a:lnSpc>
            </a:pPr>
            <a:r>
              <a:rPr lang="zh-CN" altLang="en-US" b="1" dirty="0"/>
              <a:t>第一电离能大小比较</a:t>
            </a:r>
            <a:r>
              <a:rPr lang="en-US" altLang="zh-CN" b="1"/>
              <a:t>:</a:t>
            </a:r>
            <a:r>
              <a:rPr lang="en-US" altLang="zh-CN" b="1" err="1">
                <a:sym typeface="+mn-ea"/>
              </a:rPr>
              <a:t>K     </a:t>
            </a:r>
            <a:r>
              <a:rPr lang="en-US" altLang="zh-CN" b="1" err="1"/>
              <a:t>Na       Al       </a:t>
            </a:r>
            <a:r>
              <a:rPr lang="en-US" altLang="zh-CN" b="1" err="1">
                <a:sym typeface="+mn-ea"/>
              </a:rPr>
              <a:t>Mg</a:t>
            </a:r>
            <a:r>
              <a:rPr lang="en-US" altLang="zh-CN" b="1" err="1"/>
              <a:t>  </a:t>
            </a:r>
            <a:r>
              <a:rPr lang="zh-CN" altLang="en-US" b="1" dirty="0">
                <a:sym typeface="+mn-ea"/>
              </a:rPr>
              <a:t>      </a:t>
            </a:r>
            <a:endParaRPr lang="zh-CN" altLang="en-US" b="1" dirty="0">
              <a:sym typeface="+mn-ea"/>
            </a:endParaRPr>
          </a:p>
          <a:p>
            <a:pPr>
              <a:lnSpc>
                <a:spcPct val="125000"/>
              </a:lnSpc>
            </a:pPr>
            <a:r>
              <a:rPr lang="zh-CN" altLang="en-US" b="1" dirty="0">
                <a:sym typeface="+mn-ea"/>
              </a:rPr>
              <a:t>第二电离能</a:t>
            </a:r>
            <a:r>
              <a:rPr lang="en-US" altLang="zh-CN" b="1">
                <a:sym typeface="+mn-ea"/>
              </a:rPr>
              <a:t>:</a:t>
            </a:r>
            <a:r>
              <a:rPr lang="zh-CN" altLang="en-US" b="1" dirty="0">
                <a:sym typeface="+mn-ea"/>
              </a:rPr>
              <a:t>大小比较</a:t>
            </a:r>
            <a:r>
              <a:rPr lang="en-US" altLang="zh-CN" b="1">
                <a:sym typeface="+mn-ea"/>
              </a:rPr>
              <a:t>:</a:t>
            </a:r>
            <a:r>
              <a:rPr lang="en-US" altLang="zh-CN" b="1" err="1">
                <a:sym typeface="+mn-ea"/>
              </a:rPr>
              <a:t>K     </a:t>
            </a:r>
            <a:r>
              <a:rPr lang="en-US" altLang="zh-CN" b="1" err="1">
                <a:sym typeface="+mn-ea"/>
              </a:rPr>
              <a:t>Na       Al       </a:t>
            </a:r>
            <a:r>
              <a:rPr lang="en-US" altLang="zh-CN" b="1" err="1">
                <a:sym typeface="+mn-ea"/>
              </a:rPr>
              <a:t>Mg</a:t>
            </a:r>
            <a:endParaRPr lang="en-US" altLang="zh-CN" b="1" err="1">
              <a:sym typeface="+mn-ea"/>
            </a:endParaRPr>
          </a:p>
          <a:p>
            <a:pPr>
              <a:lnSpc>
                <a:spcPct val="125000"/>
              </a:lnSpc>
            </a:pPr>
            <a:r>
              <a:rPr lang="en-US" altLang="zh-CN" b="1" err="1">
                <a:sym typeface="+mn-ea"/>
              </a:rPr>
              <a:t>  </a:t>
            </a:r>
            <a:r>
              <a:rPr lang="en-US" altLang="zh-CN" b="1" err="1">
                <a:sym typeface="+mn-ea"/>
              </a:rPr>
              <a:t>Na</a:t>
            </a:r>
            <a:r>
              <a:rPr lang="en-US" altLang="zh-CN" b="1">
                <a:sym typeface="+mn-ea"/>
              </a:rPr>
              <a:t>:</a:t>
            </a:r>
            <a:r>
              <a:rPr lang="en-US" altLang="zh-CN" b="1" err="1">
                <a:sym typeface="+mn-ea"/>
              </a:rPr>
              <a:t> </a:t>
            </a:r>
            <a:r>
              <a:rPr lang="zh-CN" altLang="en-US" b="1" dirty="0">
                <a:sym typeface="+mn-ea"/>
              </a:rPr>
              <a:t>第一电离能    </a:t>
            </a:r>
            <a:r>
              <a:rPr lang="zh-CN" altLang="en-US" b="1" dirty="0">
                <a:sym typeface="+mn-ea"/>
              </a:rPr>
              <a:t>第二电离能      第三电离能</a:t>
            </a:r>
            <a:r>
              <a:rPr lang="en-US" altLang="zh-CN" b="1" err="1">
                <a:sym typeface="+mn-ea"/>
              </a:rPr>
              <a:t> </a:t>
            </a:r>
            <a:endParaRPr lang="en-US" altLang="zh-CN" b="1"/>
          </a:p>
          <a:p>
            <a:pPr>
              <a:lnSpc>
                <a:spcPct val="125000"/>
              </a:lnSpc>
            </a:pPr>
            <a:r>
              <a:rPr lang="zh-CN" altLang="en-US" b="1" dirty="0">
                <a:sym typeface="+mn-ea"/>
              </a:rPr>
              <a:t>解释</a:t>
            </a:r>
            <a:r>
              <a:rPr lang="en-US" altLang="zh-CN" b="1" err="1">
                <a:sym typeface="+mn-ea"/>
              </a:rPr>
              <a:t>Mg</a:t>
            </a:r>
            <a:r>
              <a:rPr lang="en-US" altLang="zh-CN" b="1" err="1">
                <a:sym typeface="+mn-ea"/>
              </a:rPr>
              <a:t> </a:t>
            </a:r>
            <a:r>
              <a:rPr lang="zh-CN" altLang="en-US" b="1" dirty="0">
                <a:sym typeface="+mn-ea"/>
              </a:rPr>
              <a:t>第一电离能大于</a:t>
            </a:r>
            <a:r>
              <a:rPr lang="en-US" altLang="zh-CN" b="1" err="1">
                <a:sym typeface="+mn-ea"/>
              </a:rPr>
              <a:t>Al</a:t>
            </a:r>
            <a:r>
              <a:rPr lang="en-US" altLang="zh-CN" b="1" err="1">
                <a:sym typeface="+mn-ea"/>
              </a:rPr>
              <a:t> </a:t>
            </a:r>
            <a:endParaRPr lang="en-US" altLang="zh-CN" b="1" err="1">
              <a:sym typeface="+mn-ea"/>
            </a:endParaRPr>
          </a:p>
          <a:p>
            <a:pPr>
              <a:lnSpc>
                <a:spcPct val="125000"/>
              </a:lnSpc>
            </a:pPr>
            <a:r>
              <a:rPr lang="zh-CN" altLang="en-US" b="1" dirty="0">
                <a:sym typeface="+mn-ea"/>
              </a:rPr>
              <a:t>解释</a:t>
            </a:r>
            <a:r>
              <a:rPr lang="en-US" altLang="zh-CN" b="1" err="1">
                <a:sym typeface="+mn-ea"/>
              </a:rPr>
              <a:t>Mg </a:t>
            </a:r>
            <a:r>
              <a:rPr lang="zh-CN" altLang="en-US" b="1" dirty="0">
                <a:sym typeface="+mn-ea"/>
              </a:rPr>
              <a:t>第二电离能小于</a:t>
            </a:r>
            <a:r>
              <a:rPr lang="en-US" altLang="zh-CN" b="1" err="1">
                <a:sym typeface="+mn-ea"/>
              </a:rPr>
              <a:t>Al</a:t>
            </a:r>
            <a:endParaRPr lang="en-US" altLang="zh-CN" b="1" baseline="-25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7393" name="日期占位符 1"/>
          <p:cNvSpPr/>
          <p:nvPr>
            <p:ph type="dt" sz="half" idx="10"/>
          </p:nvPr>
        </p:nvSpPr>
        <p:spPr>
          <a:xfrm>
            <a:off x="8401050" y="6551613"/>
            <a:ext cx="1905000" cy="261937"/>
          </a:xfrm>
        </p:spPr>
        <p:txBody>
          <a:bodyPr anchor="t"/>
          <a:lstStyle>
            <a:lvl1pPr marL="0" lvl="0" indent="0" algn="ctr"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spcBef>
                <a:spcPct val="50000"/>
              </a:spcBef>
            </a:pPr>
            <a:fld id="{BB962C8B-B14F-4D97-AF65-F5344CB8AC3E}" type="datetime1">
              <a:rPr lang="zh-CN" altLang="en-US" sz="1600" dirty="0">
                <a:solidFill>
                  <a:srgbClr val="66FF99"/>
                </a:solidFill>
              </a:rPr>
            </a:fld>
            <a:endParaRPr lang="zh-CN" altLang="en-US" sz="1600" dirty="0">
              <a:solidFill>
                <a:srgbClr val="66FF99"/>
              </a:solidFill>
            </a:endParaRPr>
          </a:p>
        </p:txBody>
      </p:sp>
      <p:sp>
        <p:nvSpPr>
          <p:cNvPr id="187394" name="文本占位符 1025026"/>
          <p:cNvSpPr>
            <a:spLocks noGrp="1"/>
          </p:cNvSpPr>
          <p:nvPr>
            <p:ph idx="1"/>
          </p:nvPr>
        </p:nvSpPr>
        <p:spPr>
          <a:xfrm>
            <a:off x="1981200" y="765175"/>
            <a:ext cx="8229600" cy="5360988"/>
          </a:xfrm>
          <a:noFill/>
          <a:ln>
            <a:noFill/>
          </a:ln>
        </p:spPr>
        <p:txBody>
          <a:bodyPr anchor="t"/>
          <a:p>
            <a:pPr marL="0" indent="0">
              <a:lnSpc>
                <a:spcPct val="125000"/>
              </a:lnSpc>
              <a:buNone/>
            </a:pPr>
            <a:r>
              <a:rPr lang="en-US" altLang="zh-CN" b="1" dirty="0">
                <a:solidFill>
                  <a:srgbClr val="FF3300"/>
                </a:solidFill>
              </a:rPr>
              <a:t>18.</a:t>
            </a:r>
            <a:r>
              <a:rPr lang="zh-CN" altLang="en-US" b="1" dirty="0">
                <a:solidFill>
                  <a:srgbClr val="FF3300"/>
                </a:solidFill>
              </a:rPr>
              <a:t>比较</a:t>
            </a:r>
            <a:r>
              <a:rPr lang="zh-CN" altLang="en-US" b="1" dirty="0">
                <a:sym typeface="+mn-ea"/>
              </a:rPr>
              <a:t>电负性的大小</a:t>
            </a:r>
            <a:r>
              <a:rPr lang="en-US" altLang="zh-CN" b="1">
                <a:solidFill>
                  <a:srgbClr val="FF3300"/>
                </a:solidFill>
              </a:rPr>
              <a:t>:</a:t>
            </a:r>
            <a:endParaRPr lang="en-US" altLang="zh-CN" b="1">
              <a:solidFill>
                <a:srgbClr val="FF3300"/>
              </a:solidFill>
            </a:endParaRPr>
          </a:p>
          <a:p>
            <a:pPr marL="0" indent="0">
              <a:lnSpc>
                <a:spcPct val="125000"/>
              </a:lnSpc>
              <a:buNone/>
            </a:pPr>
            <a:r>
              <a:rPr lang="en-US" altLang="zh-CN" b="1" err="1">
                <a:sym typeface="+mn-ea"/>
              </a:rPr>
              <a:t> </a:t>
            </a:r>
            <a:endParaRPr lang="en-US" altLang="zh-CN" b="1"/>
          </a:p>
          <a:p>
            <a:pPr marL="0" indent="0">
              <a:lnSpc>
                <a:spcPct val="125000"/>
              </a:lnSpc>
              <a:buNone/>
            </a:pPr>
            <a:r>
              <a:rPr lang="zh-CN" altLang="en-US" b="1" dirty="0"/>
              <a:t>电负性</a:t>
            </a:r>
            <a:r>
              <a:rPr lang="zh-CN" altLang="en-US" b="1" dirty="0">
                <a:sym typeface="+mn-ea"/>
              </a:rPr>
              <a:t>大小比较</a:t>
            </a:r>
            <a:r>
              <a:rPr lang="en-US" altLang="zh-CN" b="1"/>
              <a:t>:F   </a:t>
            </a:r>
            <a:r>
              <a:rPr lang="en-US" altLang="zh-CN" b="1">
                <a:sym typeface="+mn-ea"/>
              </a:rPr>
              <a:t>O    </a:t>
            </a:r>
            <a:r>
              <a:rPr lang="en-US" altLang="zh-CN" b="1"/>
              <a:t>S   </a:t>
            </a:r>
            <a:r>
              <a:rPr lang="en-US" altLang="zh-CN" b="1" err="1">
                <a:sym typeface="+mn-ea"/>
              </a:rPr>
              <a:t>   Al       Mg</a:t>
            </a:r>
            <a:r>
              <a:rPr lang="en-US" altLang="zh-CN" b="1"/>
              <a:t>  </a:t>
            </a:r>
            <a:r>
              <a:rPr lang="en-US" altLang="zh-CN" b="1" err="1">
                <a:sym typeface="+mn-ea"/>
              </a:rPr>
              <a:t>    Na     K   He</a:t>
            </a:r>
            <a:endParaRPr lang="en-US" altLang="zh-CN" b="1" baseline="-25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3297" name="日期占位符 1"/>
          <p:cNvSpPr/>
          <p:nvPr>
            <p:ph type="dt" sz="half" idx="10"/>
          </p:nvPr>
        </p:nvSpPr>
        <p:spPr>
          <a:xfrm>
            <a:off x="8401050" y="6551613"/>
            <a:ext cx="1905000" cy="261937"/>
          </a:xfrm>
        </p:spPr>
        <p:txBody>
          <a:bodyPr anchor="t"/>
          <a:lstStyle>
            <a:lvl1pPr marL="0" lvl="0" indent="0" algn="ctr"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spcBef>
                <a:spcPct val="50000"/>
              </a:spcBef>
            </a:pPr>
            <a:fld id="{BB962C8B-B14F-4D97-AF65-F5344CB8AC3E}" type="datetime1">
              <a:rPr lang="zh-CN" altLang="en-US" sz="1600" dirty="0">
                <a:solidFill>
                  <a:srgbClr val="66FF99"/>
                </a:solidFill>
              </a:rPr>
            </a:fld>
            <a:endParaRPr lang="zh-CN" altLang="en-US" sz="1600" dirty="0">
              <a:solidFill>
                <a:srgbClr val="66FF99"/>
              </a:solidFill>
            </a:endParaRPr>
          </a:p>
        </p:txBody>
      </p:sp>
      <p:sp>
        <p:nvSpPr>
          <p:cNvPr id="183298" name="文本框 1018883"/>
          <p:cNvSpPr txBox="1"/>
          <p:nvPr/>
        </p:nvSpPr>
        <p:spPr>
          <a:xfrm>
            <a:off x="2711450" y="1233488"/>
            <a:ext cx="792163" cy="2246630"/>
          </a:xfrm>
          <a:prstGeom prst="rect">
            <a:avLst/>
          </a:prstGeom>
          <a:noFill/>
          <a:ln w="25400">
            <a:noFill/>
          </a:ln>
        </p:spPr>
        <p:txBody>
          <a:bodyPr lIns="90000" tIns="46800" rIns="90000" bIns="46800" anchor="t">
            <a:spAutoFit/>
          </a:bodyPr>
          <a:p>
            <a:pPr algn="ctr">
              <a:spcBef>
                <a:spcPct val="50000"/>
              </a:spcBef>
            </a:pPr>
            <a:r>
              <a:rPr lang="zh-CN" altLang="en-US" sz="2800" b="1" dirty="0">
                <a:latin typeface="华文楷体" pitchFamily="2" charset="-122"/>
                <a:ea typeface="华文楷体" pitchFamily="2" charset="-122"/>
              </a:rPr>
              <a:t>金属性强弱</a:t>
            </a:r>
            <a:endParaRPr lang="zh-CN" altLang="en-US" sz="2800" b="1" dirty="0">
              <a:latin typeface="华文楷体" pitchFamily="2" charset="-122"/>
              <a:ea typeface="华文楷体" pitchFamily="2" charset="-122"/>
            </a:endParaRPr>
          </a:p>
        </p:txBody>
      </p:sp>
      <p:sp>
        <p:nvSpPr>
          <p:cNvPr id="183299" name="文本框 1018884"/>
          <p:cNvSpPr txBox="1"/>
          <p:nvPr/>
        </p:nvSpPr>
        <p:spPr>
          <a:xfrm>
            <a:off x="2566988" y="3933825"/>
            <a:ext cx="1008062" cy="1384935"/>
          </a:xfrm>
          <a:prstGeom prst="rect">
            <a:avLst/>
          </a:prstGeom>
          <a:noFill/>
          <a:ln w="25400">
            <a:noFill/>
          </a:ln>
        </p:spPr>
        <p:txBody>
          <a:bodyPr lIns="90000" tIns="46800" rIns="90000" bIns="46800" anchor="t">
            <a:spAutoFit/>
          </a:bodyPr>
          <a:p>
            <a:pPr algn="ctr">
              <a:spcBef>
                <a:spcPct val="50000"/>
              </a:spcBef>
            </a:pPr>
            <a:r>
              <a:rPr lang="zh-CN" altLang="en-US" sz="2800" b="1" dirty="0">
                <a:latin typeface="华文楷体" pitchFamily="2" charset="-122"/>
                <a:ea typeface="华文楷体" pitchFamily="2" charset="-122"/>
              </a:rPr>
              <a:t>非金属性强弱</a:t>
            </a:r>
            <a:endParaRPr lang="zh-CN" altLang="en-US" sz="2800" b="1" dirty="0">
              <a:latin typeface="华文楷体" pitchFamily="2" charset="-122"/>
              <a:ea typeface="华文楷体" pitchFamily="2" charset="-122"/>
            </a:endParaRPr>
          </a:p>
        </p:txBody>
      </p:sp>
      <p:sp>
        <p:nvSpPr>
          <p:cNvPr id="183300" name="左大括号 1018885"/>
          <p:cNvSpPr/>
          <p:nvPr/>
        </p:nvSpPr>
        <p:spPr>
          <a:xfrm>
            <a:off x="2424113" y="1844675"/>
            <a:ext cx="287337" cy="2590800"/>
          </a:xfrm>
          <a:prstGeom prst="leftBrace">
            <a:avLst>
              <a:gd name="adj1" fmla="val 75096"/>
              <a:gd name="adj2" fmla="val 50000"/>
            </a:avLst>
          </a:prstGeom>
          <a:noFill/>
          <a:ln w="25400" cap="flat" cmpd="sng">
            <a:solidFill>
              <a:srgbClr val="00FF00"/>
            </a:solidFill>
            <a:prstDash val="solid"/>
            <a:round/>
            <a:headEnd type="none" w="med" len="med"/>
            <a:tailEnd type="none" w="med" len="med"/>
          </a:ln>
        </p:spPr>
        <p:txBody>
          <a:bodyPr anchor="t"/>
          <a:p>
            <a:pPr algn="ctr"/>
            <a:endParaRPr lang="zh-CN" altLang="en-US">
              <a:latin typeface="Times New Roman" panose="02020603050405020304" pitchFamily="18" charset="0"/>
            </a:endParaRPr>
          </a:p>
        </p:txBody>
      </p:sp>
      <p:sp>
        <p:nvSpPr>
          <p:cNvPr id="183301" name="文本框 1018886"/>
          <p:cNvSpPr txBox="1"/>
          <p:nvPr/>
        </p:nvSpPr>
        <p:spPr>
          <a:xfrm>
            <a:off x="3792538" y="1001713"/>
            <a:ext cx="6624637" cy="2677795"/>
          </a:xfrm>
          <a:prstGeom prst="rect">
            <a:avLst/>
          </a:prstGeom>
          <a:noFill/>
          <a:ln w="25400">
            <a:noFill/>
          </a:ln>
        </p:spPr>
        <p:txBody>
          <a:bodyPr lIns="90000" tIns="46800" rIns="90000" bIns="46800" anchor="t">
            <a:spAutoFit/>
          </a:bodyPr>
          <a:p>
            <a:r>
              <a:rPr lang="en-US" altLang="zh-CN" sz="2800" b="1">
                <a:latin typeface="华文楷体" pitchFamily="2" charset="-122"/>
                <a:ea typeface="华文楷体" pitchFamily="2" charset="-122"/>
              </a:rPr>
              <a:t>①</a:t>
            </a:r>
            <a:r>
              <a:rPr lang="zh-CN" altLang="en-US" sz="2800" b="1" dirty="0">
                <a:latin typeface="华文楷体" pitchFamily="2" charset="-122"/>
                <a:ea typeface="华文楷体" pitchFamily="2" charset="-122"/>
              </a:rPr>
              <a:t>与水反应置换氢的难易 </a:t>
            </a:r>
            <a:endParaRPr lang="zh-CN" altLang="en-US" sz="2800" b="1" dirty="0">
              <a:latin typeface="华文楷体" pitchFamily="2" charset="-122"/>
              <a:ea typeface="华文楷体" pitchFamily="2" charset="-122"/>
            </a:endParaRPr>
          </a:p>
          <a:p>
            <a:r>
              <a:rPr lang="en-US" altLang="zh-CN" sz="2800" b="1">
                <a:latin typeface="华文楷体" pitchFamily="2" charset="-122"/>
                <a:ea typeface="华文楷体" pitchFamily="2" charset="-122"/>
              </a:rPr>
              <a:t>②</a:t>
            </a:r>
            <a:r>
              <a:rPr lang="zh-CN" altLang="en-US" sz="2800" b="1" dirty="0">
                <a:latin typeface="华文楷体" pitchFamily="2" charset="-122"/>
                <a:ea typeface="华文楷体" pitchFamily="2" charset="-122"/>
              </a:rPr>
              <a:t>最高价氧化物的水化物碱性强弱</a:t>
            </a:r>
            <a:endParaRPr lang="zh-CN" altLang="en-US" sz="2800" b="1" dirty="0">
              <a:latin typeface="华文楷体" pitchFamily="2" charset="-122"/>
              <a:ea typeface="华文楷体" pitchFamily="2" charset="-122"/>
            </a:endParaRPr>
          </a:p>
          <a:p>
            <a:r>
              <a:rPr lang="en-US" altLang="zh-CN" sz="2800" b="1">
                <a:latin typeface="华文楷体" pitchFamily="2" charset="-122"/>
                <a:ea typeface="华文楷体" pitchFamily="2" charset="-122"/>
              </a:rPr>
              <a:t>③</a:t>
            </a:r>
            <a:r>
              <a:rPr lang="zh-CN" altLang="en-US" sz="2800" b="1" dirty="0">
                <a:latin typeface="华文楷体" pitchFamily="2" charset="-122"/>
                <a:ea typeface="华文楷体" pitchFamily="2" charset="-122"/>
              </a:rPr>
              <a:t>单质的还原性或离子的氧化性（电解中在阴极上得电子的先后）</a:t>
            </a:r>
            <a:endParaRPr lang="zh-CN" altLang="en-US" sz="2800" b="1" dirty="0">
              <a:latin typeface="华文楷体" pitchFamily="2" charset="-122"/>
              <a:ea typeface="华文楷体" pitchFamily="2" charset="-122"/>
            </a:endParaRPr>
          </a:p>
          <a:p>
            <a:r>
              <a:rPr lang="en-US" altLang="zh-CN" sz="2800" b="1">
                <a:latin typeface="华文楷体" pitchFamily="2" charset="-122"/>
                <a:ea typeface="华文楷体" pitchFamily="2" charset="-122"/>
              </a:rPr>
              <a:t>④</a:t>
            </a:r>
            <a:r>
              <a:rPr lang="zh-CN" altLang="en-US" sz="2800" b="1" dirty="0">
                <a:latin typeface="华文楷体" pitchFamily="2" charset="-122"/>
                <a:ea typeface="华文楷体" pitchFamily="2" charset="-122"/>
              </a:rPr>
              <a:t>互相置换反应</a:t>
            </a:r>
            <a:endParaRPr lang="zh-CN" altLang="en-US" sz="2800" b="1" dirty="0">
              <a:latin typeface="华文楷体" pitchFamily="2" charset="-122"/>
              <a:ea typeface="华文楷体" pitchFamily="2" charset="-122"/>
            </a:endParaRPr>
          </a:p>
          <a:p>
            <a:r>
              <a:rPr lang="en-US" altLang="zh-CN" sz="2800" b="1">
                <a:latin typeface="华文楷体" pitchFamily="2" charset="-122"/>
                <a:ea typeface="华文楷体" pitchFamily="2" charset="-122"/>
              </a:rPr>
              <a:t>⑤</a:t>
            </a:r>
            <a:r>
              <a:rPr lang="zh-CN" altLang="en-US" sz="2800" b="1" dirty="0">
                <a:latin typeface="华文楷体" pitchFamily="2" charset="-122"/>
                <a:ea typeface="华文楷体" pitchFamily="2" charset="-122"/>
              </a:rPr>
              <a:t>原电池反应中正负极</a:t>
            </a:r>
            <a:endParaRPr lang="en-US" altLang="zh-CN" sz="2800" b="1">
              <a:latin typeface="华文楷体" pitchFamily="2" charset="-122"/>
              <a:ea typeface="华文楷体" pitchFamily="2" charset="-122"/>
            </a:endParaRPr>
          </a:p>
        </p:txBody>
      </p:sp>
      <p:sp>
        <p:nvSpPr>
          <p:cNvPr id="183302" name="文本框 1018887"/>
          <p:cNvSpPr txBox="1"/>
          <p:nvPr/>
        </p:nvSpPr>
        <p:spPr>
          <a:xfrm>
            <a:off x="3792538" y="3860800"/>
            <a:ext cx="6407150" cy="1816100"/>
          </a:xfrm>
          <a:prstGeom prst="rect">
            <a:avLst/>
          </a:prstGeom>
          <a:noFill/>
          <a:ln w="25400">
            <a:noFill/>
          </a:ln>
        </p:spPr>
        <p:txBody>
          <a:bodyPr lIns="90000" tIns="46800" rIns="90000" bIns="46800" anchor="t">
            <a:spAutoFit/>
          </a:bodyPr>
          <a:p>
            <a:r>
              <a:rPr lang="en-US" altLang="zh-CN" sz="2800" b="1">
                <a:latin typeface="华文楷体" pitchFamily="2" charset="-122"/>
                <a:ea typeface="华文楷体" pitchFamily="2" charset="-122"/>
              </a:rPr>
              <a:t>①</a:t>
            </a:r>
            <a:r>
              <a:rPr lang="zh-CN" altLang="en-US" sz="2800" b="1" dirty="0">
                <a:latin typeface="华文楷体" pitchFamily="2" charset="-122"/>
                <a:ea typeface="华文楷体" pitchFamily="2" charset="-122"/>
              </a:rPr>
              <a:t>与</a:t>
            </a:r>
            <a:r>
              <a:rPr lang="en-US" altLang="zh-CN" sz="2800" b="1">
                <a:latin typeface="华文楷体" pitchFamily="2" charset="-122"/>
                <a:ea typeface="华文楷体" pitchFamily="2" charset="-122"/>
              </a:rPr>
              <a:t>H</a:t>
            </a:r>
            <a:r>
              <a:rPr lang="en-US" altLang="zh-CN" sz="2800" b="1" baseline="-25000">
                <a:latin typeface="华文楷体" pitchFamily="2" charset="-122"/>
                <a:ea typeface="华文楷体" pitchFamily="2" charset="-122"/>
              </a:rPr>
              <a:t>2</a:t>
            </a:r>
            <a:r>
              <a:rPr lang="zh-CN" altLang="en-US" sz="2800" b="1" dirty="0">
                <a:latin typeface="华文楷体" pitchFamily="2" charset="-122"/>
                <a:ea typeface="华文楷体" pitchFamily="2" charset="-122"/>
              </a:rPr>
              <a:t>化合的难易及氢化物的稳定性</a:t>
            </a:r>
            <a:endParaRPr lang="zh-CN" altLang="en-US" sz="2800" b="1" dirty="0">
              <a:latin typeface="华文楷体" pitchFamily="2" charset="-122"/>
              <a:ea typeface="华文楷体" pitchFamily="2" charset="-122"/>
            </a:endParaRPr>
          </a:p>
          <a:p>
            <a:r>
              <a:rPr lang="en-US" altLang="zh-CN" sz="2800" b="1">
                <a:latin typeface="华文楷体" pitchFamily="2" charset="-122"/>
                <a:ea typeface="华文楷体" pitchFamily="2" charset="-122"/>
              </a:rPr>
              <a:t>②</a:t>
            </a:r>
            <a:r>
              <a:rPr lang="zh-CN" altLang="en-US" sz="2800" b="1" dirty="0">
                <a:latin typeface="华文楷体" pitchFamily="2" charset="-122"/>
                <a:ea typeface="华文楷体" pitchFamily="2" charset="-122"/>
              </a:rPr>
              <a:t>最高价氧化物的水化物酸性强弱</a:t>
            </a:r>
            <a:endParaRPr lang="zh-CN" altLang="en-US" sz="2800" b="1" dirty="0">
              <a:latin typeface="华文楷体" pitchFamily="2" charset="-122"/>
              <a:ea typeface="华文楷体" pitchFamily="2" charset="-122"/>
            </a:endParaRPr>
          </a:p>
          <a:p>
            <a:r>
              <a:rPr lang="en-US" altLang="zh-CN" sz="2800" b="1">
                <a:latin typeface="华文楷体" pitchFamily="2" charset="-122"/>
                <a:ea typeface="华文楷体" pitchFamily="2" charset="-122"/>
              </a:rPr>
              <a:t>③</a:t>
            </a:r>
            <a:r>
              <a:rPr lang="zh-CN" altLang="en-US" sz="2800" b="1" dirty="0">
                <a:latin typeface="华文楷体" pitchFamily="2" charset="-122"/>
                <a:ea typeface="华文楷体" pitchFamily="2" charset="-122"/>
              </a:rPr>
              <a:t>单质的氧化性或离子的还原性</a:t>
            </a:r>
            <a:endParaRPr lang="zh-CN" altLang="en-US" sz="2800" b="1" dirty="0">
              <a:latin typeface="华文楷体" pitchFamily="2" charset="-122"/>
              <a:ea typeface="华文楷体" pitchFamily="2" charset="-122"/>
            </a:endParaRPr>
          </a:p>
          <a:p>
            <a:r>
              <a:rPr lang="en-US" altLang="zh-CN" sz="2800" b="1">
                <a:latin typeface="华文楷体" pitchFamily="2" charset="-122"/>
                <a:ea typeface="华文楷体" pitchFamily="2" charset="-122"/>
              </a:rPr>
              <a:t>④</a:t>
            </a:r>
            <a:r>
              <a:rPr lang="zh-CN" altLang="en-US" sz="2800" b="1" dirty="0">
                <a:latin typeface="华文楷体" pitchFamily="2" charset="-122"/>
                <a:ea typeface="华文楷体" pitchFamily="2" charset="-122"/>
              </a:rPr>
              <a:t>互相置换反应</a:t>
            </a:r>
            <a:endParaRPr lang="en-US" altLang="zh-CN" sz="2800" b="1">
              <a:latin typeface="华文楷体" pitchFamily="2" charset="-122"/>
              <a:ea typeface="华文楷体" pitchFamily="2" charset="-122"/>
            </a:endParaRPr>
          </a:p>
        </p:txBody>
      </p:sp>
      <p:sp>
        <p:nvSpPr>
          <p:cNvPr id="183303" name="文本框 1018889"/>
          <p:cNvSpPr txBox="1"/>
          <p:nvPr/>
        </p:nvSpPr>
        <p:spPr>
          <a:xfrm>
            <a:off x="1741488" y="2276475"/>
            <a:ext cx="682625" cy="1816100"/>
          </a:xfrm>
          <a:prstGeom prst="rect">
            <a:avLst/>
          </a:prstGeom>
          <a:noFill/>
          <a:ln w="25400">
            <a:noFill/>
          </a:ln>
        </p:spPr>
        <p:txBody>
          <a:bodyPr lIns="90000" tIns="46800" rIns="90000" bIns="46800" anchor="t">
            <a:spAutoFit/>
          </a:bodyPr>
          <a:p>
            <a:pPr algn="ctr">
              <a:spcBef>
                <a:spcPct val="50000"/>
              </a:spcBef>
            </a:pPr>
            <a:r>
              <a:rPr lang="zh-CN" altLang="en-US" sz="2800" b="1" dirty="0">
                <a:latin typeface="Times New Roman" panose="02020603050405020304" pitchFamily="18" charset="0"/>
                <a:ea typeface="华文楷体" pitchFamily="2" charset="-122"/>
              </a:rPr>
              <a:t>判断依据</a:t>
            </a:r>
            <a:endParaRPr lang="zh-CN" altLang="en-US" sz="2800" b="1" dirty="0">
              <a:latin typeface="Times New Roman" panose="02020603050405020304" pitchFamily="18" charset="0"/>
              <a:ea typeface="华文楷体" pitchFamily="2" charset="-122"/>
            </a:endParaRPr>
          </a:p>
        </p:txBody>
      </p:sp>
      <p:sp>
        <p:nvSpPr>
          <p:cNvPr id="183304" name="左大括号 1018890"/>
          <p:cNvSpPr/>
          <p:nvPr/>
        </p:nvSpPr>
        <p:spPr>
          <a:xfrm>
            <a:off x="3575050" y="4005263"/>
            <a:ext cx="73025" cy="1584325"/>
          </a:xfrm>
          <a:prstGeom prst="leftBrace">
            <a:avLst>
              <a:gd name="adj1" fmla="val 180696"/>
              <a:gd name="adj2" fmla="val 50000"/>
            </a:avLst>
          </a:prstGeom>
          <a:noFill/>
          <a:ln w="25400" cap="flat" cmpd="sng">
            <a:solidFill>
              <a:srgbClr val="00FF00"/>
            </a:solidFill>
            <a:prstDash val="solid"/>
            <a:round/>
            <a:headEnd type="none" w="med" len="med"/>
            <a:tailEnd type="none" w="med" len="med"/>
          </a:ln>
        </p:spPr>
        <p:txBody>
          <a:bodyPr anchor="t"/>
          <a:p>
            <a:pPr algn="ctr"/>
            <a:endParaRPr lang="zh-CN" altLang="en-US">
              <a:latin typeface="Times New Roman" panose="02020603050405020304" pitchFamily="18" charset="0"/>
            </a:endParaRPr>
          </a:p>
        </p:txBody>
      </p:sp>
      <p:sp>
        <p:nvSpPr>
          <p:cNvPr id="183305" name="左大括号 1018891"/>
          <p:cNvSpPr/>
          <p:nvPr/>
        </p:nvSpPr>
        <p:spPr>
          <a:xfrm>
            <a:off x="3503613" y="1125538"/>
            <a:ext cx="288925" cy="2374900"/>
          </a:xfrm>
          <a:prstGeom prst="leftBrace">
            <a:avLst>
              <a:gd name="adj1" fmla="val 68460"/>
              <a:gd name="adj2" fmla="val 50000"/>
            </a:avLst>
          </a:prstGeom>
          <a:noFill/>
          <a:ln w="25400" cap="flat" cmpd="sng">
            <a:solidFill>
              <a:srgbClr val="00FF00"/>
            </a:solidFill>
            <a:prstDash val="solid"/>
            <a:round/>
            <a:headEnd type="none" w="med" len="med"/>
            <a:tailEnd type="none" w="med" len="med"/>
          </a:ln>
        </p:spPr>
        <p:txBody>
          <a:bodyPr anchor="t"/>
          <a:p>
            <a:pPr algn="ctr"/>
            <a:endParaRPr lang="zh-CN" altLang="en-US">
              <a:latin typeface="Times New Roman" panose="02020603050405020304" pitchFamily="18" charset="0"/>
            </a:endParaRPr>
          </a:p>
        </p:txBody>
      </p:sp>
      <p:sp>
        <p:nvSpPr>
          <p:cNvPr id="183306" name="文本框 1018892"/>
          <p:cNvSpPr txBox="1"/>
          <p:nvPr/>
        </p:nvSpPr>
        <p:spPr>
          <a:xfrm>
            <a:off x="2279650" y="0"/>
            <a:ext cx="4968875" cy="523240"/>
          </a:xfrm>
          <a:prstGeom prst="rect">
            <a:avLst/>
          </a:prstGeom>
          <a:noFill/>
          <a:ln w="25400">
            <a:noFill/>
          </a:ln>
        </p:spPr>
        <p:txBody>
          <a:bodyPr lIns="90000" tIns="46800" rIns="90000" bIns="46800" anchor="t">
            <a:spAutoFit/>
          </a:bodyPr>
          <a:p>
            <a:pPr>
              <a:spcBef>
                <a:spcPct val="50000"/>
              </a:spcBef>
            </a:pPr>
            <a:r>
              <a:rPr lang="en-US" altLang="zh-CN" sz="2800" b="1" dirty="0">
                <a:solidFill>
                  <a:schemeClr val="tx1"/>
                </a:solidFill>
                <a:latin typeface="Times New Roman" panose="02020603050405020304" pitchFamily="18" charset="0"/>
                <a:ea typeface="华文隶书" pitchFamily="2" charset="-122"/>
              </a:rPr>
              <a:t>19.</a:t>
            </a:r>
            <a:r>
              <a:rPr lang="zh-CN" altLang="en-US" sz="2800" b="1" dirty="0">
                <a:solidFill>
                  <a:schemeClr val="tx1"/>
                </a:solidFill>
                <a:latin typeface="Times New Roman" panose="02020603050405020304" pitchFamily="18" charset="0"/>
                <a:ea typeface="华文隶书" pitchFamily="2" charset="-122"/>
              </a:rPr>
              <a:t>元素的金属性与非金属性</a:t>
            </a:r>
            <a:endParaRPr lang="zh-CN" altLang="en-US" sz="2800" b="1" dirty="0">
              <a:solidFill>
                <a:schemeClr val="tx1"/>
              </a:solidFill>
              <a:latin typeface="Times New Roman" panose="02020603050405020304" pitchFamily="18" charset="0"/>
              <a:ea typeface="华文隶书" pitchFamily="2"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7393" name="日期占位符 1"/>
          <p:cNvSpPr/>
          <p:nvPr>
            <p:ph type="dt" sz="half" idx="10"/>
          </p:nvPr>
        </p:nvSpPr>
        <p:spPr>
          <a:xfrm>
            <a:off x="8401050" y="6551613"/>
            <a:ext cx="1905000" cy="261937"/>
          </a:xfrm>
        </p:spPr>
        <p:txBody>
          <a:bodyPr anchor="t"/>
          <a:lstStyle>
            <a:lvl1pPr marL="0" lvl="0" indent="0" algn="ctr"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spcBef>
                <a:spcPct val="50000"/>
              </a:spcBef>
            </a:pPr>
            <a:fld id="{BB962C8B-B14F-4D97-AF65-F5344CB8AC3E}" type="datetime1">
              <a:rPr lang="zh-CN" altLang="en-US" sz="1600" dirty="0">
                <a:solidFill>
                  <a:srgbClr val="66FF99"/>
                </a:solidFill>
              </a:rPr>
            </a:fld>
            <a:endParaRPr lang="zh-CN" altLang="en-US" sz="1600" dirty="0">
              <a:solidFill>
                <a:srgbClr val="66FF99"/>
              </a:solidFill>
            </a:endParaRPr>
          </a:p>
        </p:txBody>
      </p:sp>
      <p:sp>
        <p:nvSpPr>
          <p:cNvPr id="187394" name="文本占位符 1025026"/>
          <p:cNvSpPr>
            <a:spLocks noGrp="1"/>
          </p:cNvSpPr>
          <p:nvPr>
            <p:ph idx="1"/>
          </p:nvPr>
        </p:nvSpPr>
        <p:spPr>
          <a:xfrm>
            <a:off x="1981200" y="765175"/>
            <a:ext cx="8229600" cy="5360988"/>
          </a:xfrm>
          <a:noFill/>
          <a:ln>
            <a:noFill/>
          </a:ln>
        </p:spPr>
        <p:txBody>
          <a:bodyPr anchor="t">
            <a:normAutofit lnSpcReduction="10000"/>
          </a:bodyPr>
          <a:p>
            <a:pPr marL="0" indent="0">
              <a:lnSpc>
                <a:spcPct val="125000"/>
              </a:lnSpc>
              <a:buNone/>
            </a:pPr>
            <a:r>
              <a:rPr lang="en-US" altLang="zh-CN" b="1" dirty="0">
                <a:solidFill>
                  <a:srgbClr val="FF3300"/>
                </a:solidFill>
              </a:rPr>
              <a:t>19.</a:t>
            </a:r>
            <a:r>
              <a:rPr lang="zh-CN" altLang="en-US" b="1" dirty="0">
                <a:solidFill>
                  <a:srgbClr val="FF3300"/>
                </a:solidFill>
              </a:rPr>
              <a:t>比较非金属性的强弱</a:t>
            </a:r>
            <a:r>
              <a:rPr lang="en-US" altLang="zh-CN" b="1">
                <a:solidFill>
                  <a:srgbClr val="FF3300"/>
                </a:solidFill>
              </a:rPr>
              <a:t>:</a:t>
            </a:r>
            <a:endParaRPr lang="en-US" altLang="zh-CN" b="1">
              <a:solidFill>
                <a:srgbClr val="FF3300"/>
              </a:solidFill>
            </a:endParaRPr>
          </a:p>
          <a:p>
            <a:pPr>
              <a:lnSpc>
                <a:spcPct val="125000"/>
              </a:lnSpc>
            </a:pPr>
            <a:r>
              <a:rPr lang="en-US" altLang="zh-CN" b="1"/>
              <a:t>(1)</a:t>
            </a:r>
            <a:r>
              <a:rPr lang="zh-CN" altLang="en-US" b="1" dirty="0"/>
              <a:t>热稳定性</a:t>
            </a:r>
            <a:r>
              <a:rPr lang="en-US" altLang="zh-CN" b="1"/>
              <a:t>:</a:t>
            </a:r>
            <a:r>
              <a:rPr lang="en-US" altLang="zh-CN" b="1" err="1"/>
              <a:t>HF,  HCl,  HBr, HI</a:t>
            </a:r>
            <a:endParaRPr lang="en-US" altLang="zh-CN" b="1"/>
          </a:p>
          <a:p>
            <a:pPr>
              <a:lnSpc>
                <a:spcPct val="115000"/>
              </a:lnSpc>
            </a:pPr>
            <a:r>
              <a:rPr lang="en-US" altLang="zh-CN" b="1"/>
              <a:t>(2)</a:t>
            </a:r>
            <a:r>
              <a:rPr lang="zh-CN" altLang="en-US" b="1" dirty="0"/>
              <a:t>酸</a:t>
            </a:r>
            <a:r>
              <a:rPr lang="zh-CN" altLang="en-US" b="1" dirty="0">
                <a:sym typeface="+mn-ea"/>
              </a:rPr>
              <a:t>性</a:t>
            </a:r>
            <a:r>
              <a:rPr lang="en-US" altLang="zh-CN" b="1">
                <a:sym typeface="+mn-ea"/>
              </a:rPr>
              <a:t>:H</a:t>
            </a:r>
            <a:r>
              <a:rPr lang="en-US" altLang="zh-CN" b="1" baseline="-25000">
                <a:sym typeface="+mn-ea"/>
              </a:rPr>
              <a:t>2</a:t>
            </a:r>
            <a:r>
              <a:rPr lang="en-US" altLang="zh-CN" b="1">
                <a:sym typeface="+mn-ea"/>
              </a:rPr>
              <a:t>SO</a:t>
            </a:r>
            <a:r>
              <a:rPr lang="en-US" altLang="zh-CN" b="1" baseline="-25000">
                <a:sym typeface="+mn-ea"/>
              </a:rPr>
              <a:t>4</a:t>
            </a:r>
            <a:r>
              <a:rPr lang="en-US" altLang="zh-CN" b="1">
                <a:sym typeface="+mn-ea"/>
              </a:rPr>
              <a:t>, HClO</a:t>
            </a:r>
            <a:r>
              <a:rPr lang="en-US" altLang="zh-CN" b="1" baseline="-25000">
                <a:sym typeface="+mn-ea"/>
              </a:rPr>
              <a:t>4</a:t>
            </a:r>
            <a:r>
              <a:rPr lang="en-US" altLang="zh-CN" b="1">
                <a:sym typeface="+mn-ea"/>
              </a:rPr>
              <a:t>, H</a:t>
            </a:r>
            <a:r>
              <a:rPr lang="en-US" altLang="zh-CN" b="1" baseline="-25000">
                <a:sym typeface="+mn-ea"/>
              </a:rPr>
              <a:t>3</a:t>
            </a:r>
            <a:r>
              <a:rPr lang="en-US" altLang="zh-CN" b="1">
                <a:sym typeface="+mn-ea"/>
              </a:rPr>
              <a:t>PO</a:t>
            </a:r>
            <a:r>
              <a:rPr lang="en-US" altLang="zh-CN" b="1" baseline="-25000">
                <a:sym typeface="+mn-ea"/>
              </a:rPr>
              <a:t>4</a:t>
            </a:r>
            <a:r>
              <a:rPr lang="en-US" altLang="zh-CN" b="1">
                <a:sym typeface="+mn-ea"/>
              </a:rPr>
              <a:t>, H</a:t>
            </a:r>
            <a:r>
              <a:rPr lang="en-US" altLang="zh-CN" b="1" baseline="-25000">
                <a:sym typeface="+mn-ea"/>
              </a:rPr>
              <a:t>2</a:t>
            </a:r>
            <a:r>
              <a:rPr lang="en-US" altLang="zh-CN" b="1">
                <a:sym typeface="+mn-ea"/>
              </a:rPr>
              <a:t>CO</a:t>
            </a:r>
            <a:r>
              <a:rPr lang="en-US" altLang="zh-CN" b="1" baseline="-25000">
                <a:sym typeface="+mn-ea"/>
              </a:rPr>
              <a:t>3</a:t>
            </a:r>
            <a:endParaRPr lang="en-US" altLang="zh-CN" b="1" baseline="-25000"/>
          </a:p>
          <a:p>
            <a:pPr>
              <a:lnSpc>
                <a:spcPct val="115000"/>
              </a:lnSpc>
            </a:pPr>
            <a:r>
              <a:rPr lang="en-US" altLang="zh-CN" b="1">
                <a:sym typeface="+mn-ea"/>
              </a:rPr>
              <a:t>(3)</a:t>
            </a:r>
            <a:r>
              <a:rPr lang="zh-CN" altLang="en-US" b="1" dirty="0">
                <a:latin typeface="华文楷体" pitchFamily="2" charset="-122"/>
                <a:ea typeface="华文楷体" pitchFamily="2" charset="-122"/>
                <a:sym typeface="+mn-ea"/>
              </a:rPr>
              <a:t>非金属性：</a:t>
            </a:r>
            <a:r>
              <a:rPr lang="en-US" altLang="zh-CN" b="1">
                <a:latin typeface="华文楷体" pitchFamily="2" charset="-122"/>
                <a:ea typeface="华文楷体" pitchFamily="2" charset="-122"/>
                <a:sym typeface="+mn-ea"/>
              </a:rPr>
              <a:t>Si P S   </a:t>
            </a:r>
            <a:r>
              <a:rPr lang="en-US" altLang="zh-CN" b="1" err="1">
                <a:latin typeface="华文楷体" pitchFamily="2" charset="-122"/>
                <a:ea typeface="华文楷体" pitchFamily="2" charset="-122"/>
                <a:sym typeface="+mn-ea"/>
              </a:rPr>
              <a:t>Cl</a:t>
            </a:r>
            <a:r>
              <a:rPr lang="zh-CN" altLang="en-US" b="1" dirty="0">
                <a:latin typeface="华文楷体" pitchFamily="2" charset="-122"/>
                <a:ea typeface="华文楷体" pitchFamily="2" charset="-122"/>
                <a:sym typeface="+mn-ea"/>
              </a:rPr>
              <a:t>。</a:t>
            </a:r>
            <a:endParaRPr lang="zh-CN" altLang="en-US" b="1" dirty="0">
              <a:latin typeface="华文楷体" pitchFamily="2" charset="-122"/>
              <a:ea typeface="华文楷体" pitchFamily="2" charset="-122"/>
            </a:endParaRPr>
          </a:p>
          <a:p>
            <a:pPr>
              <a:lnSpc>
                <a:spcPct val="125000"/>
              </a:lnSpc>
            </a:pPr>
            <a:endParaRPr lang="en-US" altLang="zh-CN" b="1" baseline="-25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7393" name="日期占位符 1"/>
          <p:cNvSpPr/>
          <p:nvPr>
            <p:ph type="dt" sz="half" idx="10"/>
          </p:nvPr>
        </p:nvSpPr>
        <p:spPr>
          <a:xfrm>
            <a:off x="8401050" y="6551613"/>
            <a:ext cx="1905000" cy="261937"/>
          </a:xfrm>
        </p:spPr>
        <p:txBody>
          <a:bodyPr anchor="t"/>
          <a:lstStyle>
            <a:lvl1pPr marL="0" lvl="0" indent="0" algn="ctr"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spcBef>
                <a:spcPct val="50000"/>
              </a:spcBef>
            </a:pPr>
            <a:fld id="{BB962C8B-B14F-4D97-AF65-F5344CB8AC3E}" type="datetime1">
              <a:rPr lang="zh-CN" altLang="en-US" sz="1600" dirty="0">
                <a:solidFill>
                  <a:srgbClr val="66FF99"/>
                </a:solidFill>
              </a:rPr>
            </a:fld>
            <a:endParaRPr lang="zh-CN" altLang="en-US" sz="1600" dirty="0">
              <a:solidFill>
                <a:srgbClr val="66FF99"/>
              </a:solidFill>
            </a:endParaRPr>
          </a:p>
        </p:txBody>
      </p:sp>
      <p:sp>
        <p:nvSpPr>
          <p:cNvPr id="187394" name="文本占位符 1025026"/>
          <p:cNvSpPr>
            <a:spLocks noGrp="1"/>
          </p:cNvSpPr>
          <p:nvPr>
            <p:ph idx="1"/>
          </p:nvPr>
        </p:nvSpPr>
        <p:spPr>
          <a:xfrm>
            <a:off x="1981200" y="765175"/>
            <a:ext cx="8229600" cy="5360988"/>
          </a:xfrm>
          <a:noFill/>
          <a:ln>
            <a:noFill/>
          </a:ln>
        </p:spPr>
        <p:txBody>
          <a:bodyPr anchor="t">
            <a:normAutofit lnSpcReduction="10000"/>
          </a:bodyPr>
          <a:p>
            <a:pPr marL="0" indent="0">
              <a:lnSpc>
                <a:spcPct val="125000"/>
              </a:lnSpc>
              <a:buNone/>
            </a:pPr>
            <a:r>
              <a:rPr lang="en-US" altLang="zh-CN" b="1" dirty="0">
                <a:solidFill>
                  <a:srgbClr val="FF3300"/>
                </a:solidFill>
              </a:rPr>
              <a:t>20.</a:t>
            </a:r>
            <a:r>
              <a:rPr lang="zh-CN" altLang="en-US" b="1" dirty="0">
                <a:solidFill>
                  <a:srgbClr val="FF3300"/>
                </a:solidFill>
              </a:rPr>
              <a:t>比较金属性的强弱</a:t>
            </a:r>
            <a:r>
              <a:rPr lang="en-US" altLang="zh-CN" b="1">
                <a:solidFill>
                  <a:srgbClr val="FF3300"/>
                </a:solidFill>
              </a:rPr>
              <a:t>:</a:t>
            </a:r>
            <a:endParaRPr lang="en-US" altLang="zh-CN" b="1">
              <a:solidFill>
                <a:srgbClr val="FF3300"/>
              </a:solidFill>
            </a:endParaRPr>
          </a:p>
          <a:p>
            <a:pPr>
              <a:lnSpc>
                <a:spcPct val="125000"/>
              </a:lnSpc>
            </a:pPr>
            <a:r>
              <a:rPr lang="en-US" altLang="zh-CN" b="1"/>
              <a:t>(1)</a:t>
            </a:r>
            <a:r>
              <a:rPr lang="zh-CN" altLang="en-US" b="1"/>
              <a:t>与水反应的程度</a:t>
            </a:r>
            <a:r>
              <a:rPr lang="en-US" altLang="zh-CN" b="1"/>
              <a:t>:</a:t>
            </a:r>
            <a:r>
              <a:rPr lang="en-US" altLang="zh-CN" b="1">
                <a:latin typeface="华文楷体" pitchFamily="2" charset="-122"/>
                <a:ea typeface="华文楷体" pitchFamily="2" charset="-122"/>
                <a:sym typeface="+mn-ea"/>
              </a:rPr>
              <a:t>K    Mg    Al  Fe</a:t>
            </a:r>
            <a:endParaRPr lang="en-US" altLang="zh-CN" b="1">
              <a:latin typeface="华文楷体" pitchFamily="2" charset="-122"/>
              <a:ea typeface="华文楷体" pitchFamily="2" charset="-122"/>
              <a:sym typeface="+mn-ea"/>
            </a:endParaRPr>
          </a:p>
          <a:p>
            <a:pPr>
              <a:lnSpc>
                <a:spcPct val="125000"/>
              </a:lnSpc>
            </a:pPr>
            <a:r>
              <a:rPr lang="en-US" altLang="zh-CN" b="1"/>
              <a:t>(2)</a:t>
            </a:r>
            <a:r>
              <a:rPr lang="zh-CN" altLang="en-US" b="1"/>
              <a:t>碱</a:t>
            </a:r>
            <a:r>
              <a:rPr lang="zh-CN" altLang="en-US" b="1" dirty="0">
                <a:sym typeface="+mn-ea"/>
              </a:rPr>
              <a:t>性</a:t>
            </a:r>
            <a:r>
              <a:rPr lang="en-US" altLang="zh-CN" b="1">
                <a:sym typeface="+mn-ea"/>
              </a:rPr>
              <a:t>:</a:t>
            </a:r>
            <a:r>
              <a:rPr lang="zh-CN" altLang="en-US" b="1">
                <a:sym typeface="+mn-ea"/>
              </a:rPr>
              <a:t>氢氧化钾    氢氧化钠      氢氧化镁</a:t>
            </a:r>
            <a:endParaRPr lang="en-US" altLang="zh-CN" b="1" baseline="-25000"/>
          </a:p>
          <a:p>
            <a:pPr>
              <a:lnSpc>
                <a:spcPct val="115000"/>
              </a:lnSpc>
            </a:pPr>
            <a:r>
              <a:rPr lang="en-US" altLang="zh-CN" b="1">
                <a:sym typeface="+mn-ea"/>
              </a:rPr>
              <a:t>(3)</a:t>
            </a:r>
            <a:r>
              <a:rPr lang="zh-CN" altLang="en-US" b="1" dirty="0">
                <a:latin typeface="华文楷体" pitchFamily="2" charset="-122"/>
                <a:ea typeface="华文楷体" pitchFamily="2" charset="-122"/>
                <a:sym typeface="+mn-ea"/>
              </a:rPr>
              <a:t>金属性：</a:t>
            </a:r>
            <a:r>
              <a:rPr lang="en-US" altLang="zh-CN" b="1">
                <a:latin typeface="华文楷体" pitchFamily="2" charset="-122"/>
                <a:ea typeface="华文楷体" pitchFamily="2" charset="-122"/>
                <a:sym typeface="+mn-ea"/>
              </a:rPr>
              <a:t>K Ca Mg Al Zn Fe</a:t>
            </a:r>
            <a:endParaRPr lang="zh-CN" altLang="en-US" b="1" dirty="0">
              <a:latin typeface="华文楷体" pitchFamily="2" charset="-122"/>
              <a:ea typeface="华文楷体" pitchFamily="2" charset="-122"/>
            </a:endParaRPr>
          </a:p>
          <a:p>
            <a:pPr>
              <a:lnSpc>
                <a:spcPct val="125000"/>
              </a:lnSpc>
            </a:pPr>
            <a:endParaRPr lang="en-US" altLang="zh-CN" b="1" baseline="-25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6369" name="日期占位符 1"/>
          <p:cNvSpPr/>
          <p:nvPr>
            <p:ph type="dt" sz="half" idx="10"/>
          </p:nvPr>
        </p:nvSpPr>
        <p:spPr>
          <a:xfrm>
            <a:off x="8401050" y="6551613"/>
            <a:ext cx="1905000" cy="261937"/>
          </a:xfrm>
        </p:spPr>
        <p:txBody>
          <a:bodyPr anchor="t"/>
          <a:lstStyle>
            <a:lvl1pPr marL="0" lvl="0" indent="0" algn="ctr"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spcBef>
                <a:spcPct val="50000"/>
              </a:spcBef>
            </a:pPr>
            <a:fld id="{BB962C8B-B14F-4D97-AF65-F5344CB8AC3E}" type="datetime1">
              <a:rPr lang="zh-CN" altLang="en-US" sz="1600" dirty="0">
                <a:solidFill>
                  <a:srgbClr val="66FF99"/>
                </a:solidFill>
              </a:rPr>
            </a:fld>
            <a:endParaRPr lang="zh-CN" altLang="en-US" sz="1600" dirty="0">
              <a:solidFill>
                <a:srgbClr val="66FF99"/>
              </a:solidFill>
            </a:endParaRPr>
          </a:p>
        </p:txBody>
      </p:sp>
      <p:graphicFrame>
        <p:nvGraphicFramePr>
          <p:cNvPr id="1023007" name="内容占位符 1023006"/>
          <p:cNvGraphicFramePr/>
          <p:nvPr>
            <p:ph idx="1"/>
            <p:custDataLst>
              <p:tags r:id="rId1"/>
            </p:custDataLst>
          </p:nvPr>
        </p:nvGraphicFramePr>
        <p:xfrm>
          <a:off x="1774825" y="692150"/>
          <a:ext cx="8497570" cy="5257800"/>
        </p:xfrm>
        <a:graphic>
          <a:graphicData uri="http://schemas.openxmlformats.org/drawingml/2006/table">
            <a:tbl>
              <a:tblPr/>
              <a:tblGrid>
                <a:gridCol w="2124075"/>
                <a:gridCol w="2125345"/>
                <a:gridCol w="2124075"/>
                <a:gridCol w="2124075"/>
              </a:tblGrid>
              <a:tr h="1314450">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buNone/>
                      </a:pPr>
                      <a:r>
                        <a:rPr lang="zh-CN" altLang="en-US" b="1" dirty="0"/>
                        <a:t>原子序数</a:t>
                      </a:r>
                      <a:endParaRPr lang="zh-CN" altLang="en-US" b="1" dirty="0"/>
                    </a:p>
                  </a:txBody>
                  <a:tcPr marL="90000" marR="90000" marT="46800" marB="46800">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buNone/>
                      </a:pPr>
                      <a:r>
                        <a:rPr lang="zh-CN" altLang="en-US" b="1" dirty="0"/>
                        <a:t>核外电子排布式</a:t>
                      </a:r>
                      <a:endParaRPr lang="zh-CN" altLang="en-US" b="1" dirty="0"/>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buNone/>
                      </a:pPr>
                      <a:r>
                        <a:rPr lang="zh-CN" altLang="en-US" b="1" dirty="0"/>
                        <a:t>价电子</a:t>
                      </a:r>
                      <a:endParaRPr lang="zh-CN" altLang="en-US" b="1" dirty="0"/>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buNone/>
                      </a:pPr>
                      <a:r>
                        <a:rPr lang="zh-CN" altLang="en-US" b="1" dirty="0"/>
                        <a:t>最高正价和负价</a:t>
                      </a:r>
                      <a:endParaRPr lang="zh-CN" altLang="en-US" b="1" dirty="0"/>
                    </a:p>
                  </a:txBody>
                  <a:tcPr marL="90000" marR="90000" marT="46800" marB="46800">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314450">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zh-CN" b="1"/>
                        <a:t>14</a:t>
                      </a:r>
                      <a:endParaRPr lang="en-US" altLang="zh-CN" b="1"/>
                    </a:p>
                  </a:txBody>
                  <a:tcPr marL="90000" marR="90000" marT="46800" marB="46800">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zh-CN" altLang="en-US" b="1" dirty="0"/>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zh-CN" altLang="en-US" b="1" dirty="0"/>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zh-CN" altLang="en-US" b="1" dirty="0"/>
                    </a:p>
                  </a:txBody>
                  <a:tcPr marL="90000" marR="90000" marT="46800" marB="46800">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314450">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zh-CN" b="1"/>
                        <a:t>25</a:t>
                      </a:r>
                      <a:endParaRPr lang="en-US" altLang="zh-CN" b="1"/>
                    </a:p>
                  </a:txBody>
                  <a:tcPr marL="90000" marR="90000" marT="46800" marB="46800">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zh-CN" altLang="en-US" b="1" dirty="0"/>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zh-CN" altLang="en-US" b="1" dirty="0"/>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zh-CN" altLang="en-US" b="1" dirty="0"/>
                    </a:p>
                  </a:txBody>
                  <a:tcPr marL="90000" marR="90000" marT="46800" marB="46800">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314450">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zh-CN" b="1"/>
                        <a:t>35</a:t>
                      </a:r>
                      <a:endParaRPr lang="en-US" altLang="zh-CN" b="1"/>
                    </a:p>
                  </a:txBody>
                  <a:tcPr marL="90000" marR="90000" marT="46800" marB="46800">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zh-CN" altLang="en-US" b="1" dirty="0"/>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zh-CN" altLang="en-US" b="1" dirty="0"/>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zh-CN" altLang="en-US" b="1" dirty="0"/>
                    </a:p>
                  </a:txBody>
                  <a:tcPr marL="90000" marR="90000" marT="46800" marB="46800">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185347" name="文本框 1007618"/>
          <p:cNvSpPr txBox="1"/>
          <p:nvPr/>
        </p:nvSpPr>
        <p:spPr>
          <a:xfrm>
            <a:off x="2208530" y="0"/>
            <a:ext cx="5597525" cy="523240"/>
          </a:xfrm>
          <a:prstGeom prst="rect">
            <a:avLst/>
          </a:prstGeom>
          <a:noFill/>
          <a:ln w="25400">
            <a:noFill/>
          </a:ln>
        </p:spPr>
        <p:txBody>
          <a:bodyPr wrap="square" lIns="90000" tIns="46800" rIns="90000" bIns="46800" anchor="t">
            <a:spAutoFit/>
          </a:bodyPr>
          <a:p>
            <a:pPr>
              <a:spcBef>
                <a:spcPct val="50000"/>
              </a:spcBef>
            </a:pPr>
            <a:r>
              <a:rPr lang="en-US" altLang="zh-CN" sz="2800" b="1" dirty="0">
                <a:solidFill>
                  <a:srgbClr val="FF0000"/>
                </a:solidFill>
                <a:latin typeface="华文楷体" pitchFamily="2" charset="-122"/>
                <a:ea typeface="华文楷体" pitchFamily="2" charset="-122"/>
                <a:sym typeface="+mn-ea"/>
              </a:rPr>
              <a:t>21.</a:t>
            </a:r>
            <a:r>
              <a:rPr lang="zh-CN" altLang="en-US" sz="2800" b="1" dirty="0">
                <a:solidFill>
                  <a:srgbClr val="FF0000"/>
                </a:solidFill>
                <a:latin typeface="华文楷体" pitchFamily="2" charset="-122"/>
                <a:ea typeface="华文楷体" pitchFamily="2" charset="-122"/>
                <a:sym typeface="+mn-ea"/>
              </a:rPr>
              <a:t>有关化合价与价电子数</a:t>
            </a:r>
            <a:endParaRPr lang="zh-CN" altLang="en-US" sz="2800" b="1" dirty="0">
              <a:solidFill>
                <a:srgbClr val="FF0000"/>
              </a:solidFill>
              <a:latin typeface="华文楷体" pitchFamily="2" charset="-122"/>
              <a:ea typeface="华文楷体" pitchFamily="2" charset="-122"/>
              <a:sym typeface="+mn-ea"/>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5345" name="日期占位符 1"/>
          <p:cNvSpPr/>
          <p:nvPr>
            <p:ph type="dt" sz="half" idx="10"/>
          </p:nvPr>
        </p:nvSpPr>
        <p:spPr>
          <a:xfrm>
            <a:off x="8401050" y="6551613"/>
            <a:ext cx="1905000" cy="261937"/>
          </a:xfrm>
        </p:spPr>
        <p:txBody>
          <a:bodyPr anchor="t"/>
          <a:lstStyle>
            <a:lvl1pPr marL="0" lvl="0" indent="0" algn="ctr"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spcBef>
                <a:spcPct val="50000"/>
              </a:spcBef>
            </a:pPr>
            <a:fld id="{BB962C8B-B14F-4D97-AF65-F5344CB8AC3E}" type="datetime1">
              <a:rPr lang="zh-CN" altLang="en-US" sz="1600" dirty="0">
                <a:solidFill>
                  <a:srgbClr val="66FF99"/>
                </a:solidFill>
              </a:rPr>
            </a:fld>
            <a:endParaRPr lang="zh-CN" altLang="en-US" sz="1600" dirty="0">
              <a:solidFill>
                <a:srgbClr val="66FF99"/>
              </a:solidFill>
            </a:endParaRPr>
          </a:p>
        </p:txBody>
      </p:sp>
      <p:sp>
        <p:nvSpPr>
          <p:cNvPr id="185346" name="文本框 1007617"/>
          <p:cNvSpPr txBox="1"/>
          <p:nvPr/>
        </p:nvSpPr>
        <p:spPr>
          <a:xfrm>
            <a:off x="1703388" y="620713"/>
            <a:ext cx="8569325" cy="1077595"/>
          </a:xfrm>
          <a:prstGeom prst="rect">
            <a:avLst/>
          </a:prstGeom>
          <a:noFill/>
          <a:ln w="25400">
            <a:noFill/>
          </a:ln>
        </p:spPr>
        <p:txBody>
          <a:bodyPr lIns="90000" tIns="46800" rIns="90000" bIns="46800" anchor="t">
            <a:spAutoFit/>
          </a:bodyPr>
          <a:p>
            <a:pPr marL="457200" indent="-457200"/>
            <a:r>
              <a:rPr lang="en-US" altLang="zh-CN" sz="3200" b="1">
                <a:latin typeface="华文楷体" pitchFamily="2" charset="-122"/>
                <a:ea typeface="华文楷体" pitchFamily="2" charset="-122"/>
              </a:rPr>
              <a:t>1</a:t>
            </a:r>
            <a:r>
              <a:rPr lang="zh-CN" altLang="en-US" sz="3200" b="1" dirty="0">
                <a:latin typeface="华文楷体" pitchFamily="2" charset="-122"/>
                <a:ea typeface="华文楷体" pitchFamily="2" charset="-122"/>
              </a:rPr>
              <a:t>、试用有关理论解释</a:t>
            </a:r>
            <a:r>
              <a:rPr lang="en-US" altLang="zh-CN" sz="3200" b="1">
                <a:latin typeface="华文楷体" pitchFamily="2" charset="-122"/>
                <a:ea typeface="华文楷体" pitchFamily="2" charset="-122"/>
              </a:rPr>
              <a:t>Cu</a:t>
            </a:r>
            <a:r>
              <a:rPr lang="zh-CN" altLang="en-US" sz="3200" b="1" dirty="0">
                <a:latin typeface="华文楷体" pitchFamily="2" charset="-122"/>
                <a:ea typeface="华文楷体" pitchFamily="2" charset="-122"/>
              </a:rPr>
              <a:t>元素原子的外围电子排布是</a:t>
            </a:r>
            <a:r>
              <a:rPr lang="en-US" altLang="zh-CN" sz="3200" b="1">
                <a:latin typeface="华文楷体" pitchFamily="2" charset="-122"/>
                <a:ea typeface="华文楷体" pitchFamily="2" charset="-122"/>
              </a:rPr>
              <a:t>3d</a:t>
            </a:r>
            <a:r>
              <a:rPr lang="en-US" altLang="zh-CN" sz="3200" b="1" baseline="30000">
                <a:latin typeface="华文楷体" pitchFamily="2" charset="-122"/>
                <a:ea typeface="华文楷体" pitchFamily="2" charset="-122"/>
              </a:rPr>
              <a:t>10</a:t>
            </a:r>
            <a:r>
              <a:rPr lang="en-US" altLang="zh-CN" sz="3200" b="1">
                <a:latin typeface="华文楷体" pitchFamily="2" charset="-122"/>
                <a:ea typeface="华文楷体" pitchFamily="2" charset="-122"/>
              </a:rPr>
              <a:t>4s</a:t>
            </a:r>
            <a:r>
              <a:rPr lang="en-US" altLang="zh-CN" sz="3200" b="1" baseline="30000">
                <a:latin typeface="华文楷体" pitchFamily="2" charset="-122"/>
                <a:ea typeface="华文楷体" pitchFamily="2" charset="-122"/>
              </a:rPr>
              <a:t>1</a:t>
            </a:r>
            <a:r>
              <a:rPr lang="zh-CN" altLang="en-US" sz="3200" b="1" dirty="0">
                <a:latin typeface="华文楷体" pitchFamily="2" charset="-122"/>
                <a:ea typeface="华文楷体" pitchFamily="2" charset="-122"/>
              </a:rPr>
              <a:t>而不是</a:t>
            </a:r>
            <a:r>
              <a:rPr lang="en-US" altLang="zh-CN" sz="3200" b="1">
                <a:latin typeface="华文楷体" pitchFamily="2" charset="-122"/>
                <a:ea typeface="华文楷体" pitchFamily="2" charset="-122"/>
              </a:rPr>
              <a:t>3d</a:t>
            </a:r>
            <a:r>
              <a:rPr lang="en-US" altLang="zh-CN" sz="3200" b="1" baseline="30000">
                <a:latin typeface="华文楷体" pitchFamily="2" charset="-122"/>
                <a:ea typeface="华文楷体" pitchFamily="2" charset="-122"/>
              </a:rPr>
              <a:t>9</a:t>
            </a:r>
            <a:r>
              <a:rPr lang="en-US" altLang="zh-CN" sz="3200" b="1">
                <a:latin typeface="华文楷体" pitchFamily="2" charset="-122"/>
                <a:ea typeface="华文楷体" pitchFamily="2" charset="-122"/>
              </a:rPr>
              <a:t>4s</a:t>
            </a:r>
            <a:r>
              <a:rPr lang="en-US" altLang="zh-CN" sz="3200" b="1" baseline="30000">
                <a:latin typeface="华文楷体" pitchFamily="2" charset="-122"/>
                <a:ea typeface="华文楷体" pitchFamily="2" charset="-122"/>
              </a:rPr>
              <a:t>2</a:t>
            </a:r>
            <a:r>
              <a:rPr lang="zh-CN" altLang="en-US" sz="3200" b="1" dirty="0">
                <a:latin typeface="华文楷体" pitchFamily="2" charset="-122"/>
                <a:ea typeface="华文楷体" pitchFamily="2" charset="-122"/>
              </a:rPr>
              <a:t>，简述其理由。 </a:t>
            </a:r>
            <a:endParaRPr lang="zh-CN" altLang="en-US" sz="3200" b="1" dirty="0">
              <a:latin typeface="华文楷体" pitchFamily="2" charset="-122"/>
              <a:ea typeface="华文楷体" pitchFamily="2" charset="-122"/>
            </a:endParaRPr>
          </a:p>
        </p:txBody>
      </p:sp>
      <p:sp>
        <p:nvSpPr>
          <p:cNvPr id="185347" name="文本框 1007618"/>
          <p:cNvSpPr txBox="1"/>
          <p:nvPr/>
        </p:nvSpPr>
        <p:spPr>
          <a:xfrm>
            <a:off x="2208530" y="0"/>
            <a:ext cx="3062605" cy="523240"/>
          </a:xfrm>
          <a:prstGeom prst="rect">
            <a:avLst/>
          </a:prstGeom>
          <a:noFill/>
          <a:ln w="25400">
            <a:noFill/>
          </a:ln>
        </p:spPr>
        <p:txBody>
          <a:bodyPr wrap="square" lIns="90000" tIns="46800" rIns="90000" bIns="46800" anchor="t">
            <a:spAutoFit/>
          </a:bodyPr>
          <a:p>
            <a:pPr>
              <a:spcBef>
                <a:spcPct val="50000"/>
              </a:spcBef>
            </a:pPr>
            <a:r>
              <a:rPr lang="en-US" altLang="zh-CN" sz="2800" b="1" dirty="0">
                <a:solidFill>
                  <a:srgbClr val="FF0000"/>
                </a:solidFill>
                <a:latin typeface="华文楷体" pitchFamily="2" charset="-122"/>
                <a:ea typeface="华文楷体" pitchFamily="2" charset="-122"/>
                <a:sym typeface="+mn-ea"/>
              </a:rPr>
              <a:t>22.</a:t>
            </a:r>
            <a:r>
              <a:rPr lang="zh-CN" altLang="en-US" sz="2800" b="1" dirty="0">
                <a:solidFill>
                  <a:srgbClr val="FF0000"/>
                </a:solidFill>
                <a:latin typeface="华文楷体" pitchFamily="2" charset="-122"/>
                <a:ea typeface="华文楷体" pitchFamily="2" charset="-122"/>
                <a:sym typeface="+mn-ea"/>
              </a:rPr>
              <a:t>有关理论解释</a:t>
            </a:r>
            <a:endParaRPr lang="zh-CN" altLang="en-US" sz="2800" b="1" dirty="0">
              <a:solidFill>
                <a:srgbClr val="FF0000"/>
              </a:solidFill>
              <a:latin typeface="华文楷体" pitchFamily="2" charset="-122"/>
              <a:ea typeface="华文楷体" pitchFamily="2" charset="-122"/>
              <a:sym typeface="+mn-e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8417" name="日期占位符 1"/>
          <p:cNvSpPr/>
          <p:nvPr>
            <p:ph type="dt" sz="half" idx="10"/>
          </p:nvPr>
        </p:nvSpPr>
        <p:spPr>
          <a:xfrm>
            <a:off x="8401050" y="6551613"/>
            <a:ext cx="1905000" cy="261937"/>
          </a:xfrm>
        </p:spPr>
        <p:txBody>
          <a:bodyPr anchor="t"/>
          <a:lstStyle>
            <a:lvl1pPr marL="0" lvl="0" indent="0" algn="ctr"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spcBef>
                <a:spcPct val="50000"/>
              </a:spcBef>
            </a:pPr>
            <a:fld id="{BB962C8B-B14F-4D97-AF65-F5344CB8AC3E}" type="datetime1">
              <a:rPr lang="zh-CN" altLang="en-US" sz="1600" dirty="0">
                <a:solidFill>
                  <a:srgbClr val="66FF99"/>
                </a:solidFill>
              </a:rPr>
            </a:fld>
            <a:endParaRPr lang="zh-CN" altLang="en-US" sz="1600" dirty="0">
              <a:solidFill>
                <a:srgbClr val="66FF99"/>
              </a:solidFill>
            </a:endParaRPr>
          </a:p>
        </p:txBody>
      </p:sp>
      <p:sp>
        <p:nvSpPr>
          <p:cNvPr id="188418" name="文本框 1006593"/>
          <p:cNvSpPr txBox="1"/>
          <p:nvPr/>
        </p:nvSpPr>
        <p:spPr>
          <a:xfrm>
            <a:off x="1992313" y="692150"/>
            <a:ext cx="8280400" cy="369570"/>
          </a:xfrm>
          <a:prstGeom prst="rect">
            <a:avLst/>
          </a:prstGeom>
          <a:noFill/>
          <a:ln w="25400">
            <a:noFill/>
          </a:ln>
        </p:spPr>
        <p:txBody>
          <a:bodyPr lIns="90000" tIns="46800" rIns="90000" bIns="46800" anchor="t">
            <a:spAutoFit/>
          </a:bodyPr>
          <a:p>
            <a:pPr>
              <a:spcBef>
                <a:spcPct val="50000"/>
              </a:spcBef>
            </a:pPr>
            <a:r>
              <a:rPr lang="en-US" altLang="zh-CN" b="1" dirty="0">
                <a:latin typeface="华文楷体" pitchFamily="2" charset="-122"/>
                <a:ea typeface="华文楷体" pitchFamily="2" charset="-122"/>
              </a:rPr>
              <a:t>1</a:t>
            </a:r>
            <a:r>
              <a:rPr lang="zh-CN" altLang="en-US" b="1" dirty="0">
                <a:latin typeface="华文楷体" pitchFamily="2" charset="-122"/>
                <a:ea typeface="华文楷体" pitchFamily="2" charset="-122"/>
              </a:rPr>
              <a:t>、一些气态原子失去核外不同电子所需的能量</a:t>
            </a:r>
            <a:r>
              <a:rPr lang="en-US" altLang="zh-CN" b="1">
                <a:latin typeface="华文楷体" pitchFamily="2" charset="-122"/>
                <a:ea typeface="华文楷体" pitchFamily="2" charset="-122"/>
              </a:rPr>
              <a:t>(kj.mol</a:t>
            </a:r>
            <a:r>
              <a:rPr lang="en-US" altLang="zh-CN" b="1" baseline="30000">
                <a:latin typeface="华文楷体" pitchFamily="2" charset="-122"/>
                <a:ea typeface="华文楷体" pitchFamily="2" charset="-122"/>
              </a:rPr>
              <a:t>-1</a:t>
            </a:r>
            <a:r>
              <a:rPr lang="en-US" altLang="zh-CN" b="1">
                <a:latin typeface="华文楷体" pitchFamily="2" charset="-122"/>
                <a:ea typeface="华文楷体" pitchFamily="2" charset="-122"/>
              </a:rPr>
              <a:t>)</a:t>
            </a:r>
            <a:endParaRPr lang="en-US" altLang="zh-CN" b="1">
              <a:latin typeface="华文楷体" pitchFamily="2" charset="-122"/>
              <a:ea typeface="华文楷体" pitchFamily="2" charset="-122"/>
            </a:endParaRPr>
          </a:p>
        </p:txBody>
      </p:sp>
      <p:graphicFrame>
        <p:nvGraphicFramePr>
          <p:cNvPr id="1006633" name="表格 1006632"/>
          <p:cNvGraphicFramePr/>
          <p:nvPr/>
        </p:nvGraphicFramePr>
        <p:xfrm>
          <a:off x="1992313" y="1196975"/>
          <a:ext cx="7992745" cy="2603500"/>
        </p:xfrm>
        <a:graphic>
          <a:graphicData uri="http://schemas.openxmlformats.org/drawingml/2006/table">
            <a:tbl>
              <a:tblPr/>
              <a:tblGrid>
                <a:gridCol w="1998980"/>
                <a:gridCol w="1997710"/>
                <a:gridCol w="1998980"/>
                <a:gridCol w="1997075"/>
              </a:tblGrid>
              <a:tr h="519113">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zh-CN" altLang="en-US" b="1" dirty="0">
                        <a:latin typeface="华文楷体" pitchFamily="2" charset="-122"/>
                        <a:ea typeface="华文楷体" pitchFamily="2" charset="-122"/>
                      </a:endParaRPr>
                    </a:p>
                  </a:txBody>
                  <a:tcPr marL="90000" marR="90000" marT="46800" marB="46800">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b="1" dirty="0">
                          <a:latin typeface="华文楷体" pitchFamily="2" charset="-122"/>
                          <a:ea typeface="华文楷体" pitchFamily="2" charset="-122"/>
                        </a:rPr>
                        <a:t>锂</a:t>
                      </a:r>
                      <a:endParaRPr lang="zh-CN" altLang="en-US" b="1" dirty="0">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X</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Y</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9112">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b="1" dirty="0">
                          <a:latin typeface="华文楷体" pitchFamily="2" charset="-122"/>
                          <a:ea typeface="华文楷体" pitchFamily="2" charset="-122"/>
                        </a:rPr>
                        <a:t>第一个电子</a:t>
                      </a:r>
                      <a:endParaRPr lang="zh-CN" altLang="en-US" b="1" dirty="0">
                        <a:latin typeface="华文楷体" pitchFamily="2" charset="-122"/>
                        <a:ea typeface="华文楷体" pitchFamily="2" charset="-122"/>
                      </a:endParaRPr>
                    </a:p>
                  </a:txBody>
                  <a:tcPr marL="90000" marR="90000" marT="46800" marB="46800">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519</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502</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580</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9113">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b="1" dirty="0">
                          <a:latin typeface="华文楷体" pitchFamily="2" charset="-122"/>
                          <a:ea typeface="华文楷体" pitchFamily="2" charset="-122"/>
                        </a:rPr>
                        <a:t>第二个电子</a:t>
                      </a:r>
                      <a:endParaRPr lang="zh-CN" altLang="en-US" b="1" dirty="0">
                        <a:latin typeface="华文楷体" pitchFamily="2" charset="-122"/>
                        <a:ea typeface="华文楷体" pitchFamily="2" charset="-122"/>
                      </a:endParaRPr>
                    </a:p>
                  </a:txBody>
                  <a:tcPr marL="90000" marR="90000" marT="46800" marB="46800">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7296</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4570</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1820</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9112">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b="1" dirty="0">
                          <a:latin typeface="华文楷体" pitchFamily="2" charset="-122"/>
                          <a:ea typeface="华文楷体" pitchFamily="2" charset="-122"/>
                        </a:rPr>
                        <a:t>第三个电子</a:t>
                      </a:r>
                      <a:endParaRPr lang="zh-CN" altLang="en-US" b="1" dirty="0">
                        <a:latin typeface="华文楷体" pitchFamily="2" charset="-122"/>
                        <a:ea typeface="华文楷体" pitchFamily="2" charset="-122"/>
                      </a:endParaRPr>
                    </a:p>
                  </a:txBody>
                  <a:tcPr marL="90000" marR="90000" marT="46800" marB="46800">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11799</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6920</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2750</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9113">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b="1" dirty="0">
                          <a:latin typeface="华文楷体" pitchFamily="2" charset="-122"/>
                          <a:ea typeface="华文楷体" pitchFamily="2" charset="-122"/>
                        </a:rPr>
                        <a:t>第四个电子</a:t>
                      </a:r>
                      <a:endParaRPr lang="zh-CN" altLang="en-US" b="1" dirty="0">
                        <a:latin typeface="华文楷体" pitchFamily="2" charset="-122"/>
                        <a:ea typeface="华文楷体" pitchFamily="2" charset="-122"/>
                      </a:endParaRPr>
                    </a:p>
                  </a:txBody>
                  <a:tcPr marL="90000" marR="90000" marT="46800" marB="46800">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zh-CN" altLang="en-US" b="1" dirty="0">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9550</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11600</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188451" name="文本框 1006631"/>
          <p:cNvSpPr txBox="1"/>
          <p:nvPr/>
        </p:nvSpPr>
        <p:spPr>
          <a:xfrm>
            <a:off x="1992313" y="4005263"/>
            <a:ext cx="8496300" cy="2246630"/>
          </a:xfrm>
          <a:prstGeom prst="rect">
            <a:avLst/>
          </a:prstGeom>
          <a:noFill/>
          <a:ln w="25400">
            <a:noFill/>
          </a:ln>
        </p:spPr>
        <p:txBody>
          <a:bodyPr lIns="90000" tIns="46800" rIns="90000" bIns="46800" anchor="t">
            <a:spAutoFit/>
          </a:bodyPr>
          <a:p>
            <a:pPr>
              <a:spcBef>
                <a:spcPct val="50000"/>
              </a:spcBef>
            </a:pPr>
            <a:r>
              <a:rPr lang="en-US" altLang="zh-CN" sz="2800" b="1">
                <a:latin typeface="华文楷体" pitchFamily="2" charset="-122"/>
                <a:ea typeface="华文楷体" pitchFamily="2" charset="-122"/>
              </a:rPr>
              <a:t>(1)</a:t>
            </a:r>
            <a:r>
              <a:rPr lang="zh-CN" altLang="en-US" sz="2800" b="1" dirty="0">
                <a:latin typeface="华文楷体" pitchFamily="2" charset="-122"/>
                <a:ea typeface="华文楷体" pitchFamily="2" charset="-122"/>
              </a:rPr>
              <a:t>为什么锂原子失去第二个电子所需能量远大于失去第一个电子所需能量</a:t>
            </a:r>
            <a:r>
              <a:rPr lang="en-US" altLang="zh-CN" sz="2800" b="1">
                <a:latin typeface="华文楷体" pitchFamily="2" charset="-122"/>
                <a:ea typeface="华文楷体" pitchFamily="2" charset="-122"/>
              </a:rPr>
              <a:t>?</a:t>
            </a:r>
            <a:endParaRPr lang="en-US" altLang="zh-CN" sz="2800" b="1">
              <a:latin typeface="华文楷体" pitchFamily="2" charset="-122"/>
              <a:ea typeface="华文楷体" pitchFamily="2" charset="-122"/>
            </a:endParaRPr>
          </a:p>
          <a:p>
            <a:pPr>
              <a:spcBef>
                <a:spcPct val="50000"/>
              </a:spcBef>
            </a:pPr>
            <a:r>
              <a:rPr lang="en-US" altLang="zh-CN" sz="2800" b="1">
                <a:latin typeface="华文楷体" pitchFamily="2" charset="-122"/>
                <a:ea typeface="华文楷体" pitchFamily="2" charset="-122"/>
              </a:rPr>
              <a:t>(2)X</a:t>
            </a:r>
            <a:r>
              <a:rPr lang="zh-CN" altLang="en-US" sz="2800" b="1" dirty="0">
                <a:latin typeface="华文楷体" pitchFamily="2" charset="-122"/>
                <a:ea typeface="华文楷体" pitchFamily="2" charset="-122"/>
              </a:rPr>
              <a:t>元素的硫酸盐的化学式为</a:t>
            </a:r>
            <a:r>
              <a:rPr lang="zh-CN" altLang="en-US" sz="2800" b="1" u="sng" dirty="0">
                <a:latin typeface="华文楷体" pitchFamily="2" charset="-122"/>
                <a:ea typeface="华文楷体" pitchFamily="2" charset="-122"/>
              </a:rPr>
              <a:t>                </a:t>
            </a:r>
            <a:r>
              <a:rPr lang="zh-CN" altLang="en-US" sz="2800" b="1" dirty="0">
                <a:latin typeface="华文楷体" pitchFamily="2" charset="-122"/>
                <a:ea typeface="华文楷体" pitchFamily="2" charset="-122"/>
              </a:rPr>
              <a:t>。</a:t>
            </a:r>
            <a:endParaRPr lang="zh-CN" altLang="en-US" sz="2800" b="1" dirty="0">
              <a:latin typeface="华文楷体" pitchFamily="2" charset="-122"/>
              <a:ea typeface="华文楷体" pitchFamily="2" charset="-122"/>
            </a:endParaRPr>
          </a:p>
          <a:p>
            <a:pPr>
              <a:spcBef>
                <a:spcPct val="50000"/>
              </a:spcBef>
            </a:pPr>
            <a:r>
              <a:rPr lang="en-US" altLang="zh-CN" sz="2800" b="1">
                <a:latin typeface="华文楷体" pitchFamily="2" charset="-122"/>
                <a:ea typeface="华文楷体" pitchFamily="2" charset="-122"/>
              </a:rPr>
              <a:t>(3)Y</a:t>
            </a:r>
            <a:r>
              <a:rPr lang="zh-CN" altLang="en-US" sz="2800" b="1" dirty="0">
                <a:latin typeface="华文楷体" pitchFamily="2" charset="-122"/>
                <a:ea typeface="华文楷体" pitchFamily="2" charset="-122"/>
              </a:rPr>
              <a:t>是周期表中 </a:t>
            </a:r>
            <a:r>
              <a:rPr lang="zh-CN" altLang="en-US" sz="2800" b="1" u="sng" dirty="0">
                <a:latin typeface="华文楷体" pitchFamily="2" charset="-122"/>
                <a:ea typeface="华文楷体" pitchFamily="2" charset="-122"/>
              </a:rPr>
              <a:t>                    </a:t>
            </a:r>
            <a:r>
              <a:rPr lang="zh-CN" altLang="en-US" sz="2800" b="1" dirty="0">
                <a:latin typeface="华文楷体" pitchFamily="2" charset="-122"/>
                <a:ea typeface="华文楷体" pitchFamily="2" charset="-122"/>
              </a:rPr>
              <a:t>族元素。</a:t>
            </a:r>
            <a:endParaRPr lang="zh-CN" altLang="en-US" sz="2800" b="1" dirty="0">
              <a:latin typeface="华文楷体" pitchFamily="2" charset="-122"/>
              <a:ea typeface="华文楷体" pitchFamily="2" charset="-122"/>
            </a:endParaRPr>
          </a:p>
        </p:txBody>
      </p:sp>
      <p:sp>
        <p:nvSpPr>
          <p:cNvPr id="185347" name="文本框 1007618"/>
          <p:cNvSpPr txBox="1"/>
          <p:nvPr/>
        </p:nvSpPr>
        <p:spPr>
          <a:xfrm>
            <a:off x="2088515" y="0"/>
            <a:ext cx="3062605" cy="523240"/>
          </a:xfrm>
          <a:prstGeom prst="rect">
            <a:avLst/>
          </a:prstGeom>
          <a:noFill/>
          <a:ln w="25400">
            <a:noFill/>
          </a:ln>
        </p:spPr>
        <p:txBody>
          <a:bodyPr wrap="square" lIns="90000" tIns="46800" rIns="90000" bIns="46800" anchor="t">
            <a:spAutoFit/>
          </a:bodyPr>
          <a:p>
            <a:pPr>
              <a:spcBef>
                <a:spcPct val="50000"/>
              </a:spcBef>
            </a:pPr>
            <a:r>
              <a:rPr lang="en-US" altLang="zh-CN" sz="2800" b="1" dirty="0">
                <a:solidFill>
                  <a:schemeClr val="tx1"/>
                </a:solidFill>
                <a:latin typeface="Times New Roman" panose="02020603050405020304" pitchFamily="18" charset="0"/>
                <a:ea typeface="华文隶书" pitchFamily="2" charset="-122"/>
              </a:rPr>
              <a:t>23.</a:t>
            </a:r>
            <a:r>
              <a:rPr lang="zh-CN" altLang="en-US" sz="2800" b="1" dirty="0">
                <a:solidFill>
                  <a:schemeClr val="tx1"/>
                </a:solidFill>
                <a:latin typeface="Times New Roman" panose="02020603050405020304" pitchFamily="18" charset="0"/>
                <a:ea typeface="华文隶书" pitchFamily="2" charset="-122"/>
              </a:rPr>
              <a:t>综合</a:t>
            </a:r>
            <a:endParaRPr lang="zh-CN" altLang="en-US" sz="2800" b="1" dirty="0">
              <a:solidFill>
                <a:schemeClr val="tx1"/>
              </a:solidFill>
              <a:latin typeface="Times New Roman" panose="02020603050405020304" pitchFamily="18" charset="0"/>
              <a:ea typeface="华文隶书" pitchFamily="2" charset="-122"/>
              <a:sym typeface="+mn-ea"/>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文本框 29697"/>
          <p:cNvSpPr txBox="1"/>
          <p:nvPr/>
        </p:nvSpPr>
        <p:spPr>
          <a:xfrm>
            <a:off x="1828800" y="404813"/>
            <a:ext cx="8839200" cy="706755"/>
          </a:xfrm>
          <a:prstGeom prst="rect">
            <a:avLst/>
          </a:prstGeom>
          <a:noFill/>
          <a:ln w="9525">
            <a:noFill/>
          </a:ln>
        </p:spPr>
        <p:txBody>
          <a:bodyPr>
            <a:spAutoFit/>
          </a:bodyPr>
          <a:p>
            <a:pPr>
              <a:spcBef>
                <a:spcPct val="50000"/>
              </a:spcBef>
            </a:pPr>
            <a:r>
              <a:rPr lang="en-US" altLang="zh-CN" sz="4000" b="1" dirty="0">
                <a:latin typeface="宋体" panose="02010600030101010101" pitchFamily="2" charset="-122"/>
                <a:cs typeface="Times New Roman" panose="02020603050405020304" pitchFamily="18" charset="0"/>
              </a:rPr>
              <a:t>24.</a:t>
            </a:r>
            <a:r>
              <a:rPr lang="zh-CN" altLang="en-US" sz="4000" b="1" dirty="0">
                <a:latin typeface="宋体" panose="02010600030101010101" pitchFamily="2" charset="-122"/>
                <a:cs typeface="Times New Roman" panose="02020603050405020304" pitchFamily="18" charset="0"/>
              </a:rPr>
              <a:t>形成离子键的判断？</a:t>
            </a:r>
            <a:endParaRPr lang="zh-CN" altLang="en-US" sz="4000" b="1">
              <a:latin typeface="Times New Roman" panose="02020603050405020304" pitchFamily="18" charset="0"/>
            </a:endParaRPr>
          </a:p>
        </p:txBody>
      </p:sp>
      <p:sp>
        <p:nvSpPr>
          <p:cNvPr id="29701" name="文本框 29700"/>
          <p:cNvSpPr txBox="1"/>
          <p:nvPr/>
        </p:nvSpPr>
        <p:spPr>
          <a:xfrm>
            <a:off x="1847850" y="4292600"/>
            <a:ext cx="8458200" cy="1322070"/>
          </a:xfrm>
          <a:prstGeom prst="rect">
            <a:avLst/>
          </a:prstGeom>
          <a:noFill/>
          <a:ln w="9525">
            <a:noFill/>
          </a:ln>
        </p:spPr>
        <p:txBody>
          <a:bodyPr>
            <a:spAutoFit/>
          </a:bodyPr>
          <a:p>
            <a:pPr>
              <a:spcBef>
                <a:spcPct val="50000"/>
              </a:spcBef>
            </a:pPr>
            <a:r>
              <a:rPr lang="zh-CN" altLang="en-US" sz="4000" b="1" dirty="0">
                <a:latin typeface="Times New Roman" panose="02020603050405020304" pitchFamily="18" charset="0"/>
              </a:rPr>
              <a:t>一般认为，</a:t>
            </a:r>
            <a:r>
              <a:rPr lang="zh-CN" altLang="en-US" sz="4000" b="1" dirty="0">
                <a:latin typeface="Times New Roman" panose="02020603050405020304" pitchFamily="18" charset="0"/>
                <a:cs typeface="Times New Roman" panose="02020603050405020304" pitchFamily="18" charset="0"/>
              </a:rPr>
              <a:t>当电负性</a:t>
            </a:r>
            <a:r>
              <a:rPr lang="zh-CN" altLang="en-US" sz="4000" b="1" dirty="0">
                <a:latin typeface="Times New Roman" panose="02020603050405020304" pitchFamily="18" charset="0"/>
              </a:rPr>
              <a:t>差值</a:t>
            </a:r>
            <a:r>
              <a:rPr lang="en-US" altLang="zh-CN" sz="4000" b="1" dirty="0">
                <a:latin typeface="Times New Roman" panose="02020603050405020304" pitchFamily="18" charset="0"/>
                <a:cs typeface="Times New Roman" panose="02020603050405020304" pitchFamily="18" charset="0"/>
              </a:rPr>
              <a:t>_____</a:t>
            </a:r>
            <a:r>
              <a:rPr lang="zh-CN" altLang="en-US" sz="4000" b="1" dirty="0">
                <a:latin typeface="Times New Roman" panose="02020603050405020304" pitchFamily="18" charset="0"/>
                <a:cs typeface="Times New Roman" panose="02020603050405020304" pitchFamily="18" charset="0"/>
              </a:rPr>
              <a:t>时原子间才有可能形成离子键。</a:t>
            </a:r>
            <a:endParaRPr lang="zh-CN" altLang="en-US" sz="4000" b="1">
              <a:latin typeface="Times New Roman" panose="02020603050405020304" pitchFamily="18" charset="0"/>
              <a:ea typeface="Times New Roman" panose="02020603050405020304" pitchFamily="18" charset="0"/>
            </a:endParaRPr>
          </a:p>
        </p:txBody>
      </p:sp>
      <p:sp>
        <p:nvSpPr>
          <p:cNvPr id="29702" name="文本框 29701"/>
          <p:cNvSpPr txBox="1"/>
          <p:nvPr/>
        </p:nvSpPr>
        <p:spPr>
          <a:xfrm>
            <a:off x="7720648" y="4143693"/>
            <a:ext cx="1219200" cy="768350"/>
          </a:xfrm>
          <a:prstGeom prst="rect">
            <a:avLst/>
          </a:prstGeom>
          <a:noFill/>
          <a:ln w="9525">
            <a:noFill/>
          </a:ln>
        </p:spPr>
        <p:txBody>
          <a:bodyPr>
            <a:spAutoFit/>
          </a:bodyPr>
          <a:p>
            <a:pPr>
              <a:spcBef>
                <a:spcPct val="50000"/>
              </a:spcBef>
            </a:pPr>
            <a:r>
              <a:rPr lang="en-US" altLang="zh-CN" sz="4400">
                <a:solidFill>
                  <a:srgbClr val="FF0000"/>
                </a:solidFill>
                <a:latin typeface="Times New Roman" panose="02020603050405020304" pitchFamily="18" charset="0"/>
              </a:rPr>
              <a:t>&gt;1.7</a:t>
            </a:r>
            <a:endParaRPr lang="en-US" altLang="zh-CN" sz="4400">
              <a:solidFill>
                <a:srgbClr val="FF0000"/>
              </a:solidFill>
              <a:latin typeface="Times New Roman" panose="02020603050405020304" pitchFamily="18" charset="0"/>
            </a:endParaRPr>
          </a:p>
        </p:txBody>
      </p:sp>
      <p:graphicFrame>
        <p:nvGraphicFramePr>
          <p:cNvPr id="29756" name="表格 29755"/>
          <p:cNvGraphicFramePr/>
          <p:nvPr/>
        </p:nvGraphicFramePr>
        <p:xfrm>
          <a:off x="1847850" y="2133600"/>
          <a:ext cx="7775575" cy="1677670"/>
        </p:xfrm>
        <a:graphic>
          <a:graphicData uri="http://schemas.openxmlformats.org/drawingml/2006/table">
            <a:tbl>
              <a:tblPr/>
              <a:tblGrid>
                <a:gridCol w="971550"/>
                <a:gridCol w="973455"/>
                <a:gridCol w="971550"/>
                <a:gridCol w="971550"/>
                <a:gridCol w="971550"/>
                <a:gridCol w="972820"/>
                <a:gridCol w="971550"/>
                <a:gridCol w="971550"/>
              </a:tblGrid>
              <a:tr h="1029970">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buNone/>
                      </a:pPr>
                      <a:r>
                        <a:rPr lang="zh-CN" altLang="en-US" dirty="0"/>
                        <a:t>元素</a:t>
                      </a:r>
                      <a:endParaRPr lang="zh-CN" altLang="en-US" dirty="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buNone/>
                      </a:pPr>
                      <a:r>
                        <a:rPr lang="en-US" altLang="zh-CN"/>
                        <a:t>K</a:t>
                      </a:r>
                      <a:endParaRPr lang="zh-CN" altLang="en-US"/>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buNone/>
                      </a:pPr>
                      <a:r>
                        <a:rPr lang="en-US" altLang="zh-CN"/>
                        <a:t>Mg</a:t>
                      </a:r>
                      <a:endParaRPr lang="zh-CN" altLang="en-US"/>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buNone/>
                      </a:pPr>
                      <a:r>
                        <a:rPr lang="en-US" altLang="zh-CN"/>
                        <a:t>Al</a:t>
                      </a:r>
                      <a:endParaRPr lang="en-US" altLang="zh-CN"/>
                    </a:p>
                    <a:p>
                      <a:pPr marL="0" lvl="0" indent="0">
                        <a:buNone/>
                      </a:pPr>
                      <a:endParaRPr lang="zh-CN" altLang="en-US"/>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buNone/>
                      </a:pPr>
                      <a:r>
                        <a:rPr lang="en-US" altLang="zh-CN" err="1"/>
                        <a:t>Cl</a:t>
                      </a:r>
                      <a:endParaRPr lang="zh-CN" altLang="en-US"/>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buNone/>
                      </a:pPr>
                      <a:r>
                        <a:rPr lang="en-US" altLang="zh-CN"/>
                        <a:t>S</a:t>
                      </a:r>
                      <a:endParaRPr lang="zh-CN" altLang="en-US"/>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buNone/>
                      </a:pPr>
                      <a:r>
                        <a:rPr lang="en-US" altLang="zh-CN"/>
                        <a:t>F</a:t>
                      </a:r>
                      <a:endParaRPr lang="zh-CN" altLang="en-US"/>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buNone/>
                      </a:pPr>
                      <a:r>
                        <a:rPr lang="en-US" altLang="zh-CN"/>
                        <a:t>O</a:t>
                      </a:r>
                      <a:endParaRPr lang="zh-CN" altLang="en-US"/>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47700">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buNone/>
                      </a:pPr>
                      <a:r>
                        <a:rPr lang="zh-CN" altLang="en-US" dirty="0"/>
                        <a:t>数据</a:t>
                      </a:r>
                      <a:endParaRPr lang="zh-CN" altLang="en-US" dirty="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buNone/>
                      </a:pPr>
                      <a:r>
                        <a:rPr lang="en-US" altLang="zh-CN"/>
                        <a:t>0.82</a:t>
                      </a:r>
                      <a:endParaRPr lang="zh-CN" altLang="en-US"/>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buNone/>
                      </a:pPr>
                      <a:r>
                        <a:rPr lang="en-US" altLang="zh-CN"/>
                        <a:t>1.31</a:t>
                      </a:r>
                      <a:endParaRPr lang="zh-CN" altLang="en-US"/>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buNone/>
                      </a:pPr>
                      <a:r>
                        <a:rPr lang="en-US" altLang="zh-CN"/>
                        <a:t>1.61</a:t>
                      </a:r>
                      <a:endParaRPr lang="zh-CN" altLang="en-US"/>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buNone/>
                      </a:pPr>
                      <a:r>
                        <a:rPr lang="en-US" altLang="zh-CN"/>
                        <a:t>3.16</a:t>
                      </a:r>
                      <a:endParaRPr lang="zh-CN" altLang="en-US"/>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buNone/>
                      </a:pPr>
                      <a:r>
                        <a:rPr lang="en-US" altLang="zh-CN"/>
                        <a:t>2.58</a:t>
                      </a:r>
                      <a:endParaRPr lang="zh-CN" altLang="en-US"/>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buNone/>
                      </a:pPr>
                      <a:r>
                        <a:rPr lang="en-US" altLang="zh-CN"/>
                        <a:t>3.98</a:t>
                      </a:r>
                      <a:endParaRPr lang="zh-CN" altLang="en-US"/>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buNone/>
                      </a:pPr>
                      <a:r>
                        <a:rPr lang="en-US" altLang="zh-CN"/>
                        <a:t>3.44</a:t>
                      </a:r>
                      <a:endParaRPr lang="zh-CN" altLang="en-US"/>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blinds(horizontal)">
                                      <p:cBhvr>
                                        <p:cTn id="7" dur="500"/>
                                        <p:tgtEl>
                                          <p:spTgt spid="2969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9756"/>
                                        </p:tgtEl>
                                        <p:attrNameLst>
                                          <p:attrName>style.visibility</p:attrName>
                                        </p:attrNameLst>
                                      </p:cBhvr>
                                      <p:to>
                                        <p:strVal val="visible"/>
                                      </p:to>
                                    </p:set>
                                    <p:animEffect transition="in" filter="dissolve">
                                      <p:cBhvr>
                                        <p:cTn id="12" dur="500"/>
                                        <p:tgtEl>
                                          <p:spTgt spid="2975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9701"/>
                                        </p:tgtEl>
                                        <p:attrNameLst>
                                          <p:attrName>style.visibility</p:attrName>
                                        </p:attrNameLst>
                                      </p:cBhvr>
                                      <p:to>
                                        <p:strVal val="visible"/>
                                      </p:to>
                                    </p:set>
                                    <p:anim calcmode="lin" valueType="num">
                                      <p:cBhvr additive="base">
                                        <p:cTn id="17" dur="500" fill="hold"/>
                                        <p:tgtEl>
                                          <p:spTgt spid="29701"/>
                                        </p:tgtEl>
                                        <p:attrNameLst>
                                          <p:attrName>ppt_x</p:attrName>
                                        </p:attrNameLst>
                                      </p:cBhvr>
                                      <p:tavLst>
                                        <p:tav tm="0">
                                          <p:val>
                                            <p:strVal val="0-#ppt_w/2"/>
                                          </p:val>
                                        </p:tav>
                                        <p:tav tm="100000">
                                          <p:val>
                                            <p:strVal val="#ppt_x"/>
                                          </p:val>
                                        </p:tav>
                                      </p:tavLst>
                                    </p:anim>
                                    <p:anim calcmode="lin" valueType="num">
                                      <p:cBhvr additive="base">
                                        <p:cTn id="18" dur="500" fill="hold"/>
                                        <p:tgtEl>
                                          <p:spTgt spid="29701"/>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9702"/>
                                        </p:tgtEl>
                                        <p:attrNameLst>
                                          <p:attrName>style.visibility</p:attrName>
                                        </p:attrNameLst>
                                      </p:cBhvr>
                                      <p:to>
                                        <p:strVal val="visible"/>
                                      </p:to>
                                    </p:set>
                                    <p:anim calcmode="lin" valueType="num">
                                      <p:cBhvr additive="base">
                                        <p:cTn id="23" dur="500" fill="hold"/>
                                        <p:tgtEl>
                                          <p:spTgt spid="29702"/>
                                        </p:tgtEl>
                                        <p:attrNameLst>
                                          <p:attrName>ppt_x</p:attrName>
                                        </p:attrNameLst>
                                      </p:cBhvr>
                                      <p:tavLst>
                                        <p:tav tm="0">
                                          <p:val>
                                            <p:strVal val="0-#ppt_w/2"/>
                                          </p:val>
                                        </p:tav>
                                        <p:tav tm="100000">
                                          <p:val>
                                            <p:strVal val="#ppt_x"/>
                                          </p:val>
                                        </p:tav>
                                      </p:tavLst>
                                    </p:anim>
                                    <p:anim calcmode="lin" valueType="num">
                                      <p:cBhvr additive="base">
                                        <p:cTn id="24" dur="500" fill="hold"/>
                                        <p:tgtEl>
                                          <p:spTgt spid="2970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701" grpId="0"/>
      <p:bldP spid="2970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p:cNvPicPr>
          <p:nvPr/>
        </p:nvPicPr>
        <p:blipFill>
          <a:blip r:embed="rId1">
            <a:grayscl/>
            <a:lum contrast="12000"/>
          </a:blip>
          <a:stretch>
            <a:fillRect/>
          </a:stretch>
        </p:blipFill>
        <p:spPr>
          <a:xfrm>
            <a:off x="2658110" y="1014730"/>
            <a:ext cx="6738620" cy="4396105"/>
          </a:xfrm>
          <a:prstGeom prst="rect">
            <a:avLst/>
          </a:prstGeom>
          <a:noFill/>
          <a:ln w="9525">
            <a:noFill/>
          </a:ln>
        </p:spPr>
      </p:pic>
      <p:sp>
        <p:nvSpPr>
          <p:cNvPr id="9219" name="Rectangle 3"/>
          <p:cNvSpPr/>
          <p:nvPr/>
        </p:nvSpPr>
        <p:spPr>
          <a:xfrm>
            <a:off x="1689100" y="245429"/>
            <a:ext cx="9282430" cy="645160"/>
          </a:xfrm>
          <a:prstGeom prst="rect">
            <a:avLst/>
          </a:prstGeom>
          <a:noFill/>
          <a:ln w="9525">
            <a:noFill/>
          </a:ln>
        </p:spPr>
        <p:txBody>
          <a:bodyPr wrap="none" anchor="ctr">
            <a:spAutoFit/>
          </a:bodyPr>
          <a:lstStyle/>
          <a:p>
            <a:pPr lvl="0" eaLnBrk="1" hangingPunct="1"/>
            <a:r>
              <a:rPr lang="en-US" altLang="zh-CN" sz="3600" b="1" dirty="0">
                <a:solidFill>
                  <a:srgbClr val="FF3300"/>
                </a:solidFill>
                <a:latin typeface="微软雅黑" panose="020B0503020204020204" pitchFamily="34" charset="-122"/>
                <a:ea typeface="微软雅黑" panose="020B0503020204020204" pitchFamily="34" charset="-122"/>
              </a:rPr>
              <a:t>2.</a:t>
            </a:r>
            <a:r>
              <a:rPr lang="zh-CN" altLang="en-US" sz="3600" b="1" dirty="0">
                <a:solidFill>
                  <a:srgbClr val="FF3300"/>
                </a:solidFill>
                <a:latin typeface="微软雅黑" panose="020B0503020204020204" pitchFamily="34" charset="-122"/>
                <a:ea typeface="微软雅黑" panose="020B0503020204020204" pitchFamily="34" charset="-122"/>
              </a:rPr>
              <a:t>基态原子核外电子在原子轨道上的</a:t>
            </a:r>
            <a:r>
              <a:rPr lang="zh-CN" altLang="en-US" sz="3600" b="1" dirty="0">
                <a:latin typeface="微软雅黑" panose="020B0503020204020204" pitchFamily="34" charset="-122"/>
                <a:ea typeface="微软雅黑" panose="020B0503020204020204" pitchFamily="34" charset="-122"/>
              </a:rPr>
              <a:t>排布顺序 </a:t>
            </a:r>
            <a:endParaRPr lang="zh-CN" altLang="en-US" sz="3600" b="1" dirty="0">
              <a:latin typeface="微软雅黑" panose="020B0503020204020204" pitchFamily="34" charset="-122"/>
              <a:ea typeface="微软雅黑" panose="020B0503020204020204" pitchFamily="34" charset="-122"/>
            </a:endParaRPr>
          </a:p>
        </p:txBody>
      </p:sp>
      <p:sp>
        <p:nvSpPr>
          <p:cNvPr id="9220" name="Oval 4"/>
          <p:cNvSpPr/>
          <p:nvPr/>
        </p:nvSpPr>
        <p:spPr>
          <a:xfrm>
            <a:off x="3788093" y="3572193"/>
            <a:ext cx="576262" cy="433387"/>
          </a:xfrm>
          <a:prstGeom prst="ellipse">
            <a:avLst/>
          </a:prstGeom>
          <a:noFill/>
          <a:ln w="57150" cap="flat" cmpd="sng">
            <a:solidFill>
              <a:srgbClr val="FF3300"/>
            </a:solidFill>
            <a:prstDash val="solid"/>
            <a:headEnd type="none" w="med" len="med"/>
            <a:tailEnd type="none" w="med" len="med"/>
          </a:ln>
        </p:spPr>
        <p:txBody>
          <a:bodyPr wrap="none" anchor="ctr"/>
          <a:lstStyle/>
          <a:p>
            <a:pPr lvl="0" eaLnBrk="1" hangingPunct="1"/>
            <a:endParaRPr lang="zh-CN" altLang="en-US" dirty="0">
              <a:latin typeface="Comic Sans MS" panose="030F0702030302020204" pitchFamily="66" charset="0"/>
              <a:ea typeface="宋体" panose="02010600030101010101" pitchFamily="2" charset="-122"/>
            </a:endParaRPr>
          </a:p>
        </p:txBody>
      </p:sp>
      <p:sp>
        <p:nvSpPr>
          <p:cNvPr id="9221" name="Oval 5"/>
          <p:cNvSpPr/>
          <p:nvPr/>
        </p:nvSpPr>
        <p:spPr>
          <a:xfrm>
            <a:off x="6600825" y="3573463"/>
            <a:ext cx="574675" cy="431800"/>
          </a:xfrm>
          <a:prstGeom prst="ellipse">
            <a:avLst/>
          </a:prstGeom>
          <a:noFill/>
          <a:ln w="57150" cap="flat" cmpd="sng">
            <a:solidFill>
              <a:srgbClr val="FF3300"/>
            </a:solidFill>
            <a:prstDash val="solid"/>
            <a:headEnd type="none" w="med" len="med"/>
            <a:tailEnd type="none" w="med" len="med"/>
          </a:ln>
        </p:spPr>
        <p:txBody>
          <a:bodyPr wrap="none" anchor="ctr"/>
          <a:lstStyle/>
          <a:p>
            <a:pPr lvl="0" eaLnBrk="1" hangingPunct="1"/>
            <a:endParaRPr lang="zh-CN" altLang="en-US" dirty="0">
              <a:latin typeface="Comic Sans MS" panose="030F0702030302020204" pitchFamily="66" charset="0"/>
              <a:ea typeface="宋体" panose="02010600030101010101" pitchFamily="2" charset="-122"/>
            </a:endParaRPr>
          </a:p>
        </p:txBody>
      </p:sp>
      <p:sp>
        <p:nvSpPr>
          <p:cNvPr id="9222" name="Oval 6"/>
          <p:cNvSpPr/>
          <p:nvPr/>
        </p:nvSpPr>
        <p:spPr>
          <a:xfrm>
            <a:off x="6600825" y="3068638"/>
            <a:ext cx="574675" cy="431800"/>
          </a:xfrm>
          <a:prstGeom prst="ellipse">
            <a:avLst/>
          </a:prstGeom>
          <a:noFill/>
          <a:ln w="57150" cap="flat" cmpd="sng">
            <a:solidFill>
              <a:srgbClr val="008000"/>
            </a:solidFill>
            <a:prstDash val="solid"/>
            <a:headEnd type="none" w="med" len="med"/>
            <a:tailEnd type="none" w="med" len="med"/>
          </a:ln>
        </p:spPr>
        <p:txBody>
          <a:bodyPr wrap="none" anchor="ctr"/>
          <a:lstStyle/>
          <a:p>
            <a:pPr lvl="0" eaLnBrk="1" hangingPunct="1"/>
            <a:endParaRPr lang="zh-CN" altLang="en-US" dirty="0">
              <a:latin typeface="Comic Sans MS" panose="030F0702030302020204" pitchFamily="66" charset="0"/>
              <a:ea typeface="宋体" panose="02010600030101010101" pitchFamily="2" charset="-122"/>
            </a:endParaRPr>
          </a:p>
        </p:txBody>
      </p:sp>
      <p:sp>
        <p:nvSpPr>
          <p:cNvPr id="9223" name="Oval 7"/>
          <p:cNvSpPr/>
          <p:nvPr/>
        </p:nvSpPr>
        <p:spPr>
          <a:xfrm>
            <a:off x="3788410" y="3068955"/>
            <a:ext cx="504825" cy="431800"/>
          </a:xfrm>
          <a:prstGeom prst="ellipse">
            <a:avLst/>
          </a:prstGeom>
          <a:noFill/>
          <a:ln w="57150" cap="flat" cmpd="sng">
            <a:solidFill>
              <a:srgbClr val="008000"/>
            </a:solidFill>
            <a:prstDash val="solid"/>
            <a:headEnd type="none" w="med" len="med"/>
            <a:tailEnd type="none" w="med" len="med"/>
          </a:ln>
        </p:spPr>
        <p:txBody>
          <a:bodyPr wrap="none" anchor="ctr"/>
          <a:lstStyle/>
          <a:p>
            <a:pPr lvl="0" eaLnBrk="1" hangingPunct="1"/>
            <a:endParaRPr lang="zh-CN" altLang="en-US" dirty="0">
              <a:latin typeface="Comic Sans MS" panose="030F0702030302020204" pitchFamily="66" charset="0"/>
              <a:ea typeface="宋体" panose="02010600030101010101" pitchFamily="2" charset="-122"/>
            </a:endParaRPr>
          </a:p>
        </p:txBody>
      </p:sp>
      <p:sp>
        <p:nvSpPr>
          <p:cNvPr id="27717" name="Rectangle 69"/>
          <p:cNvSpPr/>
          <p:nvPr/>
        </p:nvSpPr>
        <p:spPr>
          <a:xfrm>
            <a:off x="1960245" y="5408454"/>
            <a:ext cx="8134350" cy="599440"/>
          </a:xfrm>
          <a:prstGeom prst="rect">
            <a:avLst/>
          </a:prstGeom>
          <a:noFill/>
          <a:ln w="9525">
            <a:noFill/>
          </a:ln>
        </p:spPr>
        <p:txBody>
          <a:bodyPr bIns="0" anchor="ctr">
            <a:spAutoFit/>
          </a:bodyPr>
          <a:p>
            <a:pPr lvl="0" eaLnBrk="1" hangingPunct="1"/>
            <a:r>
              <a:rPr lang="en-US" altLang="zh-CN" dirty="0">
                <a:solidFill>
                  <a:schemeClr val="hlink"/>
                </a:solidFill>
                <a:latin typeface="Arial" panose="020B0604020202020204" pitchFamily="34" charset="0"/>
                <a:ea typeface="宋体" panose="02010600030101010101" pitchFamily="2" charset="-122"/>
              </a:rPr>
              <a:t> </a:t>
            </a:r>
            <a:r>
              <a:rPr lang="en-US" altLang="zh-CN" sz="3600" dirty="0">
                <a:solidFill>
                  <a:schemeClr val="hlink"/>
                </a:solidFill>
                <a:latin typeface="Arial" panose="020B0604020202020204" pitchFamily="34" charset="0"/>
                <a:ea typeface="宋体" panose="02010600030101010101" pitchFamily="2" charset="-122"/>
              </a:rPr>
              <a:t>1s2s2p3s3p    3d4p5s   5p6s</a:t>
            </a:r>
            <a:r>
              <a:rPr lang="en-US" altLang="zh-CN" dirty="0">
                <a:solidFill>
                  <a:schemeClr val="hlink"/>
                </a:solidFill>
                <a:latin typeface="Arial" panose="020B0604020202020204" pitchFamily="34" charset="0"/>
                <a:ea typeface="宋体" panose="02010600030101010101" pitchFamily="2" charset="-122"/>
              </a:rPr>
              <a:t> </a:t>
            </a:r>
            <a:r>
              <a:rPr lang="en-US" altLang="zh-CN" sz="3600" dirty="0">
                <a:solidFill>
                  <a:schemeClr val="hlink"/>
                </a:solidFill>
                <a:latin typeface="Arial" panose="020B0604020202020204" pitchFamily="34" charset="0"/>
                <a:ea typeface="宋体" panose="02010600030101010101" pitchFamily="2" charset="-122"/>
              </a:rPr>
              <a:t>4f5d6p7s</a:t>
            </a:r>
            <a:endParaRPr lang="en-US" altLang="zh-CN" sz="3600" dirty="0">
              <a:solidFill>
                <a:schemeClr val="hlink"/>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223"/>
                                        </p:tgtEl>
                                        <p:attrNameLst>
                                          <p:attrName>style.visibility</p:attrName>
                                        </p:attrNameLst>
                                      </p:cBhvr>
                                      <p:to>
                                        <p:strVal val="visible"/>
                                      </p:to>
                                    </p:set>
                                    <p:animEffect transition="in" filter="blinds(horizontal)">
                                      <p:cBhvr>
                                        <p:cTn id="7" dur="500"/>
                                        <p:tgtEl>
                                          <p:spTgt spid="922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220"/>
                                        </p:tgtEl>
                                        <p:attrNameLst>
                                          <p:attrName>style.visibility</p:attrName>
                                        </p:attrNameLst>
                                      </p:cBhvr>
                                      <p:to>
                                        <p:strVal val="visible"/>
                                      </p:to>
                                    </p:set>
                                    <p:animEffect transition="in" filter="blinds(horizontal)">
                                      <p:cBhvr>
                                        <p:cTn id="12" dur="500"/>
                                        <p:tgtEl>
                                          <p:spTgt spid="922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222"/>
                                        </p:tgtEl>
                                        <p:attrNameLst>
                                          <p:attrName>style.visibility</p:attrName>
                                        </p:attrNameLst>
                                      </p:cBhvr>
                                      <p:to>
                                        <p:strVal val="visible"/>
                                      </p:to>
                                    </p:set>
                                    <p:animEffect transition="in" filter="blinds(horizontal)">
                                      <p:cBhvr>
                                        <p:cTn id="17" dur="500"/>
                                        <p:tgtEl>
                                          <p:spTgt spid="922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221"/>
                                        </p:tgtEl>
                                        <p:attrNameLst>
                                          <p:attrName>style.visibility</p:attrName>
                                        </p:attrNameLst>
                                      </p:cBhvr>
                                      <p:to>
                                        <p:strVal val="visible"/>
                                      </p:to>
                                    </p:set>
                                    <p:animEffect transition="in" filter="blinds(horizontal)">
                                      <p:cBhvr>
                                        <p:cTn id="22" dur="500"/>
                                        <p:tgtEl>
                                          <p:spTgt spid="9221"/>
                                        </p:tgtEl>
                                      </p:cBhvr>
                                    </p:animEffect>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grpId="0" nodeType="clickEffect">
                                  <p:stCondLst>
                                    <p:cond delay="0"/>
                                  </p:stCondLst>
                                  <p:iterate type="lt">
                                    <p:tmPct val="10000"/>
                                  </p:iterate>
                                  <p:childTnLst>
                                    <p:set>
                                      <p:cBhvr>
                                        <p:cTn id="26" dur="1" fill="hold">
                                          <p:stCondLst>
                                            <p:cond delay="0"/>
                                          </p:stCondLst>
                                        </p:cTn>
                                        <p:tgtEl>
                                          <p:spTgt spid="27717"/>
                                        </p:tgtEl>
                                        <p:attrNameLst>
                                          <p:attrName>style.visibility</p:attrName>
                                        </p:attrNameLst>
                                      </p:cBhvr>
                                      <p:to>
                                        <p:strVal val="visible"/>
                                      </p:to>
                                    </p:set>
                                    <p:animEffect transition="in" filter="fade">
                                      <p:cBhvr>
                                        <p:cTn id="27" dur="2000"/>
                                        <p:tgtEl>
                                          <p:spTgt spid="27717"/>
                                        </p:tgtEl>
                                      </p:cBhvr>
                                    </p:animEffect>
                                    <p:anim calcmode="lin" valueType="num">
                                      <p:cBhvr>
                                        <p:cTn id="28" dur="2000" fill="hold"/>
                                        <p:tgtEl>
                                          <p:spTgt spid="27717"/>
                                        </p:tgtEl>
                                        <p:attrNameLst>
                                          <p:attrName>ppt_w</p:attrName>
                                        </p:attrNameLst>
                                      </p:cBhvr>
                                      <p:tavLst>
                                        <p:tav tm="0" fmla="#ppt_w*sin(2.5*pi*$)">
                                          <p:val>
                                            <p:fltVal val="0"/>
                                          </p:val>
                                        </p:tav>
                                        <p:tav tm="100000">
                                          <p:val>
                                            <p:fltVal val="1"/>
                                          </p:val>
                                        </p:tav>
                                      </p:tavLst>
                                    </p:anim>
                                    <p:anim calcmode="lin" valueType="num">
                                      <p:cBhvr>
                                        <p:cTn id="29" dur="2000" fill="hold"/>
                                        <p:tgtEl>
                                          <p:spTgt spid="2771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bldLvl="0" animBg="1"/>
      <p:bldP spid="9221" grpId="0" bldLvl="0" animBg="1"/>
      <p:bldP spid="9222" grpId="0" bldLvl="0" animBg="1"/>
      <p:bldP spid="9223" grpId="0" bldLvl="0" animBg="1"/>
      <p:bldP spid="2771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81" name="文本框 3080"/>
          <p:cNvSpPr txBox="1"/>
          <p:nvPr/>
        </p:nvSpPr>
        <p:spPr>
          <a:xfrm>
            <a:off x="1524000" y="476250"/>
            <a:ext cx="9296400" cy="1476375"/>
          </a:xfrm>
          <a:prstGeom prst="rect">
            <a:avLst/>
          </a:prstGeom>
          <a:noFill/>
          <a:ln w="9525">
            <a:noFill/>
          </a:ln>
        </p:spPr>
        <p:txBody>
          <a:bodyPr>
            <a:spAutoFit/>
          </a:bodyPr>
          <a:p>
            <a:pPr>
              <a:spcBef>
                <a:spcPct val="50000"/>
              </a:spcBef>
            </a:pPr>
            <a:r>
              <a:rPr lang="en-US" altLang="zh-CN" sz="3600" b="1" dirty="0">
                <a:solidFill>
                  <a:schemeClr val="tx1"/>
                </a:solidFill>
                <a:latin typeface="隶书" pitchFamily="49" charset="-122"/>
                <a:ea typeface="隶书" pitchFamily="49" charset="-122"/>
              </a:rPr>
              <a:t>25.</a:t>
            </a:r>
            <a:r>
              <a:rPr lang="zh-CN" altLang="en-US" sz="3600" b="1" dirty="0">
                <a:solidFill>
                  <a:schemeClr val="tx1"/>
                </a:solidFill>
                <a:latin typeface="隶书" pitchFamily="49" charset="-122"/>
                <a:ea typeface="隶书" pitchFamily="49" charset="-122"/>
              </a:rPr>
              <a:t>离子键的形成微粒</a:t>
            </a:r>
            <a:r>
              <a:rPr lang="en-US" altLang="zh-CN" sz="3600" b="1" dirty="0">
                <a:solidFill>
                  <a:schemeClr val="tx1"/>
                </a:solidFill>
                <a:latin typeface="隶书" pitchFamily="49" charset="-122"/>
                <a:ea typeface="隶书" pitchFamily="49" charset="-122"/>
              </a:rPr>
              <a:t>,</a:t>
            </a:r>
            <a:r>
              <a:rPr lang="zh-CN" altLang="en-US" sz="3600" b="1" dirty="0">
                <a:solidFill>
                  <a:schemeClr val="tx1"/>
                </a:solidFill>
                <a:latin typeface="Times New Roman" panose="02020603050405020304" pitchFamily="18" charset="0"/>
                <a:ea typeface="华文琥珀" pitchFamily="2" charset="-122"/>
                <a:sym typeface="+mn-ea"/>
              </a:rPr>
              <a:t>实质</a:t>
            </a:r>
            <a:r>
              <a:rPr lang="en-US" altLang="zh-CN" sz="3600" b="1" dirty="0">
                <a:solidFill>
                  <a:schemeClr val="tx1"/>
                </a:solidFill>
                <a:latin typeface="Times New Roman" panose="02020603050405020304" pitchFamily="18" charset="0"/>
                <a:ea typeface="华文琥珀" pitchFamily="2" charset="-122"/>
                <a:sym typeface="+mn-ea"/>
              </a:rPr>
              <a:t>,</a:t>
            </a:r>
            <a:r>
              <a:rPr lang="zh-CN" altLang="en-US" sz="3600" b="1" dirty="0">
                <a:solidFill>
                  <a:schemeClr val="tx1"/>
                </a:solidFill>
                <a:latin typeface="Times New Roman" panose="02020603050405020304" pitchFamily="18" charset="0"/>
                <a:ea typeface="隶书" pitchFamily="49" charset="-122"/>
                <a:sym typeface="+mn-ea"/>
              </a:rPr>
              <a:t>表示</a:t>
            </a:r>
            <a:r>
              <a:rPr lang="en-US" altLang="zh-CN" sz="3200" b="1">
                <a:solidFill>
                  <a:srgbClr val="CC0000"/>
                </a:solidFill>
                <a:latin typeface="隶书" pitchFamily="49" charset="-122"/>
                <a:ea typeface="隶书" pitchFamily="49" charset="-122"/>
              </a:rPr>
              <a:t> </a:t>
            </a:r>
            <a:endParaRPr lang="en-US" altLang="zh-CN" sz="3200" b="1">
              <a:solidFill>
                <a:srgbClr val="CC0000"/>
              </a:solidFill>
              <a:latin typeface="隶书" pitchFamily="49" charset="-122"/>
              <a:ea typeface="隶书" pitchFamily="49" charset="-122"/>
            </a:endParaRPr>
          </a:p>
          <a:p>
            <a:pPr>
              <a:spcBef>
                <a:spcPct val="50000"/>
              </a:spcBef>
            </a:pPr>
            <a:r>
              <a:rPr lang="en-US" altLang="zh-CN" sz="3200" b="1">
                <a:solidFill>
                  <a:srgbClr val="CC0000"/>
                </a:solidFill>
                <a:latin typeface="隶书" pitchFamily="49" charset="-122"/>
                <a:ea typeface="隶书" pitchFamily="49" charset="-122"/>
              </a:rPr>
              <a:t> </a:t>
            </a:r>
            <a:r>
              <a:rPr lang="en-US" altLang="zh-CN" sz="3600" b="1" dirty="0">
                <a:solidFill>
                  <a:srgbClr val="CC0000"/>
                </a:solidFill>
                <a:latin typeface="隶书" pitchFamily="49" charset="-122"/>
                <a:ea typeface="隶书" pitchFamily="49" charset="-122"/>
              </a:rPr>
              <a:t>1</a:t>
            </a:r>
            <a:r>
              <a:rPr lang="zh-CN" altLang="en-US" sz="3600" b="1" dirty="0">
                <a:solidFill>
                  <a:srgbClr val="CC0000"/>
                </a:solidFill>
                <a:latin typeface="隶书" pitchFamily="49" charset="-122"/>
                <a:ea typeface="隶书" pitchFamily="49" charset="-122"/>
              </a:rPr>
              <a:t>、</a:t>
            </a:r>
            <a:r>
              <a:rPr lang="zh-CN" altLang="en-US" sz="3600" b="1" dirty="0">
                <a:gradFill>
                  <a:gsLst>
                    <a:gs pos="0">
                      <a:srgbClr val="E30000"/>
                    </a:gs>
                    <a:gs pos="100000">
                      <a:srgbClr val="760303"/>
                    </a:gs>
                  </a:gsLst>
                  <a:lin scaled="0"/>
                </a:gradFill>
                <a:latin typeface="隶书" pitchFamily="49" charset="-122"/>
                <a:ea typeface="隶书" pitchFamily="49" charset="-122"/>
              </a:rPr>
              <a:t>离子键的</a:t>
            </a:r>
            <a:r>
              <a:rPr lang="zh-CN" altLang="en-US" sz="3600" b="1" dirty="0">
                <a:gradFill>
                  <a:gsLst>
                    <a:gs pos="0">
                      <a:srgbClr val="E30000"/>
                    </a:gs>
                    <a:gs pos="100000">
                      <a:srgbClr val="760303"/>
                    </a:gs>
                  </a:gsLst>
                  <a:lin scaled="0"/>
                </a:gradFill>
                <a:latin typeface="隶书" pitchFamily="49" charset="-122"/>
                <a:ea typeface="隶书" pitchFamily="49" charset="-122"/>
                <a:sym typeface="+mn-ea"/>
              </a:rPr>
              <a:t>形成微粒</a:t>
            </a:r>
            <a:r>
              <a:rPr lang="zh-CN" altLang="en-US" sz="3600" b="1" dirty="0">
                <a:gradFill>
                  <a:gsLst>
                    <a:gs pos="0">
                      <a:srgbClr val="E30000"/>
                    </a:gs>
                    <a:gs pos="100000">
                      <a:srgbClr val="760303"/>
                    </a:gs>
                  </a:gsLst>
                  <a:lin scaled="0"/>
                </a:gradFill>
                <a:latin typeface="隶书" pitchFamily="49" charset="-122"/>
                <a:ea typeface="隶书" pitchFamily="49" charset="-122"/>
              </a:rPr>
              <a:t>：阴、阳离子</a:t>
            </a:r>
            <a:endParaRPr lang="zh-CN" altLang="en-US" sz="3600" b="1" dirty="0">
              <a:gradFill>
                <a:gsLst>
                  <a:gs pos="0">
                    <a:srgbClr val="E30000"/>
                  </a:gs>
                  <a:gs pos="100000">
                    <a:srgbClr val="760303"/>
                  </a:gs>
                </a:gsLst>
                <a:lin scaled="0"/>
              </a:gradFill>
              <a:latin typeface="隶书" pitchFamily="49" charset="-122"/>
              <a:ea typeface="隶书" pitchFamily="49" charset="-122"/>
            </a:endParaRPr>
          </a:p>
        </p:txBody>
      </p:sp>
      <p:sp>
        <p:nvSpPr>
          <p:cNvPr id="3085" name="文本框 3084"/>
          <p:cNvSpPr txBox="1"/>
          <p:nvPr/>
        </p:nvSpPr>
        <p:spPr>
          <a:xfrm>
            <a:off x="1766570" y="2296478"/>
            <a:ext cx="8353425" cy="645160"/>
          </a:xfrm>
          <a:prstGeom prst="rect">
            <a:avLst/>
          </a:prstGeom>
          <a:noFill/>
          <a:ln w="9525">
            <a:noFill/>
          </a:ln>
        </p:spPr>
        <p:txBody>
          <a:bodyPr>
            <a:spAutoFit/>
          </a:bodyPr>
          <a:p>
            <a:pPr>
              <a:spcBef>
                <a:spcPct val="50000"/>
              </a:spcBef>
            </a:pPr>
            <a:r>
              <a:rPr lang="en-US" altLang="zh-CN" sz="3600" dirty="0">
                <a:solidFill>
                  <a:srgbClr val="FF0000"/>
                </a:solidFill>
                <a:latin typeface="隶书" pitchFamily="49" charset="-122"/>
                <a:ea typeface="隶书" pitchFamily="49" charset="-122"/>
              </a:rPr>
              <a:t>2</a:t>
            </a:r>
            <a:r>
              <a:rPr lang="zh-CN" altLang="en-US" sz="3600" dirty="0">
                <a:solidFill>
                  <a:srgbClr val="FF0000"/>
                </a:solidFill>
                <a:latin typeface="隶书" pitchFamily="49" charset="-122"/>
                <a:ea typeface="隶书" pitchFamily="49" charset="-122"/>
              </a:rPr>
              <a:t>、 </a:t>
            </a:r>
            <a:r>
              <a:rPr lang="zh-CN" altLang="en-US" sz="3600" b="1" dirty="0">
                <a:solidFill>
                  <a:srgbClr val="C00000"/>
                </a:solidFill>
                <a:latin typeface="隶书" pitchFamily="49" charset="-122"/>
                <a:ea typeface="隶书" pitchFamily="49" charset="-122"/>
              </a:rPr>
              <a:t>离子键的</a:t>
            </a:r>
            <a:r>
              <a:rPr lang="zh-CN" altLang="en-US" sz="3600" b="1" dirty="0">
                <a:solidFill>
                  <a:srgbClr val="C00000"/>
                </a:solidFill>
                <a:latin typeface="Times New Roman" panose="02020603050405020304" pitchFamily="18" charset="0"/>
                <a:ea typeface="华文琥珀" pitchFamily="2" charset="-122"/>
                <a:sym typeface="+mn-ea"/>
              </a:rPr>
              <a:t>实质</a:t>
            </a:r>
            <a:r>
              <a:rPr lang="en-US" altLang="zh-CN" sz="3600" b="1" dirty="0">
                <a:solidFill>
                  <a:srgbClr val="C00000"/>
                </a:solidFill>
                <a:latin typeface="Times New Roman" panose="02020603050405020304" pitchFamily="18" charset="0"/>
                <a:ea typeface="华文琥珀" pitchFamily="2" charset="-122"/>
                <a:sym typeface="+mn-ea"/>
              </a:rPr>
              <a:t>:</a:t>
            </a:r>
            <a:r>
              <a:rPr lang="zh-CN" altLang="en-US" sz="3600" b="1" dirty="0">
                <a:solidFill>
                  <a:srgbClr val="C00000"/>
                </a:solidFill>
                <a:latin typeface="隶书" pitchFamily="49" charset="-122"/>
                <a:ea typeface="隶书" pitchFamily="49" charset="-122"/>
                <a:sym typeface="+mn-ea"/>
              </a:rPr>
              <a:t>静电作用</a:t>
            </a:r>
            <a:endParaRPr lang="zh-CN" altLang="en-US" sz="3600" b="1" dirty="0">
              <a:solidFill>
                <a:srgbClr val="C00000"/>
              </a:solidFill>
              <a:latin typeface="隶书" pitchFamily="49" charset="-122"/>
              <a:ea typeface="隶书" pitchFamily="49" charset="-122"/>
              <a:sym typeface="+mn-ea"/>
            </a:endParaRPr>
          </a:p>
        </p:txBody>
      </p:sp>
      <p:sp>
        <p:nvSpPr>
          <p:cNvPr id="2" name="文本框 1"/>
          <p:cNvSpPr txBox="1"/>
          <p:nvPr/>
        </p:nvSpPr>
        <p:spPr>
          <a:xfrm>
            <a:off x="1852295" y="3184525"/>
            <a:ext cx="6926580" cy="645160"/>
          </a:xfrm>
          <a:prstGeom prst="rect">
            <a:avLst/>
          </a:prstGeom>
          <a:noFill/>
        </p:spPr>
        <p:txBody>
          <a:bodyPr wrap="none" rtlCol="0" anchor="t">
            <a:spAutoFit/>
          </a:bodyPr>
          <a:p>
            <a:r>
              <a:rPr lang="en-US" altLang="zh-CN" sz="3600" b="1" dirty="0">
                <a:solidFill>
                  <a:srgbClr val="C00000"/>
                </a:solidFill>
                <a:latin typeface="Times New Roman" panose="02020603050405020304" pitchFamily="18" charset="0"/>
                <a:ea typeface="隶书" pitchFamily="49" charset="-122"/>
                <a:sym typeface="+mn-ea"/>
              </a:rPr>
              <a:t>3.</a:t>
            </a:r>
            <a:r>
              <a:rPr lang="zh-CN" altLang="en-US" sz="3600" b="1" dirty="0">
                <a:solidFill>
                  <a:srgbClr val="C00000"/>
                </a:solidFill>
                <a:latin typeface="Times New Roman" panose="02020603050405020304" pitchFamily="18" charset="0"/>
                <a:ea typeface="隶书" pitchFamily="49" charset="-122"/>
                <a:sym typeface="+mn-ea"/>
              </a:rPr>
              <a:t>用电子式表示离子化合物的形成</a:t>
            </a:r>
            <a:endParaRPr lang="zh-CN" altLang="en-US" sz="3600" b="1" dirty="0">
              <a:solidFill>
                <a:srgbClr val="C00000"/>
              </a:solidFill>
              <a:latin typeface="Times New Roman" panose="02020603050405020304" pitchFamily="18" charset="0"/>
              <a:ea typeface="隶书" pitchFamily="49" charset="-122"/>
              <a:sym typeface="+mn-ea"/>
            </a:endParaRPr>
          </a:p>
        </p:txBody>
      </p:sp>
      <p:sp>
        <p:nvSpPr>
          <p:cNvPr id="3" name="文本框 2"/>
          <p:cNvSpPr txBox="1"/>
          <p:nvPr/>
        </p:nvSpPr>
        <p:spPr>
          <a:xfrm>
            <a:off x="1852295" y="4190365"/>
            <a:ext cx="3595370" cy="645160"/>
          </a:xfrm>
          <a:prstGeom prst="rect">
            <a:avLst/>
          </a:prstGeom>
          <a:noFill/>
        </p:spPr>
        <p:txBody>
          <a:bodyPr wrap="square" rtlCol="0" anchor="t">
            <a:spAutoFit/>
          </a:bodyPr>
          <a:p>
            <a:pPr>
              <a:spcBef>
                <a:spcPct val="50000"/>
              </a:spcBef>
            </a:pPr>
            <a:r>
              <a:rPr lang="en-US" altLang="zh-CN" sz="3600" b="1" dirty="0">
                <a:gradFill>
                  <a:gsLst>
                    <a:gs pos="0">
                      <a:srgbClr val="E30000"/>
                    </a:gs>
                    <a:gs pos="100000">
                      <a:srgbClr val="760303"/>
                    </a:gs>
                  </a:gsLst>
                  <a:lin scaled="0"/>
                </a:gradFill>
                <a:latin typeface="Times New Roman" panose="02020603050405020304" pitchFamily="18" charset="0"/>
                <a:ea typeface="隶书" pitchFamily="49" charset="-122"/>
                <a:sym typeface="+mn-ea"/>
              </a:rPr>
              <a:t>4.</a:t>
            </a:r>
            <a:r>
              <a:rPr lang="zh-CN" altLang="en-US" sz="3600" b="1" dirty="0">
                <a:gradFill>
                  <a:gsLst>
                    <a:gs pos="0">
                      <a:srgbClr val="E30000"/>
                    </a:gs>
                    <a:gs pos="100000">
                      <a:srgbClr val="760303"/>
                    </a:gs>
                  </a:gsLst>
                  <a:lin scaled="0"/>
                </a:gradFill>
                <a:latin typeface="Times New Roman" panose="02020603050405020304" pitchFamily="18" charset="0"/>
                <a:ea typeface="隶书" pitchFamily="49" charset="-122"/>
                <a:sym typeface="+mn-ea"/>
              </a:rPr>
              <a:t>离子键的特征</a:t>
            </a:r>
            <a:endParaRPr lang="zh-CN" altLang="en-US" sz="3600" b="1" dirty="0">
              <a:gradFill>
                <a:gsLst>
                  <a:gs pos="0">
                    <a:srgbClr val="E30000"/>
                  </a:gs>
                  <a:gs pos="100000">
                    <a:srgbClr val="760303"/>
                  </a:gs>
                </a:gsLst>
                <a:lin scaled="0"/>
              </a:gradFill>
              <a:latin typeface="Times New Roman" panose="02020603050405020304" pitchFamily="18" charset="0"/>
              <a:ea typeface="隶书" pitchFamily="49" charset="-122"/>
              <a:sym typeface="+mn-ea"/>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文本框 9217"/>
          <p:cNvSpPr txBox="1"/>
          <p:nvPr/>
        </p:nvSpPr>
        <p:spPr>
          <a:xfrm>
            <a:off x="2514600" y="2895600"/>
            <a:ext cx="6934200" cy="1630045"/>
          </a:xfrm>
          <a:prstGeom prst="rect">
            <a:avLst/>
          </a:prstGeom>
          <a:noFill/>
          <a:ln w="9525">
            <a:noFill/>
          </a:ln>
        </p:spPr>
        <p:txBody>
          <a:bodyPr>
            <a:spAutoFit/>
          </a:bodyPr>
          <a:p>
            <a:pPr>
              <a:spcBef>
                <a:spcPct val="50000"/>
              </a:spcBef>
            </a:pPr>
            <a:r>
              <a:rPr lang="zh-CN" altLang="en-US" sz="2000" b="1">
                <a:latin typeface="宋体" panose="02010600030101010101" pitchFamily="2" charset="-122"/>
              </a:rPr>
              <a:t>（</a:t>
            </a:r>
            <a:r>
              <a:rPr lang="en-US" altLang="zh-CN" sz="2000" b="1">
                <a:latin typeface="宋体" panose="02010600030101010101" pitchFamily="2" charset="-122"/>
              </a:rPr>
              <a:t>1</a:t>
            </a:r>
            <a:r>
              <a:rPr lang="zh-CN" altLang="en-US" sz="2000" b="1">
                <a:latin typeface="宋体" panose="02010600030101010101" pitchFamily="2" charset="-122"/>
              </a:rPr>
              <a:t>）</a:t>
            </a:r>
            <a:r>
              <a:rPr lang="en-US" altLang="zh-CN" sz="2800" b="1" err="1">
                <a:latin typeface="宋体" panose="02010600030101010101" pitchFamily="2" charset="-122"/>
              </a:rPr>
              <a:t>NaF      NaCl      NaBr      NaI</a:t>
            </a:r>
            <a:r>
              <a:rPr lang="en-US" altLang="zh-CN" b="1">
                <a:latin typeface="宋体" panose="02010600030101010101" pitchFamily="2" charset="-122"/>
              </a:rPr>
              <a:t>                                </a:t>
            </a:r>
            <a:r>
              <a:rPr lang="en-US" altLang="zh-CN" sz="2000" b="1">
                <a:latin typeface="宋体" panose="02010600030101010101" pitchFamily="2" charset="-122"/>
              </a:rPr>
              <a:t>   </a:t>
            </a:r>
            <a:endParaRPr lang="en-US" altLang="zh-CN" sz="2000" b="1">
              <a:latin typeface="宋体" panose="02010600030101010101" pitchFamily="2" charset="-122"/>
            </a:endParaRPr>
          </a:p>
          <a:p>
            <a:pPr>
              <a:spcBef>
                <a:spcPct val="50000"/>
              </a:spcBef>
            </a:pPr>
            <a:r>
              <a:rPr lang="zh-CN" altLang="en-US" sz="2800" b="1" err="1">
                <a:latin typeface="宋体" panose="02010600030101010101" pitchFamily="2" charset="-122"/>
              </a:rPr>
              <a:t>（</a:t>
            </a:r>
            <a:r>
              <a:rPr lang="en-US" altLang="zh-CN" sz="2800" b="1" err="1">
                <a:latin typeface="宋体" panose="02010600030101010101" pitchFamily="2" charset="-122"/>
              </a:rPr>
              <a:t>2</a:t>
            </a:r>
            <a:r>
              <a:rPr lang="zh-CN" altLang="en-US" sz="2800" b="1" err="1">
                <a:latin typeface="宋体" panose="02010600030101010101" pitchFamily="2" charset="-122"/>
              </a:rPr>
              <a:t>）</a:t>
            </a:r>
            <a:r>
              <a:rPr lang="en-US" altLang="zh-CN" sz="2800" b="1" err="1">
                <a:latin typeface="宋体" panose="02010600030101010101" pitchFamily="2" charset="-122"/>
              </a:rPr>
              <a:t>NaF     CaF</a:t>
            </a:r>
            <a:r>
              <a:rPr lang="en-US" altLang="zh-CN" sz="2800" b="1" baseline="-25000" err="1">
                <a:latin typeface="宋体" panose="02010600030101010101" pitchFamily="2" charset="-122"/>
              </a:rPr>
              <a:t>2 </a:t>
            </a:r>
            <a:r>
              <a:rPr lang="en-US" altLang="zh-CN" sz="2800" b="1" err="1">
                <a:latin typeface="宋体" panose="02010600030101010101" pitchFamily="2" charset="-122"/>
              </a:rPr>
              <a:t>      CaO</a:t>
            </a:r>
            <a:r>
              <a:rPr lang="en-US" altLang="zh-CN" b="1">
                <a:latin typeface="宋体" panose="02010600030101010101" pitchFamily="2" charset="-122"/>
              </a:rPr>
              <a:t>            </a:t>
            </a:r>
            <a:r>
              <a:rPr lang="en-US" altLang="zh-CN" sz="2000" b="1">
                <a:latin typeface="宋体" panose="02010600030101010101" pitchFamily="2" charset="-122"/>
              </a:rPr>
              <a:t>    </a:t>
            </a:r>
            <a:endParaRPr lang="en-US" altLang="zh-CN" sz="2000" b="1">
              <a:latin typeface="宋体" panose="02010600030101010101" pitchFamily="2" charset="-122"/>
            </a:endParaRPr>
          </a:p>
          <a:p>
            <a:pPr>
              <a:spcBef>
                <a:spcPct val="50000"/>
              </a:spcBef>
            </a:pPr>
            <a:r>
              <a:rPr lang="zh-CN" altLang="en-US" sz="2000" b="1" dirty="0">
                <a:latin typeface="宋体" panose="02010600030101010101" pitchFamily="2" charset="-122"/>
              </a:rPr>
              <a:t>（提示：</a:t>
            </a:r>
            <a:r>
              <a:rPr lang="en-US" altLang="zh-CN" sz="2000" b="1">
                <a:latin typeface="宋体" panose="02010600030101010101" pitchFamily="2" charset="-122"/>
              </a:rPr>
              <a:t>Ca</a:t>
            </a:r>
            <a:r>
              <a:rPr lang="en-US" altLang="zh-CN" sz="2000" b="1" baseline="30000">
                <a:latin typeface="宋体" panose="02010600030101010101" pitchFamily="2" charset="-122"/>
              </a:rPr>
              <a:t>2+</a:t>
            </a:r>
            <a:r>
              <a:rPr lang="zh-CN" altLang="en-US" sz="2000" b="1" dirty="0">
                <a:latin typeface="宋体" panose="02010600030101010101" pitchFamily="2" charset="-122"/>
              </a:rPr>
              <a:t>半径略大于</a:t>
            </a:r>
            <a:r>
              <a:rPr lang="en-US" altLang="zh-CN" sz="2000" b="1">
                <a:latin typeface="宋体" panose="02010600030101010101" pitchFamily="2" charset="-122"/>
              </a:rPr>
              <a:t>Na</a:t>
            </a:r>
            <a:r>
              <a:rPr lang="en-US" altLang="zh-CN" sz="2000" b="1" baseline="30000">
                <a:latin typeface="宋体" panose="02010600030101010101" pitchFamily="2" charset="-122"/>
              </a:rPr>
              <a:t>+</a:t>
            </a:r>
            <a:r>
              <a:rPr lang="zh-CN" altLang="en-US" sz="2000" b="1" dirty="0">
                <a:latin typeface="宋体" panose="02010600030101010101" pitchFamily="2" charset="-122"/>
              </a:rPr>
              <a:t>半径）</a:t>
            </a:r>
            <a:endParaRPr lang="zh-CN" altLang="en-US" sz="2000" b="1">
              <a:latin typeface="宋体" panose="02010600030101010101" pitchFamily="2" charset="-122"/>
            </a:endParaRPr>
          </a:p>
        </p:txBody>
      </p:sp>
      <p:sp>
        <p:nvSpPr>
          <p:cNvPr id="9222" name="文本框 9221"/>
          <p:cNvSpPr txBox="1"/>
          <p:nvPr/>
        </p:nvSpPr>
        <p:spPr>
          <a:xfrm>
            <a:off x="1847850" y="1196975"/>
            <a:ext cx="9233535" cy="583565"/>
          </a:xfrm>
          <a:prstGeom prst="rect">
            <a:avLst/>
          </a:prstGeom>
          <a:noFill/>
          <a:ln w="9525">
            <a:noFill/>
          </a:ln>
        </p:spPr>
        <p:txBody>
          <a:bodyPr wrap="square">
            <a:spAutoFit/>
          </a:bodyPr>
          <a:p>
            <a:pPr>
              <a:spcBef>
                <a:spcPct val="50000"/>
              </a:spcBef>
            </a:pPr>
            <a:r>
              <a:rPr lang="zh-CN" altLang="en-US" sz="3200" b="1" dirty="0">
                <a:latin typeface="黑体" panose="02010609060101010101" pitchFamily="2" charset="-122"/>
                <a:ea typeface="黑体" panose="02010609060101010101" pitchFamily="2" charset="-122"/>
              </a:rPr>
              <a:t>判断下列离子化合物熔点大小与离子键的大小</a:t>
            </a:r>
            <a:endParaRPr lang="en-US" altLang="zh-CN" sz="3200" b="1">
              <a:latin typeface="黑体" panose="02010609060101010101" pitchFamily="2" charset="-122"/>
              <a:ea typeface="黑体" panose="02010609060101010101" pitchFamily="2" charset="-122"/>
            </a:endParaRPr>
          </a:p>
        </p:txBody>
      </p:sp>
      <p:sp>
        <p:nvSpPr>
          <p:cNvPr id="9223" name="文本框 9222"/>
          <p:cNvSpPr txBox="1"/>
          <p:nvPr/>
        </p:nvSpPr>
        <p:spPr>
          <a:xfrm>
            <a:off x="2495550" y="333375"/>
            <a:ext cx="9314180" cy="829945"/>
          </a:xfrm>
          <a:prstGeom prst="rect">
            <a:avLst/>
          </a:prstGeom>
          <a:noFill/>
          <a:ln w="9525">
            <a:noFill/>
          </a:ln>
        </p:spPr>
        <p:txBody>
          <a:bodyPr wrap="square">
            <a:spAutoFit/>
          </a:bodyPr>
          <a:p>
            <a:pPr>
              <a:spcBef>
                <a:spcPct val="50000"/>
              </a:spcBef>
            </a:pPr>
            <a:r>
              <a:rPr lang="en-US" altLang="zh-CN" sz="4800" b="1" dirty="0">
                <a:solidFill>
                  <a:srgbClr val="FF0000"/>
                </a:solidFill>
                <a:latin typeface="黑体" panose="02010609060101010101" pitchFamily="2" charset="-122"/>
                <a:ea typeface="黑体" panose="02010609060101010101" pitchFamily="2" charset="-122"/>
              </a:rPr>
              <a:t>26</a:t>
            </a:r>
            <a:r>
              <a:rPr lang="zh-CN" altLang="en-US" sz="4800" b="1" dirty="0">
                <a:solidFill>
                  <a:srgbClr val="FF0000"/>
                </a:solidFill>
                <a:latin typeface="黑体" panose="02010609060101010101" pitchFamily="2" charset="-122"/>
                <a:ea typeface="黑体" panose="02010609060101010101" pitchFamily="2" charset="-122"/>
              </a:rPr>
              <a:t>：</a:t>
            </a:r>
            <a:r>
              <a:rPr lang="zh-CN" altLang="en-US" sz="3200" b="1" dirty="0">
                <a:solidFill>
                  <a:srgbClr val="C00000"/>
                </a:solidFill>
                <a:latin typeface="黑体" panose="02010609060101010101" pitchFamily="2" charset="-122"/>
                <a:ea typeface="黑体" panose="02010609060101010101" pitchFamily="2" charset="-122"/>
                <a:sym typeface="+mn-ea"/>
              </a:rPr>
              <a:t>离子化合物的物理性质与离子键强弱的判断</a:t>
            </a:r>
            <a:r>
              <a:rPr lang="en-US" altLang="zh-CN" sz="3200" b="1">
                <a:solidFill>
                  <a:srgbClr val="FF0000"/>
                </a:solidFill>
                <a:latin typeface="黑体" panose="02010609060101010101" pitchFamily="2" charset="-122"/>
                <a:ea typeface="黑体" panose="02010609060101010101" pitchFamily="2" charset="-122"/>
              </a:rPr>
              <a:t>:</a:t>
            </a:r>
            <a:endParaRPr lang="en-US" altLang="zh-CN" sz="3200" b="1">
              <a:solidFill>
                <a:srgbClr val="FF0000"/>
              </a:solidFill>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blinds(horizontal)">
                                      <p:cBhvr>
                                        <p:cTn id="7" dur="500"/>
                                        <p:tgtEl>
                                          <p:spTgt spid="921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222"/>
                                        </p:tgtEl>
                                        <p:attrNameLst>
                                          <p:attrName>style.visibility</p:attrName>
                                        </p:attrNameLst>
                                      </p:cBhvr>
                                      <p:to>
                                        <p:strVal val="visible"/>
                                      </p:to>
                                    </p:set>
                                    <p:anim calcmode="lin" valueType="num">
                                      <p:cBhvr additive="base">
                                        <p:cTn id="12" dur="500" fill="hold"/>
                                        <p:tgtEl>
                                          <p:spTgt spid="9222"/>
                                        </p:tgtEl>
                                        <p:attrNameLst>
                                          <p:attrName>ppt_x</p:attrName>
                                        </p:attrNameLst>
                                      </p:cBhvr>
                                      <p:tavLst>
                                        <p:tav tm="0">
                                          <p:val>
                                            <p:strVal val="#ppt_x"/>
                                          </p:val>
                                        </p:tav>
                                        <p:tav tm="100000">
                                          <p:val>
                                            <p:strVal val="#ppt_x"/>
                                          </p:val>
                                        </p:tav>
                                      </p:tavLst>
                                    </p:anim>
                                    <p:anim calcmode="lin" valueType="num">
                                      <p:cBhvr additive="base">
                                        <p:cTn id="13" dur="500" fill="hold"/>
                                        <p:tgtEl>
                                          <p:spTgt spid="922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1" nodeType="clickEffect">
                                  <p:stCondLst>
                                    <p:cond delay="0"/>
                                  </p:stCondLst>
                                  <p:childTnLst>
                                    <p:set>
                                      <p:cBhvr>
                                        <p:cTn id="17" dur="1" fill="hold">
                                          <p:stCondLst>
                                            <p:cond delay="0"/>
                                          </p:stCondLst>
                                        </p:cTn>
                                        <p:tgtEl>
                                          <p:spTgt spid="9218"/>
                                        </p:tgtEl>
                                        <p:attrNameLst>
                                          <p:attrName>style.visibility</p:attrName>
                                        </p:attrNameLst>
                                      </p:cBhvr>
                                      <p:to>
                                        <p:strVal val="visible"/>
                                      </p:to>
                                    </p:set>
                                    <p:animEffect transition="in" filter="checkerboard(across)">
                                      <p:cBhvr>
                                        <p:cTn id="18" dur="500"/>
                                        <p:tgtEl>
                                          <p:spTgt spid="9218"/>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grpId="0" nodeType="clickEffect">
                                  <p:stCondLst>
                                    <p:cond delay="0"/>
                                  </p:stCondLst>
                                  <p:childTnLst>
                                    <p:set>
                                      <p:cBhvr>
                                        <p:cTn id="22" dur="1" fill="hold">
                                          <p:stCondLst>
                                            <p:cond delay="0"/>
                                          </p:stCondLst>
                                        </p:cTn>
                                        <p:tgtEl>
                                          <p:spTgt spid="9223"/>
                                        </p:tgtEl>
                                        <p:attrNameLst>
                                          <p:attrName>style.visibility</p:attrName>
                                        </p:attrNameLst>
                                      </p:cBhvr>
                                      <p:to>
                                        <p:strVal val="visible"/>
                                      </p:to>
                                    </p:set>
                                    <p:anim calcmode="lin" valueType="num">
                                      <p:cBhvr>
                                        <p:cTn id="23" dur="3000" fill="hold"/>
                                        <p:tgtEl>
                                          <p:spTgt spid="9223"/>
                                        </p:tgtEl>
                                        <p:attrNameLst>
                                          <p:attrName>ppt_w</p:attrName>
                                        </p:attrNameLst>
                                      </p:cBhvr>
                                      <p:tavLst>
                                        <p:tav tm="0">
                                          <p:val>
                                            <p:fltVal val="0.000000"/>
                                          </p:val>
                                        </p:tav>
                                        <p:tav tm="100000">
                                          <p:val>
                                            <p:strVal val="#ppt_w"/>
                                          </p:val>
                                        </p:tav>
                                      </p:tavLst>
                                    </p:anim>
                                    <p:anim calcmode="lin" valueType="num">
                                      <p:cBhvr>
                                        <p:cTn id="24" dur="3000" fill="hold"/>
                                        <p:tgtEl>
                                          <p:spTgt spid="9223"/>
                                        </p:tgtEl>
                                        <p:attrNameLst>
                                          <p:attrName>ppt_h</p:attrName>
                                        </p:attrNameLst>
                                      </p:cBhvr>
                                      <p:tavLst>
                                        <p:tav tm="0">
                                          <p:val>
                                            <p:fltVal val="0.000000"/>
                                          </p:val>
                                        </p:tav>
                                        <p:tav tm="100000">
                                          <p:val>
                                            <p:strVal val="#ppt_h"/>
                                          </p:val>
                                        </p:tav>
                                      </p:tavLst>
                                    </p:anim>
                                    <p:animEffect transition="in" filter="fade">
                                      <p:cBhvr>
                                        <p:cTn id="25" dur="3000"/>
                                        <p:tgtEl>
                                          <p:spTgt spid="9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8" grpId="1"/>
      <p:bldP spid="9222" grpId="0"/>
      <p:bldP spid="922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4578" name="组合 24577"/>
          <p:cNvGrpSpPr/>
          <p:nvPr/>
        </p:nvGrpSpPr>
        <p:grpSpPr>
          <a:xfrm>
            <a:off x="3657600" y="3886200"/>
            <a:ext cx="1676400" cy="1524000"/>
            <a:chOff x="3072" y="2928"/>
            <a:chExt cx="1056" cy="960"/>
          </a:xfrm>
        </p:grpSpPr>
        <p:grpSp>
          <p:nvGrpSpPr>
            <p:cNvPr id="24579" name="组合 24578"/>
            <p:cNvGrpSpPr/>
            <p:nvPr/>
          </p:nvGrpSpPr>
          <p:grpSpPr>
            <a:xfrm>
              <a:off x="3072" y="2928"/>
              <a:ext cx="1056" cy="960"/>
              <a:chOff x="1344" y="1920"/>
              <a:chExt cx="1056" cy="960"/>
            </a:xfrm>
          </p:grpSpPr>
          <p:grpSp>
            <p:nvGrpSpPr>
              <p:cNvPr id="24580" name="组合 24579"/>
              <p:cNvGrpSpPr/>
              <p:nvPr/>
            </p:nvGrpSpPr>
            <p:grpSpPr>
              <a:xfrm>
                <a:off x="1392" y="1968"/>
                <a:ext cx="912" cy="864"/>
                <a:chOff x="3168" y="2976"/>
                <a:chExt cx="912" cy="864"/>
              </a:xfrm>
            </p:grpSpPr>
            <p:sp>
              <p:nvSpPr>
                <p:cNvPr id="24581" name="直接连接符 24580"/>
                <p:cNvSpPr/>
                <p:nvPr/>
              </p:nvSpPr>
              <p:spPr>
                <a:xfrm flipV="1">
                  <a:off x="3840" y="2976"/>
                  <a:ext cx="240" cy="192"/>
                </a:xfrm>
                <a:prstGeom prst="line">
                  <a:avLst/>
                </a:prstGeom>
                <a:ln w="28575" cap="flat" cmpd="sng">
                  <a:solidFill>
                    <a:srgbClr val="FFFF00"/>
                  </a:solidFill>
                  <a:prstDash val="sysDot"/>
                  <a:headEnd type="none" w="med" len="med"/>
                  <a:tailEnd type="none" w="med" len="med"/>
                </a:ln>
              </p:spPr>
            </p:sp>
            <p:sp>
              <p:nvSpPr>
                <p:cNvPr id="24582" name="直接连接符 24581"/>
                <p:cNvSpPr/>
                <p:nvPr/>
              </p:nvSpPr>
              <p:spPr>
                <a:xfrm>
                  <a:off x="3408" y="3648"/>
                  <a:ext cx="672" cy="0"/>
                </a:xfrm>
                <a:prstGeom prst="line">
                  <a:avLst/>
                </a:prstGeom>
                <a:ln w="28575" cap="flat" cmpd="sng">
                  <a:solidFill>
                    <a:srgbClr val="FFFF00"/>
                  </a:solidFill>
                  <a:prstDash val="sysDot"/>
                  <a:headEnd type="none" w="med" len="med"/>
                  <a:tailEnd type="none" w="med" len="med"/>
                </a:ln>
              </p:spPr>
            </p:sp>
            <p:sp>
              <p:nvSpPr>
                <p:cNvPr id="24583" name="直接连接符 24582"/>
                <p:cNvSpPr/>
                <p:nvPr/>
              </p:nvSpPr>
              <p:spPr>
                <a:xfrm flipV="1">
                  <a:off x="3168" y="2976"/>
                  <a:ext cx="240" cy="192"/>
                </a:xfrm>
                <a:prstGeom prst="line">
                  <a:avLst/>
                </a:prstGeom>
                <a:ln w="28575" cap="flat" cmpd="sng">
                  <a:solidFill>
                    <a:srgbClr val="FFFF00"/>
                  </a:solidFill>
                  <a:prstDash val="sysDot"/>
                  <a:headEnd type="none" w="med" len="med"/>
                  <a:tailEnd type="none" w="med" len="med"/>
                </a:ln>
              </p:spPr>
            </p:sp>
            <p:sp>
              <p:nvSpPr>
                <p:cNvPr id="24584" name="直接连接符 24583"/>
                <p:cNvSpPr/>
                <p:nvPr/>
              </p:nvSpPr>
              <p:spPr>
                <a:xfrm flipV="1">
                  <a:off x="3168" y="3648"/>
                  <a:ext cx="240" cy="192"/>
                </a:xfrm>
                <a:prstGeom prst="line">
                  <a:avLst/>
                </a:prstGeom>
                <a:ln w="28575" cap="flat" cmpd="sng">
                  <a:solidFill>
                    <a:srgbClr val="FFFF00"/>
                  </a:solidFill>
                  <a:prstDash val="sysDot"/>
                  <a:headEnd type="none" w="med" len="med"/>
                  <a:tailEnd type="none" w="med" len="med"/>
                </a:ln>
              </p:spPr>
            </p:sp>
            <p:sp>
              <p:nvSpPr>
                <p:cNvPr id="24585" name="直接连接符 24584"/>
                <p:cNvSpPr/>
                <p:nvPr/>
              </p:nvSpPr>
              <p:spPr>
                <a:xfrm flipV="1">
                  <a:off x="3840" y="3648"/>
                  <a:ext cx="240" cy="192"/>
                </a:xfrm>
                <a:prstGeom prst="line">
                  <a:avLst/>
                </a:prstGeom>
                <a:ln w="28575" cap="flat" cmpd="sng">
                  <a:solidFill>
                    <a:srgbClr val="FFFF00"/>
                  </a:solidFill>
                  <a:prstDash val="sysDot"/>
                  <a:headEnd type="none" w="med" len="med"/>
                  <a:tailEnd type="none" w="med" len="med"/>
                </a:ln>
              </p:spPr>
            </p:sp>
            <p:sp>
              <p:nvSpPr>
                <p:cNvPr id="24586" name="直接连接符 24585"/>
                <p:cNvSpPr/>
                <p:nvPr/>
              </p:nvSpPr>
              <p:spPr>
                <a:xfrm>
                  <a:off x="3408" y="2976"/>
                  <a:ext cx="672" cy="0"/>
                </a:xfrm>
                <a:prstGeom prst="line">
                  <a:avLst/>
                </a:prstGeom>
                <a:ln w="28575" cap="flat" cmpd="sng">
                  <a:solidFill>
                    <a:srgbClr val="FFFF00"/>
                  </a:solidFill>
                  <a:prstDash val="sysDot"/>
                  <a:headEnd type="none" w="med" len="med"/>
                  <a:tailEnd type="none" w="med" len="med"/>
                </a:ln>
              </p:spPr>
            </p:sp>
            <p:sp>
              <p:nvSpPr>
                <p:cNvPr id="24587" name="直接连接符 24586"/>
                <p:cNvSpPr/>
                <p:nvPr/>
              </p:nvSpPr>
              <p:spPr>
                <a:xfrm>
                  <a:off x="3408" y="2976"/>
                  <a:ext cx="0" cy="672"/>
                </a:xfrm>
                <a:prstGeom prst="line">
                  <a:avLst/>
                </a:prstGeom>
                <a:ln w="28575" cap="flat" cmpd="sng">
                  <a:solidFill>
                    <a:srgbClr val="FFFF00"/>
                  </a:solidFill>
                  <a:prstDash val="sysDot"/>
                  <a:headEnd type="none" w="med" len="med"/>
                  <a:tailEnd type="none" w="med" len="med"/>
                </a:ln>
              </p:spPr>
            </p:sp>
            <p:sp>
              <p:nvSpPr>
                <p:cNvPr id="24588" name="直接连接符 24587"/>
                <p:cNvSpPr/>
                <p:nvPr/>
              </p:nvSpPr>
              <p:spPr>
                <a:xfrm>
                  <a:off x="4080" y="2976"/>
                  <a:ext cx="0" cy="672"/>
                </a:xfrm>
                <a:prstGeom prst="line">
                  <a:avLst/>
                </a:prstGeom>
                <a:ln w="28575" cap="flat" cmpd="sng">
                  <a:solidFill>
                    <a:srgbClr val="FFFF00"/>
                  </a:solidFill>
                  <a:prstDash val="sysDot"/>
                  <a:headEnd type="none" w="med" len="med"/>
                  <a:tailEnd type="none" w="med" len="med"/>
                </a:ln>
              </p:spPr>
            </p:sp>
            <p:sp>
              <p:nvSpPr>
                <p:cNvPr id="24589" name="直接连接符 24588"/>
                <p:cNvSpPr/>
                <p:nvPr/>
              </p:nvSpPr>
              <p:spPr>
                <a:xfrm>
                  <a:off x="3168" y="3168"/>
                  <a:ext cx="672" cy="0"/>
                </a:xfrm>
                <a:prstGeom prst="line">
                  <a:avLst/>
                </a:prstGeom>
                <a:ln w="28575" cap="flat" cmpd="sng">
                  <a:solidFill>
                    <a:srgbClr val="FFFF00"/>
                  </a:solidFill>
                  <a:prstDash val="sysDot"/>
                  <a:headEnd type="none" w="med" len="med"/>
                  <a:tailEnd type="none" w="med" len="med"/>
                </a:ln>
              </p:spPr>
            </p:sp>
            <p:sp>
              <p:nvSpPr>
                <p:cNvPr id="24590" name="直接连接符 24589"/>
                <p:cNvSpPr/>
                <p:nvPr/>
              </p:nvSpPr>
              <p:spPr>
                <a:xfrm>
                  <a:off x="3168" y="3840"/>
                  <a:ext cx="672" cy="0"/>
                </a:xfrm>
                <a:prstGeom prst="line">
                  <a:avLst/>
                </a:prstGeom>
                <a:ln w="28575" cap="flat" cmpd="sng">
                  <a:solidFill>
                    <a:srgbClr val="FFFF00"/>
                  </a:solidFill>
                  <a:prstDash val="solid"/>
                  <a:headEnd type="none" w="med" len="med"/>
                  <a:tailEnd type="none" w="med" len="med"/>
                </a:ln>
              </p:spPr>
            </p:sp>
            <p:sp>
              <p:nvSpPr>
                <p:cNvPr id="24591" name="直接连接符 24590"/>
                <p:cNvSpPr/>
                <p:nvPr/>
              </p:nvSpPr>
              <p:spPr>
                <a:xfrm>
                  <a:off x="3168" y="3168"/>
                  <a:ext cx="0" cy="672"/>
                </a:xfrm>
                <a:prstGeom prst="line">
                  <a:avLst/>
                </a:prstGeom>
                <a:ln w="28575" cap="flat" cmpd="sng">
                  <a:solidFill>
                    <a:srgbClr val="FFFF00"/>
                  </a:solidFill>
                  <a:prstDash val="solid"/>
                  <a:headEnd type="none" w="med" len="med"/>
                  <a:tailEnd type="none" w="med" len="med"/>
                </a:ln>
              </p:spPr>
            </p:sp>
            <p:sp>
              <p:nvSpPr>
                <p:cNvPr id="24592" name="直接连接符 24591"/>
                <p:cNvSpPr/>
                <p:nvPr/>
              </p:nvSpPr>
              <p:spPr>
                <a:xfrm>
                  <a:off x="3840" y="3168"/>
                  <a:ext cx="0" cy="672"/>
                </a:xfrm>
                <a:prstGeom prst="line">
                  <a:avLst/>
                </a:prstGeom>
                <a:ln w="28575" cap="flat" cmpd="sng">
                  <a:solidFill>
                    <a:srgbClr val="FFFF00"/>
                  </a:solidFill>
                  <a:prstDash val="solid"/>
                  <a:headEnd type="none" w="med" len="med"/>
                  <a:tailEnd type="none" w="med" len="med"/>
                </a:ln>
              </p:spPr>
            </p:sp>
          </p:grpSp>
          <p:sp>
            <p:nvSpPr>
              <p:cNvPr id="24593" name="椭圆 24592"/>
              <p:cNvSpPr/>
              <p:nvPr/>
            </p:nvSpPr>
            <p:spPr>
              <a:xfrm>
                <a:off x="1584" y="1920"/>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594" name="椭圆 24593"/>
              <p:cNvSpPr/>
              <p:nvPr/>
            </p:nvSpPr>
            <p:spPr>
              <a:xfrm>
                <a:off x="2208" y="1920"/>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595" name="椭圆 24594"/>
              <p:cNvSpPr/>
              <p:nvPr/>
            </p:nvSpPr>
            <p:spPr>
              <a:xfrm>
                <a:off x="1584" y="254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596" name="椭圆 24595"/>
              <p:cNvSpPr/>
              <p:nvPr/>
            </p:nvSpPr>
            <p:spPr>
              <a:xfrm>
                <a:off x="2016" y="2112"/>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597" name="椭圆 24596"/>
              <p:cNvSpPr/>
              <p:nvPr/>
            </p:nvSpPr>
            <p:spPr>
              <a:xfrm>
                <a:off x="2256" y="254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598" name="椭圆 24597"/>
              <p:cNvSpPr/>
              <p:nvPr/>
            </p:nvSpPr>
            <p:spPr>
              <a:xfrm>
                <a:off x="1344" y="2736"/>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599" name="椭圆 24598"/>
              <p:cNvSpPr/>
              <p:nvPr/>
            </p:nvSpPr>
            <p:spPr>
              <a:xfrm>
                <a:off x="1344" y="2112"/>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00" name="椭圆 24599"/>
              <p:cNvSpPr/>
              <p:nvPr/>
            </p:nvSpPr>
            <p:spPr>
              <a:xfrm>
                <a:off x="1968" y="2736"/>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grpSp>
        <p:sp>
          <p:nvSpPr>
            <p:cNvPr id="24601" name="椭圆 24600"/>
            <p:cNvSpPr/>
            <p:nvPr/>
          </p:nvSpPr>
          <p:spPr>
            <a:xfrm>
              <a:off x="3456" y="3264"/>
              <a:ext cx="240" cy="240"/>
            </a:xfrm>
            <a:prstGeom prst="ellipse">
              <a:avLst/>
            </a:prstGeom>
            <a:gradFill rotWithShape="0">
              <a:gsLst>
                <a:gs pos="0">
                  <a:srgbClr val="FFFFFF"/>
                </a:gs>
                <a:gs pos="100000">
                  <a:srgbClr val="00FF00"/>
                </a:gs>
              </a:gsLst>
              <a:path path="shape">
                <a:fillToRect l="50000" t="50000" r="50000" b="50000"/>
              </a:path>
              <a:tileRect/>
            </a:gradFill>
            <a:ln w="12700">
              <a:noFill/>
            </a:ln>
          </p:spPr>
          <p:txBody>
            <a:bodyPr/>
            <a:p>
              <a:endParaRPr lang="zh-CN" altLang="en-US"/>
            </a:p>
          </p:txBody>
        </p:sp>
      </p:grpSp>
      <p:grpSp>
        <p:nvGrpSpPr>
          <p:cNvPr id="24602" name="组合 24601"/>
          <p:cNvGrpSpPr/>
          <p:nvPr/>
        </p:nvGrpSpPr>
        <p:grpSpPr>
          <a:xfrm>
            <a:off x="3657600" y="2743200"/>
            <a:ext cx="1600200" cy="1676400"/>
            <a:chOff x="3552" y="2352"/>
            <a:chExt cx="1008" cy="1056"/>
          </a:xfrm>
        </p:grpSpPr>
        <p:grpSp>
          <p:nvGrpSpPr>
            <p:cNvPr id="24603" name="组合 24602"/>
            <p:cNvGrpSpPr/>
            <p:nvPr/>
          </p:nvGrpSpPr>
          <p:grpSpPr>
            <a:xfrm>
              <a:off x="3552" y="2352"/>
              <a:ext cx="1008" cy="1056"/>
              <a:chOff x="1296" y="1104"/>
              <a:chExt cx="1008" cy="1056"/>
            </a:xfrm>
          </p:grpSpPr>
          <p:grpSp>
            <p:nvGrpSpPr>
              <p:cNvPr id="24604" name="组合 24603"/>
              <p:cNvGrpSpPr/>
              <p:nvPr/>
            </p:nvGrpSpPr>
            <p:grpSpPr>
              <a:xfrm>
                <a:off x="1344" y="1200"/>
                <a:ext cx="912" cy="864"/>
                <a:chOff x="3600" y="2640"/>
                <a:chExt cx="912" cy="864"/>
              </a:xfrm>
            </p:grpSpPr>
            <p:sp>
              <p:nvSpPr>
                <p:cNvPr id="24605" name="直接连接符 24604"/>
                <p:cNvSpPr/>
                <p:nvPr/>
              </p:nvSpPr>
              <p:spPr>
                <a:xfrm flipV="1">
                  <a:off x="3600" y="2640"/>
                  <a:ext cx="240" cy="192"/>
                </a:xfrm>
                <a:prstGeom prst="line">
                  <a:avLst/>
                </a:prstGeom>
                <a:ln w="28575" cap="flat" cmpd="sng">
                  <a:solidFill>
                    <a:srgbClr val="FFFF00"/>
                  </a:solidFill>
                  <a:prstDash val="solid"/>
                  <a:headEnd type="none" w="med" len="med"/>
                  <a:tailEnd type="none" w="med" len="med"/>
                </a:ln>
              </p:spPr>
            </p:sp>
            <p:sp>
              <p:nvSpPr>
                <p:cNvPr id="24606" name="直接连接符 24605"/>
                <p:cNvSpPr/>
                <p:nvPr/>
              </p:nvSpPr>
              <p:spPr>
                <a:xfrm flipV="1">
                  <a:off x="4272" y="2640"/>
                  <a:ext cx="240" cy="192"/>
                </a:xfrm>
                <a:prstGeom prst="line">
                  <a:avLst/>
                </a:prstGeom>
                <a:ln w="28575" cap="flat" cmpd="sng">
                  <a:solidFill>
                    <a:srgbClr val="FFFF00"/>
                  </a:solidFill>
                  <a:prstDash val="solid"/>
                  <a:headEnd type="none" w="med" len="med"/>
                  <a:tailEnd type="none" w="med" len="med"/>
                </a:ln>
              </p:spPr>
            </p:sp>
            <p:sp>
              <p:nvSpPr>
                <p:cNvPr id="24607" name="直接连接符 24606"/>
                <p:cNvSpPr/>
                <p:nvPr/>
              </p:nvSpPr>
              <p:spPr>
                <a:xfrm flipV="1">
                  <a:off x="3600" y="3312"/>
                  <a:ext cx="240" cy="192"/>
                </a:xfrm>
                <a:prstGeom prst="line">
                  <a:avLst/>
                </a:prstGeom>
                <a:ln w="28575" cap="flat" cmpd="sng">
                  <a:solidFill>
                    <a:srgbClr val="FFFF00"/>
                  </a:solidFill>
                  <a:prstDash val="sysDot"/>
                  <a:headEnd type="none" w="med" len="med"/>
                  <a:tailEnd type="none" w="med" len="med"/>
                </a:ln>
              </p:spPr>
            </p:sp>
            <p:sp>
              <p:nvSpPr>
                <p:cNvPr id="24608" name="直接连接符 24607"/>
                <p:cNvSpPr/>
                <p:nvPr/>
              </p:nvSpPr>
              <p:spPr>
                <a:xfrm flipV="1">
                  <a:off x="4272" y="3312"/>
                  <a:ext cx="240" cy="192"/>
                </a:xfrm>
                <a:prstGeom prst="line">
                  <a:avLst/>
                </a:prstGeom>
                <a:ln w="28575" cap="flat" cmpd="sng">
                  <a:solidFill>
                    <a:srgbClr val="FFFF00"/>
                  </a:solidFill>
                  <a:prstDash val="sysDot"/>
                  <a:headEnd type="none" w="med" len="med"/>
                  <a:tailEnd type="none" w="med" len="med"/>
                </a:ln>
              </p:spPr>
            </p:sp>
            <p:sp>
              <p:nvSpPr>
                <p:cNvPr id="24609" name="直接连接符 24608"/>
                <p:cNvSpPr/>
                <p:nvPr/>
              </p:nvSpPr>
              <p:spPr>
                <a:xfrm>
                  <a:off x="3840" y="2640"/>
                  <a:ext cx="672" cy="0"/>
                </a:xfrm>
                <a:prstGeom prst="line">
                  <a:avLst/>
                </a:prstGeom>
                <a:ln w="28575" cap="flat" cmpd="sng">
                  <a:solidFill>
                    <a:srgbClr val="FFFF00"/>
                  </a:solidFill>
                  <a:prstDash val="solid"/>
                  <a:headEnd type="none" w="med" len="med"/>
                  <a:tailEnd type="none" w="med" len="med"/>
                </a:ln>
              </p:spPr>
            </p:sp>
            <p:sp>
              <p:nvSpPr>
                <p:cNvPr id="24610" name="直接连接符 24609"/>
                <p:cNvSpPr/>
                <p:nvPr/>
              </p:nvSpPr>
              <p:spPr>
                <a:xfrm>
                  <a:off x="3840" y="3312"/>
                  <a:ext cx="672" cy="0"/>
                </a:xfrm>
                <a:prstGeom prst="line">
                  <a:avLst/>
                </a:prstGeom>
                <a:ln w="28575" cap="flat" cmpd="sng">
                  <a:solidFill>
                    <a:srgbClr val="FFFF00"/>
                  </a:solidFill>
                  <a:prstDash val="sysDot"/>
                  <a:headEnd type="none" w="med" len="med"/>
                  <a:tailEnd type="none" w="med" len="med"/>
                </a:ln>
              </p:spPr>
            </p:sp>
            <p:sp>
              <p:nvSpPr>
                <p:cNvPr id="24611" name="直接连接符 24610"/>
                <p:cNvSpPr/>
                <p:nvPr/>
              </p:nvSpPr>
              <p:spPr>
                <a:xfrm>
                  <a:off x="3840" y="2640"/>
                  <a:ext cx="0" cy="672"/>
                </a:xfrm>
                <a:prstGeom prst="line">
                  <a:avLst/>
                </a:prstGeom>
                <a:ln w="28575" cap="flat" cmpd="sng">
                  <a:solidFill>
                    <a:srgbClr val="FFFF00"/>
                  </a:solidFill>
                  <a:prstDash val="sysDot"/>
                  <a:headEnd type="none" w="med" len="med"/>
                  <a:tailEnd type="none" w="med" len="med"/>
                </a:ln>
              </p:spPr>
            </p:sp>
            <p:sp>
              <p:nvSpPr>
                <p:cNvPr id="24612" name="直接连接符 24611"/>
                <p:cNvSpPr/>
                <p:nvPr/>
              </p:nvSpPr>
              <p:spPr>
                <a:xfrm>
                  <a:off x="4512" y="2640"/>
                  <a:ext cx="0" cy="672"/>
                </a:xfrm>
                <a:prstGeom prst="line">
                  <a:avLst/>
                </a:prstGeom>
                <a:ln w="28575" cap="flat" cmpd="sng">
                  <a:solidFill>
                    <a:srgbClr val="FFFF00"/>
                  </a:solidFill>
                  <a:prstDash val="sysDot"/>
                  <a:headEnd type="none" w="med" len="med"/>
                  <a:tailEnd type="none" w="med" len="med"/>
                </a:ln>
              </p:spPr>
            </p:sp>
            <p:sp>
              <p:nvSpPr>
                <p:cNvPr id="24613" name="直接连接符 24612"/>
                <p:cNvSpPr/>
                <p:nvPr/>
              </p:nvSpPr>
              <p:spPr>
                <a:xfrm>
                  <a:off x="3600" y="2832"/>
                  <a:ext cx="672" cy="0"/>
                </a:xfrm>
                <a:prstGeom prst="line">
                  <a:avLst/>
                </a:prstGeom>
                <a:ln w="28575" cap="flat" cmpd="sng">
                  <a:solidFill>
                    <a:srgbClr val="FFFF00"/>
                  </a:solidFill>
                  <a:prstDash val="solid"/>
                  <a:headEnd type="none" w="med" len="med"/>
                  <a:tailEnd type="none" w="med" len="med"/>
                </a:ln>
              </p:spPr>
            </p:sp>
            <p:sp>
              <p:nvSpPr>
                <p:cNvPr id="24614" name="直接连接符 24613"/>
                <p:cNvSpPr/>
                <p:nvPr/>
              </p:nvSpPr>
              <p:spPr>
                <a:xfrm>
                  <a:off x="3600" y="3504"/>
                  <a:ext cx="672" cy="0"/>
                </a:xfrm>
                <a:prstGeom prst="line">
                  <a:avLst/>
                </a:prstGeom>
                <a:ln w="28575" cap="flat" cmpd="sng">
                  <a:solidFill>
                    <a:srgbClr val="FFFF00"/>
                  </a:solidFill>
                  <a:prstDash val="solid"/>
                  <a:headEnd type="none" w="med" len="med"/>
                  <a:tailEnd type="none" w="med" len="med"/>
                </a:ln>
              </p:spPr>
            </p:sp>
            <p:sp>
              <p:nvSpPr>
                <p:cNvPr id="24615" name="直接连接符 24614"/>
                <p:cNvSpPr/>
                <p:nvPr/>
              </p:nvSpPr>
              <p:spPr>
                <a:xfrm>
                  <a:off x="3600" y="2832"/>
                  <a:ext cx="0" cy="672"/>
                </a:xfrm>
                <a:prstGeom prst="line">
                  <a:avLst/>
                </a:prstGeom>
                <a:ln w="28575" cap="flat" cmpd="sng">
                  <a:solidFill>
                    <a:srgbClr val="FFFF00"/>
                  </a:solidFill>
                  <a:prstDash val="solid"/>
                  <a:headEnd type="none" w="med" len="med"/>
                  <a:tailEnd type="none" w="med" len="med"/>
                </a:ln>
              </p:spPr>
            </p:sp>
            <p:sp>
              <p:nvSpPr>
                <p:cNvPr id="24616" name="直接连接符 24615"/>
                <p:cNvSpPr/>
                <p:nvPr/>
              </p:nvSpPr>
              <p:spPr>
                <a:xfrm>
                  <a:off x="4272" y="2832"/>
                  <a:ext cx="0" cy="672"/>
                </a:xfrm>
                <a:prstGeom prst="line">
                  <a:avLst/>
                </a:prstGeom>
                <a:ln w="28575" cap="flat" cmpd="sng">
                  <a:solidFill>
                    <a:srgbClr val="FFFF00"/>
                  </a:solidFill>
                  <a:prstDash val="solid"/>
                  <a:headEnd type="none" w="med" len="med"/>
                  <a:tailEnd type="none" w="med" len="med"/>
                </a:ln>
              </p:spPr>
            </p:sp>
          </p:grpSp>
          <p:sp>
            <p:nvSpPr>
              <p:cNvPr id="24617" name="椭圆 24616"/>
              <p:cNvSpPr/>
              <p:nvPr/>
            </p:nvSpPr>
            <p:spPr>
              <a:xfrm>
                <a:off x="1536" y="110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18" name="椭圆 24617"/>
              <p:cNvSpPr/>
              <p:nvPr/>
            </p:nvSpPr>
            <p:spPr>
              <a:xfrm>
                <a:off x="2160" y="1152"/>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19" name="椭圆 24618"/>
              <p:cNvSpPr/>
              <p:nvPr/>
            </p:nvSpPr>
            <p:spPr>
              <a:xfrm>
                <a:off x="1296" y="134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20" name="椭圆 24619"/>
              <p:cNvSpPr/>
              <p:nvPr/>
            </p:nvSpPr>
            <p:spPr>
              <a:xfrm>
                <a:off x="1968" y="134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21" name="椭圆 24620"/>
              <p:cNvSpPr/>
              <p:nvPr/>
            </p:nvSpPr>
            <p:spPr>
              <a:xfrm>
                <a:off x="1536" y="182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22" name="椭圆 24621"/>
              <p:cNvSpPr/>
              <p:nvPr/>
            </p:nvSpPr>
            <p:spPr>
              <a:xfrm>
                <a:off x="2160" y="182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23" name="椭圆 24622"/>
              <p:cNvSpPr/>
              <p:nvPr/>
            </p:nvSpPr>
            <p:spPr>
              <a:xfrm>
                <a:off x="1296" y="2016"/>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24" name="椭圆 24623"/>
              <p:cNvSpPr/>
              <p:nvPr/>
            </p:nvSpPr>
            <p:spPr>
              <a:xfrm>
                <a:off x="1968" y="2016"/>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grpSp>
        <p:sp>
          <p:nvSpPr>
            <p:cNvPr id="24625" name="椭圆 24624"/>
            <p:cNvSpPr/>
            <p:nvPr/>
          </p:nvSpPr>
          <p:spPr>
            <a:xfrm>
              <a:off x="3936" y="2736"/>
              <a:ext cx="240" cy="240"/>
            </a:xfrm>
            <a:prstGeom prst="ellipse">
              <a:avLst/>
            </a:prstGeom>
            <a:gradFill rotWithShape="0">
              <a:gsLst>
                <a:gs pos="0">
                  <a:srgbClr val="FFFFFF"/>
                </a:gs>
                <a:gs pos="100000">
                  <a:srgbClr val="00FF00"/>
                </a:gs>
              </a:gsLst>
              <a:path path="shape">
                <a:fillToRect l="50000" t="50000" r="50000" b="50000"/>
              </a:path>
              <a:tileRect/>
            </a:gradFill>
            <a:ln w="12700">
              <a:noFill/>
            </a:ln>
          </p:spPr>
          <p:txBody>
            <a:bodyPr/>
            <a:p>
              <a:endParaRPr lang="zh-CN" altLang="en-US"/>
            </a:p>
          </p:txBody>
        </p:sp>
      </p:grpSp>
      <p:grpSp>
        <p:nvGrpSpPr>
          <p:cNvPr id="24626" name="组合 24625"/>
          <p:cNvGrpSpPr/>
          <p:nvPr/>
        </p:nvGrpSpPr>
        <p:grpSpPr>
          <a:xfrm>
            <a:off x="5029200" y="2514600"/>
            <a:ext cx="1676400" cy="1600200"/>
            <a:chOff x="3888" y="1488"/>
            <a:chExt cx="1056" cy="1008"/>
          </a:xfrm>
        </p:grpSpPr>
        <p:grpSp>
          <p:nvGrpSpPr>
            <p:cNvPr id="24627" name="组合 24626"/>
            <p:cNvGrpSpPr/>
            <p:nvPr/>
          </p:nvGrpSpPr>
          <p:grpSpPr>
            <a:xfrm>
              <a:off x="3888" y="1488"/>
              <a:ext cx="1056" cy="1008"/>
              <a:chOff x="2160" y="960"/>
              <a:chExt cx="1056" cy="1008"/>
            </a:xfrm>
          </p:grpSpPr>
          <p:grpSp>
            <p:nvGrpSpPr>
              <p:cNvPr id="24628" name="组合 24627"/>
              <p:cNvGrpSpPr/>
              <p:nvPr/>
            </p:nvGrpSpPr>
            <p:grpSpPr>
              <a:xfrm>
                <a:off x="2256" y="1008"/>
                <a:ext cx="912" cy="864"/>
                <a:chOff x="3456" y="2928"/>
                <a:chExt cx="912" cy="864"/>
              </a:xfrm>
            </p:grpSpPr>
            <p:sp>
              <p:nvSpPr>
                <p:cNvPr id="24629" name="直接连接符 24628"/>
                <p:cNvSpPr/>
                <p:nvPr/>
              </p:nvSpPr>
              <p:spPr>
                <a:xfrm>
                  <a:off x="3696" y="3600"/>
                  <a:ext cx="672" cy="0"/>
                </a:xfrm>
                <a:prstGeom prst="line">
                  <a:avLst/>
                </a:prstGeom>
                <a:ln w="28575" cap="flat" cmpd="sng">
                  <a:solidFill>
                    <a:srgbClr val="CCFFFF"/>
                  </a:solidFill>
                  <a:prstDash val="sysDot"/>
                  <a:headEnd type="none" w="med" len="med"/>
                  <a:tailEnd type="none" w="med" len="med"/>
                </a:ln>
              </p:spPr>
            </p:sp>
            <p:sp>
              <p:nvSpPr>
                <p:cNvPr id="24630" name="直接连接符 24629"/>
                <p:cNvSpPr/>
                <p:nvPr/>
              </p:nvSpPr>
              <p:spPr>
                <a:xfrm flipV="1">
                  <a:off x="4128" y="2928"/>
                  <a:ext cx="240" cy="192"/>
                </a:xfrm>
                <a:prstGeom prst="line">
                  <a:avLst/>
                </a:prstGeom>
                <a:ln w="28575" cap="flat" cmpd="sng">
                  <a:solidFill>
                    <a:srgbClr val="CCFFFF"/>
                  </a:solidFill>
                  <a:prstDash val="solid"/>
                  <a:headEnd type="none" w="med" len="med"/>
                  <a:tailEnd type="none" w="med" len="med"/>
                </a:ln>
              </p:spPr>
            </p:sp>
            <p:sp>
              <p:nvSpPr>
                <p:cNvPr id="24631" name="直接连接符 24630"/>
                <p:cNvSpPr/>
                <p:nvPr/>
              </p:nvSpPr>
              <p:spPr>
                <a:xfrm flipV="1">
                  <a:off x="3456" y="2928"/>
                  <a:ext cx="240" cy="192"/>
                </a:xfrm>
                <a:prstGeom prst="line">
                  <a:avLst/>
                </a:prstGeom>
                <a:ln w="28575" cap="flat" cmpd="sng">
                  <a:solidFill>
                    <a:srgbClr val="CCFFFF"/>
                  </a:solidFill>
                  <a:prstDash val="solid"/>
                  <a:headEnd type="none" w="med" len="med"/>
                  <a:tailEnd type="none" w="med" len="med"/>
                </a:ln>
              </p:spPr>
            </p:sp>
            <p:sp>
              <p:nvSpPr>
                <p:cNvPr id="24632" name="直接连接符 24631"/>
                <p:cNvSpPr/>
                <p:nvPr/>
              </p:nvSpPr>
              <p:spPr>
                <a:xfrm flipV="1">
                  <a:off x="3456" y="3600"/>
                  <a:ext cx="240" cy="192"/>
                </a:xfrm>
                <a:prstGeom prst="line">
                  <a:avLst/>
                </a:prstGeom>
                <a:ln w="28575" cap="flat" cmpd="sng">
                  <a:solidFill>
                    <a:srgbClr val="CCFFFF"/>
                  </a:solidFill>
                  <a:prstDash val="sysDot"/>
                  <a:headEnd type="none" w="med" len="med"/>
                  <a:tailEnd type="none" w="med" len="med"/>
                </a:ln>
              </p:spPr>
            </p:sp>
            <p:sp>
              <p:nvSpPr>
                <p:cNvPr id="24633" name="直接连接符 24632"/>
                <p:cNvSpPr/>
                <p:nvPr/>
              </p:nvSpPr>
              <p:spPr>
                <a:xfrm flipV="1">
                  <a:off x="4128" y="3600"/>
                  <a:ext cx="240" cy="192"/>
                </a:xfrm>
                <a:prstGeom prst="line">
                  <a:avLst/>
                </a:prstGeom>
                <a:ln w="28575" cap="flat" cmpd="sng">
                  <a:solidFill>
                    <a:srgbClr val="CCFFFF"/>
                  </a:solidFill>
                  <a:prstDash val="solid"/>
                  <a:headEnd type="none" w="med" len="med"/>
                  <a:tailEnd type="none" w="med" len="med"/>
                </a:ln>
              </p:spPr>
            </p:sp>
            <p:sp>
              <p:nvSpPr>
                <p:cNvPr id="24634" name="直接连接符 24633"/>
                <p:cNvSpPr/>
                <p:nvPr/>
              </p:nvSpPr>
              <p:spPr>
                <a:xfrm>
                  <a:off x="3696" y="2928"/>
                  <a:ext cx="672" cy="0"/>
                </a:xfrm>
                <a:prstGeom prst="line">
                  <a:avLst/>
                </a:prstGeom>
                <a:ln w="28575" cap="flat" cmpd="sng">
                  <a:solidFill>
                    <a:srgbClr val="CCFFFF"/>
                  </a:solidFill>
                  <a:prstDash val="solid"/>
                  <a:headEnd type="none" w="med" len="med"/>
                  <a:tailEnd type="none" w="med" len="med"/>
                </a:ln>
              </p:spPr>
            </p:sp>
            <p:sp>
              <p:nvSpPr>
                <p:cNvPr id="24635" name="直接连接符 24634"/>
                <p:cNvSpPr/>
                <p:nvPr/>
              </p:nvSpPr>
              <p:spPr>
                <a:xfrm>
                  <a:off x="3696" y="2928"/>
                  <a:ext cx="0" cy="672"/>
                </a:xfrm>
                <a:prstGeom prst="line">
                  <a:avLst/>
                </a:prstGeom>
                <a:ln w="28575" cap="flat" cmpd="sng">
                  <a:solidFill>
                    <a:srgbClr val="CCFFFF"/>
                  </a:solidFill>
                  <a:prstDash val="sysDot"/>
                  <a:headEnd type="none" w="med" len="med"/>
                  <a:tailEnd type="none" w="med" len="med"/>
                </a:ln>
              </p:spPr>
            </p:sp>
            <p:sp>
              <p:nvSpPr>
                <p:cNvPr id="24636" name="直接连接符 24635"/>
                <p:cNvSpPr/>
                <p:nvPr/>
              </p:nvSpPr>
              <p:spPr>
                <a:xfrm>
                  <a:off x="4368" y="2928"/>
                  <a:ext cx="0" cy="672"/>
                </a:xfrm>
                <a:prstGeom prst="line">
                  <a:avLst/>
                </a:prstGeom>
                <a:ln w="28575" cap="flat" cmpd="sng">
                  <a:solidFill>
                    <a:srgbClr val="CCFFFF"/>
                  </a:solidFill>
                  <a:prstDash val="solid"/>
                  <a:headEnd type="none" w="med" len="med"/>
                  <a:tailEnd type="none" w="med" len="med"/>
                </a:ln>
              </p:spPr>
            </p:sp>
            <p:sp>
              <p:nvSpPr>
                <p:cNvPr id="24637" name="直接连接符 24636"/>
                <p:cNvSpPr/>
                <p:nvPr/>
              </p:nvSpPr>
              <p:spPr>
                <a:xfrm>
                  <a:off x="3456" y="3120"/>
                  <a:ext cx="672" cy="0"/>
                </a:xfrm>
                <a:prstGeom prst="line">
                  <a:avLst/>
                </a:prstGeom>
                <a:ln w="28575" cap="flat" cmpd="sng">
                  <a:solidFill>
                    <a:srgbClr val="CCFFFF"/>
                  </a:solidFill>
                  <a:prstDash val="solid"/>
                  <a:headEnd type="none" w="med" len="med"/>
                  <a:tailEnd type="none" w="med" len="med"/>
                </a:ln>
              </p:spPr>
            </p:sp>
            <p:sp>
              <p:nvSpPr>
                <p:cNvPr id="24638" name="直接连接符 24637"/>
                <p:cNvSpPr/>
                <p:nvPr/>
              </p:nvSpPr>
              <p:spPr>
                <a:xfrm>
                  <a:off x="3456" y="3792"/>
                  <a:ext cx="672" cy="0"/>
                </a:xfrm>
                <a:prstGeom prst="line">
                  <a:avLst/>
                </a:prstGeom>
                <a:ln w="28575" cap="flat" cmpd="sng">
                  <a:solidFill>
                    <a:srgbClr val="CCFFFF"/>
                  </a:solidFill>
                  <a:prstDash val="sysDot"/>
                  <a:headEnd type="none" w="med" len="med"/>
                  <a:tailEnd type="none" w="med" len="med"/>
                </a:ln>
              </p:spPr>
            </p:sp>
            <p:sp>
              <p:nvSpPr>
                <p:cNvPr id="24639" name="直接连接符 24638"/>
                <p:cNvSpPr/>
                <p:nvPr/>
              </p:nvSpPr>
              <p:spPr>
                <a:xfrm>
                  <a:off x="3456" y="3120"/>
                  <a:ext cx="0" cy="672"/>
                </a:xfrm>
                <a:prstGeom prst="line">
                  <a:avLst/>
                </a:prstGeom>
                <a:ln w="28575" cap="flat" cmpd="sng">
                  <a:solidFill>
                    <a:srgbClr val="CCFFFF"/>
                  </a:solidFill>
                  <a:prstDash val="sysDot"/>
                  <a:headEnd type="none" w="med" len="med"/>
                  <a:tailEnd type="none" w="med" len="med"/>
                </a:ln>
              </p:spPr>
            </p:sp>
            <p:sp>
              <p:nvSpPr>
                <p:cNvPr id="24640" name="直接连接符 24639"/>
                <p:cNvSpPr/>
                <p:nvPr/>
              </p:nvSpPr>
              <p:spPr>
                <a:xfrm>
                  <a:off x="4128" y="3120"/>
                  <a:ext cx="0" cy="672"/>
                </a:xfrm>
                <a:prstGeom prst="line">
                  <a:avLst/>
                </a:prstGeom>
                <a:ln w="28575" cap="flat" cmpd="sng">
                  <a:solidFill>
                    <a:srgbClr val="CCFFFF"/>
                  </a:solidFill>
                  <a:prstDash val="solid"/>
                  <a:headEnd type="none" w="med" len="med"/>
                  <a:tailEnd type="none" w="med" len="med"/>
                </a:ln>
              </p:spPr>
            </p:sp>
          </p:grpSp>
          <p:sp>
            <p:nvSpPr>
              <p:cNvPr id="24641" name="椭圆 24640"/>
              <p:cNvSpPr/>
              <p:nvPr/>
            </p:nvSpPr>
            <p:spPr>
              <a:xfrm>
                <a:off x="2400" y="960"/>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642" name="椭圆 24641"/>
              <p:cNvSpPr/>
              <p:nvPr/>
            </p:nvSpPr>
            <p:spPr>
              <a:xfrm>
                <a:off x="2160" y="115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643" name="椭圆 24642"/>
              <p:cNvSpPr/>
              <p:nvPr/>
            </p:nvSpPr>
            <p:spPr>
              <a:xfrm>
                <a:off x="2160" y="1824"/>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644" name="椭圆 24643"/>
              <p:cNvSpPr/>
              <p:nvPr/>
            </p:nvSpPr>
            <p:spPr>
              <a:xfrm>
                <a:off x="2400" y="163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645" name="椭圆 24644"/>
              <p:cNvSpPr/>
              <p:nvPr/>
            </p:nvSpPr>
            <p:spPr>
              <a:xfrm>
                <a:off x="3072" y="960"/>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646" name="椭圆 24645"/>
              <p:cNvSpPr/>
              <p:nvPr/>
            </p:nvSpPr>
            <p:spPr>
              <a:xfrm>
                <a:off x="2832" y="115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647" name="椭圆 24646"/>
              <p:cNvSpPr/>
              <p:nvPr/>
            </p:nvSpPr>
            <p:spPr>
              <a:xfrm>
                <a:off x="2832" y="1824"/>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648" name="椭圆 24647"/>
              <p:cNvSpPr/>
              <p:nvPr/>
            </p:nvSpPr>
            <p:spPr>
              <a:xfrm>
                <a:off x="3072" y="163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grpSp>
        <p:sp>
          <p:nvSpPr>
            <p:cNvPr id="24649" name="椭圆 24648"/>
            <p:cNvSpPr/>
            <p:nvPr/>
          </p:nvSpPr>
          <p:spPr>
            <a:xfrm>
              <a:off x="4320" y="1824"/>
              <a:ext cx="240" cy="240"/>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grpSp>
      <p:grpSp>
        <p:nvGrpSpPr>
          <p:cNvPr id="24650" name="组合 24649"/>
          <p:cNvGrpSpPr/>
          <p:nvPr/>
        </p:nvGrpSpPr>
        <p:grpSpPr>
          <a:xfrm>
            <a:off x="4724400" y="2819400"/>
            <a:ext cx="1600200" cy="1600200"/>
            <a:chOff x="3408" y="2352"/>
            <a:chExt cx="1008" cy="1008"/>
          </a:xfrm>
        </p:grpSpPr>
        <p:sp>
          <p:nvSpPr>
            <p:cNvPr id="24651" name="椭圆 24650"/>
            <p:cNvSpPr/>
            <p:nvPr/>
          </p:nvSpPr>
          <p:spPr>
            <a:xfrm>
              <a:off x="3744" y="2688"/>
              <a:ext cx="240" cy="240"/>
            </a:xfrm>
            <a:prstGeom prst="ellipse">
              <a:avLst/>
            </a:prstGeom>
            <a:gradFill rotWithShape="0">
              <a:gsLst>
                <a:gs pos="0">
                  <a:srgbClr val="FFFFFF"/>
                </a:gs>
                <a:gs pos="100000">
                  <a:srgbClr val="00FF00"/>
                </a:gs>
              </a:gsLst>
              <a:path path="shape">
                <a:fillToRect l="50000" t="50000" r="50000" b="50000"/>
              </a:path>
              <a:tileRect/>
            </a:gradFill>
            <a:ln w="12700">
              <a:noFill/>
            </a:ln>
          </p:spPr>
          <p:txBody>
            <a:bodyPr/>
            <a:p>
              <a:endParaRPr lang="zh-CN" altLang="en-US"/>
            </a:p>
          </p:txBody>
        </p:sp>
        <p:grpSp>
          <p:nvGrpSpPr>
            <p:cNvPr id="24652" name="组合 24651"/>
            <p:cNvGrpSpPr/>
            <p:nvPr/>
          </p:nvGrpSpPr>
          <p:grpSpPr>
            <a:xfrm>
              <a:off x="3408" y="2352"/>
              <a:ext cx="1008" cy="1008"/>
              <a:chOff x="1968" y="1152"/>
              <a:chExt cx="1008" cy="1008"/>
            </a:xfrm>
          </p:grpSpPr>
          <p:grpSp>
            <p:nvGrpSpPr>
              <p:cNvPr id="24653" name="组合 24652"/>
              <p:cNvGrpSpPr/>
              <p:nvPr/>
            </p:nvGrpSpPr>
            <p:grpSpPr>
              <a:xfrm>
                <a:off x="2016" y="1200"/>
                <a:ext cx="912" cy="864"/>
                <a:chOff x="3456" y="2400"/>
                <a:chExt cx="912" cy="864"/>
              </a:xfrm>
            </p:grpSpPr>
            <p:sp>
              <p:nvSpPr>
                <p:cNvPr id="24654" name="直接连接符 24653"/>
                <p:cNvSpPr/>
                <p:nvPr/>
              </p:nvSpPr>
              <p:spPr>
                <a:xfrm>
                  <a:off x="3696" y="3072"/>
                  <a:ext cx="672" cy="0"/>
                </a:xfrm>
                <a:prstGeom prst="line">
                  <a:avLst/>
                </a:prstGeom>
                <a:ln w="28575" cap="flat" cmpd="sng">
                  <a:solidFill>
                    <a:srgbClr val="FFFF00"/>
                  </a:solidFill>
                  <a:prstDash val="sysDot"/>
                  <a:headEnd type="none" w="med" len="med"/>
                  <a:tailEnd type="none" w="med" len="med"/>
                </a:ln>
              </p:spPr>
            </p:sp>
            <p:sp>
              <p:nvSpPr>
                <p:cNvPr id="24655" name="直接连接符 24654"/>
                <p:cNvSpPr/>
                <p:nvPr/>
              </p:nvSpPr>
              <p:spPr>
                <a:xfrm flipV="1">
                  <a:off x="4128" y="2400"/>
                  <a:ext cx="240" cy="192"/>
                </a:xfrm>
                <a:prstGeom prst="line">
                  <a:avLst/>
                </a:prstGeom>
                <a:ln w="28575" cap="flat" cmpd="sng">
                  <a:solidFill>
                    <a:srgbClr val="FFFF00"/>
                  </a:solidFill>
                  <a:prstDash val="solid"/>
                  <a:headEnd type="none" w="med" len="med"/>
                  <a:tailEnd type="none" w="med" len="med"/>
                </a:ln>
              </p:spPr>
            </p:sp>
            <p:sp>
              <p:nvSpPr>
                <p:cNvPr id="24656" name="直接连接符 24655"/>
                <p:cNvSpPr/>
                <p:nvPr/>
              </p:nvSpPr>
              <p:spPr>
                <a:xfrm flipV="1">
                  <a:off x="3456" y="2400"/>
                  <a:ext cx="240" cy="192"/>
                </a:xfrm>
                <a:prstGeom prst="line">
                  <a:avLst/>
                </a:prstGeom>
                <a:ln w="28575" cap="flat" cmpd="sng">
                  <a:solidFill>
                    <a:srgbClr val="FFFF00"/>
                  </a:solidFill>
                  <a:prstDash val="solid"/>
                  <a:headEnd type="none" w="med" len="med"/>
                  <a:tailEnd type="none" w="med" len="med"/>
                </a:ln>
              </p:spPr>
            </p:sp>
            <p:sp>
              <p:nvSpPr>
                <p:cNvPr id="24657" name="直接连接符 24656"/>
                <p:cNvSpPr/>
                <p:nvPr/>
              </p:nvSpPr>
              <p:spPr>
                <a:xfrm flipV="1">
                  <a:off x="3456" y="3072"/>
                  <a:ext cx="240" cy="192"/>
                </a:xfrm>
                <a:prstGeom prst="line">
                  <a:avLst/>
                </a:prstGeom>
                <a:ln w="28575" cap="flat" cmpd="sng">
                  <a:solidFill>
                    <a:srgbClr val="FFFF00"/>
                  </a:solidFill>
                  <a:prstDash val="sysDot"/>
                  <a:headEnd type="none" w="med" len="med"/>
                  <a:tailEnd type="none" w="med" len="med"/>
                </a:ln>
              </p:spPr>
            </p:sp>
            <p:sp>
              <p:nvSpPr>
                <p:cNvPr id="24658" name="直接连接符 24657"/>
                <p:cNvSpPr/>
                <p:nvPr/>
              </p:nvSpPr>
              <p:spPr>
                <a:xfrm flipV="1">
                  <a:off x="4128" y="3072"/>
                  <a:ext cx="240" cy="192"/>
                </a:xfrm>
                <a:prstGeom prst="line">
                  <a:avLst/>
                </a:prstGeom>
                <a:ln w="28575" cap="flat" cmpd="sng">
                  <a:solidFill>
                    <a:srgbClr val="FFFF00"/>
                  </a:solidFill>
                  <a:prstDash val="solid"/>
                  <a:headEnd type="none" w="med" len="med"/>
                  <a:tailEnd type="none" w="med" len="med"/>
                </a:ln>
              </p:spPr>
            </p:sp>
            <p:sp>
              <p:nvSpPr>
                <p:cNvPr id="24659" name="直接连接符 24658"/>
                <p:cNvSpPr/>
                <p:nvPr/>
              </p:nvSpPr>
              <p:spPr>
                <a:xfrm>
                  <a:off x="3696" y="2400"/>
                  <a:ext cx="672" cy="0"/>
                </a:xfrm>
                <a:prstGeom prst="line">
                  <a:avLst/>
                </a:prstGeom>
                <a:ln w="28575" cap="flat" cmpd="sng">
                  <a:solidFill>
                    <a:srgbClr val="FFFF00"/>
                  </a:solidFill>
                  <a:prstDash val="solid"/>
                  <a:headEnd type="none" w="med" len="med"/>
                  <a:tailEnd type="none" w="med" len="med"/>
                </a:ln>
              </p:spPr>
            </p:sp>
            <p:sp>
              <p:nvSpPr>
                <p:cNvPr id="24660" name="直接连接符 24659"/>
                <p:cNvSpPr/>
                <p:nvPr/>
              </p:nvSpPr>
              <p:spPr>
                <a:xfrm>
                  <a:off x="3696" y="2400"/>
                  <a:ext cx="0" cy="672"/>
                </a:xfrm>
                <a:prstGeom prst="line">
                  <a:avLst/>
                </a:prstGeom>
                <a:ln w="28575" cap="flat" cmpd="sng">
                  <a:solidFill>
                    <a:srgbClr val="FFFF00"/>
                  </a:solidFill>
                  <a:prstDash val="sysDot"/>
                  <a:headEnd type="none" w="med" len="med"/>
                  <a:tailEnd type="none" w="med" len="med"/>
                </a:ln>
              </p:spPr>
            </p:sp>
            <p:sp>
              <p:nvSpPr>
                <p:cNvPr id="24661" name="直接连接符 24660"/>
                <p:cNvSpPr/>
                <p:nvPr/>
              </p:nvSpPr>
              <p:spPr>
                <a:xfrm>
                  <a:off x="4368" y="2400"/>
                  <a:ext cx="0" cy="672"/>
                </a:xfrm>
                <a:prstGeom prst="line">
                  <a:avLst/>
                </a:prstGeom>
                <a:ln w="28575" cap="flat" cmpd="sng">
                  <a:solidFill>
                    <a:srgbClr val="FFFF00"/>
                  </a:solidFill>
                  <a:prstDash val="solid"/>
                  <a:headEnd type="none" w="med" len="med"/>
                  <a:tailEnd type="none" w="med" len="med"/>
                </a:ln>
              </p:spPr>
            </p:sp>
            <p:sp>
              <p:nvSpPr>
                <p:cNvPr id="24662" name="直接连接符 24661"/>
                <p:cNvSpPr/>
                <p:nvPr/>
              </p:nvSpPr>
              <p:spPr>
                <a:xfrm>
                  <a:off x="3456" y="2592"/>
                  <a:ext cx="672" cy="0"/>
                </a:xfrm>
                <a:prstGeom prst="line">
                  <a:avLst/>
                </a:prstGeom>
                <a:ln w="28575" cap="flat" cmpd="sng">
                  <a:solidFill>
                    <a:srgbClr val="FFFF00"/>
                  </a:solidFill>
                  <a:prstDash val="solid"/>
                  <a:headEnd type="none" w="med" len="med"/>
                  <a:tailEnd type="none" w="med" len="med"/>
                </a:ln>
              </p:spPr>
            </p:sp>
            <p:sp>
              <p:nvSpPr>
                <p:cNvPr id="24663" name="直接连接符 24662"/>
                <p:cNvSpPr/>
                <p:nvPr/>
              </p:nvSpPr>
              <p:spPr>
                <a:xfrm>
                  <a:off x="3456" y="3264"/>
                  <a:ext cx="672" cy="0"/>
                </a:xfrm>
                <a:prstGeom prst="line">
                  <a:avLst/>
                </a:prstGeom>
                <a:ln w="28575" cap="flat" cmpd="sng">
                  <a:solidFill>
                    <a:srgbClr val="FFFF00"/>
                  </a:solidFill>
                  <a:prstDash val="solid"/>
                  <a:headEnd type="none" w="med" len="med"/>
                  <a:tailEnd type="none" w="med" len="med"/>
                </a:ln>
              </p:spPr>
            </p:sp>
            <p:sp>
              <p:nvSpPr>
                <p:cNvPr id="24664" name="直接连接符 24663"/>
                <p:cNvSpPr/>
                <p:nvPr/>
              </p:nvSpPr>
              <p:spPr>
                <a:xfrm>
                  <a:off x="3456" y="2592"/>
                  <a:ext cx="0" cy="672"/>
                </a:xfrm>
                <a:prstGeom prst="line">
                  <a:avLst/>
                </a:prstGeom>
                <a:ln w="28575" cap="flat" cmpd="sng">
                  <a:solidFill>
                    <a:srgbClr val="FFFF00"/>
                  </a:solidFill>
                  <a:prstDash val="solid"/>
                  <a:headEnd type="none" w="med" len="med"/>
                  <a:tailEnd type="none" w="med" len="med"/>
                </a:ln>
              </p:spPr>
            </p:sp>
            <p:sp>
              <p:nvSpPr>
                <p:cNvPr id="24665" name="直接连接符 24664"/>
                <p:cNvSpPr/>
                <p:nvPr/>
              </p:nvSpPr>
              <p:spPr>
                <a:xfrm>
                  <a:off x="4128" y="2592"/>
                  <a:ext cx="0" cy="672"/>
                </a:xfrm>
                <a:prstGeom prst="line">
                  <a:avLst/>
                </a:prstGeom>
                <a:ln w="28575" cap="flat" cmpd="sng">
                  <a:solidFill>
                    <a:srgbClr val="FFFF00"/>
                  </a:solidFill>
                  <a:prstDash val="solid"/>
                  <a:headEnd type="none" w="med" len="med"/>
                  <a:tailEnd type="none" w="med" len="med"/>
                </a:ln>
              </p:spPr>
            </p:sp>
          </p:grpSp>
          <p:sp>
            <p:nvSpPr>
              <p:cNvPr id="24666" name="椭圆 24665"/>
              <p:cNvSpPr/>
              <p:nvPr/>
            </p:nvSpPr>
            <p:spPr>
              <a:xfrm>
                <a:off x="2832" y="1152"/>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67" name="椭圆 24666"/>
              <p:cNvSpPr/>
              <p:nvPr/>
            </p:nvSpPr>
            <p:spPr>
              <a:xfrm>
                <a:off x="2160" y="1152"/>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68" name="椭圆 24667"/>
              <p:cNvSpPr/>
              <p:nvPr/>
            </p:nvSpPr>
            <p:spPr>
              <a:xfrm>
                <a:off x="1968" y="134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69" name="椭圆 24668"/>
              <p:cNvSpPr/>
              <p:nvPr/>
            </p:nvSpPr>
            <p:spPr>
              <a:xfrm>
                <a:off x="2640" y="134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70" name="椭圆 24669"/>
              <p:cNvSpPr/>
              <p:nvPr/>
            </p:nvSpPr>
            <p:spPr>
              <a:xfrm>
                <a:off x="1968" y="2016"/>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71" name="椭圆 24670"/>
              <p:cNvSpPr/>
              <p:nvPr/>
            </p:nvSpPr>
            <p:spPr>
              <a:xfrm>
                <a:off x="2160" y="182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72" name="椭圆 24671"/>
              <p:cNvSpPr/>
              <p:nvPr/>
            </p:nvSpPr>
            <p:spPr>
              <a:xfrm>
                <a:off x="2640" y="2016"/>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73" name="椭圆 24672"/>
              <p:cNvSpPr/>
              <p:nvPr/>
            </p:nvSpPr>
            <p:spPr>
              <a:xfrm>
                <a:off x="2832" y="182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grpSp>
      </p:grpSp>
      <p:grpSp>
        <p:nvGrpSpPr>
          <p:cNvPr id="24674" name="组合 24673"/>
          <p:cNvGrpSpPr/>
          <p:nvPr/>
        </p:nvGrpSpPr>
        <p:grpSpPr>
          <a:xfrm>
            <a:off x="4648200" y="3886200"/>
            <a:ext cx="1752600" cy="1524000"/>
            <a:chOff x="2112" y="2880"/>
            <a:chExt cx="1104" cy="960"/>
          </a:xfrm>
        </p:grpSpPr>
        <p:grpSp>
          <p:nvGrpSpPr>
            <p:cNvPr id="24675" name="组合 24674"/>
            <p:cNvGrpSpPr/>
            <p:nvPr/>
          </p:nvGrpSpPr>
          <p:grpSpPr>
            <a:xfrm>
              <a:off x="2112" y="2880"/>
              <a:ext cx="1104" cy="960"/>
              <a:chOff x="1920" y="1824"/>
              <a:chExt cx="1104" cy="960"/>
            </a:xfrm>
          </p:grpSpPr>
          <p:grpSp>
            <p:nvGrpSpPr>
              <p:cNvPr id="24676" name="组合 24675"/>
              <p:cNvGrpSpPr/>
              <p:nvPr/>
            </p:nvGrpSpPr>
            <p:grpSpPr>
              <a:xfrm>
                <a:off x="2016" y="1872"/>
                <a:ext cx="912" cy="864"/>
                <a:chOff x="3888" y="2736"/>
                <a:chExt cx="912" cy="864"/>
              </a:xfrm>
            </p:grpSpPr>
            <p:sp>
              <p:nvSpPr>
                <p:cNvPr id="24677" name="直接连接符 24676"/>
                <p:cNvSpPr/>
                <p:nvPr/>
              </p:nvSpPr>
              <p:spPr>
                <a:xfrm>
                  <a:off x="4128" y="3408"/>
                  <a:ext cx="672" cy="0"/>
                </a:xfrm>
                <a:prstGeom prst="line">
                  <a:avLst/>
                </a:prstGeom>
                <a:ln w="28575" cap="flat" cmpd="sng">
                  <a:solidFill>
                    <a:srgbClr val="FFFF00"/>
                  </a:solidFill>
                  <a:prstDash val="sysDot"/>
                  <a:headEnd type="none" w="med" len="med"/>
                  <a:tailEnd type="none" w="med" len="med"/>
                </a:ln>
              </p:spPr>
            </p:sp>
            <p:sp>
              <p:nvSpPr>
                <p:cNvPr id="24678" name="直接连接符 24677"/>
                <p:cNvSpPr/>
                <p:nvPr/>
              </p:nvSpPr>
              <p:spPr>
                <a:xfrm flipV="1">
                  <a:off x="4512" y="2784"/>
                  <a:ext cx="240" cy="192"/>
                </a:xfrm>
                <a:prstGeom prst="line">
                  <a:avLst/>
                </a:prstGeom>
                <a:ln w="28575" cap="flat" cmpd="sng">
                  <a:solidFill>
                    <a:srgbClr val="FFFF00"/>
                  </a:solidFill>
                  <a:prstDash val="sysDot"/>
                  <a:headEnd type="none" w="med" len="med"/>
                  <a:tailEnd type="none" w="med" len="med"/>
                </a:ln>
              </p:spPr>
            </p:sp>
            <p:sp>
              <p:nvSpPr>
                <p:cNvPr id="24679" name="直接连接符 24678"/>
                <p:cNvSpPr/>
                <p:nvPr/>
              </p:nvSpPr>
              <p:spPr>
                <a:xfrm flipV="1">
                  <a:off x="3888" y="2736"/>
                  <a:ext cx="240" cy="192"/>
                </a:xfrm>
                <a:prstGeom prst="line">
                  <a:avLst/>
                </a:prstGeom>
                <a:ln w="28575" cap="flat" cmpd="sng">
                  <a:solidFill>
                    <a:srgbClr val="FFFF00"/>
                  </a:solidFill>
                  <a:prstDash val="sysDot"/>
                  <a:headEnd type="none" w="med" len="med"/>
                  <a:tailEnd type="none" w="med" len="med"/>
                </a:ln>
              </p:spPr>
            </p:sp>
            <p:sp>
              <p:nvSpPr>
                <p:cNvPr id="24680" name="直接连接符 24679"/>
                <p:cNvSpPr/>
                <p:nvPr/>
              </p:nvSpPr>
              <p:spPr>
                <a:xfrm flipV="1">
                  <a:off x="3888" y="3408"/>
                  <a:ext cx="240" cy="192"/>
                </a:xfrm>
                <a:prstGeom prst="line">
                  <a:avLst/>
                </a:prstGeom>
                <a:ln w="28575" cap="flat" cmpd="sng">
                  <a:solidFill>
                    <a:srgbClr val="FFFF00"/>
                  </a:solidFill>
                  <a:prstDash val="sysDot"/>
                  <a:headEnd type="none" w="med" len="med"/>
                  <a:tailEnd type="none" w="med" len="med"/>
                </a:ln>
              </p:spPr>
            </p:sp>
            <p:sp>
              <p:nvSpPr>
                <p:cNvPr id="24681" name="直接连接符 24680"/>
                <p:cNvSpPr/>
                <p:nvPr/>
              </p:nvSpPr>
              <p:spPr>
                <a:xfrm flipV="1">
                  <a:off x="4560" y="3408"/>
                  <a:ext cx="240" cy="192"/>
                </a:xfrm>
                <a:prstGeom prst="line">
                  <a:avLst/>
                </a:prstGeom>
                <a:ln w="28575" cap="flat" cmpd="sng">
                  <a:solidFill>
                    <a:srgbClr val="FFFF00"/>
                  </a:solidFill>
                  <a:prstDash val="solid"/>
                  <a:headEnd type="none" w="med" len="med"/>
                  <a:tailEnd type="none" w="med" len="med"/>
                </a:ln>
              </p:spPr>
            </p:sp>
            <p:sp>
              <p:nvSpPr>
                <p:cNvPr id="24682" name="直接连接符 24681"/>
                <p:cNvSpPr/>
                <p:nvPr/>
              </p:nvSpPr>
              <p:spPr>
                <a:xfrm>
                  <a:off x="4128" y="2736"/>
                  <a:ext cx="672" cy="0"/>
                </a:xfrm>
                <a:prstGeom prst="line">
                  <a:avLst/>
                </a:prstGeom>
                <a:ln w="28575" cap="flat" cmpd="sng">
                  <a:solidFill>
                    <a:srgbClr val="FFFF00"/>
                  </a:solidFill>
                  <a:prstDash val="sysDot"/>
                  <a:headEnd type="none" w="med" len="med"/>
                  <a:tailEnd type="none" w="med" len="med"/>
                </a:ln>
              </p:spPr>
            </p:sp>
            <p:sp>
              <p:nvSpPr>
                <p:cNvPr id="24683" name="直接连接符 24682"/>
                <p:cNvSpPr/>
                <p:nvPr/>
              </p:nvSpPr>
              <p:spPr>
                <a:xfrm>
                  <a:off x="4128" y="2736"/>
                  <a:ext cx="0" cy="672"/>
                </a:xfrm>
                <a:prstGeom prst="line">
                  <a:avLst/>
                </a:prstGeom>
                <a:ln w="28575" cap="flat" cmpd="sng">
                  <a:solidFill>
                    <a:srgbClr val="FFFF00"/>
                  </a:solidFill>
                  <a:prstDash val="sysDot"/>
                  <a:headEnd type="none" w="med" len="med"/>
                  <a:tailEnd type="none" w="med" len="med"/>
                </a:ln>
              </p:spPr>
            </p:sp>
            <p:sp>
              <p:nvSpPr>
                <p:cNvPr id="24684" name="直接连接符 24683"/>
                <p:cNvSpPr/>
                <p:nvPr/>
              </p:nvSpPr>
              <p:spPr>
                <a:xfrm>
                  <a:off x="4800" y="2736"/>
                  <a:ext cx="0" cy="672"/>
                </a:xfrm>
                <a:prstGeom prst="line">
                  <a:avLst/>
                </a:prstGeom>
                <a:ln w="28575" cap="flat" cmpd="sng">
                  <a:solidFill>
                    <a:srgbClr val="FFFF00"/>
                  </a:solidFill>
                  <a:prstDash val="solid"/>
                  <a:headEnd type="none" w="med" len="med"/>
                  <a:tailEnd type="none" w="med" len="med"/>
                </a:ln>
              </p:spPr>
            </p:sp>
            <p:sp>
              <p:nvSpPr>
                <p:cNvPr id="24685" name="直接连接符 24684"/>
                <p:cNvSpPr/>
                <p:nvPr/>
              </p:nvSpPr>
              <p:spPr>
                <a:xfrm>
                  <a:off x="3888" y="2928"/>
                  <a:ext cx="672" cy="0"/>
                </a:xfrm>
                <a:prstGeom prst="line">
                  <a:avLst/>
                </a:prstGeom>
                <a:ln w="28575" cap="flat" cmpd="sng">
                  <a:solidFill>
                    <a:srgbClr val="FFFF00"/>
                  </a:solidFill>
                  <a:prstDash val="sysDot"/>
                  <a:headEnd type="none" w="med" len="med"/>
                  <a:tailEnd type="none" w="med" len="med"/>
                </a:ln>
              </p:spPr>
            </p:sp>
            <p:sp>
              <p:nvSpPr>
                <p:cNvPr id="24686" name="直接连接符 24685"/>
                <p:cNvSpPr/>
                <p:nvPr/>
              </p:nvSpPr>
              <p:spPr>
                <a:xfrm>
                  <a:off x="3888" y="3600"/>
                  <a:ext cx="672" cy="0"/>
                </a:xfrm>
                <a:prstGeom prst="line">
                  <a:avLst/>
                </a:prstGeom>
                <a:ln w="28575" cap="flat" cmpd="sng">
                  <a:solidFill>
                    <a:srgbClr val="FFFF00"/>
                  </a:solidFill>
                  <a:prstDash val="solid"/>
                  <a:headEnd type="none" w="med" len="med"/>
                  <a:tailEnd type="none" w="med" len="med"/>
                </a:ln>
              </p:spPr>
            </p:sp>
            <p:sp>
              <p:nvSpPr>
                <p:cNvPr id="24687" name="直接连接符 24686"/>
                <p:cNvSpPr/>
                <p:nvPr/>
              </p:nvSpPr>
              <p:spPr>
                <a:xfrm>
                  <a:off x="3888" y="2928"/>
                  <a:ext cx="0" cy="672"/>
                </a:xfrm>
                <a:prstGeom prst="line">
                  <a:avLst/>
                </a:prstGeom>
                <a:ln w="28575" cap="flat" cmpd="sng">
                  <a:solidFill>
                    <a:srgbClr val="FFFF00"/>
                  </a:solidFill>
                  <a:prstDash val="solid"/>
                  <a:headEnd type="none" w="med" len="med"/>
                  <a:tailEnd type="none" w="med" len="med"/>
                </a:ln>
              </p:spPr>
            </p:sp>
            <p:sp>
              <p:nvSpPr>
                <p:cNvPr id="24688" name="直接连接符 24687"/>
                <p:cNvSpPr/>
                <p:nvPr/>
              </p:nvSpPr>
              <p:spPr>
                <a:xfrm>
                  <a:off x="4560" y="2928"/>
                  <a:ext cx="0" cy="672"/>
                </a:xfrm>
                <a:prstGeom prst="line">
                  <a:avLst/>
                </a:prstGeom>
                <a:ln w="28575" cap="flat" cmpd="sng">
                  <a:solidFill>
                    <a:srgbClr val="FFFF00"/>
                  </a:solidFill>
                  <a:prstDash val="solid"/>
                  <a:headEnd type="none" w="med" len="med"/>
                  <a:tailEnd type="none" w="med" len="med"/>
                </a:ln>
              </p:spPr>
            </p:sp>
          </p:grpSp>
          <p:sp>
            <p:nvSpPr>
              <p:cNvPr id="24689" name="椭圆 24688"/>
              <p:cNvSpPr/>
              <p:nvPr/>
            </p:nvSpPr>
            <p:spPr>
              <a:xfrm>
                <a:off x="2832" y="182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90" name="椭圆 24689"/>
              <p:cNvSpPr/>
              <p:nvPr/>
            </p:nvSpPr>
            <p:spPr>
              <a:xfrm>
                <a:off x="2160" y="182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91" name="椭圆 24690"/>
              <p:cNvSpPr/>
              <p:nvPr/>
            </p:nvSpPr>
            <p:spPr>
              <a:xfrm>
                <a:off x="2208" y="2448"/>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92" name="椭圆 24691"/>
              <p:cNvSpPr/>
              <p:nvPr/>
            </p:nvSpPr>
            <p:spPr>
              <a:xfrm>
                <a:off x="2592" y="2640"/>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93" name="椭圆 24692"/>
              <p:cNvSpPr/>
              <p:nvPr/>
            </p:nvSpPr>
            <p:spPr>
              <a:xfrm>
                <a:off x="1968" y="2016"/>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94" name="椭圆 24693"/>
              <p:cNvSpPr/>
              <p:nvPr/>
            </p:nvSpPr>
            <p:spPr>
              <a:xfrm>
                <a:off x="1920" y="2640"/>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95" name="椭圆 24694"/>
              <p:cNvSpPr/>
              <p:nvPr/>
            </p:nvSpPr>
            <p:spPr>
              <a:xfrm>
                <a:off x="2640" y="2016"/>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696" name="椭圆 24695"/>
              <p:cNvSpPr/>
              <p:nvPr/>
            </p:nvSpPr>
            <p:spPr>
              <a:xfrm>
                <a:off x="2880" y="2448"/>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grpSp>
        <p:sp>
          <p:nvSpPr>
            <p:cNvPr id="24697" name="椭圆 24696"/>
            <p:cNvSpPr/>
            <p:nvPr/>
          </p:nvSpPr>
          <p:spPr>
            <a:xfrm>
              <a:off x="2544" y="3216"/>
              <a:ext cx="240" cy="240"/>
            </a:xfrm>
            <a:prstGeom prst="ellipse">
              <a:avLst/>
            </a:prstGeom>
            <a:gradFill rotWithShape="0">
              <a:gsLst>
                <a:gs pos="0">
                  <a:srgbClr val="FFFFFF"/>
                </a:gs>
                <a:gs pos="100000">
                  <a:srgbClr val="00FF00"/>
                </a:gs>
              </a:gsLst>
              <a:path path="shape">
                <a:fillToRect l="50000" t="50000" r="50000" b="50000"/>
              </a:path>
              <a:tileRect/>
            </a:gradFill>
            <a:ln w="12700">
              <a:noFill/>
            </a:ln>
          </p:spPr>
          <p:txBody>
            <a:bodyPr/>
            <a:p>
              <a:endParaRPr lang="zh-CN" altLang="en-US"/>
            </a:p>
          </p:txBody>
        </p:sp>
      </p:grpSp>
      <p:grpSp>
        <p:nvGrpSpPr>
          <p:cNvPr id="24698" name="组合 24697"/>
          <p:cNvGrpSpPr/>
          <p:nvPr/>
        </p:nvGrpSpPr>
        <p:grpSpPr>
          <a:xfrm>
            <a:off x="5029200" y="3581400"/>
            <a:ext cx="1676400" cy="1524000"/>
            <a:chOff x="2208" y="1728"/>
            <a:chExt cx="1056" cy="960"/>
          </a:xfrm>
        </p:grpSpPr>
        <p:grpSp>
          <p:nvGrpSpPr>
            <p:cNvPr id="24699" name="组合 24698"/>
            <p:cNvGrpSpPr/>
            <p:nvPr/>
          </p:nvGrpSpPr>
          <p:grpSpPr>
            <a:xfrm>
              <a:off x="2304" y="1776"/>
              <a:ext cx="912" cy="864"/>
              <a:chOff x="2976" y="2496"/>
              <a:chExt cx="912" cy="864"/>
            </a:xfrm>
          </p:grpSpPr>
          <p:sp>
            <p:nvSpPr>
              <p:cNvPr id="24700" name="直接连接符 24699"/>
              <p:cNvSpPr/>
              <p:nvPr/>
            </p:nvSpPr>
            <p:spPr>
              <a:xfrm>
                <a:off x="3216" y="3168"/>
                <a:ext cx="672" cy="0"/>
              </a:xfrm>
              <a:prstGeom prst="line">
                <a:avLst/>
              </a:prstGeom>
              <a:ln w="28575" cap="flat" cmpd="sng">
                <a:solidFill>
                  <a:srgbClr val="FFFF00"/>
                </a:solidFill>
                <a:prstDash val="sysDot"/>
                <a:headEnd type="none" w="med" len="med"/>
                <a:tailEnd type="none" w="med" len="med"/>
              </a:ln>
            </p:spPr>
          </p:sp>
          <p:sp>
            <p:nvSpPr>
              <p:cNvPr id="24701" name="直接连接符 24700"/>
              <p:cNvSpPr/>
              <p:nvPr/>
            </p:nvSpPr>
            <p:spPr>
              <a:xfrm flipV="1">
                <a:off x="3600" y="2544"/>
                <a:ext cx="240" cy="192"/>
              </a:xfrm>
              <a:prstGeom prst="line">
                <a:avLst/>
              </a:prstGeom>
              <a:ln w="28575" cap="flat" cmpd="sng">
                <a:solidFill>
                  <a:srgbClr val="FFFF00"/>
                </a:solidFill>
                <a:prstDash val="sysDot"/>
                <a:headEnd type="none" w="med" len="med"/>
                <a:tailEnd type="none" w="med" len="med"/>
              </a:ln>
            </p:spPr>
          </p:sp>
          <p:sp>
            <p:nvSpPr>
              <p:cNvPr id="24702" name="直接连接符 24701"/>
              <p:cNvSpPr/>
              <p:nvPr/>
            </p:nvSpPr>
            <p:spPr>
              <a:xfrm flipV="1">
                <a:off x="2976" y="2496"/>
                <a:ext cx="240" cy="192"/>
              </a:xfrm>
              <a:prstGeom prst="line">
                <a:avLst/>
              </a:prstGeom>
              <a:ln w="28575" cap="flat" cmpd="sng">
                <a:solidFill>
                  <a:srgbClr val="FFFF00"/>
                </a:solidFill>
                <a:prstDash val="sysDot"/>
                <a:headEnd type="none" w="med" len="med"/>
                <a:tailEnd type="none" w="med" len="med"/>
              </a:ln>
            </p:spPr>
          </p:sp>
          <p:sp>
            <p:nvSpPr>
              <p:cNvPr id="24703" name="直接连接符 24702"/>
              <p:cNvSpPr/>
              <p:nvPr/>
            </p:nvSpPr>
            <p:spPr>
              <a:xfrm flipV="1">
                <a:off x="2976" y="3168"/>
                <a:ext cx="240" cy="192"/>
              </a:xfrm>
              <a:prstGeom prst="line">
                <a:avLst/>
              </a:prstGeom>
              <a:ln w="28575" cap="flat" cmpd="sng">
                <a:solidFill>
                  <a:srgbClr val="FFFF00"/>
                </a:solidFill>
                <a:prstDash val="sysDot"/>
                <a:headEnd type="none" w="med" len="med"/>
                <a:tailEnd type="none" w="med" len="med"/>
              </a:ln>
            </p:spPr>
          </p:sp>
          <p:sp>
            <p:nvSpPr>
              <p:cNvPr id="24704" name="直接连接符 24703"/>
              <p:cNvSpPr/>
              <p:nvPr/>
            </p:nvSpPr>
            <p:spPr>
              <a:xfrm flipV="1">
                <a:off x="3648" y="3168"/>
                <a:ext cx="240" cy="192"/>
              </a:xfrm>
              <a:prstGeom prst="line">
                <a:avLst/>
              </a:prstGeom>
              <a:ln w="28575" cap="flat" cmpd="sng">
                <a:solidFill>
                  <a:srgbClr val="FFFF00"/>
                </a:solidFill>
                <a:prstDash val="solid"/>
                <a:headEnd type="none" w="med" len="med"/>
                <a:tailEnd type="none" w="med" len="med"/>
              </a:ln>
            </p:spPr>
          </p:sp>
          <p:sp>
            <p:nvSpPr>
              <p:cNvPr id="24705" name="直接连接符 24704"/>
              <p:cNvSpPr/>
              <p:nvPr/>
            </p:nvSpPr>
            <p:spPr>
              <a:xfrm>
                <a:off x="3216" y="2496"/>
                <a:ext cx="672" cy="0"/>
              </a:xfrm>
              <a:prstGeom prst="line">
                <a:avLst/>
              </a:prstGeom>
              <a:ln w="28575" cap="flat" cmpd="sng">
                <a:solidFill>
                  <a:srgbClr val="FFFF00"/>
                </a:solidFill>
                <a:prstDash val="sysDot"/>
                <a:headEnd type="none" w="med" len="med"/>
                <a:tailEnd type="none" w="med" len="med"/>
              </a:ln>
            </p:spPr>
          </p:sp>
          <p:sp>
            <p:nvSpPr>
              <p:cNvPr id="24706" name="直接连接符 24705"/>
              <p:cNvSpPr/>
              <p:nvPr/>
            </p:nvSpPr>
            <p:spPr>
              <a:xfrm>
                <a:off x="3216" y="2496"/>
                <a:ext cx="0" cy="672"/>
              </a:xfrm>
              <a:prstGeom prst="line">
                <a:avLst/>
              </a:prstGeom>
              <a:ln w="28575" cap="flat" cmpd="sng">
                <a:solidFill>
                  <a:srgbClr val="FFFF00"/>
                </a:solidFill>
                <a:prstDash val="sysDot"/>
                <a:headEnd type="none" w="med" len="med"/>
                <a:tailEnd type="none" w="med" len="med"/>
              </a:ln>
            </p:spPr>
          </p:sp>
          <p:sp>
            <p:nvSpPr>
              <p:cNvPr id="24707" name="直接连接符 24706"/>
              <p:cNvSpPr/>
              <p:nvPr/>
            </p:nvSpPr>
            <p:spPr>
              <a:xfrm>
                <a:off x="3888" y="2496"/>
                <a:ext cx="0" cy="672"/>
              </a:xfrm>
              <a:prstGeom prst="line">
                <a:avLst/>
              </a:prstGeom>
              <a:ln w="28575" cap="flat" cmpd="sng">
                <a:solidFill>
                  <a:srgbClr val="FFFF00"/>
                </a:solidFill>
                <a:prstDash val="solid"/>
                <a:headEnd type="none" w="med" len="med"/>
                <a:tailEnd type="none" w="med" len="med"/>
              </a:ln>
            </p:spPr>
          </p:sp>
          <p:sp>
            <p:nvSpPr>
              <p:cNvPr id="24708" name="直接连接符 24707"/>
              <p:cNvSpPr/>
              <p:nvPr/>
            </p:nvSpPr>
            <p:spPr>
              <a:xfrm>
                <a:off x="2976" y="2688"/>
                <a:ext cx="672" cy="0"/>
              </a:xfrm>
              <a:prstGeom prst="line">
                <a:avLst/>
              </a:prstGeom>
              <a:ln w="28575" cap="flat" cmpd="sng">
                <a:solidFill>
                  <a:srgbClr val="FFFF00"/>
                </a:solidFill>
                <a:prstDash val="sysDot"/>
                <a:headEnd type="none" w="med" len="med"/>
                <a:tailEnd type="none" w="med" len="med"/>
              </a:ln>
            </p:spPr>
          </p:sp>
          <p:sp>
            <p:nvSpPr>
              <p:cNvPr id="24709" name="直接连接符 24708"/>
              <p:cNvSpPr/>
              <p:nvPr/>
            </p:nvSpPr>
            <p:spPr>
              <a:xfrm>
                <a:off x="2976" y="3360"/>
                <a:ext cx="672" cy="0"/>
              </a:xfrm>
              <a:prstGeom prst="line">
                <a:avLst/>
              </a:prstGeom>
              <a:ln w="28575" cap="flat" cmpd="sng">
                <a:solidFill>
                  <a:srgbClr val="FFFF00"/>
                </a:solidFill>
                <a:prstDash val="sysDot"/>
                <a:headEnd type="none" w="med" len="med"/>
                <a:tailEnd type="none" w="med" len="med"/>
              </a:ln>
            </p:spPr>
          </p:sp>
          <p:sp>
            <p:nvSpPr>
              <p:cNvPr id="24710" name="直接连接符 24709"/>
              <p:cNvSpPr/>
              <p:nvPr/>
            </p:nvSpPr>
            <p:spPr>
              <a:xfrm>
                <a:off x="2976" y="2688"/>
                <a:ext cx="0" cy="672"/>
              </a:xfrm>
              <a:prstGeom prst="line">
                <a:avLst/>
              </a:prstGeom>
              <a:ln w="28575" cap="flat" cmpd="sng">
                <a:solidFill>
                  <a:srgbClr val="FFFF00"/>
                </a:solidFill>
                <a:prstDash val="sysDot"/>
                <a:headEnd type="none" w="med" len="med"/>
                <a:tailEnd type="none" w="med" len="med"/>
              </a:ln>
            </p:spPr>
          </p:sp>
          <p:sp>
            <p:nvSpPr>
              <p:cNvPr id="24711" name="直接连接符 24710"/>
              <p:cNvSpPr/>
              <p:nvPr/>
            </p:nvSpPr>
            <p:spPr>
              <a:xfrm>
                <a:off x="3648" y="2688"/>
                <a:ext cx="0" cy="672"/>
              </a:xfrm>
              <a:prstGeom prst="line">
                <a:avLst/>
              </a:prstGeom>
              <a:ln w="28575" cap="flat" cmpd="sng">
                <a:solidFill>
                  <a:srgbClr val="FFFF00"/>
                </a:solidFill>
                <a:prstDash val="solid"/>
                <a:headEnd type="none" w="med" len="med"/>
                <a:tailEnd type="none" w="med" len="med"/>
              </a:ln>
            </p:spPr>
          </p:sp>
        </p:grpSp>
        <p:grpSp>
          <p:nvGrpSpPr>
            <p:cNvPr id="24712" name="组合 24711"/>
            <p:cNvGrpSpPr/>
            <p:nvPr/>
          </p:nvGrpSpPr>
          <p:grpSpPr>
            <a:xfrm>
              <a:off x="2208" y="1728"/>
              <a:ext cx="1056" cy="960"/>
              <a:chOff x="2208" y="1728"/>
              <a:chExt cx="1056" cy="960"/>
            </a:xfrm>
          </p:grpSpPr>
          <p:sp>
            <p:nvSpPr>
              <p:cNvPr id="24713" name="椭圆 24712"/>
              <p:cNvSpPr/>
              <p:nvPr/>
            </p:nvSpPr>
            <p:spPr>
              <a:xfrm>
                <a:off x="2208" y="1920"/>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14" name="椭圆 24713"/>
              <p:cNvSpPr/>
              <p:nvPr/>
            </p:nvSpPr>
            <p:spPr>
              <a:xfrm>
                <a:off x="2448" y="1728"/>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15" name="椭圆 24714"/>
              <p:cNvSpPr/>
              <p:nvPr/>
            </p:nvSpPr>
            <p:spPr>
              <a:xfrm>
                <a:off x="2256" y="254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16" name="椭圆 24715"/>
              <p:cNvSpPr/>
              <p:nvPr/>
            </p:nvSpPr>
            <p:spPr>
              <a:xfrm>
                <a:off x="2448" y="2352"/>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17" name="椭圆 24716"/>
              <p:cNvSpPr/>
              <p:nvPr/>
            </p:nvSpPr>
            <p:spPr>
              <a:xfrm>
                <a:off x="3120" y="1728"/>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18" name="椭圆 24717"/>
              <p:cNvSpPr/>
              <p:nvPr/>
            </p:nvSpPr>
            <p:spPr>
              <a:xfrm>
                <a:off x="3120" y="2352"/>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19" name="椭圆 24718"/>
              <p:cNvSpPr/>
              <p:nvPr/>
            </p:nvSpPr>
            <p:spPr>
              <a:xfrm>
                <a:off x="2880" y="1920"/>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20" name="椭圆 24719"/>
              <p:cNvSpPr/>
              <p:nvPr/>
            </p:nvSpPr>
            <p:spPr>
              <a:xfrm>
                <a:off x="2928" y="254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21" name="椭圆 24720"/>
              <p:cNvSpPr/>
              <p:nvPr/>
            </p:nvSpPr>
            <p:spPr>
              <a:xfrm>
                <a:off x="2640" y="2064"/>
                <a:ext cx="240" cy="240"/>
              </a:xfrm>
              <a:prstGeom prst="ellipse">
                <a:avLst/>
              </a:prstGeom>
              <a:gradFill rotWithShape="0">
                <a:gsLst>
                  <a:gs pos="0">
                    <a:srgbClr val="FFFFFF"/>
                  </a:gs>
                  <a:gs pos="100000">
                    <a:srgbClr val="00FF00"/>
                  </a:gs>
                </a:gsLst>
                <a:path path="shape">
                  <a:fillToRect l="50000" t="50000" r="50000" b="50000"/>
                </a:path>
                <a:tileRect/>
              </a:gradFill>
              <a:ln w="12700">
                <a:noFill/>
              </a:ln>
            </p:spPr>
            <p:txBody>
              <a:bodyPr/>
              <a:p>
                <a:endParaRPr lang="zh-CN" altLang="en-US"/>
              </a:p>
            </p:txBody>
          </p:sp>
        </p:grpSp>
      </p:grpSp>
      <p:grpSp>
        <p:nvGrpSpPr>
          <p:cNvPr id="24722" name="组合 24721"/>
          <p:cNvGrpSpPr/>
          <p:nvPr/>
        </p:nvGrpSpPr>
        <p:grpSpPr>
          <a:xfrm>
            <a:off x="4038600" y="3581400"/>
            <a:ext cx="1600200" cy="1524000"/>
            <a:chOff x="1584" y="1728"/>
            <a:chExt cx="1008" cy="960"/>
          </a:xfrm>
        </p:grpSpPr>
        <p:grpSp>
          <p:nvGrpSpPr>
            <p:cNvPr id="24723" name="组合 24722"/>
            <p:cNvGrpSpPr/>
            <p:nvPr/>
          </p:nvGrpSpPr>
          <p:grpSpPr>
            <a:xfrm>
              <a:off x="1632" y="1776"/>
              <a:ext cx="912" cy="864"/>
              <a:chOff x="3984" y="912"/>
              <a:chExt cx="912" cy="864"/>
            </a:xfrm>
          </p:grpSpPr>
          <p:sp>
            <p:nvSpPr>
              <p:cNvPr id="24724" name="直接连接符 24723"/>
              <p:cNvSpPr/>
              <p:nvPr/>
            </p:nvSpPr>
            <p:spPr>
              <a:xfrm flipV="1">
                <a:off x="3984" y="912"/>
                <a:ext cx="240" cy="192"/>
              </a:xfrm>
              <a:prstGeom prst="line">
                <a:avLst/>
              </a:prstGeom>
              <a:ln w="28575" cap="flat" cmpd="sng">
                <a:solidFill>
                  <a:srgbClr val="FFFF00"/>
                </a:solidFill>
                <a:prstDash val="sysDot"/>
                <a:headEnd type="none" w="med" len="med"/>
                <a:tailEnd type="none" w="med" len="med"/>
              </a:ln>
            </p:spPr>
          </p:sp>
          <p:sp>
            <p:nvSpPr>
              <p:cNvPr id="24725" name="直接连接符 24724"/>
              <p:cNvSpPr/>
              <p:nvPr/>
            </p:nvSpPr>
            <p:spPr>
              <a:xfrm flipV="1">
                <a:off x="4656" y="912"/>
                <a:ext cx="240" cy="192"/>
              </a:xfrm>
              <a:prstGeom prst="line">
                <a:avLst/>
              </a:prstGeom>
              <a:ln w="28575" cap="flat" cmpd="sng">
                <a:solidFill>
                  <a:srgbClr val="FFFF00"/>
                </a:solidFill>
                <a:prstDash val="sysDot"/>
                <a:headEnd type="none" w="med" len="med"/>
                <a:tailEnd type="none" w="med" len="med"/>
              </a:ln>
            </p:spPr>
          </p:sp>
          <p:sp>
            <p:nvSpPr>
              <p:cNvPr id="24726" name="直接连接符 24725"/>
              <p:cNvSpPr/>
              <p:nvPr/>
            </p:nvSpPr>
            <p:spPr>
              <a:xfrm flipV="1">
                <a:off x="3984" y="1584"/>
                <a:ext cx="240" cy="192"/>
              </a:xfrm>
              <a:prstGeom prst="line">
                <a:avLst/>
              </a:prstGeom>
              <a:ln w="28575" cap="flat" cmpd="sng">
                <a:solidFill>
                  <a:srgbClr val="FFFF00"/>
                </a:solidFill>
                <a:prstDash val="sysDot"/>
                <a:headEnd type="none" w="med" len="med"/>
                <a:tailEnd type="none" w="med" len="med"/>
              </a:ln>
            </p:spPr>
          </p:sp>
          <p:sp>
            <p:nvSpPr>
              <p:cNvPr id="24727" name="直接连接符 24726"/>
              <p:cNvSpPr/>
              <p:nvPr/>
            </p:nvSpPr>
            <p:spPr>
              <a:xfrm flipV="1">
                <a:off x="4656" y="1584"/>
                <a:ext cx="240" cy="192"/>
              </a:xfrm>
              <a:prstGeom prst="line">
                <a:avLst/>
              </a:prstGeom>
              <a:ln w="28575" cap="flat" cmpd="sng">
                <a:solidFill>
                  <a:srgbClr val="FFFF00"/>
                </a:solidFill>
                <a:prstDash val="sysDot"/>
                <a:headEnd type="none" w="med" len="med"/>
                <a:tailEnd type="none" w="med" len="med"/>
              </a:ln>
            </p:spPr>
          </p:sp>
          <p:sp>
            <p:nvSpPr>
              <p:cNvPr id="24728" name="直接连接符 24727"/>
              <p:cNvSpPr/>
              <p:nvPr/>
            </p:nvSpPr>
            <p:spPr>
              <a:xfrm>
                <a:off x="4224" y="912"/>
                <a:ext cx="672" cy="0"/>
              </a:xfrm>
              <a:prstGeom prst="line">
                <a:avLst/>
              </a:prstGeom>
              <a:ln w="28575" cap="flat" cmpd="sng">
                <a:solidFill>
                  <a:srgbClr val="FFFF00"/>
                </a:solidFill>
                <a:prstDash val="sysDot"/>
                <a:headEnd type="none" w="med" len="med"/>
                <a:tailEnd type="none" w="med" len="med"/>
              </a:ln>
            </p:spPr>
          </p:sp>
          <p:sp>
            <p:nvSpPr>
              <p:cNvPr id="24729" name="直接连接符 24728"/>
              <p:cNvSpPr/>
              <p:nvPr/>
            </p:nvSpPr>
            <p:spPr>
              <a:xfrm>
                <a:off x="4224" y="1584"/>
                <a:ext cx="672" cy="0"/>
              </a:xfrm>
              <a:prstGeom prst="line">
                <a:avLst/>
              </a:prstGeom>
              <a:ln w="28575" cap="flat" cmpd="sng">
                <a:solidFill>
                  <a:srgbClr val="FFFF00"/>
                </a:solidFill>
                <a:prstDash val="sysDot"/>
                <a:headEnd type="none" w="med" len="med"/>
                <a:tailEnd type="none" w="med" len="med"/>
              </a:ln>
            </p:spPr>
          </p:sp>
          <p:sp>
            <p:nvSpPr>
              <p:cNvPr id="24730" name="直接连接符 24729"/>
              <p:cNvSpPr/>
              <p:nvPr/>
            </p:nvSpPr>
            <p:spPr>
              <a:xfrm>
                <a:off x="4224" y="912"/>
                <a:ext cx="0" cy="672"/>
              </a:xfrm>
              <a:prstGeom prst="line">
                <a:avLst/>
              </a:prstGeom>
              <a:ln w="28575" cap="flat" cmpd="sng">
                <a:solidFill>
                  <a:srgbClr val="FFFF00"/>
                </a:solidFill>
                <a:prstDash val="sysDot"/>
                <a:headEnd type="none" w="med" len="med"/>
                <a:tailEnd type="none" w="med" len="med"/>
              </a:ln>
            </p:spPr>
          </p:sp>
          <p:sp>
            <p:nvSpPr>
              <p:cNvPr id="24731" name="直接连接符 24730"/>
              <p:cNvSpPr/>
              <p:nvPr/>
            </p:nvSpPr>
            <p:spPr>
              <a:xfrm>
                <a:off x="4896" y="912"/>
                <a:ext cx="0" cy="672"/>
              </a:xfrm>
              <a:prstGeom prst="line">
                <a:avLst/>
              </a:prstGeom>
              <a:ln w="28575" cap="flat" cmpd="sng">
                <a:solidFill>
                  <a:srgbClr val="FFFF00"/>
                </a:solidFill>
                <a:prstDash val="sysDot"/>
                <a:headEnd type="none" w="med" len="med"/>
                <a:tailEnd type="none" w="med" len="med"/>
              </a:ln>
            </p:spPr>
          </p:sp>
          <p:sp>
            <p:nvSpPr>
              <p:cNvPr id="24732" name="直接连接符 24731"/>
              <p:cNvSpPr/>
              <p:nvPr/>
            </p:nvSpPr>
            <p:spPr>
              <a:xfrm>
                <a:off x="3984" y="1104"/>
                <a:ext cx="672" cy="0"/>
              </a:xfrm>
              <a:prstGeom prst="line">
                <a:avLst/>
              </a:prstGeom>
              <a:ln w="28575" cap="flat" cmpd="sng">
                <a:solidFill>
                  <a:srgbClr val="FFFF00"/>
                </a:solidFill>
                <a:prstDash val="sysDot"/>
                <a:headEnd type="none" w="med" len="med"/>
                <a:tailEnd type="none" w="med" len="med"/>
              </a:ln>
            </p:spPr>
          </p:sp>
          <p:sp>
            <p:nvSpPr>
              <p:cNvPr id="24733" name="直接连接符 24732"/>
              <p:cNvSpPr/>
              <p:nvPr/>
            </p:nvSpPr>
            <p:spPr>
              <a:xfrm>
                <a:off x="3984" y="1776"/>
                <a:ext cx="672" cy="0"/>
              </a:xfrm>
              <a:prstGeom prst="line">
                <a:avLst/>
              </a:prstGeom>
              <a:ln w="28575" cap="flat" cmpd="sng">
                <a:solidFill>
                  <a:srgbClr val="FFFF00"/>
                </a:solidFill>
                <a:prstDash val="sysDot"/>
                <a:headEnd type="none" w="med" len="med"/>
                <a:tailEnd type="none" w="med" len="med"/>
              </a:ln>
            </p:spPr>
          </p:sp>
          <p:sp>
            <p:nvSpPr>
              <p:cNvPr id="24734" name="直接连接符 24733"/>
              <p:cNvSpPr/>
              <p:nvPr/>
            </p:nvSpPr>
            <p:spPr>
              <a:xfrm>
                <a:off x="3984" y="1104"/>
                <a:ext cx="0" cy="672"/>
              </a:xfrm>
              <a:prstGeom prst="line">
                <a:avLst/>
              </a:prstGeom>
              <a:ln w="28575" cap="flat" cmpd="sng">
                <a:solidFill>
                  <a:srgbClr val="FFFF00"/>
                </a:solidFill>
                <a:prstDash val="sysDot"/>
                <a:headEnd type="none" w="med" len="med"/>
                <a:tailEnd type="none" w="med" len="med"/>
              </a:ln>
            </p:spPr>
          </p:sp>
          <p:sp>
            <p:nvSpPr>
              <p:cNvPr id="24735" name="直接连接符 24734"/>
              <p:cNvSpPr/>
              <p:nvPr/>
            </p:nvSpPr>
            <p:spPr>
              <a:xfrm>
                <a:off x="4656" y="1104"/>
                <a:ext cx="0" cy="672"/>
              </a:xfrm>
              <a:prstGeom prst="line">
                <a:avLst/>
              </a:prstGeom>
              <a:ln w="28575" cap="flat" cmpd="sng">
                <a:solidFill>
                  <a:srgbClr val="FFFF00"/>
                </a:solidFill>
                <a:prstDash val="sysDot"/>
                <a:headEnd type="none" w="med" len="med"/>
                <a:tailEnd type="none" w="med" len="med"/>
              </a:ln>
            </p:spPr>
          </p:sp>
        </p:grpSp>
        <p:sp>
          <p:nvSpPr>
            <p:cNvPr id="24736" name="椭圆 24735"/>
            <p:cNvSpPr/>
            <p:nvPr/>
          </p:nvSpPr>
          <p:spPr>
            <a:xfrm>
              <a:off x="1776" y="1728"/>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37" name="椭圆 24736"/>
            <p:cNvSpPr/>
            <p:nvPr/>
          </p:nvSpPr>
          <p:spPr>
            <a:xfrm>
              <a:off x="1968" y="2064"/>
              <a:ext cx="240" cy="240"/>
            </a:xfrm>
            <a:prstGeom prst="ellipse">
              <a:avLst/>
            </a:prstGeom>
            <a:gradFill rotWithShape="0">
              <a:gsLst>
                <a:gs pos="0">
                  <a:srgbClr val="FFFFFF"/>
                </a:gs>
                <a:gs pos="100000">
                  <a:srgbClr val="00FF00"/>
                </a:gs>
              </a:gsLst>
              <a:path path="shape">
                <a:fillToRect l="50000" t="50000" r="50000" b="50000"/>
              </a:path>
              <a:tileRect/>
            </a:gradFill>
            <a:ln w="12700">
              <a:noFill/>
            </a:ln>
          </p:spPr>
          <p:txBody>
            <a:bodyPr/>
            <a:p>
              <a:endParaRPr lang="zh-CN" altLang="en-US"/>
            </a:p>
          </p:txBody>
        </p:sp>
        <p:sp>
          <p:nvSpPr>
            <p:cNvPr id="24738" name="椭圆 24737"/>
            <p:cNvSpPr/>
            <p:nvPr/>
          </p:nvSpPr>
          <p:spPr>
            <a:xfrm>
              <a:off x="2448" y="1728"/>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39" name="椭圆 24738"/>
            <p:cNvSpPr/>
            <p:nvPr/>
          </p:nvSpPr>
          <p:spPr>
            <a:xfrm>
              <a:off x="1584" y="1920"/>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40" name="椭圆 24739"/>
            <p:cNvSpPr/>
            <p:nvPr/>
          </p:nvSpPr>
          <p:spPr>
            <a:xfrm>
              <a:off x="1824" y="2352"/>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41" name="椭圆 24740"/>
            <p:cNvSpPr/>
            <p:nvPr/>
          </p:nvSpPr>
          <p:spPr>
            <a:xfrm>
              <a:off x="2208" y="1920"/>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42" name="椭圆 24741"/>
            <p:cNvSpPr/>
            <p:nvPr/>
          </p:nvSpPr>
          <p:spPr>
            <a:xfrm>
              <a:off x="1584" y="254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43" name="椭圆 24742"/>
            <p:cNvSpPr/>
            <p:nvPr/>
          </p:nvSpPr>
          <p:spPr>
            <a:xfrm>
              <a:off x="2256" y="254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44" name="椭圆 24743"/>
            <p:cNvSpPr/>
            <p:nvPr/>
          </p:nvSpPr>
          <p:spPr>
            <a:xfrm>
              <a:off x="2448" y="2352"/>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grpSp>
      <p:grpSp>
        <p:nvGrpSpPr>
          <p:cNvPr id="24745" name="组合 24744"/>
          <p:cNvGrpSpPr/>
          <p:nvPr/>
        </p:nvGrpSpPr>
        <p:grpSpPr>
          <a:xfrm>
            <a:off x="5029200" y="2514600"/>
            <a:ext cx="1676400" cy="1600200"/>
            <a:chOff x="3504" y="960"/>
            <a:chExt cx="1056" cy="1008"/>
          </a:xfrm>
        </p:grpSpPr>
        <p:grpSp>
          <p:nvGrpSpPr>
            <p:cNvPr id="24746" name="组合 24745"/>
            <p:cNvGrpSpPr/>
            <p:nvPr/>
          </p:nvGrpSpPr>
          <p:grpSpPr>
            <a:xfrm>
              <a:off x="3504" y="960"/>
              <a:ext cx="1056" cy="1008"/>
              <a:chOff x="2160" y="960"/>
              <a:chExt cx="1056" cy="1008"/>
            </a:xfrm>
          </p:grpSpPr>
          <p:grpSp>
            <p:nvGrpSpPr>
              <p:cNvPr id="24747" name="组合 24746"/>
              <p:cNvGrpSpPr/>
              <p:nvPr/>
            </p:nvGrpSpPr>
            <p:grpSpPr>
              <a:xfrm>
                <a:off x="2256" y="1008"/>
                <a:ext cx="912" cy="864"/>
                <a:chOff x="3456" y="2928"/>
                <a:chExt cx="912" cy="864"/>
              </a:xfrm>
            </p:grpSpPr>
            <p:sp>
              <p:nvSpPr>
                <p:cNvPr id="24748" name="直接连接符 24747"/>
                <p:cNvSpPr/>
                <p:nvPr/>
              </p:nvSpPr>
              <p:spPr>
                <a:xfrm>
                  <a:off x="3696" y="3600"/>
                  <a:ext cx="672" cy="0"/>
                </a:xfrm>
                <a:prstGeom prst="line">
                  <a:avLst/>
                </a:prstGeom>
                <a:ln w="28575" cap="flat" cmpd="sng">
                  <a:solidFill>
                    <a:srgbClr val="FFFF00"/>
                  </a:solidFill>
                  <a:prstDash val="sysDot"/>
                  <a:headEnd type="none" w="med" len="med"/>
                  <a:tailEnd type="none" w="med" len="med"/>
                </a:ln>
              </p:spPr>
            </p:sp>
            <p:sp>
              <p:nvSpPr>
                <p:cNvPr id="24749" name="直接连接符 24748"/>
                <p:cNvSpPr/>
                <p:nvPr/>
              </p:nvSpPr>
              <p:spPr>
                <a:xfrm flipV="1">
                  <a:off x="4128" y="2928"/>
                  <a:ext cx="240" cy="192"/>
                </a:xfrm>
                <a:prstGeom prst="line">
                  <a:avLst/>
                </a:prstGeom>
                <a:ln w="28575" cap="flat" cmpd="sng">
                  <a:solidFill>
                    <a:srgbClr val="FFFF00"/>
                  </a:solidFill>
                  <a:prstDash val="solid"/>
                  <a:headEnd type="none" w="med" len="med"/>
                  <a:tailEnd type="none" w="med" len="med"/>
                </a:ln>
              </p:spPr>
            </p:sp>
            <p:sp>
              <p:nvSpPr>
                <p:cNvPr id="24750" name="直接连接符 24749"/>
                <p:cNvSpPr/>
                <p:nvPr/>
              </p:nvSpPr>
              <p:spPr>
                <a:xfrm flipV="1">
                  <a:off x="3456" y="2928"/>
                  <a:ext cx="240" cy="192"/>
                </a:xfrm>
                <a:prstGeom prst="line">
                  <a:avLst/>
                </a:prstGeom>
                <a:ln w="28575" cap="flat" cmpd="sng">
                  <a:solidFill>
                    <a:srgbClr val="FFFF00"/>
                  </a:solidFill>
                  <a:prstDash val="solid"/>
                  <a:headEnd type="none" w="med" len="med"/>
                  <a:tailEnd type="none" w="med" len="med"/>
                </a:ln>
              </p:spPr>
            </p:sp>
            <p:sp>
              <p:nvSpPr>
                <p:cNvPr id="24751" name="直接连接符 24750"/>
                <p:cNvSpPr/>
                <p:nvPr/>
              </p:nvSpPr>
              <p:spPr>
                <a:xfrm flipV="1">
                  <a:off x="3456" y="3600"/>
                  <a:ext cx="240" cy="192"/>
                </a:xfrm>
                <a:prstGeom prst="line">
                  <a:avLst/>
                </a:prstGeom>
                <a:ln w="28575" cap="flat" cmpd="sng">
                  <a:solidFill>
                    <a:srgbClr val="FFFF00"/>
                  </a:solidFill>
                  <a:prstDash val="sysDot"/>
                  <a:headEnd type="none" w="med" len="med"/>
                  <a:tailEnd type="none" w="med" len="med"/>
                </a:ln>
              </p:spPr>
            </p:sp>
            <p:sp>
              <p:nvSpPr>
                <p:cNvPr id="24752" name="直接连接符 24751"/>
                <p:cNvSpPr/>
                <p:nvPr/>
              </p:nvSpPr>
              <p:spPr>
                <a:xfrm flipV="1">
                  <a:off x="4128" y="3600"/>
                  <a:ext cx="240" cy="192"/>
                </a:xfrm>
                <a:prstGeom prst="line">
                  <a:avLst/>
                </a:prstGeom>
                <a:ln w="28575" cap="flat" cmpd="sng">
                  <a:solidFill>
                    <a:srgbClr val="FFFF00"/>
                  </a:solidFill>
                  <a:prstDash val="solid"/>
                  <a:headEnd type="none" w="med" len="med"/>
                  <a:tailEnd type="none" w="med" len="med"/>
                </a:ln>
              </p:spPr>
            </p:sp>
            <p:sp>
              <p:nvSpPr>
                <p:cNvPr id="24753" name="直接连接符 24752"/>
                <p:cNvSpPr/>
                <p:nvPr/>
              </p:nvSpPr>
              <p:spPr>
                <a:xfrm>
                  <a:off x="3696" y="2928"/>
                  <a:ext cx="672" cy="0"/>
                </a:xfrm>
                <a:prstGeom prst="line">
                  <a:avLst/>
                </a:prstGeom>
                <a:ln w="28575" cap="flat" cmpd="sng">
                  <a:solidFill>
                    <a:srgbClr val="FFFF00"/>
                  </a:solidFill>
                  <a:prstDash val="solid"/>
                  <a:headEnd type="none" w="med" len="med"/>
                  <a:tailEnd type="none" w="med" len="med"/>
                </a:ln>
              </p:spPr>
            </p:sp>
            <p:sp>
              <p:nvSpPr>
                <p:cNvPr id="24754" name="直接连接符 24753"/>
                <p:cNvSpPr/>
                <p:nvPr/>
              </p:nvSpPr>
              <p:spPr>
                <a:xfrm>
                  <a:off x="3696" y="2928"/>
                  <a:ext cx="0" cy="672"/>
                </a:xfrm>
                <a:prstGeom prst="line">
                  <a:avLst/>
                </a:prstGeom>
                <a:ln w="28575" cap="flat" cmpd="sng">
                  <a:solidFill>
                    <a:srgbClr val="FFFF00"/>
                  </a:solidFill>
                  <a:prstDash val="sysDot"/>
                  <a:headEnd type="none" w="med" len="med"/>
                  <a:tailEnd type="none" w="med" len="med"/>
                </a:ln>
              </p:spPr>
            </p:sp>
            <p:sp>
              <p:nvSpPr>
                <p:cNvPr id="24755" name="直接连接符 24754"/>
                <p:cNvSpPr/>
                <p:nvPr/>
              </p:nvSpPr>
              <p:spPr>
                <a:xfrm>
                  <a:off x="4368" y="2928"/>
                  <a:ext cx="0" cy="672"/>
                </a:xfrm>
                <a:prstGeom prst="line">
                  <a:avLst/>
                </a:prstGeom>
                <a:ln w="28575" cap="flat" cmpd="sng">
                  <a:solidFill>
                    <a:srgbClr val="FFFF00"/>
                  </a:solidFill>
                  <a:prstDash val="solid"/>
                  <a:headEnd type="none" w="med" len="med"/>
                  <a:tailEnd type="none" w="med" len="med"/>
                </a:ln>
              </p:spPr>
            </p:sp>
            <p:sp>
              <p:nvSpPr>
                <p:cNvPr id="24756" name="直接连接符 24755"/>
                <p:cNvSpPr/>
                <p:nvPr/>
              </p:nvSpPr>
              <p:spPr>
                <a:xfrm>
                  <a:off x="3456" y="3120"/>
                  <a:ext cx="672" cy="0"/>
                </a:xfrm>
                <a:prstGeom prst="line">
                  <a:avLst/>
                </a:prstGeom>
                <a:ln w="28575" cap="flat" cmpd="sng">
                  <a:solidFill>
                    <a:srgbClr val="FFFF00"/>
                  </a:solidFill>
                  <a:prstDash val="solid"/>
                  <a:headEnd type="none" w="med" len="med"/>
                  <a:tailEnd type="none" w="med" len="med"/>
                </a:ln>
              </p:spPr>
            </p:sp>
            <p:sp>
              <p:nvSpPr>
                <p:cNvPr id="24757" name="直接连接符 24756"/>
                <p:cNvSpPr/>
                <p:nvPr/>
              </p:nvSpPr>
              <p:spPr>
                <a:xfrm>
                  <a:off x="3456" y="3792"/>
                  <a:ext cx="672" cy="0"/>
                </a:xfrm>
                <a:prstGeom prst="line">
                  <a:avLst/>
                </a:prstGeom>
                <a:ln w="28575" cap="flat" cmpd="sng">
                  <a:solidFill>
                    <a:srgbClr val="FFFF00"/>
                  </a:solidFill>
                  <a:prstDash val="sysDot"/>
                  <a:headEnd type="none" w="med" len="med"/>
                  <a:tailEnd type="none" w="med" len="med"/>
                </a:ln>
              </p:spPr>
            </p:sp>
            <p:sp>
              <p:nvSpPr>
                <p:cNvPr id="24758" name="直接连接符 24757"/>
                <p:cNvSpPr/>
                <p:nvPr/>
              </p:nvSpPr>
              <p:spPr>
                <a:xfrm>
                  <a:off x="3456" y="3120"/>
                  <a:ext cx="0" cy="672"/>
                </a:xfrm>
                <a:prstGeom prst="line">
                  <a:avLst/>
                </a:prstGeom>
                <a:ln w="28575" cap="flat" cmpd="sng">
                  <a:solidFill>
                    <a:srgbClr val="FFFF00"/>
                  </a:solidFill>
                  <a:prstDash val="sysDot"/>
                  <a:headEnd type="none" w="med" len="med"/>
                  <a:tailEnd type="none" w="med" len="med"/>
                </a:ln>
              </p:spPr>
            </p:sp>
            <p:sp>
              <p:nvSpPr>
                <p:cNvPr id="24759" name="直接连接符 24758"/>
                <p:cNvSpPr/>
                <p:nvPr/>
              </p:nvSpPr>
              <p:spPr>
                <a:xfrm>
                  <a:off x="4128" y="3120"/>
                  <a:ext cx="0" cy="672"/>
                </a:xfrm>
                <a:prstGeom prst="line">
                  <a:avLst/>
                </a:prstGeom>
                <a:ln w="28575" cap="flat" cmpd="sng">
                  <a:solidFill>
                    <a:srgbClr val="FFFF00"/>
                  </a:solidFill>
                  <a:prstDash val="solid"/>
                  <a:headEnd type="none" w="med" len="med"/>
                  <a:tailEnd type="none" w="med" len="med"/>
                </a:ln>
              </p:spPr>
            </p:sp>
          </p:grpSp>
          <p:sp>
            <p:nvSpPr>
              <p:cNvPr id="24760" name="椭圆 24759"/>
              <p:cNvSpPr/>
              <p:nvPr/>
            </p:nvSpPr>
            <p:spPr>
              <a:xfrm>
                <a:off x="2400" y="960"/>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61" name="椭圆 24760"/>
              <p:cNvSpPr/>
              <p:nvPr/>
            </p:nvSpPr>
            <p:spPr>
              <a:xfrm>
                <a:off x="2160" y="1152"/>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62" name="椭圆 24761"/>
              <p:cNvSpPr/>
              <p:nvPr/>
            </p:nvSpPr>
            <p:spPr>
              <a:xfrm>
                <a:off x="2160" y="182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63" name="椭圆 24762"/>
              <p:cNvSpPr/>
              <p:nvPr/>
            </p:nvSpPr>
            <p:spPr>
              <a:xfrm>
                <a:off x="2400" y="1632"/>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64" name="椭圆 24763"/>
              <p:cNvSpPr/>
              <p:nvPr/>
            </p:nvSpPr>
            <p:spPr>
              <a:xfrm>
                <a:off x="3072" y="960"/>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65" name="椭圆 24764"/>
              <p:cNvSpPr/>
              <p:nvPr/>
            </p:nvSpPr>
            <p:spPr>
              <a:xfrm>
                <a:off x="2832" y="1152"/>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66" name="椭圆 24765"/>
              <p:cNvSpPr/>
              <p:nvPr/>
            </p:nvSpPr>
            <p:spPr>
              <a:xfrm>
                <a:off x="2832" y="182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67" name="椭圆 24766"/>
              <p:cNvSpPr/>
              <p:nvPr/>
            </p:nvSpPr>
            <p:spPr>
              <a:xfrm>
                <a:off x="3072" y="1632"/>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grpSp>
        <p:sp>
          <p:nvSpPr>
            <p:cNvPr id="24768" name="椭圆 24767"/>
            <p:cNvSpPr/>
            <p:nvPr/>
          </p:nvSpPr>
          <p:spPr>
            <a:xfrm>
              <a:off x="3936" y="1296"/>
              <a:ext cx="240" cy="240"/>
            </a:xfrm>
            <a:prstGeom prst="ellipse">
              <a:avLst/>
            </a:prstGeom>
            <a:gradFill rotWithShape="0">
              <a:gsLst>
                <a:gs pos="0">
                  <a:srgbClr val="FFFFFF"/>
                </a:gs>
                <a:gs pos="100000">
                  <a:srgbClr val="00FF00"/>
                </a:gs>
              </a:gsLst>
              <a:path path="shape">
                <a:fillToRect l="50000" t="50000" r="50000" b="50000"/>
              </a:path>
              <a:tileRect/>
            </a:gradFill>
            <a:ln w="12700">
              <a:noFill/>
            </a:ln>
          </p:spPr>
          <p:txBody>
            <a:bodyPr/>
            <a:p>
              <a:endParaRPr lang="zh-CN" altLang="en-US"/>
            </a:p>
          </p:txBody>
        </p:sp>
      </p:grpSp>
      <p:grpSp>
        <p:nvGrpSpPr>
          <p:cNvPr id="24769" name="组合 24768"/>
          <p:cNvGrpSpPr/>
          <p:nvPr/>
        </p:nvGrpSpPr>
        <p:grpSpPr>
          <a:xfrm>
            <a:off x="4038600" y="2514600"/>
            <a:ext cx="1600200" cy="1600200"/>
            <a:chOff x="1536" y="960"/>
            <a:chExt cx="1008" cy="1008"/>
          </a:xfrm>
        </p:grpSpPr>
        <p:sp>
          <p:nvSpPr>
            <p:cNvPr id="24770" name="椭圆 24769"/>
            <p:cNvSpPr/>
            <p:nvPr/>
          </p:nvSpPr>
          <p:spPr>
            <a:xfrm>
              <a:off x="1920" y="1296"/>
              <a:ext cx="240" cy="240"/>
            </a:xfrm>
            <a:prstGeom prst="ellipse">
              <a:avLst/>
            </a:prstGeom>
            <a:gradFill rotWithShape="0">
              <a:gsLst>
                <a:gs pos="0">
                  <a:srgbClr val="FFFFFF"/>
                </a:gs>
                <a:gs pos="100000">
                  <a:srgbClr val="00FF00"/>
                </a:gs>
              </a:gsLst>
              <a:path path="shape">
                <a:fillToRect l="50000" t="50000" r="50000" b="50000"/>
              </a:path>
              <a:tileRect/>
            </a:gradFill>
            <a:ln w="12700">
              <a:noFill/>
            </a:ln>
          </p:spPr>
          <p:txBody>
            <a:bodyPr/>
            <a:p>
              <a:endParaRPr lang="zh-CN" altLang="en-US"/>
            </a:p>
          </p:txBody>
        </p:sp>
        <p:grpSp>
          <p:nvGrpSpPr>
            <p:cNvPr id="24771" name="组合 24770"/>
            <p:cNvGrpSpPr/>
            <p:nvPr/>
          </p:nvGrpSpPr>
          <p:grpSpPr>
            <a:xfrm>
              <a:off x="1536" y="960"/>
              <a:ext cx="1008" cy="1008"/>
              <a:chOff x="1536" y="960"/>
              <a:chExt cx="1008" cy="1008"/>
            </a:xfrm>
          </p:grpSpPr>
          <p:grpSp>
            <p:nvGrpSpPr>
              <p:cNvPr id="24772" name="组合 24771"/>
              <p:cNvGrpSpPr/>
              <p:nvPr/>
            </p:nvGrpSpPr>
            <p:grpSpPr>
              <a:xfrm>
                <a:off x="1584" y="1008"/>
                <a:ext cx="912" cy="864"/>
                <a:chOff x="3552" y="2976"/>
                <a:chExt cx="912" cy="864"/>
              </a:xfrm>
            </p:grpSpPr>
            <p:sp>
              <p:nvSpPr>
                <p:cNvPr id="24773" name="直接连接符 24772"/>
                <p:cNvSpPr/>
                <p:nvPr/>
              </p:nvSpPr>
              <p:spPr>
                <a:xfrm flipV="1">
                  <a:off x="3552" y="2976"/>
                  <a:ext cx="240" cy="192"/>
                </a:xfrm>
                <a:prstGeom prst="line">
                  <a:avLst/>
                </a:prstGeom>
                <a:ln w="28575" cap="flat" cmpd="sng">
                  <a:solidFill>
                    <a:srgbClr val="FFFF00"/>
                  </a:solidFill>
                  <a:prstDash val="solid"/>
                  <a:headEnd type="none" w="med" len="med"/>
                  <a:tailEnd type="none" w="med" len="med"/>
                </a:ln>
              </p:spPr>
            </p:sp>
            <p:sp>
              <p:nvSpPr>
                <p:cNvPr id="24774" name="直接连接符 24773"/>
                <p:cNvSpPr/>
                <p:nvPr/>
              </p:nvSpPr>
              <p:spPr>
                <a:xfrm flipV="1">
                  <a:off x="4224" y="2976"/>
                  <a:ext cx="240" cy="192"/>
                </a:xfrm>
                <a:prstGeom prst="line">
                  <a:avLst/>
                </a:prstGeom>
                <a:ln w="28575" cap="flat" cmpd="sng">
                  <a:solidFill>
                    <a:srgbClr val="FFFF00"/>
                  </a:solidFill>
                  <a:prstDash val="solid"/>
                  <a:headEnd type="none" w="med" len="med"/>
                  <a:tailEnd type="none" w="med" len="med"/>
                </a:ln>
              </p:spPr>
            </p:sp>
            <p:sp>
              <p:nvSpPr>
                <p:cNvPr id="24775" name="直接连接符 24774"/>
                <p:cNvSpPr/>
                <p:nvPr/>
              </p:nvSpPr>
              <p:spPr>
                <a:xfrm flipV="1">
                  <a:off x="3552" y="3648"/>
                  <a:ext cx="240" cy="192"/>
                </a:xfrm>
                <a:prstGeom prst="line">
                  <a:avLst/>
                </a:prstGeom>
                <a:ln w="28575" cap="flat" cmpd="sng">
                  <a:solidFill>
                    <a:srgbClr val="FFFF00"/>
                  </a:solidFill>
                  <a:prstDash val="sysDot"/>
                  <a:headEnd type="none" w="med" len="med"/>
                  <a:tailEnd type="none" w="med" len="med"/>
                </a:ln>
              </p:spPr>
            </p:sp>
            <p:sp>
              <p:nvSpPr>
                <p:cNvPr id="24776" name="直接连接符 24775"/>
                <p:cNvSpPr/>
                <p:nvPr/>
              </p:nvSpPr>
              <p:spPr>
                <a:xfrm flipV="1">
                  <a:off x="4224" y="3648"/>
                  <a:ext cx="240" cy="192"/>
                </a:xfrm>
                <a:prstGeom prst="line">
                  <a:avLst/>
                </a:prstGeom>
                <a:ln w="28575" cap="flat" cmpd="sng">
                  <a:solidFill>
                    <a:srgbClr val="FFFF00"/>
                  </a:solidFill>
                  <a:prstDash val="sysDot"/>
                  <a:headEnd type="none" w="med" len="med"/>
                  <a:tailEnd type="none" w="med" len="med"/>
                </a:ln>
              </p:spPr>
            </p:sp>
            <p:sp>
              <p:nvSpPr>
                <p:cNvPr id="24777" name="直接连接符 24776"/>
                <p:cNvSpPr/>
                <p:nvPr/>
              </p:nvSpPr>
              <p:spPr>
                <a:xfrm>
                  <a:off x="3792" y="2976"/>
                  <a:ext cx="672" cy="0"/>
                </a:xfrm>
                <a:prstGeom prst="line">
                  <a:avLst/>
                </a:prstGeom>
                <a:ln w="28575" cap="flat" cmpd="sng">
                  <a:solidFill>
                    <a:srgbClr val="FFFF00"/>
                  </a:solidFill>
                  <a:prstDash val="solid"/>
                  <a:headEnd type="none" w="med" len="med"/>
                  <a:tailEnd type="none" w="med" len="med"/>
                </a:ln>
              </p:spPr>
            </p:sp>
            <p:sp>
              <p:nvSpPr>
                <p:cNvPr id="24778" name="直接连接符 24777"/>
                <p:cNvSpPr/>
                <p:nvPr/>
              </p:nvSpPr>
              <p:spPr>
                <a:xfrm>
                  <a:off x="3792" y="3648"/>
                  <a:ext cx="672" cy="0"/>
                </a:xfrm>
                <a:prstGeom prst="line">
                  <a:avLst/>
                </a:prstGeom>
                <a:ln w="28575" cap="flat" cmpd="sng">
                  <a:solidFill>
                    <a:srgbClr val="FFFF00"/>
                  </a:solidFill>
                  <a:prstDash val="sysDot"/>
                  <a:headEnd type="none" w="med" len="med"/>
                  <a:tailEnd type="none" w="med" len="med"/>
                </a:ln>
              </p:spPr>
            </p:sp>
            <p:sp>
              <p:nvSpPr>
                <p:cNvPr id="24779" name="直接连接符 24778"/>
                <p:cNvSpPr/>
                <p:nvPr/>
              </p:nvSpPr>
              <p:spPr>
                <a:xfrm>
                  <a:off x="3792" y="2976"/>
                  <a:ext cx="0" cy="672"/>
                </a:xfrm>
                <a:prstGeom prst="line">
                  <a:avLst/>
                </a:prstGeom>
                <a:ln w="28575" cap="flat" cmpd="sng">
                  <a:solidFill>
                    <a:srgbClr val="FFFF00"/>
                  </a:solidFill>
                  <a:prstDash val="sysDot"/>
                  <a:headEnd type="none" w="med" len="med"/>
                  <a:tailEnd type="none" w="med" len="med"/>
                </a:ln>
              </p:spPr>
            </p:sp>
            <p:sp>
              <p:nvSpPr>
                <p:cNvPr id="24780" name="直接连接符 24779"/>
                <p:cNvSpPr/>
                <p:nvPr/>
              </p:nvSpPr>
              <p:spPr>
                <a:xfrm>
                  <a:off x="4464" y="2976"/>
                  <a:ext cx="0" cy="672"/>
                </a:xfrm>
                <a:prstGeom prst="line">
                  <a:avLst/>
                </a:prstGeom>
                <a:ln w="28575" cap="flat" cmpd="sng">
                  <a:solidFill>
                    <a:srgbClr val="FFFF00"/>
                  </a:solidFill>
                  <a:prstDash val="sysDot"/>
                  <a:headEnd type="none" w="med" len="med"/>
                  <a:tailEnd type="none" w="med" len="med"/>
                </a:ln>
              </p:spPr>
            </p:sp>
            <p:sp>
              <p:nvSpPr>
                <p:cNvPr id="24781" name="直接连接符 24780"/>
                <p:cNvSpPr/>
                <p:nvPr/>
              </p:nvSpPr>
              <p:spPr>
                <a:xfrm>
                  <a:off x="3552" y="3168"/>
                  <a:ext cx="672" cy="0"/>
                </a:xfrm>
                <a:prstGeom prst="line">
                  <a:avLst/>
                </a:prstGeom>
                <a:ln w="28575" cap="flat" cmpd="sng">
                  <a:solidFill>
                    <a:srgbClr val="FFFF00"/>
                  </a:solidFill>
                  <a:prstDash val="solid"/>
                  <a:headEnd type="none" w="med" len="med"/>
                  <a:tailEnd type="none" w="med" len="med"/>
                </a:ln>
              </p:spPr>
            </p:sp>
            <p:sp>
              <p:nvSpPr>
                <p:cNvPr id="24782" name="直接连接符 24781"/>
                <p:cNvSpPr/>
                <p:nvPr/>
              </p:nvSpPr>
              <p:spPr>
                <a:xfrm>
                  <a:off x="3552" y="3840"/>
                  <a:ext cx="672" cy="0"/>
                </a:xfrm>
                <a:prstGeom prst="line">
                  <a:avLst/>
                </a:prstGeom>
                <a:ln w="28575" cap="flat" cmpd="sng">
                  <a:solidFill>
                    <a:srgbClr val="FFFF00"/>
                  </a:solidFill>
                  <a:prstDash val="sysDot"/>
                  <a:headEnd type="none" w="med" len="med"/>
                  <a:tailEnd type="none" w="med" len="med"/>
                </a:ln>
              </p:spPr>
            </p:sp>
            <p:sp>
              <p:nvSpPr>
                <p:cNvPr id="24783" name="直接连接符 24782"/>
                <p:cNvSpPr/>
                <p:nvPr/>
              </p:nvSpPr>
              <p:spPr>
                <a:xfrm>
                  <a:off x="3552" y="3168"/>
                  <a:ext cx="0" cy="672"/>
                </a:xfrm>
                <a:prstGeom prst="line">
                  <a:avLst/>
                </a:prstGeom>
                <a:ln w="28575" cap="flat" cmpd="sng">
                  <a:solidFill>
                    <a:srgbClr val="FFFF00"/>
                  </a:solidFill>
                  <a:prstDash val="sysDot"/>
                  <a:headEnd type="none" w="med" len="med"/>
                  <a:tailEnd type="none" w="med" len="med"/>
                </a:ln>
              </p:spPr>
            </p:sp>
            <p:sp>
              <p:nvSpPr>
                <p:cNvPr id="24784" name="直接连接符 24783"/>
                <p:cNvSpPr/>
                <p:nvPr/>
              </p:nvSpPr>
              <p:spPr>
                <a:xfrm>
                  <a:off x="4224" y="3168"/>
                  <a:ext cx="0" cy="672"/>
                </a:xfrm>
                <a:prstGeom prst="line">
                  <a:avLst/>
                </a:prstGeom>
                <a:ln w="28575" cap="flat" cmpd="sng">
                  <a:solidFill>
                    <a:srgbClr val="FFFF00"/>
                  </a:solidFill>
                  <a:prstDash val="sysDot"/>
                  <a:headEnd type="none" w="med" len="med"/>
                  <a:tailEnd type="none" w="med" len="med"/>
                </a:ln>
              </p:spPr>
            </p:sp>
          </p:grpSp>
          <p:sp>
            <p:nvSpPr>
              <p:cNvPr id="24785" name="椭圆 24784"/>
              <p:cNvSpPr/>
              <p:nvPr/>
            </p:nvSpPr>
            <p:spPr>
              <a:xfrm>
                <a:off x="1536" y="182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86" name="椭圆 24785"/>
              <p:cNvSpPr/>
              <p:nvPr/>
            </p:nvSpPr>
            <p:spPr>
              <a:xfrm>
                <a:off x="1728" y="1632"/>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87" name="椭圆 24786"/>
              <p:cNvSpPr/>
              <p:nvPr/>
            </p:nvSpPr>
            <p:spPr>
              <a:xfrm>
                <a:off x="2160" y="182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88" name="椭圆 24787"/>
              <p:cNvSpPr/>
              <p:nvPr/>
            </p:nvSpPr>
            <p:spPr>
              <a:xfrm>
                <a:off x="2400" y="1632"/>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89" name="椭圆 24788"/>
              <p:cNvSpPr/>
              <p:nvPr/>
            </p:nvSpPr>
            <p:spPr>
              <a:xfrm>
                <a:off x="1536" y="1104"/>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90" name="椭圆 24789"/>
              <p:cNvSpPr/>
              <p:nvPr/>
            </p:nvSpPr>
            <p:spPr>
              <a:xfrm>
                <a:off x="2160" y="1152"/>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91" name="椭圆 24790"/>
              <p:cNvSpPr/>
              <p:nvPr/>
            </p:nvSpPr>
            <p:spPr>
              <a:xfrm>
                <a:off x="1728" y="960"/>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sp>
            <p:nvSpPr>
              <p:cNvPr id="24792" name="椭圆 24791"/>
              <p:cNvSpPr/>
              <p:nvPr/>
            </p:nvSpPr>
            <p:spPr>
              <a:xfrm>
                <a:off x="2400" y="960"/>
                <a:ext cx="144" cy="144"/>
              </a:xfrm>
              <a:prstGeom prst="ellipse">
                <a:avLst/>
              </a:prstGeom>
              <a:gradFill rotWithShape="0">
                <a:gsLst>
                  <a:gs pos="0">
                    <a:srgbClr val="FFFF00"/>
                  </a:gs>
                  <a:gs pos="100000">
                    <a:srgbClr val="FF3300"/>
                  </a:gs>
                </a:gsLst>
                <a:path path="shape">
                  <a:fillToRect l="50000" t="50000" r="50000" b="50000"/>
                </a:path>
                <a:tileRect/>
              </a:gradFill>
              <a:ln w="12700">
                <a:noFill/>
              </a:ln>
            </p:spPr>
            <p:txBody>
              <a:bodyPr/>
              <a:p>
                <a:endParaRPr lang="zh-CN" altLang="en-US"/>
              </a:p>
            </p:txBody>
          </p:sp>
        </p:grpSp>
      </p:grpSp>
      <p:grpSp>
        <p:nvGrpSpPr>
          <p:cNvPr id="24793" name="组合 24792"/>
          <p:cNvGrpSpPr/>
          <p:nvPr/>
        </p:nvGrpSpPr>
        <p:grpSpPr>
          <a:xfrm>
            <a:off x="5029200" y="2514600"/>
            <a:ext cx="1676400" cy="1600200"/>
            <a:chOff x="3888" y="1488"/>
            <a:chExt cx="1056" cy="1008"/>
          </a:xfrm>
        </p:grpSpPr>
        <p:grpSp>
          <p:nvGrpSpPr>
            <p:cNvPr id="24794" name="组合 24793"/>
            <p:cNvGrpSpPr/>
            <p:nvPr/>
          </p:nvGrpSpPr>
          <p:grpSpPr>
            <a:xfrm>
              <a:off x="3888" y="1488"/>
              <a:ext cx="1056" cy="1008"/>
              <a:chOff x="2160" y="960"/>
              <a:chExt cx="1056" cy="1008"/>
            </a:xfrm>
          </p:grpSpPr>
          <p:grpSp>
            <p:nvGrpSpPr>
              <p:cNvPr id="24795" name="组合 24794"/>
              <p:cNvGrpSpPr/>
              <p:nvPr/>
            </p:nvGrpSpPr>
            <p:grpSpPr>
              <a:xfrm>
                <a:off x="2256" y="1008"/>
                <a:ext cx="912" cy="864"/>
                <a:chOff x="3456" y="2928"/>
                <a:chExt cx="912" cy="864"/>
              </a:xfrm>
            </p:grpSpPr>
            <p:sp>
              <p:nvSpPr>
                <p:cNvPr id="24796" name="直接连接符 24795"/>
                <p:cNvSpPr/>
                <p:nvPr/>
              </p:nvSpPr>
              <p:spPr>
                <a:xfrm>
                  <a:off x="3696" y="3600"/>
                  <a:ext cx="672" cy="0"/>
                </a:xfrm>
                <a:prstGeom prst="line">
                  <a:avLst/>
                </a:prstGeom>
                <a:ln w="28575" cap="flat" cmpd="sng">
                  <a:solidFill>
                    <a:srgbClr val="CC99FF"/>
                  </a:solidFill>
                  <a:prstDash val="sysDot"/>
                  <a:headEnd type="none" w="med" len="med"/>
                  <a:tailEnd type="none" w="med" len="med"/>
                </a:ln>
              </p:spPr>
            </p:sp>
            <p:sp>
              <p:nvSpPr>
                <p:cNvPr id="24797" name="直接连接符 24796"/>
                <p:cNvSpPr/>
                <p:nvPr/>
              </p:nvSpPr>
              <p:spPr>
                <a:xfrm flipV="1">
                  <a:off x="4128" y="2928"/>
                  <a:ext cx="240" cy="192"/>
                </a:xfrm>
                <a:prstGeom prst="line">
                  <a:avLst/>
                </a:prstGeom>
                <a:ln w="28575" cap="flat" cmpd="sng">
                  <a:solidFill>
                    <a:srgbClr val="CC99FF"/>
                  </a:solidFill>
                  <a:prstDash val="solid"/>
                  <a:headEnd type="none" w="med" len="med"/>
                  <a:tailEnd type="none" w="med" len="med"/>
                </a:ln>
              </p:spPr>
            </p:sp>
            <p:sp>
              <p:nvSpPr>
                <p:cNvPr id="24798" name="直接连接符 24797"/>
                <p:cNvSpPr/>
                <p:nvPr/>
              </p:nvSpPr>
              <p:spPr>
                <a:xfrm flipV="1">
                  <a:off x="3456" y="2928"/>
                  <a:ext cx="240" cy="192"/>
                </a:xfrm>
                <a:prstGeom prst="line">
                  <a:avLst/>
                </a:prstGeom>
                <a:ln w="28575" cap="flat" cmpd="sng">
                  <a:solidFill>
                    <a:srgbClr val="CC99FF"/>
                  </a:solidFill>
                  <a:prstDash val="solid"/>
                  <a:headEnd type="none" w="med" len="med"/>
                  <a:tailEnd type="none" w="med" len="med"/>
                </a:ln>
              </p:spPr>
            </p:sp>
            <p:sp>
              <p:nvSpPr>
                <p:cNvPr id="24799" name="直接连接符 24798"/>
                <p:cNvSpPr/>
                <p:nvPr/>
              </p:nvSpPr>
              <p:spPr>
                <a:xfrm flipV="1">
                  <a:off x="3456" y="3600"/>
                  <a:ext cx="240" cy="192"/>
                </a:xfrm>
                <a:prstGeom prst="line">
                  <a:avLst/>
                </a:prstGeom>
                <a:ln w="28575" cap="flat" cmpd="sng">
                  <a:solidFill>
                    <a:srgbClr val="CC99FF"/>
                  </a:solidFill>
                  <a:prstDash val="sysDot"/>
                  <a:headEnd type="none" w="med" len="med"/>
                  <a:tailEnd type="none" w="med" len="med"/>
                </a:ln>
              </p:spPr>
            </p:sp>
            <p:sp>
              <p:nvSpPr>
                <p:cNvPr id="24800" name="直接连接符 24799"/>
                <p:cNvSpPr/>
                <p:nvPr/>
              </p:nvSpPr>
              <p:spPr>
                <a:xfrm flipV="1">
                  <a:off x="4128" y="3600"/>
                  <a:ext cx="240" cy="192"/>
                </a:xfrm>
                <a:prstGeom prst="line">
                  <a:avLst/>
                </a:prstGeom>
                <a:ln w="28575" cap="flat" cmpd="sng">
                  <a:solidFill>
                    <a:srgbClr val="CC99FF"/>
                  </a:solidFill>
                  <a:prstDash val="solid"/>
                  <a:headEnd type="none" w="med" len="med"/>
                  <a:tailEnd type="none" w="med" len="med"/>
                </a:ln>
              </p:spPr>
            </p:sp>
            <p:sp>
              <p:nvSpPr>
                <p:cNvPr id="24801" name="直接连接符 24800"/>
                <p:cNvSpPr/>
                <p:nvPr/>
              </p:nvSpPr>
              <p:spPr>
                <a:xfrm>
                  <a:off x="3696" y="2928"/>
                  <a:ext cx="672" cy="0"/>
                </a:xfrm>
                <a:prstGeom prst="line">
                  <a:avLst/>
                </a:prstGeom>
                <a:ln w="28575" cap="flat" cmpd="sng">
                  <a:solidFill>
                    <a:srgbClr val="CC99FF"/>
                  </a:solidFill>
                  <a:prstDash val="solid"/>
                  <a:headEnd type="none" w="med" len="med"/>
                  <a:tailEnd type="none" w="med" len="med"/>
                </a:ln>
              </p:spPr>
            </p:sp>
            <p:sp>
              <p:nvSpPr>
                <p:cNvPr id="24802" name="直接连接符 24801"/>
                <p:cNvSpPr/>
                <p:nvPr/>
              </p:nvSpPr>
              <p:spPr>
                <a:xfrm>
                  <a:off x="3696" y="2928"/>
                  <a:ext cx="0" cy="672"/>
                </a:xfrm>
                <a:prstGeom prst="line">
                  <a:avLst/>
                </a:prstGeom>
                <a:ln w="28575" cap="flat" cmpd="sng">
                  <a:solidFill>
                    <a:srgbClr val="CC99FF"/>
                  </a:solidFill>
                  <a:prstDash val="sysDot"/>
                  <a:headEnd type="none" w="med" len="med"/>
                  <a:tailEnd type="none" w="med" len="med"/>
                </a:ln>
              </p:spPr>
            </p:sp>
            <p:sp>
              <p:nvSpPr>
                <p:cNvPr id="24803" name="直接连接符 24802"/>
                <p:cNvSpPr/>
                <p:nvPr/>
              </p:nvSpPr>
              <p:spPr>
                <a:xfrm>
                  <a:off x="4368" y="2928"/>
                  <a:ext cx="0" cy="672"/>
                </a:xfrm>
                <a:prstGeom prst="line">
                  <a:avLst/>
                </a:prstGeom>
                <a:ln w="28575" cap="flat" cmpd="sng">
                  <a:solidFill>
                    <a:srgbClr val="CC99FF"/>
                  </a:solidFill>
                  <a:prstDash val="solid"/>
                  <a:headEnd type="none" w="med" len="med"/>
                  <a:tailEnd type="none" w="med" len="med"/>
                </a:ln>
              </p:spPr>
            </p:sp>
            <p:sp>
              <p:nvSpPr>
                <p:cNvPr id="24804" name="直接连接符 24803"/>
                <p:cNvSpPr/>
                <p:nvPr/>
              </p:nvSpPr>
              <p:spPr>
                <a:xfrm>
                  <a:off x="3456" y="3120"/>
                  <a:ext cx="672" cy="0"/>
                </a:xfrm>
                <a:prstGeom prst="line">
                  <a:avLst/>
                </a:prstGeom>
                <a:ln w="28575" cap="flat" cmpd="sng">
                  <a:solidFill>
                    <a:srgbClr val="CC99FF"/>
                  </a:solidFill>
                  <a:prstDash val="solid"/>
                  <a:headEnd type="none" w="med" len="med"/>
                  <a:tailEnd type="none" w="med" len="med"/>
                </a:ln>
              </p:spPr>
            </p:sp>
            <p:sp>
              <p:nvSpPr>
                <p:cNvPr id="24805" name="直接连接符 24804"/>
                <p:cNvSpPr/>
                <p:nvPr/>
              </p:nvSpPr>
              <p:spPr>
                <a:xfrm>
                  <a:off x="3456" y="3792"/>
                  <a:ext cx="672" cy="0"/>
                </a:xfrm>
                <a:prstGeom prst="line">
                  <a:avLst/>
                </a:prstGeom>
                <a:ln w="28575" cap="flat" cmpd="sng">
                  <a:solidFill>
                    <a:srgbClr val="CC99FF"/>
                  </a:solidFill>
                  <a:prstDash val="sysDot"/>
                  <a:headEnd type="none" w="med" len="med"/>
                  <a:tailEnd type="none" w="med" len="med"/>
                </a:ln>
              </p:spPr>
            </p:sp>
            <p:sp>
              <p:nvSpPr>
                <p:cNvPr id="24806" name="直接连接符 24805"/>
                <p:cNvSpPr/>
                <p:nvPr/>
              </p:nvSpPr>
              <p:spPr>
                <a:xfrm>
                  <a:off x="3456" y="3120"/>
                  <a:ext cx="0" cy="672"/>
                </a:xfrm>
                <a:prstGeom prst="line">
                  <a:avLst/>
                </a:prstGeom>
                <a:ln w="28575" cap="flat" cmpd="sng">
                  <a:solidFill>
                    <a:srgbClr val="CC99FF"/>
                  </a:solidFill>
                  <a:prstDash val="sysDot"/>
                  <a:headEnd type="none" w="med" len="med"/>
                  <a:tailEnd type="none" w="med" len="med"/>
                </a:ln>
              </p:spPr>
            </p:sp>
            <p:sp>
              <p:nvSpPr>
                <p:cNvPr id="24807" name="直接连接符 24806"/>
                <p:cNvSpPr/>
                <p:nvPr/>
              </p:nvSpPr>
              <p:spPr>
                <a:xfrm>
                  <a:off x="4128" y="3120"/>
                  <a:ext cx="0" cy="672"/>
                </a:xfrm>
                <a:prstGeom prst="line">
                  <a:avLst/>
                </a:prstGeom>
                <a:ln w="28575" cap="flat" cmpd="sng">
                  <a:solidFill>
                    <a:srgbClr val="CC99FF"/>
                  </a:solidFill>
                  <a:prstDash val="solid"/>
                  <a:headEnd type="none" w="med" len="med"/>
                  <a:tailEnd type="none" w="med" len="med"/>
                </a:ln>
              </p:spPr>
            </p:sp>
          </p:grpSp>
          <p:sp>
            <p:nvSpPr>
              <p:cNvPr id="24808" name="椭圆 24807"/>
              <p:cNvSpPr/>
              <p:nvPr/>
            </p:nvSpPr>
            <p:spPr>
              <a:xfrm>
                <a:off x="2400" y="960"/>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809" name="椭圆 24808"/>
              <p:cNvSpPr/>
              <p:nvPr/>
            </p:nvSpPr>
            <p:spPr>
              <a:xfrm>
                <a:off x="2160" y="115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810" name="椭圆 24809"/>
              <p:cNvSpPr/>
              <p:nvPr/>
            </p:nvSpPr>
            <p:spPr>
              <a:xfrm>
                <a:off x="2160"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811" name="椭圆 24810"/>
              <p:cNvSpPr/>
              <p:nvPr/>
            </p:nvSpPr>
            <p:spPr>
              <a:xfrm>
                <a:off x="2400" y="163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812" name="椭圆 24811"/>
              <p:cNvSpPr/>
              <p:nvPr/>
            </p:nvSpPr>
            <p:spPr>
              <a:xfrm>
                <a:off x="3072" y="960"/>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813" name="椭圆 24812"/>
              <p:cNvSpPr/>
              <p:nvPr/>
            </p:nvSpPr>
            <p:spPr>
              <a:xfrm>
                <a:off x="2832" y="115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814" name="椭圆 24813"/>
              <p:cNvSpPr/>
              <p:nvPr/>
            </p:nvSpPr>
            <p:spPr>
              <a:xfrm>
                <a:off x="2832"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815" name="椭圆 24814"/>
              <p:cNvSpPr/>
              <p:nvPr/>
            </p:nvSpPr>
            <p:spPr>
              <a:xfrm>
                <a:off x="3072" y="163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sp>
          <p:nvSpPr>
            <p:cNvPr id="24816" name="椭圆 24815"/>
            <p:cNvSpPr/>
            <p:nvPr/>
          </p:nvSpPr>
          <p:spPr>
            <a:xfrm>
              <a:off x="4320" y="1824"/>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grpSp>
        <p:nvGrpSpPr>
          <p:cNvPr id="24817" name="组合 24816"/>
          <p:cNvGrpSpPr/>
          <p:nvPr/>
        </p:nvGrpSpPr>
        <p:grpSpPr>
          <a:xfrm>
            <a:off x="5029200" y="2514600"/>
            <a:ext cx="1676400" cy="1600200"/>
            <a:chOff x="3888" y="1488"/>
            <a:chExt cx="1056" cy="1008"/>
          </a:xfrm>
        </p:grpSpPr>
        <p:grpSp>
          <p:nvGrpSpPr>
            <p:cNvPr id="24818" name="组合 24817"/>
            <p:cNvGrpSpPr/>
            <p:nvPr/>
          </p:nvGrpSpPr>
          <p:grpSpPr>
            <a:xfrm>
              <a:off x="3888" y="1488"/>
              <a:ext cx="1056" cy="1008"/>
              <a:chOff x="2160" y="960"/>
              <a:chExt cx="1056" cy="1008"/>
            </a:xfrm>
          </p:grpSpPr>
          <p:grpSp>
            <p:nvGrpSpPr>
              <p:cNvPr id="24819" name="组合 24818"/>
              <p:cNvGrpSpPr/>
              <p:nvPr/>
            </p:nvGrpSpPr>
            <p:grpSpPr>
              <a:xfrm>
                <a:off x="2256" y="1008"/>
                <a:ext cx="912" cy="864"/>
                <a:chOff x="3456" y="2928"/>
                <a:chExt cx="912" cy="864"/>
              </a:xfrm>
            </p:grpSpPr>
            <p:sp>
              <p:nvSpPr>
                <p:cNvPr id="24820" name="直接连接符 24819"/>
                <p:cNvSpPr/>
                <p:nvPr/>
              </p:nvSpPr>
              <p:spPr>
                <a:xfrm>
                  <a:off x="3696" y="3600"/>
                  <a:ext cx="672" cy="0"/>
                </a:xfrm>
                <a:prstGeom prst="line">
                  <a:avLst/>
                </a:prstGeom>
                <a:ln w="28575" cap="flat" cmpd="sng">
                  <a:solidFill>
                    <a:srgbClr val="CCFFFF"/>
                  </a:solidFill>
                  <a:prstDash val="sysDot"/>
                  <a:headEnd type="none" w="med" len="med"/>
                  <a:tailEnd type="none" w="med" len="med"/>
                </a:ln>
              </p:spPr>
            </p:sp>
            <p:sp>
              <p:nvSpPr>
                <p:cNvPr id="24821" name="直接连接符 24820"/>
                <p:cNvSpPr/>
                <p:nvPr/>
              </p:nvSpPr>
              <p:spPr>
                <a:xfrm flipV="1">
                  <a:off x="4128" y="2928"/>
                  <a:ext cx="240" cy="192"/>
                </a:xfrm>
                <a:prstGeom prst="line">
                  <a:avLst/>
                </a:prstGeom>
                <a:ln w="28575" cap="flat" cmpd="sng">
                  <a:solidFill>
                    <a:srgbClr val="CCFFFF"/>
                  </a:solidFill>
                  <a:prstDash val="solid"/>
                  <a:headEnd type="none" w="med" len="med"/>
                  <a:tailEnd type="none" w="med" len="med"/>
                </a:ln>
              </p:spPr>
            </p:sp>
            <p:sp>
              <p:nvSpPr>
                <p:cNvPr id="24822" name="直接连接符 24821"/>
                <p:cNvSpPr/>
                <p:nvPr/>
              </p:nvSpPr>
              <p:spPr>
                <a:xfrm flipV="1">
                  <a:off x="3456" y="2928"/>
                  <a:ext cx="240" cy="192"/>
                </a:xfrm>
                <a:prstGeom prst="line">
                  <a:avLst/>
                </a:prstGeom>
                <a:ln w="28575" cap="flat" cmpd="sng">
                  <a:solidFill>
                    <a:srgbClr val="CCFFFF"/>
                  </a:solidFill>
                  <a:prstDash val="solid"/>
                  <a:headEnd type="none" w="med" len="med"/>
                  <a:tailEnd type="none" w="med" len="med"/>
                </a:ln>
              </p:spPr>
            </p:sp>
            <p:sp>
              <p:nvSpPr>
                <p:cNvPr id="24823" name="直接连接符 24822"/>
                <p:cNvSpPr/>
                <p:nvPr/>
              </p:nvSpPr>
              <p:spPr>
                <a:xfrm flipV="1">
                  <a:off x="3456" y="3600"/>
                  <a:ext cx="240" cy="192"/>
                </a:xfrm>
                <a:prstGeom prst="line">
                  <a:avLst/>
                </a:prstGeom>
                <a:ln w="28575" cap="flat" cmpd="sng">
                  <a:solidFill>
                    <a:srgbClr val="CCFFFF"/>
                  </a:solidFill>
                  <a:prstDash val="sysDot"/>
                  <a:headEnd type="none" w="med" len="med"/>
                  <a:tailEnd type="none" w="med" len="med"/>
                </a:ln>
              </p:spPr>
            </p:sp>
            <p:sp>
              <p:nvSpPr>
                <p:cNvPr id="24824" name="直接连接符 24823"/>
                <p:cNvSpPr/>
                <p:nvPr/>
              </p:nvSpPr>
              <p:spPr>
                <a:xfrm flipV="1">
                  <a:off x="4128" y="3600"/>
                  <a:ext cx="240" cy="192"/>
                </a:xfrm>
                <a:prstGeom prst="line">
                  <a:avLst/>
                </a:prstGeom>
                <a:ln w="28575" cap="flat" cmpd="sng">
                  <a:solidFill>
                    <a:srgbClr val="CCFFFF"/>
                  </a:solidFill>
                  <a:prstDash val="solid"/>
                  <a:headEnd type="none" w="med" len="med"/>
                  <a:tailEnd type="none" w="med" len="med"/>
                </a:ln>
              </p:spPr>
            </p:sp>
            <p:sp>
              <p:nvSpPr>
                <p:cNvPr id="24825" name="直接连接符 24824"/>
                <p:cNvSpPr/>
                <p:nvPr/>
              </p:nvSpPr>
              <p:spPr>
                <a:xfrm>
                  <a:off x="3696" y="2928"/>
                  <a:ext cx="672" cy="0"/>
                </a:xfrm>
                <a:prstGeom prst="line">
                  <a:avLst/>
                </a:prstGeom>
                <a:ln w="28575" cap="flat" cmpd="sng">
                  <a:solidFill>
                    <a:srgbClr val="CCFFFF"/>
                  </a:solidFill>
                  <a:prstDash val="solid"/>
                  <a:headEnd type="none" w="med" len="med"/>
                  <a:tailEnd type="none" w="med" len="med"/>
                </a:ln>
              </p:spPr>
            </p:sp>
            <p:sp>
              <p:nvSpPr>
                <p:cNvPr id="24826" name="直接连接符 24825"/>
                <p:cNvSpPr/>
                <p:nvPr/>
              </p:nvSpPr>
              <p:spPr>
                <a:xfrm>
                  <a:off x="3696" y="2928"/>
                  <a:ext cx="0" cy="672"/>
                </a:xfrm>
                <a:prstGeom prst="line">
                  <a:avLst/>
                </a:prstGeom>
                <a:ln w="28575" cap="flat" cmpd="sng">
                  <a:solidFill>
                    <a:srgbClr val="CCFFFF"/>
                  </a:solidFill>
                  <a:prstDash val="sysDot"/>
                  <a:headEnd type="none" w="med" len="med"/>
                  <a:tailEnd type="none" w="med" len="med"/>
                </a:ln>
              </p:spPr>
            </p:sp>
            <p:sp>
              <p:nvSpPr>
                <p:cNvPr id="24827" name="直接连接符 24826"/>
                <p:cNvSpPr/>
                <p:nvPr/>
              </p:nvSpPr>
              <p:spPr>
                <a:xfrm>
                  <a:off x="4368" y="2928"/>
                  <a:ext cx="0" cy="672"/>
                </a:xfrm>
                <a:prstGeom prst="line">
                  <a:avLst/>
                </a:prstGeom>
                <a:ln w="28575" cap="flat" cmpd="sng">
                  <a:solidFill>
                    <a:srgbClr val="CCFFFF"/>
                  </a:solidFill>
                  <a:prstDash val="solid"/>
                  <a:headEnd type="none" w="med" len="med"/>
                  <a:tailEnd type="none" w="med" len="med"/>
                </a:ln>
              </p:spPr>
            </p:sp>
            <p:sp>
              <p:nvSpPr>
                <p:cNvPr id="24828" name="直接连接符 24827"/>
                <p:cNvSpPr/>
                <p:nvPr/>
              </p:nvSpPr>
              <p:spPr>
                <a:xfrm>
                  <a:off x="3456" y="3120"/>
                  <a:ext cx="672" cy="0"/>
                </a:xfrm>
                <a:prstGeom prst="line">
                  <a:avLst/>
                </a:prstGeom>
                <a:ln w="28575" cap="flat" cmpd="sng">
                  <a:solidFill>
                    <a:srgbClr val="CCFFFF"/>
                  </a:solidFill>
                  <a:prstDash val="solid"/>
                  <a:headEnd type="none" w="med" len="med"/>
                  <a:tailEnd type="none" w="med" len="med"/>
                </a:ln>
              </p:spPr>
            </p:sp>
            <p:sp>
              <p:nvSpPr>
                <p:cNvPr id="24829" name="直接连接符 24828"/>
                <p:cNvSpPr/>
                <p:nvPr/>
              </p:nvSpPr>
              <p:spPr>
                <a:xfrm>
                  <a:off x="3456" y="3792"/>
                  <a:ext cx="672" cy="0"/>
                </a:xfrm>
                <a:prstGeom prst="line">
                  <a:avLst/>
                </a:prstGeom>
                <a:ln w="28575" cap="flat" cmpd="sng">
                  <a:solidFill>
                    <a:srgbClr val="CCFFFF"/>
                  </a:solidFill>
                  <a:prstDash val="sysDot"/>
                  <a:headEnd type="none" w="med" len="med"/>
                  <a:tailEnd type="none" w="med" len="med"/>
                </a:ln>
              </p:spPr>
            </p:sp>
            <p:sp>
              <p:nvSpPr>
                <p:cNvPr id="24830" name="直接连接符 24829"/>
                <p:cNvSpPr/>
                <p:nvPr/>
              </p:nvSpPr>
              <p:spPr>
                <a:xfrm>
                  <a:off x="3456" y="3120"/>
                  <a:ext cx="0" cy="672"/>
                </a:xfrm>
                <a:prstGeom prst="line">
                  <a:avLst/>
                </a:prstGeom>
                <a:ln w="28575" cap="flat" cmpd="sng">
                  <a:solidFill>
                    <a:srgbClr val="CCFFFF"/>
                  </a:solidFill>
                  <a:prstDash val="sysDot"/>
                  <a:headEnd type="none" w="med" len="med"/>
                  <a:tailEnd type="none" w="med" len="med"/>
                </a:ln>
              </p:spPr>
            </p:sp>
            <p:sp>
              <p:nvSpPr>
                <p:cNvPr id="24831" name="直接连接符 24830"/>
                <p:cNvSpPr/>
                <p:nvPr/>
              </p:nvSpPr>
              <p:spPr>
                <a:xfrm>
                  <a:off x="4128" y="3120"/>
                  <a:ext cx="0" cy="672"/>
                </a:xfrm>
                <a:prstGeom prst="line">
                  <a:avLst/>
                </a:prstGeom>
                <a:ln w="28575" cap="flat" cmpd="sng">
                  <a:solidFill>
                    <a:srgbClr val="CCFFFF"/>
                  </a:solidFill>
                  <a:prstDash val="solid"/>
                  <a:headEnd type="none" w="med" len="med"/>
                  <a:tailEnd type="none" w="med" len="med"/>
                </a:ln>
              </p:spPr>
            </p:sp>
          </p:grpSp>
          <p:sp>
            <p:nvSpPr>
              <p:cNvPr id="24832" name="椭圆 24831"/>
              <p:cNvSpPr/>
              <p:nvPr/>
            </p:nvSpPr>
            <p:spPr>
              <a:xfrm>
                <a:off x="2400" y="960"/>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833" name="椭圆 24832"/>
              <p:cNvSpPr/>
              <p:nvPr/>
            </p:nvSpPr>
            <p:spPr>
              <a:xfrm>
                <a:off x="2160" y="115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834" name="椭圆 24833"/>
              <p:cNvSpPr/>
              <p:nvPr/>
            </p:nvSpPr>
            <p:spPr>
              <a:xfrm>
                <a:off x="2160" y="1824"/>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835" name="椭圆 24834"/>
              <p:cNvSpPr/>
              <p:nvPr/>
            </p:nvSpPr>
            <p:spPr>
              <a:xfrm>
                <a:off x="2400" y="163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836" name="椭圆 24835"/>
              <p:cNvSpPr/>
              <p:nvPr/>
            </p:nvSpPr>
            <p:spPr>
              <a:xfrm>
                <a:off x="3072" y="960"/>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837" name="椭圆 24836"/>
              <p:cNvSpPr/>
              <p:nvPr/>
            </p:nvSpPr>
            <p:spPr>
              <a:xfrm>
                <a:off x="2832" y="115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838" name="椭圆 24837"/>
              <p:cNvSpPr/>
              <p:nvPr/>
            </p:nvSpPr>
            <p:spPr>
              <a:xfrm>
                <a:off x="2832" y="1824"/>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839" name="椭圆 24838"/>
              <p:cNvSpPr/>
              <p:nvPr/>
            </p:nvSpPr>
            <p:spPr>
              <a:xfrm>
                <a:off x="3072" y="163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grpSp>
        <p:sp>
          <p:nvSpPr>
            <p:cNvPr id="24840" name="椭圆 24839"/>
            <p:cNvSpPr/>
            <p:nvPr/>
          </p:nvSpPr>
          <p:spPr>
            <a:xfrm>
              <a:off x="4320" y="1824"/>
              <a:ext cx="240" cy="240"/>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grpSp>
      <p:grpSp>
        <p:nvGrpSpPr>
          <p:cNvPr id="24841" name="组合 24840"/>
          <p:cNvGrpSpPr/>
          <p:nvPr/>
        </p:nvGrpSpPr>
        <p:grpSpPr>
          <a:xfrm>
            <a:off x="5029200" y="2514600"/>
            <a:ext cx="1676400" cy="1600200"/>
            <a:chOff x="3888" y="1488"/>
            <a:chExt cx="1056" cy="1008"/>
          </a:xfrm>
        </p:grpSpPr>
        <p:grpSp>
          <p:nvGrpSpPr>
            <p:cNvPr id="24842" name="组合 24841"/>
            <p:cNvGrpSpPr/>
            <p:nvPr/>
          </p:nvGrpSpPr>
          <p:grpSpPr>
            <a:xfrm>
              <a:off x="3888" y="1488"/>
              <a:ext cx="1056" cy="1008"/>
              <a:chOff x="2160" y="960"/>
              <a:chExt cx="1056" cy="1008"/>
            </a:xfrm>
          </p:grpSpPr>
          <p:grpSp>
            <p:nvGrpSpPr>
              <p:cNvPr id="24843" name="组合 24842"/>
              <p:cNvGrpSpPr/>
              <p:nvPr/>
            </p:nvGrpSpPr>
            <p:grpSpPr>
              <a:xfrm>
                <a:off x="2256" y="1008"/>
                <a:ext cx="912" cy="864"/>
                <a:chOff x="3456" y="2928"/>
                <a:chExt cx="912" cy="864"/>
              </a:xfrm>
            </p:grpSpPr>
            <p:sp>
              <p:nvSpPr>
                <p:cNvPr id="24844" name="直接连接符 24843"/>
                <p:cNvSpPr/>
                <p:nvPr/>
              </p:nvSpPr>
              <p:spPr>
                <a:xfrm>
                  <a:off x="3696" y="3600"/>
                  <a:ext cx="672" cy="0"/>
                </a:xfrm>
                <a:prstGeom prst="line">
                  <a:avLst/>
                </a:prstGeom>
                <a:ln w="28575" cap="flat" cmpd="sng">
                  <a:solidFill>
                    <a:srgbClr val="CC99FF"/>
                  </a:solidFill>
                  <a:prstDash val="sysDot"/>
                  <a:headEnd type="none" w="med" len="med"/>
                  <a:tailEnd type="none" w="med" len="med"/>
                </a:ln>
              </p:spPr>
            </p:sp>
            <p:sp>
              <p:nvSpPr>
                <p:cNvPr id="24845" name="直接连接符 24844"/>
                <p:cNvSpPr/>
                <p:nvPr/>
              </p:nvSpPr>
              <p:spPr>
                <a:xfrm flipV="1">
                  <a:off x="4128" y="2928"/>
                  <a:ext cx="240" cy="192"/>
                </a:xfrm>
                <a:prstGeom prst="line">
                  <a:avLst/>
                </a:prstGeom>
                <a:ln w="28575" cap="flat" cmpd="sng">
                  <a:solidFill>
                    <a:srgbClr val="CC99FF"/>
                  </a:solidFill>
                  <a:prstDash val="solid"/>
                  <a:headEnd type="none" w="med" len="med"/>
                  <a:tailEnd type="none" w="med" len="med"/>
                </a:ln>
              </p:spPr>
            </p:sp>
            <p:sp>
              <p:nvSpPr>
                <p:cNvPr id="24846" name="直接连接符 24845"/>
                <p:cNvSpPr/>
                <p:nvPr/>
              </p:nvSpPr>
              <p:spPr>
                <a:xfrm flipV="1">
                  <a:off x="3456" y="2928"/>
                  <a:ext cx="240" cy="192"/>
                </a:xfrm>
                <a:prstGeom prst="line">
                  <a:avLst/>
                </a:prstGeom>
                <a:ln w="28575" cap="flat" cmpd="sng">
                  <a:solidFill>
                    <a:srgbClr val="CC99FF"/>
                  </a:solidFill>
                  <a:prstDash val="solid"/>
                  <a:headEnd type="none" w="med" len="med"/>
                  <a:tailEnd type="none" w="med" len="med"/>
                </a:ln>
              </p:spPr>
            </p:sp>
            <p:sp>
              <p:nvSpPr>
                <p:cNvPr id="24847" name="直接连接符 24846"/>
                <p:cNvSpPr/>
                <p:nvPr/>
              </p:nvSpPr>
              <p:spPr>
                <a:xfrm flipV="1">
                  <a:off x="3456" y="3600"/>
                  <a:ext cx="240" cy="192"/>
                </a:xfrm>
                <a:prstGeom prst="line">
                  <a:avLst/>
                </a:prstGeom>
                <a:ln w="28575" cap="flat" cmpd="sng">
                  <a:solidFill>
                    <a:srgbClr val="CC99FF"/>
                  </a:solidFill>
                  <a:prstDash val="sysDot"/>
                  <a:headEnd type="none" w="med" len="med"/>
                  <a:tailEnd type="none" w="med" len="med"/>
                </a:ln>
              </p:spPr>
            </p:sp>
            <p:sp>
              <p:nvSpPr>
                <p:cNvPr id="24848" name="直接连接符 24847"/>
                <p:cNvSpPr/>
                <p:nvPr/>
              </p:nvSpPr>
              <p:spPr>
                <a:xfrm flipV="1">
                  <a:off x="4128" y="3600"/>
                  <a:ext cx="240" cy="192"/>
                </a:xfrm>
                <a:prstGeom prst="line">
                  <a:avLst/>
                </a:prstGeom>
                <a:ln w="28575" cap="flat" cmpd="sng">
                  <a:solidFill>
                    <a:srgbClr val="CC99FF"/>
                  </a:solidFill>
                  <a:prstDash val="solid"/>
                  <a:headEnd type="none" w="med" len="med"/>
                  <a:tailEnd type="none" w="med" len="med"/>
                </a:ln>
              </p:spPr>
            </p:sp>
            <p:sp>
              <p:nvSpPr>
                <p:cNvPr id="24849" name="直接连接符 24848"/>
                <p:cNvSpPr/>
                <p:nvPr/>
              </p:nvSpPr>
              <p:spPr>
                <a:xfrm>
                  <a:off x="3696" y="2928"/>
                  <a:ext cx="672" cy="0"/>
                </a:xfrm>
                <a:prstGeom prst="line">
                  <a:avLst/>
                </a:prstGeom>
                <a:ln w="28575" cap="flat" cmpd="sng">
                  <a:solidFill>
                    <a:srgbClr val="CC99FF"/>
                  </a:solidFill>
                  <a:prstDash val="solid"/>
                  <a:headEnd type="none" w="med" len="med"/>
                  <a:tailEnd type="none" w="med" len="med"/>
                </a:ln>
              </p:spPr>
            </p:sp>
            <p:sp>
              <p:nvSpPr>
                <p:cNvPr id="24850" name="直接连接符 24849"/>
                <p:cNvSpPr/>
                <p:nvPr/>
              </p:nvSpPr>
              <p:spPr>
                <a:xfrm>
                  <a:off x="3696" y="2928"/>
                  <a:ext cx="0" cy="672"/>
                </a:xfrm>
                <a:prstGeom prst="line">
                  <a:avLst/>
                </a:prstGeom>
                <a:ln w="28575" cap="flat" cmpd="sng">
                  <a:solidFill>
                    <a:srgbClr val="CC99FF"/>
                  </a:solidFill>
                  <a:prstDash val="sysDot"/>
                  <a:headEnd type="none" w="med" len="med"/>
                  <a:tailEnd type="none" w="med" len="med"/>
                </a:ln>
              </p:spPr>
            </p:sp>
            <p:sp>
              <p:nvSpPr>
                <p:cNvPr id="24851" name="直接连接符 24850"/>
                <p:cNvSpPr/>
                <p:nvPr/>
              </p:nvSpPr>
              <p:spPr>
                <a:xfrm>
                  <a:off x="4368" y="2928"/>
                  <a:ext cx="0" cy="672"/>
                </a:xfrm>
                <a:prstGeom prst="line">
                  <a:avLst/>
                </a:prstGeom>
                <a:ln w="28575" cap="flat" cmpd="sng">
                  <a:solidFill>
                    <a:srgbClr val="CC99FF"/>
                  </a:solidFill>
                  <a:prstDash val="solid"/>
                  <a:headEnd type="none" w="med" len="med"/>
                  <a:tailEnd type="none" w="med" len="med"/>
                </a:ln>
              </p:spPr>
            </p:sp>
            <p:sp>
              <p:nvSpPr>
                <p:cNvPr id="24852" name="直接连接符 24851"/>
                <p:cNvSpPr/>
                <p:nvPr/>
              </p:nvSpPr>
              <p:spPr>
                <a:xfrm>
                  <a:off x="3456" y="3120"/>
                  <a:ext cx="672" cy="0"/>
                </a:xfrm>
                <a:prstGeom prst="line">
                  <a:avLst/>
                </a:prstGeom>
                <a:ln w="28575" cap="flat" cmpd="sng">
                  <a:solidFill>
                    <a:srgbClr val="CC99FF"/>
                  </a:solidFill>
                  <a:prstDash val="solid"/>
                  <a:headEnd type="none" w="med" len="med"/>
                  <a:tailEnd type="none" w="med" len="med"/>
                </a:ln>
              </p:spPr>
            </p:sp>
            <p:sp>
              <p:nvSpPr>
                <p:cNvPr id="24853" name="直接连接符 24852"/>
                <p:cNvSpPr/>
                <p:nvPr/>
              </p:nvSpPr>
              <p:spPr>
                <a:xfrm>
                  <a:off x="3456" y="3792"/>
                  <a:ext cx="672" cy="0"/>
                </a:xfrm>
                <a:prstGeom prst="line">
                  <a:avLst/>
                </a:prstGeom>
                <a:ln w="28575" cap="flat" cmpd="sng">
                  <a:solidFill>
                    <a:srgbClr val="CC99FF"/>
                  </a:solidFill>
                  <a:prstDash val="sysDot"/>
                  <a:headEnd type="none" w="med" len="med"/>
                  <a:tailEnd type="none" w="med" len="med"/>
                </a:ln>
              </p:spPr>
            </p:sp>
            <p:sp>
              <p:nvSpPr>
                <p:cNvPr id="24854" name="直接连接符 24853"/>
                <p:cNvSpPr/>
                <p:nvPr/>
              </p:nvSpPr>
              <p:spPr>
                <a:xfrm>
                  <a:off x="3456" y="3120"/>
                  <a:ext cx="0" cy="672"/>
                </a:xfrm>
                <a:prstGeom prst="line">
                  <a:avLst/>
                </a:prstGeom>
                <a:ln w="28575" cap="flat" cmpd="sng">
                  <a:solidFill>
                    <a:srgbClr val="CC99FF"/>
                  </a:solidFill>
                  <a:prstDash val="sysDot"/>
                  <a:headEnd type="none" w="med" len="med"/>
                  <a:tailEnd type="none" w="med" len="med"/>
                </a:ln>
              </p:spPr>
            </p:sp>
            <p:sp>
              <p:nvSpPr>
                <p:cNvPr id="24855" name="直接连接符 24854"/>
                <p:cNvSpPr/>
                <p:nvPr/>
              </p:nvSpPr>
              <p:spPr>
                <a:xfrm>
                  <a:off x="4128" y="3120"/>
                  <a:ext cx="0" cy="672"/>
                </a:xfrm>
                <a:prstGeom prst="line">
                  <a:avLst/>
                </a:prstGeom>
                <a:ln w="28575" cap="flat" cmpd="sng">
                  <a:solidFill>
                    <a:srgbClr val="CC99FF"/>
                  </a:solidFill>
                  <a:prstDash val="solid"/>
                  <a:headEnd type="none" w="med" len="med"/>
                  <a:tailEnd type="none" w="med" len="med"/>
                </a:ln>
              </p:spPr>
            </p:sp>
          </p:grpSp>
          <p:sp>
            <p:nvSpPr>
              <p:cNvPr id="24856" name="椭圆 24855"/>
              <p:cNvSpPr/>
              <p:nvPr/>
            </p:nvSpPr>
            <p:spPr>
              <a:xfrm>
                <a:off x="2400" y="960"/>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857" name="椭圆 24856"/>
              <p:cNvSpPr/>
              <p:nvPr/>
            </p:nvSpPr>
            <p:spPr>
              <a:xfrm>
                <a:off x="2160" y="115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858" name="椭圆 24857"/>
              <p:cNvSpPr/>
              <p:nvPr/>
            </p:nvSpPr>
            <p:spPr>
              <a:xfrm>
                <a:off x="2160"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859" name="椭圆 24858"/>
              <p:cNvSpPr/>
              <p:nvPr/>
            </p:nvSpPr>
            <p:spPr>
              <a:xfrm>
                <a:off x="2400" y="163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860" name="椭圆 24859"/>
              <p:cNvSpPr/>
              <p:nvPr/>
            </p:nvSpPr>
            <p:spPr>
              <a:xfrm>
                <a:off x="3072" y="960"/>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861" name="椭圆 24860"/>
              <p:cNvSpPr/>
              <p:nvPr/>
            </p:nvSpPr>
            <p:spPr>
              <a:xfrm>
                <a:off x="2832" y="115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862" name="椭圆 24861"/>
              <p:cNvSpPr/>
              <p:nvPr/>
            </p:nvSpPr>
            <p:spPr>
              <a:xfrm>
                <a:off x="2832"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863" name="椭圆 24862"/>
              <p:cNvSpPr/>
              <p:nvPr/>
            </p:nvSpPr>
            <p:spPr>
              <a:xfrm>
                <a:off x="3072" y="163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sp>
          <p:nvSpPr>
            <p:cNvPr id="24864" name="椭圆 24863"/>
            <p:cNvSpPr/>
            <p:nvPr/>
          </p:nvSpPr>
          <p:spPr>
            <a:xfrm>
              <a:off x="4320" y="1824"/>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grpSp>
        <p:nvGrpSpPr>
          <p:cNvPr id="24865" name="组合 24864"/>
          <p:cNvGrpSpPr/>
          <p:nvPr/>
        </p:nvGrpSpPr>
        <p:grpSpPr>
          <a:xfrm>
            <a:off x="5029200" y="2514600"/>
            <a:ext cx="1676400" cy="1600200"/>
            <a:chOff x="3888" y="1488"/>
            <a:chExt cx="1056" cy="1008"/>
          </a:xfrm>
        </p:grpSpPr>
        <p:grpSp>
          <p:nvGrpSpPr>
            <p:cNvPr id="24866" name="组合 24865"/>
            <p:cNvGrpSpPr/>
            <p:nvPr/>
          </p:nvGrpSpPr>
          <p:grpSpPr>
            <a:xfrm>
              <a:off x="3888" y="1488"/>
              <a:ext cx="1056" cy="1008"/>
              <a:chOff x="2160" y="960"/>
              <a:chExt cx="1056" cy="1008"/>
            </a:xfrm>
          </p:grpSpPr>
          <p:grpSp>
            <p:nvGrpSpPr>
              <p:cNvPr id="24867" name="组合 24866"/>
              <p:cNvGrpSpPr/>
              <p:nvPr/>
            </p:nvGrpSpPr>
            <p:grpSpPr>
              <a:xfrm>
                <a:off x="2256" y="1008"/>
                <a:ext cx="912" cy="864"/>
                <a:chOff x="3456" y="2928"/>
                <a:chExt cx="912" cy="864"/>
              </a:xfrm>
            </p:grpSpPr>
            <p:sp>
              <p:nvSpPr>
                <p:cNvPr id="24868" name="直接连接符 24867"/>
                <p:cNvSpPr/>
                <p:nvPr/>
              </p:nvSpPr>
              <p:spPr>
                <a:xfrm>
                  <a:off x="3696" y="3600"/>
                  <a:ext cx="672" cy="0"/>
                </a:xfrm>
                <a:prstGeom prst="line">
                  <a:avLst/>
                </a:prstGeom>
                <a:ln w="28575" cap="flat" cmpd="sng">
                  <a:solidFill>
                    <a:srgbClr val="CCFFFF"/>
                  </a:solidFill>
                  <a:prstDash val="sysDot"/>
                  <a:headEnd type="none" w="med" len="med"/>
                  <a:tailEnd type="none" w="med" len="med"/>
                </a:ln>
              </p:spPr>
            </p:sp>
            <p:sp>
              <p:nvSpPr>
                <p:cNvPr id="24869" name="直接连接符 24868"/>
                <p:cNvSpPr/>
                <p:nvPr/>
              </p:nvSpPr>
              <p:spPr>
                <a:xfrm flipV="1">
                  <a:off x="4128" y="2928"/>
                  <a:ext cx="240" cy="192"/>
                </a:xfrm>
                <a:prstGeom prst="line">
                  <a:avLst/>
                </a:prstGeom>
                <a:ln w="28575" cap="flat" cmpd="sng">
                  <a:solidFill>
                    <a:srgbClr val="CCFFFF"/>
                  </a:solidFill>
                  <a:prstDash val="solid"/>
                  <a:headEnd type="none" w="med" len="med"/>
                  <a:tailEnd type="none" w="med" len="med"/>
                </a:ln>
              </p:spPr>
            </p:sp>
            <p:sp>
              <p:nvSpPr>
                <p:cNvPr id="24870" name="直接连接符 24869"/>
                <p:cNvSpPr/>
                <p:nvPr/>
              </p:nvSpPr>
              <p:spPr>
                <a:xfrm flipV="1">
                  <a:off x="3456" y="2928"/>
                  <a:ext cx="240" cy="192"/>
                </a:xfrm>
                <a:prstGeom prst="line">
                  <a:avLst/>
                </a:prstGeom>
                <a:ln w="28575" cap="flat" cmpd="sng">
                  <a:solidFill>
                    <a:srgbClr val="CCFFFF"/>
                  </a:solidFill>
                  <a:prstDash val="solid"/>
                  <a:headEnd type="none" w="med" len="med"/>
                  <a:tailEnd type="none" w="med" len="med"/>
                </a:ln>
              </p:spPr>
            </p:sp>
            <p:sp>
              <p:nvSpPr>
                <p:cNvPr id="24871" name="直接连接符 24870"/>
                <p:cNvSpPr/>
                <p:nvPr/>
              </p:nvSpPr>
              <p:spPr>
                <a:xfrm flipV="1">
                  <a:off x="3456" y="3600"/>
                  <a:ext cx="240" cy="192"/>
                </a:xfrm>
                <a:prstGeom prst="line">
                  <a:avLst/>
                </a:prstGeom>
                <a:ln w="28575" cap="flat" cmpd="sng">
                  <a:solidFill>
                    <a:srgbClr val="CCFFFF"/>
                  </a:solidFill>
                  <a:prstDash val="sysDot"/>
                  <a:headEnd type="none" w="med" len="med"/>
                  <a:tailEnd type="none" w="med" len="med"/>
                </a:ln>
              </p:spPr>
            </p:sp>
            <p:sp>
              <p:nvSpPr>
                <p:cNvPr id="24872" name="直接连接符 24871"/>
                <p:cNvSpPr/>
                <p:nvPr/>
              </p:nvSpPr>
              <p:spPr>
                <a:xfrm flipV="1">
                  <a:off x="4128" y="3600"/>
                  <a:ext cx="240" cy="192"/>
                </a:xfrm>
                <a:prstGeom prst="line">
                  <a:avLst/>
                </a:prstGeom>
                <a:ln w="28575" cap="flat" cmpd="sng">
                  <a:solidFill>
                    <a:srgbClr val="CCFFFF"/>
                  </a:solidFill>
                  <a:prstDash val="solid"/>
                  <a:headEnd type="none" w="med" len="med"/>
                  <a:tailEnd type="none" w="med" len="med"/>
                </a:ln>
              </p:spPr>
            </p:sp>
            <p:sp>
              <p:nvSpPr>
                <p:cNvPr id="24873" name="直接连接符 24872"/>
                <p:cNvSpPr/>
                <p:nvPr/>
              </p:nvSpPr>
              <p:spPr>
                <a:xfrm>
                  <a:off x="3696" y="2928"/>
                  <a:ext cx="672" cy="0"/>
                </a:xfrm>
                <a:prstGeom prst="line">
                  <a:avLst/>
                </a:prstGeom>
                <a:ln w="28575" cap="flat" cmpd="sng">
                  <a:solidFill>
                    <a:srgbClr val="CCFFFF"/>
                  </a:solidFill>
                  <a:prstDash val="solid"/>
                  <a:headEnd type="none" w="med" len="med"/>
                  <a:tailEnd type="none" w="med" len="med"/>
                </a:ln>
              </p:spPr>
            </p:sp>
            <p:sp>
              <p:nvSpPr>
                <p:cNvPr id="24874" name="直接连接符 24873"/>
                <p:cNvSpPr/>
                <p:nvPr/>
              </p:nvSpPr>
              <p:spPr>
                <a:xfrm>
                  <a:off x="3696" y="2928"/>
                  <a:ext cx="0" cy="672"/>
                </a:xfrm>
                <a:prstGeom prst="line">
                  <a:avLst/>
                </a:prstGeom>
                <a:ln w="28575" cap="flat" cmpd="sng">
                  <a:solidFill>
                    <a:srgbClr val="CCFFFF"/>
                  </a:solidFill>
                  <a:prstDash val="sysDot"/>
                  <a:headEnd type="none" w="med" len="med"/>
                  <a:tailEnd type="none" w="med" len="med"/>
                </a:ln>
              </p:spPr>
            </p:sp>
            <p:sp>
              <p:nvSpPr>
                <p:cNvPr id="24875" name="直接连接符 24874"/>
                <p:cNvSpPr/>
                <p:nvPr/>
              </p:nvSpPr>
              <p:spPr>
                <a:xfrm>
                  <a:off x="4368" y="2928"/>
                  <a:ext cx="0" cy="672"/>
                </a:xfrm>
                <a:prstGeom prst="line">
                  <a:avLst/>
                </a:prstGeom>
                <a:ln w="28575" cap="flat" cmpd="sng">
                  <a:solidFill>
                    <a:srgbClr val="CCFFFF"/>
                  </a:solidFill>
                  <a:prstDash val="solid"/>
                  <a:headEnd type="none" w="med" len="med"/>
                  <a:tailEnd type="none" w="med" len="med"/>
                </a:ln>
              </p:spPr>
            </p:sp>
            <p:sp>
              <p:nvSpPr>
                <p:cNvPr id="24876" name="直接连接符 24875"/>
                <p:cNvSpPr/>
                <p:nvPr/>
              </p:nvSpPr>
              <p:spPr>
                <a:xfrm>
                  <a:off x="3456" y="3120"/>
                  <a:ext cx="672" cy="0"/>
                </a:xfrm>
                <a:prstGeom prst="line">
                  <a:avLst/>
                </a:prstGeom>
                <a:ln w="28575" cap="flat" cmpd="sng">
                  <a:solidFill>
                    <a:srgbClr val="CCFFFF"/>
                  </a:solidFill>
                  <a:prstDash val="solid"/>
                  <a:headEnd type="none" w="med" len="med"/>
                  <a:tailEnd type="none" w="med" len="med"/>
                </a:ln>
              </p:spPr>
            </p:sp>
            <p:sp>
              <p:nvSpPr>
                <p:cNvPr id="24877" name="直接连接符 24876"/>
                <p:cNvSpPr/>
                <p:nvPr/>
              </p:nvSpPr>
              <p:spPr>
                <a:xfrm>
                  <a:off x="3456" y="3792"/>
                  <a:ext cx="672" cy="0"/>
                </a:xfrm>
                <a:prstGeom prst="line">
                  <a:avLst/>
                </a:prstGeom>
                <a:ln w="28575" cap="flat" cmpd="sng">
                  <a:solidFill>
                    <a:srgbClr val="CCFFFF"/>
                  </a:solidFill>
                  <a:prstDash val="sysDot"/>
                  <a:headEnd type="none" w="med" len="med"/>
                  <a:tailEnd type="none" w="med" len="med"/>
                </a:ln>
              </p:spPr>
            </p:sp>
            <p:sp>
              <p:nvSpPr>
                <p:cNvPr id="24878" name="直接连接符 24877"/>
                <p:cNvSpPr/>
                <p:nvPr/>
              </p:nvSpPr>
              <p:spPr>
                <a:xfrm>
                  <a:off x="3456" y="3120"/>
                  <a:ext cx="0" cy="672"/>
                </a:xfrm>
                <a:prstGeom prst="line">
                  <a:avLst/>
                </a:prstGeom>
                <a:ln w="28575" cap="flat" cmpd="sng">
                  <a:solidFill>
                    <a:srgbClr val="CCFFFF"/>
                  </a:solidFill>
                  <a:prstDash val="sysDot"/>
                  <a:headEnd type="none" w="med" len="med"/>
                  <a:tailEnd type="none" w="med" len="med"/>
                </a:ln>
              </p:spPr>
            </p:sp>
            <p:sp>
              <p:nvSpPr>
                <p:cNvPr id="24879" name="直接连接符 24878"/>
                <p:cNvSpPr/>
                <p:nvPr/>
              </p:nvSpPr>
              <p:spPr>
                <a:xfrm>
                  <a:off x="4128" y="3120"/>
                  <a:ext cx="0" cy="672"/>
                </a:xfrm>
                <a:prstGeom prst="line">
                  <a:avLst/>
                </a:prstGeom>
                <a:ln w="28575" cap="flat" cmpd="sng">
                  <a:solidFill>
                    <a:srgbClr val="CCFFFF"/>
                  </a:solidFill>
                  <a:prstDash val="solid"/>
                  <a:headEnd type="none" w="med" len="med"/>
                  <a:tailEnd type="none" w="med" len="med"/>
                </a:ln>
              </p:spPr>
            </p:sp>
          </p:grpSp>
          <p:sp>
            <p:nvSpPr>
              <p:cNvPr id="24880" name="椭圆 24879"/>
              <p:cNvSpPr/>
              <p:nvPr/>
            </p:nvSpPr>
            <p:spPr>
              <a:xfrm>
                <a:off x="2400" y="960"/>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881" name="椭圆 24880"/>
              <p:cNvSpPr/>
              <p:nvPr/>
            </p:nvSpPr>
            <p:spPr>
              <a:xfrm>
                <a:off x="2160" y="115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882" name="椭圆 24881"/>
              <p:cNvSpPr/>
              <p:nvPr/>
            </p:nvSpPr>
            <p:spPr>
              <a:xfrm>
                <a:off x="2160" y="1824"/>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883" name="椭圆 24882"/>
              <p:cNvSpPr/>
              <p:nvPr/>
            </p:nvSpPr>
            <p:spPr>
              <a:xfrm>
                <a:off x="2400" y="163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884" name="椭圆 24883"/>
              <p:cNvSpPr/>
              <p:nvPr/>
            </p:nvSpPr>
            <p:spPr>
              <a:xfrm>
                <a:off x="3072" y="960"/>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885" name="椭圆 24884"/>
              <p:cNvSpPr/>
              <p:nvPr/>
            </p:nvSpPr>
            <p:spPr>
              <a:xfrm>
                <a:off x="2832" y="115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886" name="椭圆 24885"/>
              <p:cNvSpPr/>
              <p:nvPr/>
            </p:nvSpPr>
            <p:spPr>
              <a:xfrm>
                <a:off x="2832" y="1824"/>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887" name="椭圆 24886"/>
              <p:cNvSpPr/>
              <p:nvPr/>
            </p:nvSpPr>
            <p:spPr>
              <a:xfrm>
                <a:off x="3072" y="163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grpSp>
        <p:sp>
          <p:nvSpPr>
            <p:cNvPr id="24888" name="椭圆 24887"/>
            <p:cNvSpPr/>
            <p:nvPr/>
          </p:nvSpPr>
          <p:spPr>
            <a:xfrm>
              <a:off x="4320" y="1824"/>
              <a:ext cx="240" cy="240"/>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grpSp>
      <p:grpSp>
        <p:nvGrpSpPr>
          <p:cNvPr id="24889" name="组合 24888"/>
          <p:cNvGrpSpPr/>
          <p:nvPr/>
        </p:nvGrpSpPr>
        <p:grpSpPr>
          <a:xfrm>
            <a:off x="5029200" y="2514600"/>
            <a:ext cx="1676400" cy="1600200"/>
            <a:chOff x="3888" y="1488"/>
            <a:chExt cx="1056" cy="1008"/>
          </a:xfrm>
        </p:grpSpPr>
        <p:grpSp>
          <p:nvGrpSpPr>
            <p:cNvPr id="24890" name="组合 24889"/>
            <p:cNvGrpSpPr/>
            <p:nvPr/>
          </p:nvGrpSpPr>
          <p:grpSpPr>
            <a:xfrm>
              <a:off x="3888" y="1488"/>
              <a:ext cx="1056" cy="1008"/>
              <a:chOff x="2160" y="960"/>
              <a:chExt cx="1056" cy="1008"/>
            </a:xfrm>
          </p:grpSpPr>
          <p:grpSp>
            <p:nvGrpSpPr>
              <p:cNvPr id="24891" name="组合 24890"/>
              <p:cNvGrpSpPr/>
              <p:nvPr/>
            </p:nvGrpSpPr>
            <p:grpSpPr>
              <a:xfrm>
                <a:off x="2256" y="1008"/>
                <a:ext cx="912" cy="864"/>
                <a:chOff x="3456" y="2928"/>
                <a:chExt cx="912" cy="864"/>
              </a:xfrm>
            </p:grpSpPr>
            <p:sp>
              <p:nvSpPr>
                <p:cNvPr id="24892" name="直接连接符 24891"/>
                <p:cNvSpPr/>
                <p:nvPr/>
              </p:nvSpPr>
              <p:spPr>
                <a:xfrm>
                  <a:off x="3696" y="3600"/>
                  <a:ext cx="672" cy="0"/>
                </a:xfrm>
                <a:prstGeom prst="line">
                  <a:avLst/>
                </a:prstGeom>
                <a:ln w="28575" cap="flat" cmpd="sng">
                  <a:solidFill>
                    <a:srgbClr val="CC99FF"/>
                  </a:solidFill>
                  <a:prstDash val="sysDot"/>
                  <a:headEnd type="none" w="med" len="med"/>
                  <a:tailEnd type="none" w="med" len="med"/>
                </a:ln>
              </p:spPr>
            </p:sp>
            <p:sp>
              <p:nvSpPr>
                <p:cNvPr id="24893" name="直接连接符 24892"/>
                <p:cNvSpPr/>
                <p:nvPr/>
              </p:nvSpPr>
              <p:spPr>
                <a:xfrm flipV="1">
                  <a:off x="4128" y="2928"/>
                  <a:ext cx="240" cy="192"/>
                </a:xfrm>
                <a:prstGeom prst="line">
                  <a:avLst/>
                </a:prstGeom>
                <a:ln w="28575" cap="flat" cmpd="sng">
                  <a:solidFill>
                    <a:srgbClr val="CC99FF"/>
                  </a:solidFill>
                  <a:prstDash val="solid"/>
                  <a:headEnd type="none" w="med" len="med"/>
                  <a:tailEnd type="none" w="med" len="med"/>
                </a:ln>
              </p:spPr>
            </p:sp>
            <p:sp>
              <p:nvSpPr>
                <p:cNvPr id="24894" name="直接连接符 24893"/>
                <p:cNvSpPr/>
                <p:nvPr/>
              </p:nvSpPr>
              <p:spPr>
                <a:xfrm flipV="1">
                  <a:off x="3456" y="2928"/>
                  <a:ext cx="240" cy="192"/>
                </a:xfrm>
                <a:prstGeom prst="line">
                  <a:avLst/>
                </a:prstGeom>
                <a:ln w="28575" cap="flat" cmpd="sng">
                  <a:solidFill>
                    <a:srgbClr val="CC99FF"/>
                  </a:solidFill>
                  <a:prstDash val="solid"/>
                  <a:headEnd type="none" w="med" len="med"/>
                  <a:tailEnd type="none" w="med" len="med"/>
                </a:ln>
              </p:spPr>
            </p:sp>
            <p:sp>
              <p:nvSpPr>
                <p:cNvPr id="24895" name="直接连接符 24894"/>
                <p:cNvSpPr/>
                <p:nvPr/>
              </p:nvSpPr>
              <p:spPr>
                <a:xfrm flipV="1">
                  <a:off x="3456" y="3600"/>
                  <a:ext cx="240" cy="192"/>
                </a:xfrm>
                <a:prstGeom prst="line">
                  <a:avLst/>
                </a:prstGeom>
                <a:ln w="28575" cap="flat" cmpd="sng">
                  <a:solidFill>
                    <a:srgbClr val="CC99FF"/>
                  </a:solidFill>
                  <a:prstDash val="sysDot"/>
                  <a:headEnd type="none" w="med" len="med"/>
                  <a:tailEnd type="none" w="med" len="med"/>
                </a:ln>
              </p:spPr>
            </p:sp>
            <p:sp>
              <p:nvSpPr>
                <p:cNvPr id="24896" name="直接连接符 24895"/>
                <p:cNvSpPr/>
                <p:nvPr/>
              </p:nvSpPr>
              <p:spPr>
                <a:xfrm flipV="1">
                  <a:off x="4128" y="3600"/>
                  <a:ext cx="240" cy="192"/>
                </a:xfrm>
                <a:prstGeom prst="line">
                  <a:avLst/>
                </a:prstGeom>
                <a:ln w="28575" cap="flat" cmpd="sng">
                  <a:solidFill>
                    <a:srgbClr val="CC99FF"/>
                  </a:solidFill>
                  <a:prstDash val="solid"/>
                  <a:headEnd type="none" w="med" len="med"/>
                  <a:tailEnd type="none" w="med" len="med"/>
                </a:ln>
              </p:spPr>
            </p:sp>
            <p:sp>
              <p:nvSpPr>
                <p:cNvPr id="24897" name="直接连接符 24896"/>
                <p:cNvSpPr/>
                <p:nvPr/>
              </p:nvSpPr>
              <p:spPr>
                <a:xfrm>
                  <a:off x="3696" y="2928"/>
                  <a:ext cx="672" cy="0"/>
                </a:xfrm>
                <a:prstGeom prst="line">
                  <a:avLst/>
                </a:prstGeom>
                <a:ln w="28575" cap="flat" cmpd="sng">
                  <a:solidFill>
                    <a:srgbClr val="CC99FF"/>
                  </a:solidFill>
                  <a:prstDash val="solid"/>
                  <a:headEnd type="none" w="med" len="med"/>
                  <a:tailEnd type="none" w="med" len="med"/>
                </a:ln>
              </p:spPr>
            </p:sp>
            <p:sp>
              <p:nvSpPr>
                <p:cNvPr id="24898" name="直接连接符 24897"/>
                <p:cNvSpPr/>
                <p:nvPr/>
              </p:nvSpPr>
              <p:spPr>
                <a:xfrm>
                  <a:off x="3696" y="2928"/>
                  <a:ext cx="0" cy="672"/>
                </a:xfrm>
                <a:prstGeom prst="line">
                  <a:avLst/>
                </a:prstGeom>
                <a:ln w="28575" cap="flat" cmpd="sng">
                  <a:solidFill>
                    <a:srgbClr val="CC99FF"/>
                  </a:solidFill>
                  <a:prstDash val="sysDot"/>
                  <a:headEnd type="none" w="med" len="med"/>
                  <a:tailEnd type="none" w="med" len="med"/>
                </a:ln>
              </p:spPr>
            </p:sp>
            <p:sp>
              <p:nvSpPr>
                <p:cNvPr id="24899" name="直接连接符 24898"/>
                <p:cNvSpPr/>
                <p:nvPr/>
              </p:nvSpPr>
              <p:spPr>
                <a:xfrm>
                  <a:off x="4368" y="2928"/>
                  <a:ext cx="0" cy="672"/>
                </a:xfrm>
                <a:prstGeom prst="line">
                  <a:avLst/>
                </a:prstGeom>
                <a:ln w="28575" cap="flat" cmpd="sng">
                  <a:solidFill>
                    <a:srgbClr val="CC99FF"/>
                  </a:solidFill>
                  <a:prstDash val="solid"/>
                  <a:headEnd type="none" w="med" len="med"/>
                  <a:tailEnd type="none" w="med" len="med"/>
                </a:ln>
              </p:spPr>
            </p:sp>
            <p:sp>
              <p:nvSpPr>
                <p:cNvPr id="24900" name="直接连接符 24899"/>
                <p:cNvSpPr/>
                <p:nvPr/>
              </p:nvSpPr>
              <p:spPr>
                <a:xfrm>
                  <a:off x="3456" y="3120"/>
                  <a:ext cx="672" cy="0"/>
                </a:xfrm>
                <a:prstGeom prst="line">
                  <a:avLst/>
                </a:prstGeom>
                <a:ln w="28575" cap="flat" cmpd="sng">
                  <a:solidFill>
                    <a:srgbClr val="CC99FF"/>
                  </a:solidFill>
                  <a:prstDash val="solid"/>
                  <a:headEnd type="none" w="med" len="med"/>
                  <a:tailEnd type="none" w="med" len="med"/>
                </a:ln>
              </p:spPr>
            </p:sp>
            <p:sp>
              <p:nvSpPr>
                <p:cNvPr id="24901" name="直接连接符 24900"/>
                <p:cNvSpPr/>
                <p:nvPr/>
              </p:nvSpPr>
              <p:spPr>
                <a:xfrm>
                  <a:off x="3456" y="3792"/>
                  <a:ext cx="672" cy="0"/>
                </a:xfrm>
                <a:prstGeom prst="line">
                  <a:avLst/>
                </a:prstGeom>
                <a:ln w="28575" cap="flat" cmpd="sng">
                  <a:solidFill>
                    <a:srgbClr val="CC99FF"/>
                  </a:solidFill>
                  <a:prstDash val="sysDot"/>
                  <a:headEnd type="none" w="med" len="med"/>
                  <a:tailEnd type="none" w="med" len="med"/>
                </a:ln>
              </p:spPr>
            </p:sp>
            <p:sp>
              <p:nvSpPr>
                <p:cNvPr id="24902" name="直接连接符 24901"/>
                <p:cNvSpPr/>
                <p:nvPr/>
              </p:nvSpPr>
              <p:spPr>
                <a:xfrm>
                  <a:off x="3456" y="3120"/>
                  <a:ext cx="0" cy="672"/>
                </a:xfrm>
                <a:prstGeom prst="line">
                  <a:avLst/>
                </a:prstGeom>
                <a:ln w="28575" cap="flat" cmpd="sng">
                  <a:solidFill>
                    <a:srgbClr val="CC99FF"/>
                  </a:solidFill>
                  <a:prstDash val="sysDot"/>
                  <a:headEnd type="none" w="med" len="med"/>
                  <a:tailEnd type="none" w="med" len="med"/>
                </a:ln>
              </p:spPr>
            </p:sp>
            <p:sp>
              <p:nvSpPr>
                <p:cNvPr id="24903" name="直接连接符 24902"/>
                <p:cNvSpPr/>
                <p:nvPr/>
              </p:nvSpPr>
              <p:spPr>
                <a:xfrm>
                  <a:off x="4128" y="3120"/>
                  <a:ext cx="0" cy="672"/>
                </a:xfrm>
                <a:prstGeom prst="line">
                  <a:avLst/>
                </a:prstGeom>
                <a:ln w="28575" cap="flat" cmpd="sng">
                  <a:solidFill>
                    <a:srgbClr val="CC99FF"/>
                  </a:solidFill>
                  <a:prstDash val="solid"/>
                  <a:headEnd type="none" w="med" len="med"/>
                  <a:tailEnd type="none" w="med" len="med"/>
                </a:ln>
              </p:spPr>
            </p:sp>
          </p:grpSp>
          <p:sp>
            <p:nvSpPr>
              <p:cNvPr id="24904" name="椭圆 24903"/>
              <p:cNvSpPr/>
              <p:nvPr/>
            </p:nvSpPr>
            <p:spPr>
              <a:xfrm>
                <a:off x="2400" y="960"/>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905" name="椭圆 24904"/>
              <p:cNvSpPr/>
              <p:nvPr/>
            </p:nvSpPr>
            <p:spPr>
              <a:xfrm>
                <a:off x="2160" y="115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906" name="椭圆 24905"/>
              <p:cNvSpPr/>
              <p:nvPr/>
            </p:nvSpPr>
            <p:spPr>
              <a:xfrm>
                <a:off x="2160"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907" name="椭圆 24906"/>
              <p:cNvSpPr/>
              <p:nvPr/>
            </p:nvSpPr>
            <p:spPr>
              <a:xfrm>
                <a:off x="2400" y="163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908" name="椭圆 24907"/>
              <p:cNvSpPr/>
              <p:nvPr/>
            </p:nvSpPr>
            <p:spPr>
              <a:xfrm>
                <a:off x="3072" y="960"/>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909" name="椭圆 24908"/>
              <p:cNvSpPr/>
              <p:nvPr/>
            </p:nvSpPr>
            <p:spPr>
              <a:xfrm>
                <a:off x="2832" y="115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910" name="椭圆 24909"/>
              <p:cNvSpPr/>
              <p:nvPr/>
            </p:nvSpPr>
            <p:spPr>
              <a:xfrm>
                <a:off x="2832"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911" name="椭圆 24910"/>
              <p:cNvSpPr/>
              <p:nvPr/>
            </p:nvSpPr>
            <p:spPr>
              <a:xfrm>
                <a:off x="3072" y="163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sp>
          <p:nvSpPr>
            <p:cNvPr id="24912" name="椭圆 24911"/>
            <p:cNvSpPr/>
            <p:nvPr/>
          </p:nvSpPr>
          <p:spPr>
            <a:xfrm>
              <a:off x="4320" y="1824"/>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grpSp>
        <p:nvGrpSpPr>
          <p:cNvPr id="24913" name="组合 24912"/>
          <p:cNvGrpSpPr/>
          <p:nvPr/>
        </p:nvGrpSpPr>
        <p:grpSpPr>
          <a:xfrm>
            <a:off x="5029200" y="2514600"/>
            <a:ext cx="1676400" cy="1600200"/>
            <a:chOff x="3888" y="1488"/>
            <a:chExt cx="1056" cy="1008"/>
          </a:xfrm>
        </p:grpSpPr>
        <p:grpSp>
          <p:nvGrpSpPr>
            <p:cNvPr id="24914" name="组合 24913"/>
            <p:cNvGrpSpPr/>
            <p:nvPr/>
          </p:nvGrpSpPr>
          <p:grpSpPr>
            <a:xfrm>
              <a:off x="3888" y="1488"/>
              <a:ext cx="1056" cy="1008"/>
              <a:chOff x="2160" y="960"/>
              <a:chExt cx="1056" cy="1008"/>
            </a:xfrm>
          </p:grpSpPr>
          <p:grpSp>
            <p:nvGrpSpPr>
              <p:cNvPr id="24915" name="组合 24914"/>
              <p:cNvGrpSpPr/>
              <p:nvPr/>
            </p:nvGrpSpPr>
            <p:grpSpPr>
              <a:xfrm>
                <a:off x="2256" y="1008"/>
                <a:ext cx="912" cy="864"/>
                <a:chOff x="3456" y="2928"/>
                <a:chExt cx="912" cy="864"/>
              </a:xfrm>
            </p:grpSpPr>
            <p:sp>
              <p:nvSpPr>
                <p:cNvPr id="24916" name="直接连接符 24915"/>
                <p:cNvSpPr/>
                <p:nvPr/>
              </p:nvSpPr>
              <p:spPr>
                <a:xfrm>
                  <a:off x="3696" y="3600"/>
                  <a:ext cx="672" cy="0"/>
                </a:xfrm>
                <a:prstGeom prst="line">
                  <a:avLst/>
                </a:prstGeom>
                <a:ln w="28575" cap="flat" cmpd="sng">
                  <a:solidFill>
                    <a:srgbClr val="CCFFFF"/>
                  </a:solidFill>
                  <a:prstDash val="sysDot"/>
                  <a:headEnd type="none" w="med" len="med"/>
                  <a:tailEnd type="none" w="med" len="med"/>
                </a:ln>
              </p:spPr>
            </p:sp>
            <p:sp>
              <p:nvSpPr>
                <p:cNvPr id="24917" name="直接连接符 24916"/>
                <p:cNvSpPr/>
                <p:nvPr/>
              </p:nvSpPr>
              <p:spPr>
                <a:xfrm flipV="1">
                  <a:off x="4128" y="2928"/>
                  <a:ext cx="240" cy="192"/>
                </a:xfrm>
                <a:prstGeom prst="line">
                  <a:avLst/>
                </a:prstGeom>
                <a:ln w="28575" cap="flat" cmpd="sng">
                  <a:solidFill>
                    <a:srgbClr val="CCFFFF"/>
                  </a:solidFill>
                  <a:prstDash val="solid"/>
                  <a:headEnd type="none" w="med" len="med"/>
                  <a:tailEnd type="none" w="med" len="med"/>
                </a:ln>
              </p:spPr>
            </p:sp>
            <p:sp>
              <p:nvSpPr>
                <p:cNvPr id="24918" name="直接连接符 24917"/>
                <p:cNvSpPr/>
                <p:nvPr/>
              </p:nvSpPr>
              <p:spPr>
                <a:xfrm flipV="1">
                  <a:off x="3456" y="2928"/>
                  <a:ext cx="240" cy="192"/>
                </a:xfrm>
                <a:prstGeom prst="line">
                  <a:avLst/>
                </a:prstGeom>
                <a:ln w="28575" cap="flat" cmpd="sng">
                  <a:solidFill>
                    <a:srgbClr val="CCFFFF"/>
                  </a:solidFill>
                  <a:prstDash val="solid"/>
                  <a:headEnd type="none" w="med" len="med"/>
                  <a:tailEnd type="none" w="med" len="med"/>
                </a:ln>
              </p:spPr>
            </p:sp>
            <p:sp>
              <p:nvSpPr>
                <p:cNvPr id="24919" name="直接连接符 24918"/>
                <p:cNvSpPr/>
                <p:nvPr/>
              </p:nvSpPr>
              <p:spPr>
                <a:xfrm flipV="1">
                  <a:off x="3456" y="3600"/>
                  <a:ext cx="240" cy="192"/>
                </a:xfrm>
                <a:prstGeom prst="line">
                  <a:avLst/>
                </a:prstGeom>
                <a:ln w="28575" cap="flat" cmpd="sng">
                  <a:solidFill>
                    <a:srgbClr val="CCFFFF"/>
                  </a:solidFill>
                  <a:prstDash val="sysDot"/>
                  <a:headEnd type="none" w="med" len="med"/>
                  <a:tailEnd type="none" w="med" len="med"/>
                </a:ln>
              </p:spPr>
            </p:sp>
            <p:sp>
              <p:nvSpPr>
                <p:cNvPr id="24920" name="直接连接符 24919"/>
                <p:cNvSpPr/>
                <p:nvPr/>
              </p:nvSpPr>
              <p:spPr>
                <a:xfrm flipV="1">
                  <a:off x="4128" y="3600"/>
                  <a:ext cx="240" cy="192"/>
                </a:xfrm>
                <a:prstGeom prst="line">
                  <a:avLst/>
                </a:prstGeom>
                <a:ln w="28575" cap="flat" cmpd="sng">
                  <a:solidFill>
                    <a:srgbClr val="CCFFFF"/>
                  </a:solidFill>
                  <a:prstDash val="solid"/>
                  <a:headEnd type="none" w="med" len="med"/>
                  <a:tailEnd type="none" w="med" len="med"/>
                </a:ln>
              </p:spPr>
            </p:sp>
            <p:sp>
              <p:nvSpPr>
                <p:cNvPr id="24921" name="直接连接符 24920"/>
                <p:cNvSpPr/>
                <p:nvPr/>
              </p:nvSpPr>
              <p:spPr>
                <a:xfrm>
                  <a:off x="3696" y="2928"/>
                  <a:ext cx="672" cy="0"/>
                </a:xfrm>
                <a:prstGeom prst="line">
                  <a:avLst/>
                </a:prstGeom>
                <a:ln w="28575" cap="flat" cmpd="sng">
                  <a:solidFill>
                    <a:srgbClr val="CCFFFF"/>
                  </a:solidFill>
                  <a:prstDash val="solid"/>
                  <a:headEnd type="none" w="med" len="med"/>
                  <a:tailEnd type="none" w="med" len="med"/>
                </a:ln>
              </p:spPr>
            </p:sp>
            <p:sp>
              <p:nvSpPr>
                <p:cNvPr id="24922" name="直接连接符 24921"/>
                <p:cNvSpPr/>
                <p:nvPr/>
              </p:nvSpPr>
              <p:spPr>
                <a:xfrm>
                  <a:off x="3696" y="2928"/>
                  <a:ext cx="0" cy="672"/>
                </a:xfrm>
                <a:prstGeom prst="line">
                  <a:avLst/>
                </a:prstGeom>
                <a:ln w="28575" cap="flat" cmpd="sng">
                  <a:solidFill>
                    <a:srgbClr val="CCFFFF"/>
                  </a:solidFill>
                  <a:prstDash val="sysDot"/>
                  <a:headEnd type="none" w="med" len="med"/>
                  <a:tailEnd type="none" w="med" len="med"/>
                </a:ln>
              </p:spPr>
            </p:sp>
            <p:sp>
              <p:nvSpPr>
                <p:cNvPr id="24923" name="直接连接符 24922"/>
                <p:cNvSpPr/>
                <p:nvPr/>
              </p:nvSpPr>
              <p:spPr>
                <a:xfrm>
                  <a:off x="4368" y="2928"/>
                  <a:ext cx="0" cy="672"/>
                </a:xfrm>
                <a:prstGeom prst="line">
                  <a:avLst/>
                </a:prstGeom>
                <a:ln w="28575" cap="flat" cmpd="sng">
                  <a:solidFill>
                    <a:srgbClr val="CCFFFF"/>
                  </a:solidFill>
                  <a:prstDash val="solid"/>
                  <a:headEnd type="none" w="med" len="med"/>
                  <a:tailEnd type="none" w="med" len="med"/>
                </a:ln>
              </p:spPr>
            </p:sp>
            <p:sp>
              <p:nvSpPr>
                <p:cNvPr id="24924" name="直接连接符 24923"/>
                <p:cNvSpPr/>
                <p:nvPr/>
              </p:nvSpPr>
              <p:spPr>
                <a:xfrm>
                  <a:off x="3456" y="3120"/>
                  <a:ext cx="672" cy="0"/>
                </a:xfrm>
                <a:prstGeom prst="line">
                  <a:avLst/>
                </a:prstGeom>
                <a:ln w="28575" cap="flat" cmpd="sng">
                  <a:solidFill>
                    <a:srgbClr val="CCFFFF"/>
                  </a:solidFill>
                  <a:prstDash val="solid"/>
                  <a:headEnd type="none" w="med" len="med"/>
                  <a:tailEnd type="none" w="med" len="med"/>
                </a:ln>
              </p:spPr>
            </p:sp>
            <p:sp>
              <p:nvSpPr>
                <p:cNvPr id="24925" name="直接连接符 24924"/>
                <p:cNvSpPr/>
                <p:nvPr/>
              </p:nvSpPr>
              <p:spPr>
                <a:xfrm>
                  <a:off x="3456" y="3792"/>
                  <a:ext cx="672" cy="0"/>
                </a:xfrm>
                <a:prstGeom prst="line">
                  <a:avLst/>
                </a:prstGeom>
                <a:ln w="28575" cap="flat" cmpd="sng">
                  <a:solidFill>
                    <a:srgbClr val="CCFFFF"/>
                  </a:solidFill>
                  <a:prstDash val="sysDot"/>
                  <a:headEnd type="none" w="med" len="med"/>
                  <a:tailEnd type="none" w="med" len="med"/>
                </a:ln>
              </p:spPr>
            </p:sp>
            <p:sp>
              <p:nvSpPr>
                <p:cNvPr id="24926" name="直接连接符 24925"/>
                <p:cNvSpPr/>
                <p:nvPr/>
              </p:nvSpPr>
              <p:spPr>
                <a:xfrm>
                  <a:off x="3456" y="3120"/>
                  <a:ext cx="0" cy="672"/>
                </a:xfrm>
                <a:prstGeom prst="line">
                  <a:avLst/>
                </a:prstGeom>
                <a:ln w="28575" cap="flat" cmpd="sng">
                  <a:solidFill>
                    <a:srgbClr val="CCFFFF"/>
                  </a:solidFill>
                  <a:prstDash val="sysDot"/>
                  <a:headEnd type="none" w="med" len="med"/>
                  <a:tailEnd type="none" w="med" len="med"/>
                </a:ln>
              </p:spPr>
            </p:sp>
            <p:sp>
              <p:nvSpPr>
                <p:cNvPr id="24927" name="直接连接符 24926"/>
                <p:cNvSpPr/>
                <p:nvPr/>
              </p:nvSpPr>
              <p:spPr>
                <a:xfrm>
                  <a:off x="4128" y="3120"/>
                  <a:ext cx="0" cy="672"/>
                </a:xfrm>
                <a:prstGeom prst="line">
                  <a:avLst/>
                </a:prstGeom>
                <a:ln w="28575" cap="flat" cmpd="sng">
                  <a:solidFill>
                    <a:srgbClr val="CCFFFF"/>
                  </a:solidFill>
                  <a:prstDash val="solid"/>
                  <a:headEnd type="none" w="med" len="med"/>
                  <a:tailEnd type="none" w="med" len="med"/>
                </a:ln>
              </p:spPr>
            </p:sp>
          </p:grpSp>
          <p:sp>
            <p:nvSpPr>
              <p:cNvPr id="24928" name="椭圆 24927"/>
              <p:cNvSpPr/>
              <p:nvPr/>
            </p:nvSpPr>
            <p:spPr>
              <a:xfrm>
                <a:off x="2400" y="960"/>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929" name="椭圆 24928"/>
              <p:cNvSpPr/>
              <p:nvPr/>
            </p:nvSpPr>
            <p:spPr>
              <a:xfrm>
                <a:off x="2160" y="115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930" name="椭圆 24929"/>
              <p:cNvSpPr/>
              <p:nvPr/>
            </p:nvSpPr>
            <p:spPr>
              <a:xfrm>
                <a:off x="2160" y="1824"/>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931" name="椭圆 24930"/>
              <p:cNvSpPr/>
              <p:nvPr/>
            </p:nvSpPr>
            <p:spPr>
              <a:xfrm>
                <a:off x="2400" y="163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932" name="椭圆 24931"/>
              <p:cNvSpPr/>
              <p:nvPr/>
            </p:nvSpPr>
            <p:spPr>
              <a:xfrm>
                <a:off x="3072" y="960"/>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933" name="椭圆 24932"/>
              <p:cNvSpPr/>
              <p:nvPr/>
            </p:nvSpPr>
            <p:spPr>
              <a:xfrm>
                <a:off x="2832" y="115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934" name="椭圆 24933"/>
              <p:cNvSpPr/>
              <p:nvPr/>
            </p:nvSpPr>
            <p:spPr>
              <a:xfrm>
                <a:off x="2832" y="1824"/>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935" name="椭圆 24934"/>
              <p:cNvSpPr/>
              <p:nvPr/>
            </p:nvSpPr>
            <p:spPr>
              <a:xfrm>
                <a:off x="3072" y="163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grpSp>
        <p:sp>
          <p:nvSpPr>
            <p:cNvPr id="24936" name="椭圆 24935"/>
            <p:cNvSpPr/>
            <p:nvPr/>
          </p:nvSpPr>
          <p:spPr>
            <a:xfrm>
              <a:off x="4320" y="1824"/>
              <a:ext cx="240" cy="240"/>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grpSp>
      <p:grpSp>
        <p:nvGrpSpPr>
          <p:cNvPr id="24937" name="组合 24936"/>
          <p:cNvGrpSpPr/>
          <p:nvPr/>
        </p:nvGrpSpPr>
        <p:grpSpPr>
          <a:xfrm>
            <a:off x="5029200" y="2514600"/>
            <a:ext cx="1676400" cy="1600200"/>
            <a:chOff x="3888" y="1488"/>
            <a:chExt cx="1056" cy="1008"/>
          </a:xfrm>
        </p:grpSpPr>
        <p:grpSp>
          <p:nvGrpSpPr>
            <p:cNvPr id="24938" name="组合 24937"/>
            <p:cNvGrpSpPr/>
            <p:nvPr/>
          </p:nvGrpSpPr>
          <p:grpSpPr>
            <a:xfrm>
              <a:off x="3888" y="1488"/>
              <a:ext cx="1056" cy="1008"/>
              <a:chOff x="2160" y="960"/>
              <a:chExt cx="1056" cy="1008"/>
            </a:xfrm>
          </p:grpSpPr>
          <p:grpSp>
            <p:nvGrpSpPr>
              <p:cNvPr id="24939" name="组合 24938"/>
              <p:cNvGrpSpPr/>
              <p:nvPr/>
            </p:nvGrpSpPr>
            <p:grpSpPr>
              <a:xfrm>
                <a:off x="2256" y="1008"/>
                <a:ext cx="912" cy="864"/>
                <a:chOff x="3456" y="2928"/>
                <a:chExt cx="912" cy="864"/>
              </a:xfrm>
            </p:grpSpPr>
            <p:sp>
              <p:nvSpPr>
                <p:cNvPr id="24940" name="直接连接符 24939"/>
                <p:cNvSpPr/>
                <p:nvPr/>
              </p:nvSpPr>
              <p:spPr>
                <a:xfrm>
                  <a:off x="3696" y="3600"/>
                  <a:ext cx="672" cy="0"/>
                </a:xfrm>
                <a:prstGeom prst="line">
                  <a:avLst/>
                </a:prstGeom>
                <a:ln w="28575" cap="flat" cmpd="sng">
                  <a:solidFill>
                    <a:srgbClr val="CC99FF"/>
                  </a:solidFill>
                  <a:prstDash val="sysDot"/>
                  <a:headEnd type="none" w="med" len="med"/>
                  <a:tailEnd type="none" w="med" len="med"/>
                </a:ln>
              </p:spPr>
            </p:sp>
            <p:sp>
              <p:nvSpPr>
                <p:cNvPr id="24941" name="直接连接符 24940"/>
                <p:cNvSpPr/>
                <p:nvPr/>
              </p:nvSpPr>
              <p:spPr>
                <a:xfrm flipV="1">
                  <a:off x="4128" y="2928"/>
                  <a:ext cx="240" cy="192"/>
                </a:xfrm>
                <a:prstGeom prst="line">
                  <a:avLst/>
                </a:prstGeom>
                <a:ln w="28575" cap="flat" cmpd="sng">
                  <a:solidFill>
                    <a:srgbClr val="CC99FF"/>
                  </a:solidFill>
                  <a:prstDash val="solid"/>
                  <a:headEnd type="none" w="med" len="med"/>
                  <a:tailEnd type="none" w="med" len="med"/>
                </a:ln>
              </p:spPr>
            </p:sp>
            <p:sp>
              <p:nvSpPr>
                <p:cNvPr id="24942" name="直接连接符 24941"/>
                <p:cNvSpPr/>
                <p:nvPr/>
              </p:nvSpPr>
              <p:spPr>
                <a:xfrm flipV="1">
                  <a:off x="3456" y="2928"/>
                  <a:ext cx="240" cy="192"/>
                </a:xfrm>
                <a:prstGeom prst="line">
                  <a:avLst/>
                </a:prstGeom>
                <a:ln w="28575" cap="flat" cmpd="sng">
                  <a:solidFill>
                    <a:srgbClr val="CC99FF"/>
                  </a:solidFill>
                  <a:prstDash val="solid"/>
                  <a:headEnd type="none" w="med" len="med"/>
                  <a:tailEnd type="none" w="med" len="med"/>
                </a:ln>
              </p:spPr>
            </p:sp>
            <p:sp>
              <p:nvSpPr>
                <p:cNvPr id="24943" name="直接连接符 24942"/>
                <p:cNvSpPr/>
                <p:nvPr/>
              </p:nvSpPr>
              <p:spPr>
                <a:xfrm flipV="1">
                  <a:off x="3456" y="3600"/>
                  <a:ext cx="240" cy="192"/>
                </a:xfrm>
                <a:prstGeom prst="line">
                  <a:avLst/>
                </a:prstGeom>
                <a:ln w="28575" cap="flat" cmpd="sng">
                  <a:solidFill>
                    <a:srgbClr val="CC99FF"/>
                  </a:solidFill>
                  <a:prstDash val="sysDot"/>
                  <a:headEnd type="none" w="med" len="med"/>
                  <a:tailEnd type="none" w="med" len="med"/>
                </a:ln>
              </p:spPr>
            </p:sp>
            <p:sp>
              <p:nvSpPr>
                <p:cNvPr id="24944" name="直接连接符 24943"/>
                <p:cNvSpPr/>
                <p:nvPr/>
              </p:nvSpPr>
              <p:spPr>
                <a:xfrm flipV="1">
                  <a:off x="4128" y="3600"/>
                  <a:ext cx="240" cy="192"/>
                </a:xfrm>
                <a:prstGeom prst="line">
                  <a:avLst/>
                </a:prstGeom>
                <a:ln w="28575" cap="flat" cmpd="sng">
                  <a:solidFill>
                    <a:srgbClr val="CC99FF"/>
                  </a:solidFill>
                  <a:prstDash val="solid"/>
                  <a:headEnd type="none" w="med" len="med"/>
                  <a:tailEnd type="none" w="med" len="med"/>
                </a:ln>
              </p:spPr>
            </p:sp>
            <p:sp>
              <p:nvSpPr>
                <p:cNvPr id="24945" name="直接连接符 24944"/>
                <p:cNvSpPr/>
                <p:nvPr/>
              </p:nvSpPr>
              <p:spPr>
                <a:xfrm>
                  <a:off x="3696" y="2928"/>
                  <a:ext cx="672" cy="0"/>
                </a:xfrm>
                <a:prstGeom prst="line">
                  <a:avLst/>
                </a:prstGeom>
                <a:ln w="28575" cap="flat" cmpd="sng">
                  <a:solidFill>
                    <a:srgbClr val="CC99FF"/>
                  </a:solidFill>
                  <a:prstDash val="solid"/>
                  <a:headEnd type="none" w="med" len="med"/>
                  <a:tailEnd type="none" w="med" len="med"/>
                </a:ln>
              </p:spPr>
            </p:sp>
            <p:sp>
              <p:nvSpPr>
                <p:cNvPr id="24946" name="直接连接符 24945"/>
                <p:cNvSpPr/>
                <p:nvPr/>
              </p:nvSpPr>
              <p:spPr>
                <a:xfrm>
                  <a:off x="3696" y="2928"/>
                  <a:ext cx="0" cy="672"/>
                </a:xfrm>
                <a:prstGeom prst="line">
                  <a:avLst/>
                </a:prstGeom>
                <a:ln w="28575" cap="flat" cmpd="sng">
                  <a:solidFill>
                    <a:srgbClr val="CC99FF"/>
                  </a:solidFill>
                  <a:prstDash val="sysDot"/>
                  <a:headEnd type="none" w="med" len="med"/>
                  <a:tailEnd type="none" w="med" len="med"/>
                </a:ln>
              </p:spPr>
            </p:sp>
            <p:sp>
              <p:nvSpPr>
                <p:cNvPr id="24947" name="直接连接符 24946"/>
                <p:cNvSpPr/>
                <p:nvPr/>
              </p:nvSpPr>
              <p:spPr>
                <a:xfrm>
                  <a:off x="4368" y="2928"/>
                  <a:ext cx="0" cy="672"/>
                </a:xfrm>
                <a:prstGeom prst="line">
                  <a:avLst/>
                </a:prstGeom>
                <a:ln w="28575" cap="flat" cmpd="sng">
                  <a:solidFill>
                    <a:srgbClr val="CC99FF"/>
                  </a:solidFill>
                  <a:prstDash val="solid"/>
                  <a:headEnd type="none" w="med" len="med"/>
                  <a:tailEnd type="none" w="med" len="med"/>
                </a:ln>
              </p:spPr>
            </p:sp>
            <p:sp>
              <p:nvSpPr>
                <p:cNvPr id="24948" name="直接连接符 24947"/>
                <p:cNvSpPr/>
                <p:nvPr/>
              </p:nvSpPr>
              <p:spPr>
                <a:xfrm>
                  <a:off x="3456" y="3120"/>
                  <a:ext cx="672" cy="0"/>
                </a:xfrm>
                <a:prstGeom prst="line">
                  <a:avLst/>
                </a:prstGeom>
                <a:ln w="28575" cap="flat" cmpd="sng">
                  <a:solidFill>
                    <a:srgbClr val="CC99FF"/>
                  </a:solidFill>
                  <a:prstDash val="solid"/>
                  <a:headEnd type="none" w="med" len="med"/>
                  <a:tailEnd type="none" w="med" len="med"/>
                </a:ln>
              </p:spPr>
            </p:sp>
            <p:sp>
              <p:nvSpPr>
                <p:cNvPr id="24949" name="直接连接符 24948"/>
                <p:cNvSpPr/>
                <p:nvPr/>
              </p:nvSpPr>
              <p:spPr>
                <a:xfrm>
                  <a:off x="3456" y="3792"/>
                  <a:ext cx="672" cy="0"/>
                </a:xfrm>
                <a:prstGeom prst="line">
                  <a:avLst/>
                </a:prstGeom>
                <a:ln w="28575" cap="flat" cmpd="sng">
                  <a:solidFill>
                    <a:srgbClr val="CC99FF"/>
                  </a:solidFill>
                  <a:prstDash val="sysDot"/>
                  <a:headEnd type="none" w="med" len="med"/>
                  <a:tailEnd type="none" w="med" len="med"/>
                </a:ln>
              </p:spPr>
            </p:sp>
            <p:sp>
              <p:nvSpPr>
                <p:cNvPr id="24950" name="直接连接符 24949"/>
                <p:cNvSpPr/>
                <p:nvPr/>
              </p:nvSpPr>
              <p:spPr>
                <a:xfrm>
                  <a:off x="3456" y="3120"/>
                  <a:ext cx="0" cy="672"/>
                </a:xfrm>
                <a:prstGeom prst="line">
                  <a:avLst/>
                </a:prstGeom>
                <a:ln w="28575" cap="flat" cmpd="sng">
                  <a:solidFill>
                    <a:srgbClr val="CC99FF"/>
                  </a:solidFill>
                  <a:prstDash val="sysDot"/>
                  <a:headEnd type="none" w="med" len="med"/>
                  <a:tailEnd type="none" w="med" len="med"/>
                </a:ln>
              </p:spPr>
            </p:sp>
            <p:sp>
              <p:nvSpPr>
                <p:cNvPr id="24951" name="直接连接符 24950"/>
                <p:cNvSpPr/>
                <p:nvPr/>
              </p:nvSpPr>
              <p:spPr>
                <a:xfrm>
                  <a:off x="4128" y="3120"/>
                  <a:ext cx="0" cy="672"/>
                </a:xfrm>
                <a:prstGeom prst="line">
                  <a:avLst/>
                </a:prstGeom>
                <a:ln w="28575" cap="flat" cmpd="sng">
                  <a:solidFill>
                    <a:srgbClr val="CC99FF"/>
                  </a:solidFill>
                  <a:prstDash val="solid"/>
                  <a:headEnd type="none" w="med" len="med"/>
                  <a:tailEnd type="none" w="med" len="med"/>
                </a:ln>
              </p:spPr>
            </p:sp>
          </p:grpSp>
          <p:sp>
            <p:nvSpPr>
              <p:cNvPr id="24952" name="椭圆 24951"/>
              <p:cNvSpPr/>
              <p:nvPr/>
            </p:nvSpPr>
            <p:spPr>
              <a:xfrm>
                <a:off x="2400" y="960"/>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953" name="椭圆 24952"/>
              <p:cNvSpPr/>
              <p:nvPr/>
            </p:nvSpPr>
            <p:spPr>
              <a:xfrm>
                <a:off x="2160" y="115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954" name="椭圆 24953"/>
              <p:cNvSpPr/>
              <p:nvPr/>
            </p:nvSpPr>
            <p:spPr>
              <a:xfrm>
                <a:off x="2160"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955" name="椭圆 24954"/>
              <p:cNvSpPr/>
              <p:nvPr/>
            </p:nvSpPr>
            <p:spPr>
              <a:xfrm>
                <a:off x="2400" y="163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956" name="椭圆 24955"/>
              <p:cNvSpPr/>
              <p:nvPr/>
            </p:nvSpPr>
            <p:spPr>
              <a:xfrm>
                <a:off x="3072" y="960"/>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957" name="椭圆 24956"/>
              <p:cNvSpPr/>
              <p:nvPr/>
            </p:nvSpPr>
            <p:spPr>
              <a:xfrm>
                <a:off x="2832" y="115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958" name="椭圆 24957"/>
              <p:cNvSpPr/>
              <p:nvPr/>
            </p:nvSpPr>
            <p:spPr>
              <a:xfrm>
                <a:off x="2832"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4959" name="椭圆 24958"/>
              <p:cNvSpPr/>
              <p:nvPr/>
            </p:nvSpPr>
            <p:spPr>
              <a:xfrm>
                <a:off x="3072" y="163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sp>
          <p:nvSpPr>
            <p:cNvPr id="24960" name="椭圆 24959"/>
            <p:cNvSpPr/>
            <p:nvPr/>
          </p:nvSpPr>
          <p:spPr>
            <a:xfrm>
              <a:off x="4320" y="1824"/>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grpSp>
        <p:nvGrpSpPr>
          <p:cNvPr id="24961" name="组合 24960"/>
          <p:cNvGrpSpPr/>
          <p:nvPr/>
        </p:nvGrpSpPr>
        <p:grpSpPr>
          <a:xfrm>
            <a:off x="5029200" y="2514600"/>
            <a:ext cx="1676400" cy="1600200"/>
            <a:chOff x="3888" y="1488"/>
            <a:chExt cx="1056" cy="1008"/>
          </a:xfrm>
        </p:grpSpPr>
        <p:grpSp>
          <p:nvGrpSpPr>
            <p:cNvPr id="24962" name="组合 24961"/>
            <p:cNvGrpSpPr/>
            <p:nvPr/>
          </p:nvGrpSpPr>
          <p:grpSpPr>
            <a:xfrm>
              <a:off x="3888" y="1488"/>
              <a:ext cx="1056" cy="1008"/>
              <a:chOff x="2160" y="960"/>
              <a:chExt cx="1056" cy="1008"/>
            </a:xfrm>
          </p:grpSpPr>
          <p:grpSp>
            <p:nvGrpSpPr>
              <p:cNvPr id="24963" name="组合 24962"/>
              <p:cNvGrpSpPr/>
              <p:nvPr/>
            </p:nvGrpSpPr>
            <p:grpSpPr>
              <a:xfrm>
                <a:off x="2256" y="1008"/>
                <a:ext cx="912" cy="864"/>
                <a:chOff x="3456" y="2928"/>
                <a:chExt cx="912" cy="864"/>
              </a:xfrm>
            </p:grpSpPr>
            <p:sp>
              <p:nvSpPr>
                <p:cNvPr id="24964" name="直接连接符 24963"/>
                <p:cNvSpPr/>
                <p:nvPr/>
              </p:nvSpPr>
              <p:spPr>
                <a:xfrm>
                  <a:off x="3696" y="3600"/>
                  <a:ext cx="672" cy="0"/>
                </a:xfrm>
                <a:prstGeom prst="line">
                  <a:avLst/>
                </a:prstGeom>
                <a:ln w="28575" cap="flat" cmpd="sng">
                  <a:solidFill>
                    <a:srgbClr val="CCFFFF"/>
                  </a:solidFill>
                  <a:prstDash val="sysDot"/>
                  <a:headEnd type="none" w="med" len="med"/>
                  <a:tailEnd type="none" w="med" len="med"/>
                </a:ln>
              </p:spPr>
            </p:sp>
            <p:sp>
              <p:nvSpPr>
                <p:cNvPr id="24965" name="直接连接符 24964"/>
                <p:cNvSpPr/>
                <p:nvPr/>
              </p:nvSpPr>
              <p:spPr>
                <a:xfrm flipV="1">
                  <a:off x="4128" y="2928"/>
                  <a:ext cx="240" cy="192"/>
                </a:xfrm>
                <a:prstGeom prst="line">
                  <a:avLst/>
                </a:prstGeom>
                <a:ln w="28575" cap="flat" cmpd="sng">
                  <a:solidFill>
                    <a:srgbClr val="CCFFFF"/>
                  </a:solidFill>
                  <a:prstDash val="solid"/>
                  <a:headEnd type="none" w="med" len="med"/>
                  <a:tailEnd type="none" w="med" len="med"/>
                </a:ln>
              </p:spPr>
            </p:sp>
            <p:sp>
              <p:nvSpPr>
                <p:cNvPr id="24966" name="直接连接符 24965"/>
                <p:cNvSpPr/>
                <p:nvPr/>
              </p:nvSpPr>
              <p:spPr>
                <a:xfrm flipV="1">
                  <a:off x="3456" y="2928"/>
                  <a:ext cx="240" cy="192"/>
                </a:xfrm>
                <a:prstGeom prst="line">
                  <a:avLst/>
                </a:prstGeom>
                <a:ln w="28575" cap="flat" cmpd="sng">
                  <a:solidFill>
                    <a:srgbClr val="CCFFFF"/>
                  </a:solidFill>
                  <a:prstDash val="solid"/>
                  <a:headEnd type="none" w="med" len="med"/>
                  <a:tailEnd type="none" w="med" len="med"/>
                </a:ln>
              </p:spPr>
            </p:sp>
            <p:sp>
              <p:nvSpPr>
                <p:cNvPr id="24967" name="直接连接符 24966"/>
                <p:cNvSpPr/>
                <p:nvPr/>
              </p:nvSpPr>
              <p:spPr>
                <a:xfrm flipV="1">
                  <a:off x="3456" y="3600"/>
                  <a:ext cx="240" cy="192"/>
                </a:xfrm>
                <a:prstGeom prst="line">
                  <a:avLst/>
                </a:prstGeom>
                <a:ln w="28575" cap="flat" cmpd="sng">
                  <a:solidFill>
                    <a:srgbClr val="CCFFFF"/>
                  </a:solidFill>
                  <a:prstDash val="sysDot"/>
                  <a:headEnd type="none" w="med" len="med"/>
                  <a:tailEnd type="none" w="med" len="med"/>
                </a:ln>
              </p:spPr>
            </p:sp>
            <p:sp>
              <p:nvSpPr>
                <p:cNvPr id="24968" name="直接连接符 24967"/>
                <p:cNvSpPr/>
                <p:nvPr/>
              </p:nvSpPr>
              <p:spPr>
                <a:xfrm flipV="1">
                  <a:off x="4128" y="3600"/>
                  <a:ext cx="240" cy="192"/>
                </a:xfrm>
                <a:prstGeom prst="line">
                  <a:avLst/>
                </a:prstGeom>
                <a:ln w="28575" cap="flat" cmpd="sng">
                  <a:solidFill>
                    <a:srgbClr val="CCFFFF"/>
                  </a:solidFill>
                  <a:prstDash val="solid"/>
                  <a:headEnd type="none" w="med" len="med"/>
                  <a:tailEnd type="none" w="med" len="med"/>
                </a:ln>
              </p:spPr>
            </p:sp>
            <p:sp>
              <p:nvSpPr>
                <p:cNvPr id="24969" name="直接连接符 24968"/>
                <p:cNvSpPr/>
                <p:nvPr/>
              </p:nvSpPr>
              <p:spPr>
                <a:xfrm>
                  <a:off x="3696" y="2928"/>
                  <a:ext cx="672" cy="0"/>
                </a:xfrm>
                <a:prstGeom prst="line">
                  <a:avLst/>
                </a:prstGeom>
                <a:ln w="28575" cap="flat" cmpd="sng">
                  <a:solidFill>
                    <a:srgbClr val="CCFFFF"/>
                  </a:solidFill>
                  <a:prstDash val="solid"/>
                  <a:headEnd type="none" w="med" len="med"/>
                  <a:tailEnd type="none" w="med" len="med"/>
                </a:ln>
              </p:spPr>
            </p:sp>
            <p:sp>
              <p:nvSpPr>
                <p:cNvPr id="24970" name="直接连接符 24969"/>
                <p:cNvSpPr/>
                <p:nvPr/>
              </p:nvSpPr>
              <p:spPr>
                <a:xfrm>
                  <a:off x="3696" y="2928"/>
                  <a:ext cx="0" cy="672"/>
                </a:xfrm>
                <a:prstGeom prst="line">
                  <a:avLst/>
                </a:prstGeom>
                <a:ln w="28575" cap="flat" cmpd="sng">
                  <a:solidFill>
                    <a:srgbClr val="CCFFFF"/>
                  </a:solidFill>
                  <a:prstDash val="sysDot"/>
                  <a:headEnd type="none" w="med" len="med"/>
                  <a:tailEnd type="none" w="med" len="med"/>
                </a:ln>
              </p:spPr>
            </p:sp>
            <p:sp>
              <p:nvSpPr>
                <p:cNvPr id="24971" name="直接连接符 24970"/>
                <p:cNvSpPr/>
                <p:nvPr/>
              </p:nvSpPr>
              <p:spPr>
                <a:xfrm>
                  <a:off x="4368" y="2928"/>
                  <a:ext cx="0" cy="672"/>
                </a:xfrm>
                <a:prstGeom prst="line">
                  <a:avLst/>
                </a:prstGeom>
                <a:ln w="28575" cap="flat" cmpd="sng">
                  <a:solidFill>
                    <a:srgbClr val="CCFFFF"/>
                  </a:solidFill>
                  <a:prstDash val="solid"/>
                  <a:headEnd type="none" w="med" len="med"/>
                  <a:tailEnd type="none" w="med" len="med"/>
                </a:ln>
              </p:spPr>
            </p:sp>
            <p:sp>
              <p:nvSpPr>
                <p:cNvPr id="24972" name="直接连接符 24971"/>
                <p:cNvSpPr/>
                <p:nvPr/>
              </p:nvSpPr>
              <p:spPr>
                <a:xfrm>
                  <a:off x="3456" y="3120"/>
                  <a:ext cx="672" cy="0"/>
                </a:xfrm>
                <a:prstGeom prst="line">
                  <a:avLst/>
                </a:prstGeom>
                <a:ln w="28575" cap="flat" cmpd="sng">
                  <a:solidFill>
                    <a:srgbClr val="CCFFFF"/>
                  </a:solidFill>
                  <a:prstDash val="solid"/>
                  <a:headEnd type="none" w="med" len="med"/>
                  <a:tailEnd type="none" w="med" len="med"/>
                </a:ln>
              </p:spPr>
            </p:sp>
            <p:sp>
              <p:nvSpPr>
                <p:cNvPr id="24973" name="直接连接符 24972"/>
                <p:cNvSpPr/>
                <p:nvPr/>
              </p:nvSpPr>
              <p:spPr>
                <a:xfrm>
                  <a:off x="3456" y="3792"/>
                  <a:ext cx="672" cy="0"/>
                </a:xfrm>
                <a:prstGeom prst="line">
                  <a:avLst/>
                </a:prstGeom>
                <a:ln w="28575" cap="flat" cmpd="sng">
                  <a:solidFill>
                    <a:srgbClr val="CCFFFF"/>
                  </a:solidFill>
                  <a:prstDash val="sysDot"/>
                  <a:headEnd type="none" w="med" len="med"/>
                  <a:tailEnd type="none" w="med" len="med"/>
                </a:ln>
              </p:spPr>
            </p:sp>
            <p:sp>
              <p:nvSpPr>
                <p:cNvPr id="24974" name="直接连接符 24973"/>
                <p:cNvSpPr/>
                <p:nvPr/>
              </p:nvSpPr>
              <p:spPr>
                <a:xfrm>
                  <a:off x="3456" y="3120"/>
                  <a:ext cx="0" cy="672"/>
                </a:xfrm>
                <a:prstGeom prst="line">
                  <a:avLst/>
                </a:prstGeom>
                <a:ln w="28575" cap="flat" cmpd="sng">
                  <a:solidFill>
                    <a:srgbClr val="CCFFFF"/>
                  </a:solidFill>
                  <a:prstDash val="sysDot"/>
                  <a:headEnd type="none" w="med" len="med"/>
                  <a:tailEnd type="none" w="med" len="med"/>
                </a:ln>
              </p:spPr>
            </p:sp>
            <p:sp>
              <p:nvSpPr>
                <p:cNvPr id="24975" name="直接连接符 24974"/>
                <p:cNvSpPr/>
                <p:nvPr/>
              </p:nvSpPr>
              <p:spPr>
                <a:xfrm>
                  <a:off x="4128" y="3120"/>
                  <a:ext cx="0" cy="672"/>
                </a:xfrm>
                <a:prstGeom prst="line">
                  <a:avLst/>
                </a:prstGeom>
                <a:ln w="28575" cap="flat" cmpd="sng">
                  <a:solidFill>
                    <a:srgbClr val="CCFFFF"/>
                  </a:solidFill>
                  <a:prstDash val="solid"/>
                  <a:headEnd type="none" w="med" len="med"/>
                  <a:tailEnd type="none" w="med" len="med"/>
                </a:ln>
              </p:spPr>
            </p:sp>
          </p:grpSp>
          <p:sp>
            <p:nvSpPr>
              <p:cNvPr id="24976" name="椭圆 24975"/>
              <p:cNvSpPr/>
              <p:nvPr/>
            </p:nvSpPr>
            <p:spPr>
              <a:xfrm>
                <a:off x="2400" y="960"/>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977" name="椭圆 24976"/>
              <p:cNvSpPr/>
              <p:nvPr/>
            </p:nvSpPr>
            <p:spPr>
              <a:xfrm>
                <a:off x="2160" y="115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978" name="椭圆 24977"/>
              <p:cNvSpPr/>
              <p:nvPr/>
            </p:nvSpPr>
            <p:spPr>
              <a:xfrm>
                <a:off x="2160" y="1824"/>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979" name="椭圆 24978"/>
              <p:cNvSpPr/>
              <p:nvPr/>
            </p:nvSpPr>
            <p:spPr>
              <a:xfrm>
                <a:off x="2400" y="163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980" name="椭圆 24979"/>
              <p:cNvSpPr/>
              <p:nvPr/>
            </p:nvSpPr>
            <p:spPr>
              <a:xfrm>
                <a:off x="3072" y="960"/>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981" name="椭圆 24980"/>
              <p:cNvSpPr/>
              <p:nvPr/>
            </p:nvSpPr>
            <p:spPr>
              <a:xfrm>
                <a:off x="2832" y="115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982" name="椭圆 24981"/>
              <p:cNvSpPr/>
              <p:nvPr/>
            </p:nvSpPr>
            <p:spPr>
              <a:xfrm>
                <a:off x="2832" y="1824"/>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4983" name="椭圆 24982"/>
              <p:cNvSpPr/>
              <p:nvPr/>
            </p:nvSpPr>
            <p:spPr>
              <a:xfrm>
                <a:off x="3072" y="163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grpSp>
        <p:sp>
          <p:nvSpPr>
            <p:cNvPr id="24984" name="椭圆 24983"/>
            <p:cNvSpPr/>
            <p:nvPr/>
          </p:nvSpPr>
          <p:spPr>
            <a:xfrm>
              <a:off x="4320" y="1824"/>
              <a:ext cx="240" cy="240"/>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grpSp>
      <p:grpSp>
        <p:nvGrpSpPr>
          <p:cNvPr id="24985" name="组合 24984"/>
          <p:cNvGrpSpPr/>
          <p:nvPr/>
        </p:nvGrpSpPr>
        <p:grpSpPr>
          <a:xfrm>
            <a:off x="5029200" y="2514600"/>
            <a:ext cx="1676400" cy="1600200"/>
            <a:chOff x="3888" y="1488"/>
            <a:chExt cx="1056" cy="1008"/>
          </a:xfrm>
        </p:grpSpPr>
        <p:grpSp>
          <p:nvGrpSpPr>
            <p:cNvPr id="24986" name="组合 24985"/>
            <p:cNvGrpSpPr/>
            <p:nvPr/>
          </p:nvGrpSpPr>
          <p:grpSpPr>
            <a:xfrm>
              <a:off x="3888" y="1488"/>
              <a:ext cx="1056" cy="1008"/>
              <a:chOff x="2160" y="960"/>
              <a:chExt cx="1056" cy="1008"/>
            </a:xfrm>
          </p:grpSpPr>
          <p:grpSp>
            <p:nvGrpSpPr>
              <p:cNvPr id="24987" name="组合 24986"/>
              <p:cNvGrpSpPr/>
              <p:nvPr/>
            </p:nvGrpSpPr>
            <p:grpSpPr>
              <a:xfrm>
                <a:off x="2256" y="1008"/>
                <a:ext cx="912" cy="864"/>
                <a:chOff x="3456" y="2928"/>
                <a:chExt cx="912" cy="864"/>
              </a:xfrm>
            </p:grpSpPr>
            <p:sp>
              <p:nvSpPr>
                <p:cNvPr id="24988" name="直接连接符 24987"/>
                <p:cNvSpPr/>
                <p:nvPr/>
              </p:nvSpPr>
              <p:spPr>
                <a:xfrm>
                  <a:off x="3696" y="3600"/>
                  <a:ext cx="672" cy="0"/>
                </a:xfrm>
                <a:prstGeom prst="line">
                  <a:avLst/>
                </a:prstGeom>
                <a:ln w="28575" cap="flat" cmpd="sng">
                  <a:solidFill>
                    <a:srgbClr val="CC99FF"/>
                  </a:solidFill>
                  <a:prstDash val="sysDot"/>
                  <a:headEnd type="none" w="med" len="med"/>
                  <a:tailEnd type="none" w="med" len="med"/>
                </a:ln>
              </p:spPr>
            </p:sp>
            <p:sp>
              <p:nvSpPr>
                <p:cNvPr id="24989" name="直接连接符 24988"/>
                <p:cNvSpPr/>
                <p:nvPr/>
              </p:nvSpPr>
              <p:spPr>
                <a:xfrm flipV="1">
                  <a:off x="4128" y="2928"/>
                  <a:ext cx="240" cy="192"/>
                </a:xfrm>
                <a:prstGeom prst="line">
                  <a:avLst/>
                </a:prstGeom>
                <a:ln w="28575" cap="flat" cmpd="sng">
                  <a:solidFill>
                    <a:srgbClr val="CC99FF"/>
                  </a:solidFill>
                  <a:prstDash val="solid"/>
                  <a:headEnd type="none" w="med" len="med"/>
                  <a:tailEnd type="none" w="med" len="med"/>
                </a:ln>
              </p:spPr>
            </p:sp>
            <p:sp>
              <p:nvSpPr>
                <p:cNvPr id="24990" name="直接连接符 24989"/>
                <p:cNvSpPr/>
                <p:nvPr/>
              </p:nvSpPr>
              <p:spPr>
                <a:xfrm flipV="1">
                  <a:off x="3456" y="2928"/>
                  <a:ext cx="240" cy="192"/>
                </a:xfrm>
                <a:prstGeom prst="line">
                  <a:avLst/>
                </a:prstGeom>
                <a:ln w="28575" cap="flat" cmpd="sng">
                  <a:solidFill>
                    <a:srgbClr val="CC99FF"/>
                  </a:solidFill>
                  <a:prstDash val="solid"/>
                  <a:headEnd type="none" w="med" len="med"/>
                  <a:tailEnd type="none" w="med" len="med"/>
                </a:ln>
              </p:spPr>
            </p:sp>
            <p:sp>
              <p:nvSpPr>
                <p:cNvPr id="24991" name="直接连接符 24990"/>
                <p:cNvSpPr/>
                <p:nvPr/>
              </p:nvSpPr>
              <p:spPr>
                <a:xfrm flipV="1">
                  <a:off x="3456" y="3600"/>
                  <a:ext cx="240" cy="192"/>
                </a:xfrm>
                <a:prstGeom prst="line">
                  <a:avLst/>
                </a:prstGeom>
                <a:ln w="28575" cap="flat" cmpd="sng">
                  <a:solidFill>
                    <a:srgbClr val="CC99FF"/>
                  </a:solidFill>
                  <a:prstDash val="sysDot"/>
                  <a:headEnd type="none" w="med" len="med"/>
                  <a:tailEnd type="none" w="med" len="med"/>
                </a:ln>
              </p:spPr>
            </p:sp>
            <p:sp>
              <p:nvSpPr>
                <p:cNvPr id="24992" name="直接连接符 24991"/>
                <p:cNvSpPr/>
                <p:nvPr/>
              </p:nvSpPr>
              <p:spPr>
                <a:xfrm flipV="1">
                  <a:off x="4128" y="3600"/>
                  <a:ext cx="240" cy="192"/>
                </a:xfrm>
                <a:prstGeom prst="line">
                  <a:avLst/>
                </a:prstGeom>
                <a:ln w="28575" cap="flat" cmpd="sng">
                  <a:solidFill>
                    <a:srgbClr val="CC99FF"/>
                  </a:solidFill>
                  <a:prstDash val="solid"/>
                  <a:headEnd type="none" w="med" len="med"/>
                  <a:tailEnd type="none" w="med" len="med"/>
                </a:ln>
              </p:spPr>
            </p:sp>
            <p:sp>
              <p:nvSpPr>
                <p:cNvPr id="24993" name="直接连接符 24992"/>
                <p:cNvSpPr/>
                <p:nvPr/>
              </p:nvSpPr>
              <p:spPr>
                <a:xfrm>
                  <a:off x="3696" y="2928"/>
                  <a:ext cx="672" cy="0"/>
                </a:xfrm>
                <a:prstGeom prst="line">
                  <a:avLst/>
                </a:prstGeom>
                <a:ln w="28575" cap="flat" cmpd="sng">
                  <a:solidFill>
                    <a:srgbClr val="CC99FF"/>
                  </a:solidFill>
                  <a:prstDash val="solid"/>
                  <a:headEnd type="none" w="med" len="med"/>
                  <a:tailEnd type="none" w="med" len="med"/>
                </a:ln>
              </p:spPr>
            </p:sp>
            <p:sp>
              <p:nvSpPr>
                <p:cNvPr id="24994" name="直接连接符 24993"/>
                <p:cNvSpPr/>
                <p:nvPr/>
              </p:nvSpPr>
              <p:spPr>
                <a:xfrm>
                  <a:off x="3696" y="2928"/>
                  <a:ext cx="0" cy="672"/>
                </a:xfrm>
                <a:prstGeom prst="line">
                  <a:avLst/>
                </a:prstGeom>
                <a:ln w="28575" cap="flat" cmpd="sng">
                  <a:solidFill>
                    <a:srgbClr val="CC99FF"/>
                  </a:solidFill>
                  <a:prstDash val="sysDot"/>
                  <a:headEnd type="none" w="med" len="med"/>
                  <a:tailEnd type="none" w="med" len="med"/>
                </a:ln>
              </p:spPr>
            </p:sp>
            <p:sp>
              <p:nvSpPr>
                <p:cNvPr id="24995" name="直接连接符 24994"/>
                <p:cNvSpPr/>
                <p:nvPr/>
              </p:nvSpPr>
              <p:spPr>
                <a:xfrm>
                  <a:off x="4368" y="2928"/>
                  <a:ext cx="0" cy="672"/>
                </a:xfrm>
                <a:prstGeom prst="line">
                  <a:avLst/>
                </a:prstGeom>
                <a:ln w="28575" cap="flat" cmpd="sng">
                  <a:solidFill>
                    <a:srgbClr val="CC99FF"/>
                  </a:solidFill>
                  <a:prstDash val="solid"/>
                  <a:headEnd type="none" w="med" len="med"/>
                  <a:tailEnd type="none" w="med" len="med"/>
                </a:ln>
              </p:spPr>
            </p:sp>
            <p:sp>
              <p:nvSpPr>
                <p:cNvPr id="24996" name="直接连接符 24995"/>
                <p:cNvSpPr/>
                <p:nvPr/>
              </p:nvSpPr>
              <p:spPr>
                <a:xfrm>
                  <a:off x="3456" y="3120"/>
                  <a:ext cx="672" cy="0"/>
                </a:xfrm>
                <a:prstGeom prst="line">
                  <a:avLst/>
                </a:prstGeom>
                <a:ln w="28575" cap="flat" cmpd="sng">
                  <a:solidFill>
                    <a:srgbClr val="CC99FF"/>
                  </a:solidFill>
                  <a:prstDash val="solid"/>
                  <a:headEnd type="none" w="med" len="med"/>
                  <a:tailEnd type="none" w="med" len="med"/>
                </a:ln>
              </p:spPr>
            </p:sp>
            <p:sp>
              <p:nvSpPr>
                <p:cNvPr id="24997" name="直接连接符 24996"/>
                <p:cNvSpPr/>
                <p:nvPr/>
              </p:nvSpPr>
              <p:spPr>
                <a:xfrm>
                  <a:off x="3456" y="3792"/>
                  <a:ext cx="672" cy="0"/>
                </a:xfrm>
                <a:prstGeom prst="line">
                  <a:avLst/>
                </a:prstGeom>
                <a:ln w="28575" cap="flat" cmpd="sng">
                  <a:solidFill>
                    <a:srgbClr val="CC99FF"/>
                  </a:solidFill>
                  <a:prstDash val="sysDot"/>
                  <a:headEnd type="none" w="med" len="med"/>
                  <a:tailEnd type="none" w="med" len="med"/>
                </a:ln>
              </p:spPr>
            </p:sp>
            <p:sp>
              <p:nvSpPr>
                <p:cNvPr id="24998" name="直接连接符 24997"/>
                <p:cNvSpPr/>
                <p:nvPr/>
              </p:nvSpPr>
              <p:spPr>
                <a:xfrm>
                  <a:off x="3456" y="3120"/>
                  <a:ext cx="0" cy="672"/>
                </a:xfrm>
                <a:prstGeom prst="line">
                  <a:avLst/>
                </a:prstGeom>
                <a:ln w="28575" cap="flat" cmpd="sng">
                  <a:solidFill>
                    <a:srgbClr val="CC99FF"/>
                  </a:solidFill>
                  <a:prstDash val="sysDot"/>
                  <a:headEnd type="none" w="med" len="med"/>
                  <a:tailEnd type="none" w="med" len="med"/>
                </a:ln>
              </p:spPr>
            </p:sp>
            <p:sp>
              <p:nvSpPr>
                <p:cNvPr id="24999" name="直接连接符 24998"/>
                <p:cNvSpPr/>
                <p:nvPr/>
              </p:nvSpPr>
              <p:spPr>
                <a:xfrm>
                  <a:off x="4128" y="3120"/>
                  <a:ext cx="0" cy="672"/>
                </a:xfrm>
                <a:prstGeom prst="line">
                  <a:avLst/>
                </a:prstGeom>
                <a:ln w="28575" cap="flat" cmpd="sng">
                  <a:solidFill>
                    <a:srgbClr val="CC99FF"/>
                  </a:solidFill>
                  <a:prstDash val="solid"/>
                  <a:headEnd type="none" w="med" len="med"/>
                  <a:tailEnd type="none" w="med" len="med"/>
                </a:ln>
              </p:spPr>
            </p:sp>
          </p:grpSp>
          <p:sp>
            <p:nvSpPr>
              <p:cNvPr id="25000" name="椭圆 24999"/>
              <p:cNvSpPr/>
              <p:nvPr/>
            </p:nvSpPr>
            <p:spPr>
              <a:xfrm>
                <a:off x="2400" y="960"/>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001" name="椭圆 25000"/>
              <p:cNvSpPr/>
              <p:nvPr/>
            </p:nvSpPr>
            <p:spPr>
              <a:xfrm>
                <a:off x="2160" y="115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002" name="椭圆 25001"/>
              <p:cNvSpPr/>
              <p:nvPr/>
            </p:nvSpPr>
            <p:spPr>
              <a:xfrm>
                <a:off x="2160"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003" name="椭圆 25002"/>
              <p:cNvSpPr/>
              <p:nvPr/>
            </p:nvSpPr>
            <p:spPr>
              <a:xfrm>
                <a:off x="2400" y="163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004" name="椭圆 25003"/>
              <p:cNvSpPr/>
              <p:nvPr/>
            </p:nvSpPr>
            <p:spPr>
              <a:xfrm>
                <a:off x="3072" y="960"/>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005" name="椭圆 25004"/>
              <p:cNvSpPr/>
              <p:nvPr/>
            </p:nvSpPr>
            <p:spPr>
              <a:xfrm>
                <a:off x="2832" y="115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006" name="椭圆 25005"/>
              <p:cNvSpPr/>
              <p:nvPr/>
            </p:nvSpPr>
            <p:spPr>
              <a:xfrm>
                <a:off x="2832"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007" name="椭圆 25006"/>
              <p:cNvSpPr/>
              <p:nvPr/>
            </p:nvSpPr>
            <p:spPr>
              <a:xfrm>
                <a:off x="3072" y="163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sp>
          <p:nvSpPr>
            <p:cNvPr id="25008" name="椭圆 25007"/>
            <p:cNvSpPr/>
            <p:nvPr/>
          </p:nvSpPr>
          <p:spPr>
            <a:xfrm>
              <a:off x="4320" y="1824"/>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grpSp>
        <p:nvGrpSpPr>
          <p:cNvPr id="25009" name="组合 25008"/>
          <p:cNvGrpSpPr/>
          <p:nvPr/>
        </p:nvGrpSpPr>
        <p:grpSpPr>
          <a:xfrm>
            <a:off x="5029200" y="2514600"/>
            <a:ext cx="1676400" cy="1600200"/>
            <a:chOff x="3888" y="1488"/>
            <a:chExt cx="1056" cy="1008"/>
          </a:xfrm>
        </p:grpSpPr>
        <p:grpSp>
          <p:nvGrpSpPr>
            <p:cNvPr id="25010" name="组合 25009"/>
            <p:cNvGrpSpPr/>
            <p:nvPr/>
          </p:nvGrpSpPr>
          <p:grpSpPr>
            <a:xfrm>
              <a:off x="3888" y="1488"/>
              <a:ext cx="1056" cy="1008"/>
              <a:chOff x="2160" y="960"/>
              <a:chExt cx="1056" cy="1008"/>
            </a:xfrm>
          </p:grpSpPr>
          <p:grpSp>
            <p:nvGrpSpPr>
              <p:cNvPr id="25011" name="组合 25010"/>
              <p:cNvGrpSpPr/>
              <p:nvPr/>
            </p:nvGrpSpPr>
            <p:grpSpPr>
              <a:xfrm>
                <a:off x="2256" y="1008"/>
                <a:ext cx="912" cy="864"/>
                <a:chOff x="3456" y="2928"/>
                <a:chExt cx="912" cy="864"/>
              </a:xfrm>
            </p:grpSpPr>
            <p:sp>
              <p:nvSpPr>
                <p:cNvPr id="25012" name="直接连接符 25011"/>
                <p:cNvSpPr/>
                <p:nvPr/>
              </p:nvSpPr>
              <p:spPr>
                <a:xfrm>
                  <a:off x="3696" y="3600"/>
                  <a:ext cx="672" cy="0"/>
                </a:xfrm>
                <a:prstGeom prst="line">
                  <a:avLst/>
                </a:prstGeom>
                <a:ln w="28575" cap="flat" cmpd="sng">
                  <a:solidFill>
                    <a:srgbClr val="CCFFFF"/>
                  </a:solidFill>
                  <a:prstDash val="sysDot"/>
                  <a:headEnd type="none" w="med" len="med"/>
                  <a:tailEnd type="none" w="med" len="med"/>
                </a:ln>
              </p:spPr>
            </p:sp>
            <p:sp>
              <p:nvSpPr>
                <p:cNvPr id="25013" name="直接连接符 25012"/>
                <p:cNvSpPr/>
                <p:nvPr/>
              </p:nvSpPr>
              <p:spPr>
                <a:xfrm flipV="1">
                  <a:off x="4128" y="2928"/>
                  <a:ext cx="240" cy="192"/>
                </a:xfrm>
                <a:prstGeom prst="line">
                  <a:avLst/>
                </a:prstGeom>
                <a:ln w="28575" cap="flat" cmpd="sng">
                  <a:solidFill>
                    <a:srgbClr val="CCFFFF"/>
                  </a:solidFill>
                  <a:prstDash val="solid"/>
                  <a:headEnd type="none" w="med" len="med"/>
                  <a:tailEnd type="none" w="med" len="med"/>
                </a:ln>
              </p:spPr>
            </p:sp>
            <p:sp>
              <p:nvSpPr>
                <p:cNvPr id="25014" name="直接连接符 25013"/>
                <p:cNvSpPr/>
                <p:nvPr/>
              </p:nvSpPr>
              <p:spPr>
                <a:xfrm flipV="1">
                  <a:off x="3456" y="2928"/>
                  <a:ext cx="240" cy="192"/>
                </a:xfrm>
                <a:prstGeom prst="line">
                  <a:avLst/>
                </a:prstGeom>
                <a:ln w="28575" cap="flat" cmpd="sng">
                  <a:solidFill>
                    <a:srgbClr val="CCFFFF"/>
                  </a:solidFill>
                  <a:prstDash val="solid"/>
                  <a:headEnd type="none" w="med" len="med"/>
                  <a:tailEnd type="none" w="med" len="med"/>
                </a:ln>
              </p:spPr>
            </p:sp>
            <p:sp>
              <p:nvSpPr>
                <p:cNvPr id="25015" name="直接连接符 25014"/>
                <p:cNvSpPr/>
                <p:nvPr/>
              </p:nvSpPr>
              <p:spPr>
                <a:xfrm flipV="1">
                  <a:off x="3456" y="3600"/>
                  <a:ext cx="240" cy="192"/>
                </a:xfrm>
                <a:prstGeom prst="line">
                  <a:avLst/>
                </a:prstGeom>
                <a:ln w="28575" cap="flat" cmpd="sng">
                  <a:solidFill>
                    <a:srgbClr val="CCFFFF"/>
                  </a:solidFill>
                  <a:prstDash val="sysDot"/>
                  <a:headEnd type="none" w="med" len="med"/>
                  <a:tailEnd type="none" w="med" len="med"/>
                </a:ln>
              </p:spPr>
            </p:sp>
            <p:sp>
              <p:nvSpPr>
                <p:cNvPr id="25016" name="直接连接符 25015"/>
                <p:cNvSpPr/>
                <p:nvPr/>
              </p:nvSpPr>
              <p:spPr>
                <a:xfrm flipV="1">
                  <a:off x="4128" y="3600"/>
                  <a:ext cx="240" cy="192"/>
                </a:xfrm>
                <a:prstGeom prst="line">
                  <a:avLst/>
                </a:prstGeom>
                <a:ln w="28575" cap="flat" cmpd="sng">
                  <a:solidFill>
                    <a:srgbClr val="CCFFFF"/>
                  </a:solidFill>
                  <a:prstDash val="solid"/>
                  <a:headEnd type="none" w="med" len="med"/>
                  <a:tailEnd type="none" w="med" len="med"/>
                </a:ln>
              </p:spPr>
            </p:sp>
            <p:sp>
              <p:nvSpPr>
                <p:cNvPr id="25017" name="直接连接符 25016"/>
                <p:cNvSpPr/>
                <p:nvPr/>
              </p:nvSpPr>
              <p:spPr>
                <a:xfrm>
                  <a:off x="3696" y="2928"/>
                  <a:ext cx="672" cy="0"/>
                </a:xfrm>
                <a:prstGeom prst="line">
                  <a:avLst/>
                </a:prstGeom>
                <a:ln w="28575" cap="flat" cmpd="sng">
                  <a:solidFill>
                    <a:srgbClr val="CCFFFF"/>
                  </a:solidFill>
                  <a:prstDash val="solid"/>
                  <a:headEnd type="none" w="med" len="med"/>
                  <a:tailEnd type="none" w="med" len="med"/>
                </a:ln>
              </p:spPr>
            </p:sp>
            <p:sp>
              <p:nvSpPr>
                <p:cNvPr id="25018" name="直接连接符 25017"/>
                <p:cNvSpPr/>
                <p:nvPr/>
              </p:nvSpPr>
              <p:spPr>
                <a:xfrm>
                  <a:off x="3696" y="2928"/>
                  <a:ext cx="0" cy="672"/>
                </a:xfrm>
                <a:prstGeom prst="line">
                  <a:avLst/>
                </a:prstGeom>
                <a:ln w="28575" cap="flat" cmpd="sng">
                  <a:solidFill>
                    <a:srgbClr val="CCFFFF"/>
                  </a:solidFill>
                  <a:prstDash val="sysDot"/>
                  <a:headEnd type="none" w="med" len="med"/>
                  <a:tailEnd type="none" w="med" len="med"/>
                </a:ln>
              </p:spPr>
            </p:sp>
            <p:sp>
              <p:nvSpPr>
                <p:cNvPr id="25019" name="直接连接符 25018"/>
                <p:cNvSpPr/>
                <p:nvPr/>
              </p:nvSpPr>
              <p:spPr>
                <a:xfrm>
                  <a:off x="4368" y="2928"/>
                  <a:ext cx="0" cy="672"/>
                </a:xfrm>
                <a:prstGeom prst="line">
                  <a:avLst/>
                </a:prstGeom>
                <a:ln w="28575" cap="flat" cmpd="sng">
                  <a:solidFill>
                    <a:srgbClr val="CCFFFF"/>
                  </a:solidFill>
                  <a:prstDash val="solid"/>
                  <a:headEnd type="none" w="med" len="med"/>
                  <a:tailEnd type="none" w="med" len="med"/>
                </a:ln>
              </p:spPr>
            </p:sp>
            <p:sp>
              <p:nvSpPr>
                <p:cNvPr id="25020" name="直接连接符 25019"/>
                <p:cNvSpPr/>
                <p:nvPr/>
              </p:nvSpPr>
              <p:spPr>
                <a:xfrm>
                  <a:off x="3456" y="3120"/>
                  <a:ext cx="672" cy="0"/>
                </a:xfrm>
                <a:prstGeom prst="line">
                  <a:avLst/>
                </a:prstGeom>
                <a:ln w="28575" cap="flat" cmpd="sng">
                  <a:solidFill>
                    <a:srgbClr val="CCFFFF"/>
                  </a:solidFill>
                  <a:prstDash val="solid"/>
                  <a:headEnd type="none" w="med" len="med"/>
                  <a:tailEnd type="none" w="med" len="med"/>
                </a:ln>
              </p:spPr>
            </p:sp>
            <p:sp>
              <p:nvSpPr>
                <p:cNvPr id="25021" name="直接连接符 25020"/>
                <p:cNvSpPr/>
                <p:nvPr/>
              </p:nvSpPr>
              <p:spPr>
                <a:xfrm>
                  <a:off x="3456" y="3792"/>
                  <a:ext cx="672" cy="0"/>
                </a:xfrm>
                <a:prstGeom prst="line">
                  <a:avLst/>
                </a:prstGeom>
                <a:ln w="28575" cap="flat" cmpd="sng">
                  <a:solidFill>
                    <a:srgbClr val="CCFFFF"/>
                  </a:solidFill>
                  <a:prstDash val="sysDot"/>
                  <a:headEnd type="none" w="med" len="med"/>
                  <a:tailEnd type="none" w="med" len="med"/>
                </a:ln>
              </p:spPr>
            </p:sp>
            <p:sp>
              <p:nvSpPr>
                <p:cNvPr id="25022" name="直接连接符 25021"/>
                <p:cNvSpPr/>
                <p:nvPr/>
              </p:nvSpPr>
              <p:spPr>
                <a:xfrm>
                  <a:off x="3456" y="3120"/>
                  <a:ext cx="0" cy="672"/>
                </a:xfrm>
                <a:prstGeom prst="line">
                  <a:avLst/>
                </a:prstGeom>
                <a:ln w="28575" cap="flat" cmpd="sng">
                  <a:solidFill>
                    <a:srgbClr val="CCFFFF"/>
                  </a:solidFill>
                  <a:prstDash val="sysDot"/>
                  <a:headEnd type="none" w="med" len="med"/>
                  <a:tailEnd type="none" w="med" len="med"/>
                </a:ln>
              </p:spPr>
            </p:sp>
            <p:sp>
              <p:nvSpPr>
                <p:cNvPr id="25023" name="直接连接符 25022"/>
                <p:cNvSpPr/>
                <p:nvPr/>
              </p:nvSpPr>
              <p:spPr>
                <a:xfrm>
                  <a:off x="4128" y="3120"/>
                  <a:ext cx="0" cy="672"/>
                </a:xfrm>
                <a:prstGeom prst="line">
                  <a:avLst/>
                </a:prstGeom>
                <a:ln w="28575" cap="flat" cmpd="sng">
                  <a:solidFill>
                    <a:srgbClr val="CCFFFF"/>
                  </a:solidFill>
                  <a:prstDash val="solid"/>
                  <a:headEnd type="none" w="med" len="med"/>
                  <a:tailEnd type="none" w="med" len="med"/>
                </a:ln>
              </p:spPr>
            </p:sp>
          </p:grpSp>
          <p:sp>
            <p:nvSpPr>
              <p:cNvPr id="25024" name="椭圆 25023"/>
              <p:cNvSpPr/>
              <p:nvPr/>
            </p:nvSpPr>
            <p:spPr>
              <a:xfrm>
                <a:off x="2400" y="960"/>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5025" name="椭圆 25024"/>
              <p:cNvSpPr/>
              <p:nvPr/>
            </p:nvSpPr>
            <p:spPr>
              <a:xfrm>
                <a:off x="2160" y="115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5026" name="椭圆 25025"/>
              <p:cNvSpPr/>
              <p:nvPr/>
            </p:nvSpPr>
            <p:spPr>
              <a:xfrm>
                <a:off x="2160" y="1824"/>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5027" name="椭圆 25026"/>
              <p:cNvSpPr/>
              <p:nvPr/>
            </p:nvSpPr>
            <p:spPr>
              <a:xfrm>
                <a:off x="2400" y="163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5028" name="椭圆 25027"/>
              <p:cNvSpPr/>
              <p:nvPr/>
            </p:nvSpPr>
            <p:spPr>
              <a:xfrm>
                <a:off x="3072" y="960"/>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5029" name="椭圆 25028"/>
              <p:cNvSpPr/>
              <p:nvPr/>
            </p:nvSpPr>
            <p:spPr>
              <a:xfrm>
                <a:off x="2832" y="115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5030" name="椭圆 25029"/>
              <p:cNvSpPr/>
              <p:nvPr/>
            </p:nvSpPr>
            <p:spPr>
              <a:xfrm>
                <a:off x="2832" y="1824"/>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5031" name="椭圆 25030"/>
              <p:cNvSpPr/>
              <p:nvPr/>
            </p:nvSpPr>
            <p:spPr>
              <a:xfrm>
                <a:off x="3072" y="163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grpSp>
        <p:sp>
          <p:nvSpPr>
            <p:cNvPr id="25032" name="椭圆 25031"/>
            <p:cNvSpPr/>
            <p:nvPr/>
          </p:nvSpPr>
          <p:spPr>
            <a:xfrm>
              <a:off x="4320" y="1824"/>
              <a:ext cx="240" cy="240"/>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grpSp>
      <p:grpSp>
        <p:nvGrpSpPr>
          <p:cNvPr id="25033" name="组合 25032"/>
          <p:cNvGrpSpPr/>
          <p:nvPr/>
        </p:nvGrpSpPr>
        <p:grpSpPr>
          <a:xfrm>
            <a:off x="5029200" y="2514600"/>
            <a:ext cx="1676400" cy="1600200"/>
            <a:chOff x="3888" y="1488"/>
            <a:chExt cx="1056" cy="1008"/>
          </a:xfrm>
        </p:grpSpPr>
        <p:grpSp>
          <p:nvGrpSpPr>
            <p:cNvPr id="25034" name="组合 25033"/>
            <p:cNvGrpSpPr/>
            <p:nvPr/>
          </p:nvGrpSpPr>
          <p:grpSpPr>
            <a:xfrm>
              <a:off x="3888" y="1488"/>
              <a:ext cx="1056" cy="1008"/>
              <a:chOff x="2160" y="960"/>
              <a:chExt cx="1056" cy="1008"/>
            </a:xfrm>
          </p:grpSpPr>
          <p:grpSp>
            <p:nvGrpSpPr>
              <p:cNvPr id="25035" name="组合 25034"/>
              <p:cNvGrpSpPr/>
              <p:nvPr/>
            </p:nvGrpSpPr>
            <p:grpSpPr>
              <a:xfrm>
                <a:off x="2256" y="1008"/>
                <a:ext cx="912" cy="864"/>
                <a:chOff x="3456" y="2928"/>
                <a:chExt cx="912" cy="864"/>
              </a:xfrm>
            </p:grpSpPr>
            <p:sp>
              <p:nvSpPr>
                <p:cNvPr id="25036" name="直接连接符 25035"/>
                <p:cNvSpPr/>
                <p:nvPr/>
              </p:nvSpPr>
              <p:spPr>
                <a:xfrm>
                  <a:off x="3696" y="3600"/>
                  <a:ext cx="672" cy="0"/>
                </a:xfrm>
                <a:prstGeom prst="line">
                  <a:avLst/>
                </a:prstGeom>
                <a:ln w="28575" cap="flat" cmpd="sng">
                  <a:solidFill>
                    <a:srgbClr val="CC99FF"/>
                  </a:solidFill>
                  <a:prstDash val="sysDot"/>
                  <a:headEnd type="none" w="med" len="med"/>
                  <a:tailEnd type="none" w="med" len="med"/>
                </a:ln>
              </p:spPr>
            </p:sp>
            <p:sp>
              <p:nvSpPr>
                <p:cNvPr id="25037" name="直接连接符 25036"/>
                <p:cNvSpPr/>
                <p:nvPr/>
              </p:nvSpPr>
              <p:spPr>
                <a:xfrm flipV="1">
                  <a:off x="4128" y="2928"/>
                  <a:ext cx="240" cy="192"/>
                </a:xfrm>
                <a:prstGeom prst="line">
                  <a:avLst/>
                </a:prstGeom>
                <a:ln w="28575" cap="flat" cmpd="sng">
                  <a:solidFill>
                    <a:srgbClr val="CC99FF"/>
                  </a:solidFill>
                  <a:prstDash val="solid"/>
                  <a:headEnd type="none" w="med" len="med"/>
                  <a:tailEnd type="none" w="med" len="med"/>
                </a:ln>
              </p:spPr>
            </p:sp>
            <p:sp>
              <p:nvSpPr>
                <p:cNvPr id="25038" name="直接连接符 25037"/>
                <p:cNvSpPr/>
                <p:nvPr/>
              </p:nvSpPr>
              <p:spPr>
                <a:xfrm flipV="1">
                  <a:off x="3456" y="2928"/>
                  <a:ext cx="240" cy="192"/>
                </a:xfrm>
                <a:prstGeom prst="line">
                  <a:avLst/>
                </a:prstGeom>
                <a:ln w="28575" cap="flat" cmpd="sng">
                  <a:solidFill>
                    <a:srgbClr val="CC99FF"/>
                  </a:solidFill>
                  <a:prstDash val="solid"/>
                  <a:headEnd type="none" w="med" len="med"/>
                  <a:tailEnd type="none" w="med" len="med"/>
                </a:ln>
              </p:spPr>
            </p:sp>
            <p:sp>
              <p:nvSpPr>
                <p:cNvPr id="25039" name="直接连接符 25038"/>
                <p:cNvSpPr/>
                <p:nvPr/>
              </p:nvSpPr>
              <p:spPr>
                <a:xfrm flipV="1">
                  <a:off x="3456" y="3600"/>
                  <a:ext cx="240" cy="192"/>
                </a:xfrm>
                <a:prstGeom prst="line">
                  <a:avLst/>
                </a:prstGeom>
                <a:ln w="28575" cap="flat" cmpd="sng">
                  <a:solidFill>
                    <a:srgbClr val="CC99FF"/>
                  </a:solidFill>
                  <a:prstDash val="sysDot"/>
                  <a:headEnd type="none" w="med" len="med"/>
                  <a:tailEnd type="none" w="med" len="med"/>
                </a:ln>
              </p:spPr>
            </p:sp>
            <p:sp>
              <p:nvSpPr>
                <p:cNvPr id="25040" name="直接连接符 25039"/>
                <p:cNvSpPr/>
                <p:nvPr/>
              </p:nvSpPr>
              <p:spPr>
                <a:xfrm flipV="1">
                  <a:off x="4128" y="3600"/>
                  <a:ext cx="240" cy="192"/>
                </a:xfrm>
                <a:prstGeom prst="line">
                  <a:avLst/>
                </a:prstGeom>
                <a:ln w="28575" cap="flat" cmpd="sng">
                  <a:solidFill>
                    <a:srgbClr val="CC99FF"/>
                  </a:solidFill>
                  <a:prstDash val="solid"/>
                  <a:headEnd type="none" w="med" len="med"/>
                  <a:tailEnd type="none" w="med" len="med"/>
                </a:ln>
              </p:spPr>
            </p:sp>
            <p:sp>
              <p:nvSpPr>
                <p:cNvPr id="25041" name="直接连接符 25040"/>
                <p:cNvSpPr/>
                <p:nvPr/>
              </p:nvSpPr>
              <p:spPr>
                <a:xfrm>
                  <a:off x="3696" y="2928"/>
                  <a:ext cx="672" cy="0"/>
                </a:xfrm>
                <a:prstGeom prst="line">
                  <a:avLst/>
                </a:prstGeom>
                <a:ln w="28575" cap="flat" cmpd="sng">
                  <a:solidFill>
                    <a:srgbClr val="CC99FF"/>
                  </a:solidFill>
                  <a:prstDash val="solid"/>
                  <a:headEnd type="none" w="med" len="med"/>
                  <a:tailEnd type="none" w="med" len="med"/>
                </a:ln>
              </p:spPr>
            </p:sp>
            <p:sp>
              <p:nvSpPr>
                <p:cNvPr id="25042" name="直接连接符 25041"/>
                <p:cNvSpPr/>
                <p:nvPr/>
              </p:nvSpPr>
              <p:spPr>
                <a:xfrm>
                  <a:off x="3696" y="2928"/>
                  <a:ext cx="0" cy="672"/>
                </a:xfrm>
                <a:prstGeom prst="line">
                  <a:avLst/>
                </a:prstGeom>
                <a:ln w="28575" cap="flat" cmpd="sng">
                  <a:solidFill>
                    <a:srgbClr val="CC99FF"/>
                  </a:solidFill>
                  <a:prstDash val="sysDot"/>
                  <a:headEnd type="none" w="med" len="med"/>
                  <a:tailEnd type="none" w="med" len="med"/>
                </a:ln>
              </p:spPr>
            </p:sp>
            <p:sp>
              <p:nvSpPr>
                <p:cNvPr id="25043" name="直接连接符 25042"/>
                <p:cNvSpPr/>
                <p:nvPr/>
              </p:nvSpPr>
              <p:spPr>
                <a:xfrm>
                  <a:off x="4368" y="2928"/>
                  <a:ext cx="0" cy="672"/>
                </a:xfrm>
                <a:prstGeom prst="line">
                  <a:avLst/>
                </a:prstGeom>
                <a:ln w="28575" cap="flat" cmpd="sng">
                  <a:solidFill>
                    <a:srgbClr val="CC99FF"/>
                  </a:solidFill>
                  <a:prstDash val="solid"/>
                  <a:headEnd type="none" w="med" len="med"/>
                  <a:tailEnd type="none" w="med" len="med"/>
                </a:ln>
              </p:spPr>
            </p:sp>
            <p:sp>
              <p:nvSpPr>
                <p:cNvPr id="25044" name="直接连接符 25043"/>
                <p:cNvSpPr/>
                <p:nvPr/>
              </p:nvSpPr>
              <p:spPr>
                <a:xfrm>
                  <a:off x="3456" y="3120"/>
                  <a:ext cx="672" cy="0"/>
                </a:xfrm>
                <a:prstGeom prst="line">
                  <a:avLst/>
                </a:prstGeom>
                <a:ln w="28575" cap="flat" cmpd="sng">
                  <a:solidFill>
                    <a:srgbClr val="CC99FF"/>
                  </a:solidFill>
                  <a:prstDash val="solid"/>
                  <a:headEnd type="none" w="med" len="med"/>
                  <a:tailEnd type="none" w="med" len="med"/>
                </a:ln>
              </p:spPr>
            </p:sp>
            <p:sp>
              <p:nvSpPr>
                <p:cNvPr id="25045" name="直接连接符 25044"/>
                <p:cNvSpPr/>
                <p:nvPr/>
              </p:nvSpPr>
              <p:spPr>
                <a:xfrm>
                  <a:off x="3456" y="3792"/>
                  <a:ext cx="672" cy="0"/>
                </a:xfrm>
                <a:prstGeom prst="line">
                  <a:avLst/>
                </a:prstGeom>
                <a:ln w="28575" cap="flat" cmpd="sng">
                  <a:solidFill>
                    <a:srgbClr val="CC99FF"/>
                  </a:solidFill>
                  <a:prstDash val="sysDot"/>
                  <a:headEnd type="none" w="med" len="med"/>
                  <a:tailEnd type="none" w="med" len="med"/>
                </a:ln>
              </p:spPr>
            </p:sp>
            <p:sp>
              <p:nvSpPr>
                <p:cNvPr id="25046" name="直接连接符 25045"/>
                <p:cNvSpPr/>
                <p:nvPr/>
              </p:nvSpPr>
              <p:spPr>
                <a:xfrm>
                  <a:off x="3456" y="3120"/>
                  <a:ext cx="0" cy="672"/>
                </a:xfrm>
                <a:prstGeom prst="line">
                  <a:avLst/>
                </a:prstGeom>
                <a:ln w="28575" cap="flat" cmpd="sng">
                  <a:solidFill>
                    <a:srgbClr val="CC99FF"/>
                  </a:solidFill>
                  <a:prstDash val="sysDot"/>
                  <a:headEnd type="none" w="med" len="med"/>
                  <a:tailEnd type="none" w="med" len="med"/>
                </a:ln>
              </p:spPr>
            </p:sp>
            <p:sp>
              <p:nvSpPr>
                <p:cNvPr id="25047" name="直接连接符 25046"/>
                <p:cNvSpPr/>
                <p:nvPr/>
              </p:nvSpPr>
              <p:spPr>
                <a:xfrm>
                  <a:off x="4128" y="3120"/>
                  <a:ext cx="0" cy="672"/>
                </a:xfrm>
                <a:prstGeom prst="line">
                  <a:avLst/>
                </a:prstGeom>
                <a:ln w="28575" cap="flat" cmpd="sng">
                  <a:solidFill>
                    <a:srgbClr val="CC99FF"/>
                  </a:solidFill>
                  <a:prstDash val="solid"/>
                  <a:headEnd type="none" w="med" len="med"/>
                  <a:tailEnd type="none" w="med" len="med"/>
                </a:ln>
              </p:spPr>
            </p:sp>
          </p:grpSp>
          <p:sp>
            <p:nvSpPr>
              <p:cNvPr id="25048" name="椭圆 25047"/>
              <p:cNvSpPr/>
              <p:nvPr/>
            </p:nvSpPr>
            <p:spPr>
              <a:xfrm>
                <a:off x="2400" y="960"/>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049" name="椭圆 25048"/>
              <p:cNvSpPr/>
              <p:nvPr/>
            </p:nvSpPr>
            <p:spPr>
              <a:xfrm>
                <a:off x="2160" y="115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050" name="椭圆 25049"/>
              <p:cNvSpPr/>
              <p:nvPr/>
            </p:nvSpPr>
            <p:spPr>
              <a:xfrm>
                <a:off x="2160"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051" name="椭圆 25050"/>
              <p:cNvSpPr/>
              <p:nvPr/>
            </p:nvSpPr>
            <p:spPr>
              <a:xfrm>
                <a:off x="2400" y="163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052" name="椭圆 25051"/>
              <p:cNvSpPr/>
              <p:nvPr/>
            </p:nvSpPr>
            <p:spPr>
              <a:xfrm>
                <a:off x="3072" y="960"/>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053" name="椭圆 25052"/>
              <p:cNvSpPr/>
              <p:nvPr/>
            </p:nvSpPr>
            <p:spPr>
              <a:xfrm>
                <a:off x="2832" y="115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054" name="椭圆 25053"/>
              <p:cNvSpPr/>
              <p:nvPr/>
            </p:nvSpPr>
            <p:spPr>
              <a:xfrm>
                <a:off x="2832"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055" name="椭圆 25054"/>
              <p:cNvSpPr/>
              <p:nvPr/>
            </p:nvSpPr>
            <p:spPr>
              <a:xfrm>
                <a:off x="3072" y="163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sp>
          <p:nvSpPr>
            <p:cNvPr id="25056" name="椭圆 25055"/>
            <p:cNvSpPr/>
            <p:nvPr/>
          </p:nvSpPr>
          <p:spPr>
            <a:xfrm>
              <a:off x="4320" y="1824"/>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grpSp>
        <p:nvGrpSpPr>
          <p:cNvPr id="25057" name="组合 25056"/>
          <p:cNvGrpSpPr/>
          <p:nvPr/>
        </p:nvGrpSpPr>
        <p:grpSpPr>
          <a:xfrm>
            <a:off x="5029200" y="2514600"/>
            <a:ext cx="1676400" cy="1600200"/>
            <a:chOff x="3888" y="1488"/>
            <a:chExt cx="1056" cy="1008"/>
          </a:xfrm>
        </p:grpSpPr>
        <p:grpSp>
          <p:nvGrpSpPr>
            <p:cNvPr id="25058" name="组合 25057"/>
            <p:cNvGrpSpPr/>
            <p:nvPr/>
          </p:nvGrpSpPr>
          <p:grpSpPr>
            <a:xfrm>
              <a:off x="3888" y="1488"/>
              <a:ext cx="1056" cy="1008"/>
              <a:chOff x="2160" y="960"/>
              <a:chExt cx="1056" cy="1008"/>
            </a:xfrm>
          </p:grpSpPr>
          <p:grpSp>
            <p:nvGrpSpPr>
              <p:cNvPr id="25059" name="组合 25058"/>
              <p:cNvGrpSpPr/>
              <p:nvPr/>
            </p:nvGrpSpPr>
            <p:grpSpPr>
              <a:xfrm>
                <a:off x="2256" y="1008"/>
                <a:ext cx="912" cy="864"/>
                <a:chOff x="3456" y="2928"/>
                <a:chExt cx="912" cy="864"/>
              </a:xfrm>
            </p:grpSpPr>
            <p:sp>
              <p:nvSpPr>
                <p:cNvPr id="25060" name="直接连接符 25059"/>
                <p:cNvSpPr/>
                <p:nvPr/>
              </p:nvSpPr>
              <p:spPr>
                <a:xfrm>
                  <a:off x="3696" y="3600"/>
                  <a:ext cx="672" cy="0"/>
                </a:xfrm>
                <a:prstGeom prst="line">
                  <a:avLst/>
                </a:prstGeom>
                <a:ln w="28575" cap="flat" cmpd="sng">
                  <a:solidFill>
                    <a:srgbClr val="CCFFFF"/>
                  </a:solidFill>
                  <a:prstDash val="sysDot"/>
                  <a:headEnd type="none" w="med" len="med"/>
                  <a:tailEnd type="none" w="med" len="med"/>
                </a:ln>
              </p:spPr>
            </p:sp>
            <p:sp>
              <p:nvSpPr>
                <p:cNvPr id="25061" name="直接连接符 25060"/>
                <p:cNvSpPr/>
                <p:nvPr/>
              </p:nvSpPr>
              <p:spPr>
                <a:xfrm flipV="1">
                  <a:off x="4128" y="2928"/>
                  <a:ext cx="240" cy="192"/>
                </a:xfrm>
                <a:prstGeom prst="line">
                  <a:avLst/>
                </a:prstGeom>
                <a:ln w="28575" cap="flat" cmpd="sng">
                  <a:solidFill>
                    <a:srgbClr val="CCFFFF"/>
                  </a:solidFill>
                  <a:prstDash val="solid"/>
                  <a:headEnd type="none" w="med" len="med"/>
                  <a:tailEnd type="none" w="med" len="med"/>
                </a:ln>
              </p:spPr>
            </p:sp>
            <p:sp>
              <p:nvSpPr>
                <p:cNvPr id="25062" name="直接连接符 25061"/>
                <p:cNvSpPr/>
                <p:nvPr/>
              </p:nvSpPr>
              <p:spPr>
                <a:xfrm flipV="1">
                  <a:off x="3456" y="2928"/>
                  <a:ext cx="240" cy="192"/>
                </a:xfrm>
                <a:prstGeom prst="line">
                  <a:avLst/>
                </a:prstGeom>
                <a:ln w="28575" cap="flat" cmpd="sng">
                  <a:solidFill>
                    <a:srgbClr val="CCFFFF"/>
                  </a:solidFill>
                  <a:prstDash val="solid"/>
                  <a:headEnd type="none" w="med" len="med"/>
                  <a:tailEnd type="none" w="med" len="med"/>
                </a:ln>
              </p:spPr>
            </p:sp>
            <p:sp>
              <p:nvSpPr>
                <p:cNvPr id="25063" name="直接连接符 25062"/>
                <p:cNvSpPr/>
                <p:nvPr/>
              </p:nvSpPr>
              <p:spPr>
                <a:xfrm flipV="1">
                  <a:off x="3456" y="3600"/>
                  <a:ext cx="240" cy="192"/>
                </a:xfrm>
                <a:prstGeom prst="line">
                  <a:avLst/>
                </a:prstGeom>
                <a:ln w="28575" cap="flat" cmpd="sng">
                  <a:solidFill>
                    <a:srgbClr val="CCFFFF"/>
                  </a:solidFill>
                  <a:prstDash val="sysDot"/>
                  <a:headEnd type="none" w="med" len="med"/>
                  <a:tailEnd type="none" w="med" len="med"/>
                </a:ln>
              </p:spPr>
            </p:sp>
            <p:sp>
              <p:nvSpPr>
                <p:cNvPr id="25064" name="直接连接符 25063"/>
                <p:cNvSpPr/>
                <p:nvPr/>
              </p:nvSpPr>
              <p:spPr>
                <a:xfrm flipV="1">
                  <a:off x="4128" y="3600"/>
                  <a:ext cx="240" cy="192"/>
                </a:xfrm>
                <a:prstGeom prst="line">
                  <a:avLst/>
                </a:prstGeom>
                <a:ln w="28575" cap="flat" cmpd="sng">
                  <a:solidFill>
                    <a:srgbClr val="CCFFFF"/>
                  </a:solidFill>
                  <a:prstDash val="solid"/>
                  <a:headEnd type="none" w="med" len="med"/>
                  <a:tailEnd type="none" w="med" len="med"/>
                </a:ln>
              </p:spPr>
            </p:sp>
            <p:sp>
              <p:nvSpPr>
                <p:cNvPr id="25065" name="直接连接符 25064"/>
                <p:cNvSpPr/>
                <p:nvPr/>
              </p:nvSpPr>
              <p:spPr>
                <a:xfrm>
                  <a:off x="3696" y="2928"/>
                  <a:ext cx="672" cy="0"/>
                </a:xfrm>
                <a:prstGeom prst="line">
                  <a:avLst/>
                </a:prstGeom>
                <a:ln w="28575" cap="flat" cmpd="sng">
                  <a:solidFill>
                    <a:srgbClr val="CCFFFF"/>
                  </a:solidFill>
                  <a:prstDash val="solid"/>
                  <a:headEnd type="none" w="med" len="med"/>
                  <a:tailEnd type="none" w="med" len="med"/>
                </a:ln>
              </p:spPr>
            </p:sp>
            <p:sp>
              <p:nvSpPr>
                <p:cNvPr id="25066" name="直接连接符 25065"/>
                <p:cNvSpPr/>
                <p:nvPr/>
              </p:nvSpPr>
              <p:spPr>
                <a:xfrm>
                  <a:off x="3696" y="2928"/>
                  <a:ext cx="0" cy="672"/>
                </a:xfrm>
                <a:prstGeom prst="line">
                  <a:avLst/>
                </a:prstGeom>
                <a:ln w="28575" cap="flat" cmpd="sng">
                  <a:solidFill>
                    <a:srgbClr val="CCFFFF"/>
                  </a:solidFill>
                  <a:prstDash val="sysDot"/>
                  <a:headEnd type="none" w="med" len="med"/>
                  <a:tailEnd type="none" w="med" len="med"/>
                </a:ln>
              </p:spPr>
            </p:sp>
            <p:sp>
              <p:nvSpPr>
                <p:cNvPr id="25067" name="直接连接符 25066"/>
                <p:cNvSpPr/>
                <p:nvPr/>
              </p:nvSpPr>
              <p:spPr>
                <a:xfrm>
                  <a:off x="4368" y="2928"/>
                  <a:ext cx="0" cy="672"/>
                </a:xfrm>
                <a:prstGeom prst="line">
                  <a:avLst/>
                </a:prstGeom>
                <a:ln w="28575" cap="flat" cmpd="sng">
                  <a:solidFill>
                    <a:srgbClr val="CCFFFF"/>
                  </a:solidFill>
                  <a:prstDash val="solid"/>
                  <a:headEnd type="none" w="med" len="med"/>
                  <a:tailEnd type="none" w="med" len="med"/>
                </a:ln>
              </p:spPr>
            </p:sp>
            <p:sp>
              <p:nvSpPr>
                <p:cNvPr id="25068" name="直接连接符 25067"/>
                <p:cNvSpPr/>
                <p:nvPr/>
              </p:nvSpPr>
              <p:spPr>
                <a:xfrm>
                  <a:off x="3456" y="3120"/>
                  <a:ext cx="672" cy="0"/>
                </a:xfrm>
                <a:prstGeom prst="line">
                  <a:avLst/>
                </a:prstGeom>
                <a:ln w="28575" cap="flat" cmpd="sng">
                  <a:solidFill>
                    <a:srgbClr val="CCFFFF"/>
                  </a:solidFill>
                  <a:prstDash val="solid"/>
                  <a:headEnd type="none" w="med" len="med"/>
                  <a:tailEnd type="none" w="med" len="med"/>
                </a:ln>
              </p:spPr>
            </p:sp>
            <p:sp>
              <p:nvSpPr>
                <p:cNvPr id="25069" name="直接连接符 25068"/>
                <p:cNvSpPr/>
                <p:nvPr/>
              </p:nvSpPr>
              <p:spPr>
                <a:xfrm>
                  <a:off x="3456" y="3792"/>
                  <a:ext cx="672" cy="0"/>
                </a:xfrm>
                <a:prstGeom prst="line">
                  <a:avLst/>
                </a:prstGeom>
                <a:ln w="28575" cap="flat" cmpd="sng">
                  <a:solidFill>
                    <a:srgbClr val="CCFFFF"/>
                  </a:solidFill>
                  <a:prstDash val="sysDot"/>
                  <a:headEnd type="none" w="med" len="med"/>
                  <a:tailEnd type="none" w="med" len="med"/>
                </a:ln>
              </p:spPr>
            </p:sp>
            <p:sp>
              <p:nvSpPr>
                <p:cNvPr id="25070" name="直接连接符 25069"/>
                <p:cNvSpPr/>
                <p:nvPr/>
              </p:nvSpPr>
              <p:spPr>
                <a:xfrm>
                  <a:off x="3456" y="3120"/>
                  <a:ext cx="0" cy="672"/>
                </a:xfrm>
                <a:prstGeom prst="line">
                  <a:avLst/>
                </a:prstGeom>
                <a:ln w="28575" cap="flat" cmpd="sng">
                  <a:solidFill>
                    <a:srgbClr val="CCFFFF"/>
                  </a:solidFill>
                  <a:prstDash val="sysDot"/>
                  <a:headEnd type="none" w="med" len="med"/>
                  <a:tailEnd type="none" w="med" len="med"/>
                </a:ln>
              </p:spPr>
            </p:sp>
            <p:sp>
              <p:nvSpPr>
                <p:cNvPr id="25071" name="直接连接符 25070"/>
                <p:cNvSpPr/>
                <p:nvPr/>
              </p:nvSpPr>
              <p:spPr>
                <a:xfrm>
                  <a:off x="4128" y="3120"/>
                  <a:ext cx="0" cy="672"/>
                </a:xfrm>
                <a:prstGeom prst="line">
                  <a:avLst/>
                </a:prstGeom>
                <a:ln w="28575" cap="flat" cmpd="sng">
                  <a:solidFill>
                    <a:srgbClr val="CCFFFF"/>
                  </a:solidFill>
                  <a:prstDash val="solid"/>
                  <a:headEnd type="none" w="med" len="med"/>
                  <a:tailEnd type="none" w="med" len="med"/>
                </a:ln>
              </p:spPr>
            </p:sp>
          </p:grpSp>
          <p:sp>
            <p:nvSpPr>
              <p:cNvPr id="25072" name="椭圆 25071"/>
              <p:cNvSpPr/>
              <p:nvPr/>
            </p:nvSpPr>
            <p:spPr>
              <a:xfrm>
                <a:off x="2400" y="960"/>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5073" name="椭圆 25072"/>
              <p:cNvSpPr/>
              <p:nvPr/>
            </p:nvSpPr>
            <p:spPr>
              <a:xfrm>
                <a:off x="2160" y="115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5074" name="椭圆 25073"/>
              <p:cNvSpPr/>
              <p:nvPr/>
            </p:nvSpPr>
            <p:spPr>
              <a:xfrm>
                <a:off x="2160" y="1824"/>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5075" name="椭圆 25074"/>
              <p:cNvSpPr/>
              <p:nvPr/>
            </p:nvSpPr>
            <p:spPr>
              <a:xfrm>
                <a:off x="2400" y="163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5076" name="椭圆 25075"/>
              <p:cNvSpPr/>
              <p:nvPr/>
            </p:nvSpPr>
            <p:spPr>
              <a:xfrm>
                <a:off x="3072" y="960"/>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5077" name="椭圆 25076"/>
              <p:cNvSpPr/>
              <p:nvPr/>
            </p:nvSpPr>
            <p:spPr>
              <a:xfrm>
                <a:off x="2832" y="115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5078" name="椭圆 25077"/>
              <p:cNvSpPr/>
              <p:nvPr/>
            </p:nvSpPr>
            <p:spPr>
              <a:xfrm>
                <a:off x="2832" y="1824"/>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5079" name="椭圆 25078"/>
              <p:cNvSpPr/>
              <p:nvPr/>
            </p:nvSpPr>
            <p:spPr>
              <a:xfrm>
                <a:off x="3072" y="163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grpSp>
        <p:sp>
          <p:nvSpPr>
            <p:cNvPr id="25080" name="椭圆 25079"/>
            <p:cNvSpPr/>
            <p:nvPr/>
          </p:nvSpPr>
          <p:spPr>
            <a:xfrm>
              <a:off x="4320" y="1824"/>
              <a:ext cx="240" cy="240"/>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grpSp>
      <p:grpSp>
        <p:nvGrpSpPr>
          <p:cNvPr id="25081" name="组合 25080"/>
          <p:cNvGrpSpPr/>
          <p:nvPr/>
        </p:nvGrpSpPr>
        <p:grpSpPr>
          <a:xfrm>
            <a:off x="5029200" y="2514600"/>
            <a:ext cx="1676400" cy="1600200"/>
            <a:chOff x="3888" y="1488"/>
            <a:chExt cx="1056" cy="1008"/>
          </a:xfrm>
        </p:grpSpPr>
        <p:grpSp>
          <p:nvGrpSpPr>
            <p:cNvPr id="25082" name="组合 25081"/>
            <p:cNvGrpSpPr/>
            <p:nvPr/>
          </p:nvGrpSpPr>
          <p:grpSpPr>
            <a:xfrm>
              <a:off x="3888" y="1488"/>
              <a:ext cx="1056" cy="1008"/>
              <a:chOff x="2160" y="960"/>
              <a:chExt cx="1056" cy="1008"/>
            </a:xfrm>
          </p:grpSpPr>
          <p:grpSp>
            <p:nvGrpSpPr>
              <p:cNvPr id="25083" name="组合 25082"/>
              <p:cNvGrpSpPr/>
              <p:nvPr/>
            </p:nvGrpSpPr>
            <p:grpSpPr>
              <a:xfrm>
                <a:off x="2256" y="1008"/>
                <a:ext cx="912" cy="864"/>
                <a:chOff x="3456" y="2928"/>
                <a:chExt cx="912" cy="864"/>
              </a:xfrm>
            </p:grpSpPr>
            <p:sp>
              <p:nvSpPr>
                <p:cNvPr id="25084" name="直接连接符 25083"/>
                <p:cNvSpPr/>
                <p:nvPr/>
              </p:nvSpPr>
              <p:spPr>
                <a:xfrm>
                  <a:off x="3696" y="3600"/>
                  <a:ext cx="672" cy="0"/>
                </a:xfrm>
                <a:prstGeom prst="line">
                  <a:avLst/>
                </a:prstGeom>
                <a:ln w="28575" cap="flat" cmpd="sng">
                  <a:solidFill>
                    <a:srgbClr val="CC99FF"/>
                  </a:solidFill>
                  <a:prstDash val="sysDot"/>
                  <a:headEnd type="none" w="med" len="med"/>
                  <a:tailEnd type="none" w="med" len="med"/>
                </a:ln>
              </p:spPr>
            </p:sp>
            <p:sp>
              <p:nvSpPr>
                <p:cNvPr id="25085" name="直接连接符 25084"/>
                <p:cNvSpPr/>
                <p:nvPr/>
              </p:nvSpPr>
              <p:spPr>
                <a:xfrm flipV="1">
                  <a:off x="4128" y="2928"/>
                  <a:ext cx="240" cy="192"/>
                </a:xfrm>
                <a:prstGeom prst="line">
                  <a:avLst/>
                </a:prstGeom>
                <a:ln w="28575" cap="flat" cmpd="sng">
                  <a:solidFill>
                    <a:srgbClr val="CC99FF"/>
                  </a:solidFill>
                  <a:prstDash val="solid"/>
                  <a:headEnd type="none" w="med" len="med"/>
                  <a:tailEnd type="none" w="med" len="med"/>
                </a:ln>
              </p:spPr>
            </p:sp>
            <p:sp>
              <p:nvSpPr>
                <p:cNvPr id="25086" name="直接连接符 25085"/>
                <p:cNvSpPr/>
                <p:nvPr/>
              </p:nvSpPr>
              <p:spPr>
                <a:xfrm flipV="1">
                  <a:off x="3456" y="2928"/>
                  <a:ext cx="240" cy="192"/>
                </a:xfrm>
                <a:prstGeom prst="line">
                  <a:avLst/>
                </a:prstGeom>
                <a:ln w="28575" cap="flat" cmpd="sng">
                  <a:solidFill>
                    <a:srgbClr val="CC99FF"/>
                  </a:solidFill>
                  <a:prstDash val="solid"/>
                  <a:headEnd type="none" w="med" len="med"/>
                  <a:tailEnd type="none" w="med" len="med"/>
                </a:ln>
              </p:spPr>
            </p:sp>
            <p:sp>
              <p:nvSpPr>
                <p:cNvPr id="25087" name="直接连接符 25086"/>
                <p:cNvSpPr/>
                <p:nvPr/>
              </p:nvSpPr>
              <p:spPr>
                <a:xfrm flipV="1">
                  <a:off x="3456" y="3600"/>
                  <a:ext cx="240" cy="192"/>
                </a:xfrm>
                <a:prstGeom prst="line">
                  <a:avLst/>
                </a:prstGeom>
                <a:ln w="28575" cap="flat" cmpd="sng">
                  <a:solidFill>
                    <a:srgbClr val="CC99FF"/>
                  </a:solidFill>
                  <a:prstDash val="sysDot"/>
                  <a:headEnd type="none" w="med" len="med"/>
                  <a:tailEnd type="none" w="med" len="med"/>
                </a:ln>
              </p:spPr>
            </p:sp>
            <p:sp>
              <p:nvSpPr>
                <p:cNvPr id="25088" name="直接连接符 25087"/>
                <p:cNvSpPr/>
                <p:nvPr/>
              </p:nvSpPr>
              <p:spPr>
                <a:xfrm flipV="1">
                  <a:off x="4128" y="3600"/>
                  <a:ext cx="240" cy="192"/>
                </a:xfrm>
                <a:prstGeom prst="line">
                  <a:avLst/>
                </a:prstGeom>
                <a:ln w="28575" cap="flat" cmpd="sng">
                  <a:solidFill>
                    <a:srgbClr val="CC99FF"/>
                  </a:solidFill>
                  <a:prstDash val="solid"/>
                  <a:headEnd type="none" w="med" len="med"/>
                  <a:tailEnd type="none" w="med" len="med"/>
                </a:ln>
              </p:spPr>
            </p:sp>
            <p:sp>
              <p:nvSpPr>
                <p:cNvPr id="25089" name="直接连接符 25088"/>
                <p:cNvSpPr/>
                <p:nvPr/>
              </p:nvSpPr>
              <p:spPr>
                <a:xfrm>
                  <a:off x="3696" y="2928"/>
                  <a:ext cx="672" cy="0"/>
                </a:xfrm>
                <a:prstGeom prst="line">
                  <a:avLst/>
                </a:prstGeom>
                <a:ln w="28575" cap="flat" cmpd="sng">
                  <a:solidFill>
                    <a:srgbClr val="CC99FF"/>
                  </a:solidFill>
                  <a:prstDash val="solid"/>
                  <a:headEnd type="none" w="med" len="med"/>
                  <a:tailEnd type="none" w="med" len="med"/>
                </a:ln>
              </p:spPr>
            </p:sp>
            <p:sp>
              <p:nvSpPr>
                <p:cNvPr id="25090" name="直接连接符 25089"/>
                <p:cNvSpPr/>
                <p:nvPr/>
              </p:nvSpPr>
              <p:spPr>
                <a:xfrm>
                  <a:off x="3696" y="2928"/>
                  <a:ext cx="0" cy="672"/>
                </a:xfrm>
                <a:prstGeom prst="line">
                  <a:avLst/>
                </a:prstGeom>
                <a:ln w="28575" cap="flat" cmpd="sng">
                  <a:solidFill>
                    <a:srgbClr val="CC99FF"/>
                  </a:solidFill>
                  <a:prstDash val="sysDot"/>
                  <a:headEnd type="none" w="med" len="med"/>
                  <a:tailEnd type="none" w="med" len="med"/>
                </a:ln>
              </p:spPr>
            </p:sp>
            <p:sp>
              <p:nvSpPr>
                <p:cNvPr id="25091" name="直接连接符 25090"/>
                <p:cNvSpPr/>
                <p:nvPr/>
              </p:nvSpPr>
              <p:spPr>
                <a:xfrm>
                  <a:off x="4368" y="2928"/>
                  <a:ext cx="0" cy="672"/>
                </a:xfrm>
                <a:prstGeom prst="line">
                  <a:avLst/>
                </a:prstGeom>
                <a:ln w="28575" cap="flat" cmpd="sng">
                  <a:solidFill>
                    <a:srgbClr val="CC99FF"/>
                  </a:solidFill>
                  <a:prstDash val="solid"/>
                  <a:headEnd type="none" w="med" len="med"/>
                  <a:tailEnd type="none" w="med" len="med"/>
                </a:ln>
              </p:spPr>
            </p:sp>
            <p:sp>
              <p:nvSpPr>
                <p:cNvPr id="25092" name="直接连接符 25091"/>
                <p:cNvSpPr/>
                <p:nvPr/>
              </p:nvSpPr>
              <p:spPr>
                <a:xfrm>
                  <a:off x="3456" y="3120"/>
                  <a:ext cx="672" cy="0"/>
                </a:xfrm>
                <a:prstGeom prst="line">
                  <a:avLst/>
                </a:prstGeom>
                <a:ln w="28575" cap="flat" cmpd="sng">
                  <a:solidFill>
                    <a:srgbClr val="CC99FF"/>
                  </a:solidFill>
                  <a:prstDash val="solid"/>
                  <a:headEnd type="none" w="med" len="med"/>
                  <a:tailEnd type="none" w="med" len="med"/>
                </a:ln>
              </p:spPr>
            </p:sp>
            <p:sp>
              <p:nvSpPr>
                <p:cNvPr id="25093" name="直接连接符 25092"/>
                <p:cNvSpPr/>
                <p:nvPr/>
              </p:nvSpPr>
              <p:spPr>
                <a:xfrm>
                  <a:off x="3456" y="3792"/>
                  <a:ext cx="672" cy="0"/>
                </a:xfrm>
                <a:prstGeom prst="line">
                  <a:avLst/>
                </a:prstGeom>
                <a:ln w="28575" cap="flat" cmpd="sng">
                  <a:solidFill>
                    <a:srgbClr val="CC99FF"/>
                  </a:solidFill>
                  <a:prstDash val="sysDot"/>
                  <a:headEnd type="none" w="med" len="med"/>
                  <a:tailEnd type="none" w="med" len="med"/>
                </a:ln>
              </p:spPr>
            </p:sp>
            <p:sp>
              <p:nvSpPr>
                <p:cNvPr id="25094" name="直接连接符 25093"/>
                <p:cNvSpPr/>
                <p:nvPr/>
              </p:nvSpPr>
              <p:spPr>
                <a:xfrm>
                  <a:off x="3456" y="3120"/>
                  <a:ext cx="0" cy="672"/>
                </a:xfrm>
                <a:prstGeom prst="line">
                  <a:avLst/>
                </a:prstGeom>
                <a:ln w="28575" cap="flat" cmpd="sng">
                  <a:solidFill>
                    <a:srgbClr val="CC99FF"/>
                  </a:solidFill>
                  <a:prstDash val="sysDot"/>
                  <a:headEnd type="none" w="med" len="med"/>
                  <a:tailEnd type="none" w="med" len="med"/>
                </a:ln>
              </p:spPr>
            </p:sp>
            <p:sp>
              <p:nvSpPr>
                <p:cNvPr id="25095" name="直接连接符 25094"/>
                <p:cNvSpPr/>
                <p:nvPr/>
              </p:nvSpPr>
              <p:spPr>
                <a:xfrm>
                  <a:off x="4128" y="3120"/>
                  <a:ext cx="0" cy="672"/>
                </a:xfrm>
                <a:prstGeom prst="line">
                  <a:avLst/>
                </a:prstGeom>
                <a:ln w="28575" cap="flat" cmpd="sng">
                  <a:solidFill>
                    <a:srgbClr val="CC99FF"/>
                  </a:solidFill>
                  <a:prstDash val="solid"/>
                  <a:headEnd type="none" w="med" len="med"/>
                  <a:tailEnd type="none" w="med" len="med"/>
                </a:ln>
              </p:spPr>
            </p:sp>
          </p:grpSp>
          <p:sp>
            <p:nvSpPr>
              <p:cNvPr id="25096" name="椭圆 25095"/>
              <p:cNvSpPr/>
              <p:nvPr/>
            </p:nvSpPr>
            <p:spPr>
              <a:xfrm>
                <a:off x="2400" y="960"/>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097" name="椭圆 25096"/>
              <p:cNvSpPr/>
              <p:nvPr/>
            </p:nvSpPr>
            <p:spPr>
              <a:xfrm>
                <a:off x="2160" y="115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098" name="椭圆 25097"/>
              <p:cNvSpPr/>
              <p:nvPr/>
            </p:nvSpPr>
            <p:spPr>
              <a:xfrm>
                <a:off x="2160"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099" name="椭圆 25098"/>
              <p:cNvSpPr/>
              <p:nvPr/>
            </p:nvSpPr>
            <p:spPr>
              <a:xfrm>
                <a:off x="2400" y="163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100" name="椭圆 25099"/>
              <p:cNvSpPr/>
              <p:nvPr/>
            </p:nvSpPr>
            <p:spPr>
              <a:xfrm>
                <a:off x="3072" y="960"/>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101" name="椭圆 25100"/>
              <p:cNvSpPr/>
              <p:nvPr/>
            </p:nvSpPr>
            <p:spPr>
              <a:xfrm>
                <a:off x="2832" y="115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102" name="椭圆 25101"/>
              <p:cNvSpPr/>
              <p:nvPr/>
            </p:nvSpPr>
            <p:spPr>
              <a:xfrm>
                <a:off x="2832"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103" name="椭圆 25102"/>
              <p:cNvSpPr/>
              <p:nvPr/>
            </p:nvSpPr>
            <p:spPr>
              <a:xfrm>
                <a:off x="3072" y="163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sp>
          <p:nvSpPr>
            <p:cNvPr id="25104" name="椭圆 25103"/>
            <p:cNvSpPr/>
            <p:nvPr/>
          </p:nvSpPr>
          <p:spPr>
            <a:xfrm>
              <a:off x="4320" y="1824"/>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grpSp>
        <p:nvGrpSpPr>
          <p:cNvPr id="25105" name="组合 25104"/>
          <p:cNvGrpSpPr/>
          <p:nvPr/>
        </p:nvGrpSpPr>
        <p:grpSpPr>
          <a:xfrm>
            <a:off x="5029200" y="2514600"/>
            <a:ext cx="1676400" cy="1600200"/>
            <a:chOff x="3888" y="1488"/>
            <a:chExt cx="1056" cy="1008"/>
          </a:xfrm>
        </p:grpSpPr>
        <p:grpSp>
          <p:nvGrpSpPr>
            <p:cNvPr id="25106" name="组合 25105"/>
            <p:cNvGrpSpPr/>
            <p:nvPr/>
          </p:nvGrpSpPr>
          <p:grpSpPr>
            <a:xfrm>
              <a:off x="3888" y="1488"/>
              <a:ext cx="1056" cy="1008"/>
              <a:chOff x="2160" y="960"/>
              <a:chExt cx="1056" cy="1008"/>
            </a:xfrm>
          </p:grpSpPr>
          <p:grpSp>
            <p:nvGrpSpPr>
              <p:cNvPr id="25107" name="组合 25106"/>
              <p:cNvGrpSpPr/>
              <p:nvPr/>
            </p:nvGrpSpPr>
            <p:grpSpPr>
              <a:xfrm>
                <a:off x="2256" y="1008"/>
                <a:ext cx="912" cy="864"/>
                <a:chOff x="3456" y="2928"/>
                <a:chExt cx="912" cy="864"/>
              </a:xfrm>
            </p:grpSpPr>
            <p:sp>
              <p:nvSpPr>
                <p:cNvPr id="25108" name="直接连接符 25107"/>
                <p:cNvSpPr/>
                <p:nvPr/>
              </p:nvSpPr>
              <p:spPr>
                <a:xfrm>
                  <a:off x="3696" y="3600"/>
                  <a:ext cx="672" cy="0"/>
                </a:xfrm>
                <a:prstGeom prst="line">
                  <a:avLst/>
                </a:prstGeom>
                <a:ln w="28575" cap="flat" cmpd="sng">
                  <a:solidFill>
                    <a:srgbClr val="CCFFFF"/>
                  </a:solidFill>
                  <a:prstDash val="sysDot"/>
                  <a:headEnd type="none" w="med" len="med"/>
                  <a:tailEnd type="none" w="med" len="med"/>
                </a:ln>
              </p:spPr>
            </p:sp>
            <p:sp>
              <p:nvSpPr>
                <p:cNvPr id="25109" name="直接连接符 25108"/>
                <p:cNvSpPr/>
                <p:nvPr/>
              </p:nvSpPr>
              <p:spPr>
                <a:xfrm flipV="1">
                  <a:off x="4128" y="2928"/>
                  <a:ext cx="240" cy="192"/>
                </a:xfrm>
                <a:prstGeom prst="line">
                  <a:avLst/>
                </a:prstGeom>
                <a:ln w="28575" cap="flat" cmpd="sng">
                  <a:solidFill>
                    <a:srgbClr val="CCFFFF"/>
                  </a:solidFill>
                  <a:prstDash val="solid"/>
                  <a:headEnd type="none" w="med" len="med"/>
                  <a:tailEnd type="none" w="med" len="med"/>
                </a:ln>
              </p:spPr>
            </p:sp>
            <p:sp>
              <p:nvSpPr>
                <p:cNvPr id="25110" name="直接连接符 25109"/>
                <p:cNvSpPr/>
                <p:nvPr/>
              </p:nvSpPr>
              <p:spPr>
                <a:xfrm flipV="1">
                  <a:off x="3456" y="2928"/>
                  <a:ext cx="240" cy="192"/>
                </a:xfrm>
                <a:prstGeom prst="line">
                  <a:avLst/>
                </a:prstGeom>
                <a:ln w="28575" cap="flat" cmpd="sng">
                  <a:solidFill>
                    <a:srgbClr val="CCFFFF"/>
                  </a:solidFill>
                  <a:prstDash val="solid"/>
                  <a:headEnd type="none" w="med" len="med"/>
                  <a:tailEnd type="none" w="med" len="med"/>
                </a:ln>
              </p:spPr>
            </p:sp>
            <p:sp>
              <p:nvSpPr>
                <p:cNvPr id="25111" name="直接连接符 25110"/>
                <p:cNvSpPr/>
                <p:nvPr/>
              </p:nvSpPr>
              <p:spPr>
                <a:xfrm flipV="1">
                  <a:off x="3456" y="3600"/>
                  <a:ext cx="240" cy="192"/>
                </a:xfrm>
                <a:prstGeom prst="line">
                  <a:avLst/>
                </a:prstGeom>
                <a:ln w="28575" cap="flat" cmpd="sng">
                  <a:solidFill>
                    <a:srgbClr val="CCFFFF"/>
                  </a:solidFill>
                  <a:prstDash val="sysDot"/>
                  <a:headEnd type="none" w="med" len="med"/>
                  <a:tailEnd type="none" w="med" len="med"/>
                </a:ln>
              </p:spPr>
            </p:sp>
            <p:sp>
              <p:nvSpPr>
                <p:cNvPr id="25112" name="直接连接符 25111"/>
                <p:cNvSpPr/>
                <p:nvPr/>
              </p:nvSpPr>
              <p:spPr>
                <a:xfrm flipV="1">
                  <a:off x="4128" y="3600"/>
                  <a:ext cx="240" cy="192"/>
                </a:xfrm>
                <a:prstGeom prst="line">
                  <a:avLst/>
                </a:prstGeom>
                <a:ln w="28575" cap="flat" cmpd="sng">
                  <a:solidFill>
                    <a:srgbClr val="CCFFFF"/>
                  </a:solidFill>
                  <a:prstDash val="solid"/>
                  <a:headEnd type="none" w="med" len="med"/>
                  <a:tailEnd type="none" w="med" len="med"/>
                </a:ln>
              </p:spPr>
            </p:sp>
            <p:sp>
              <p:nvSpPr>
                <p:cNvPr id="25113" name="直接连接符 25112"/>
                <p:cNvSpPr/>
                <p:nvPr/>
              </p:nvSpPr>
              <p:spPr>
                <a:xfrm>
                  <a:off x="3696" y="2928"/>
                  <a:ext cx="672" cy="0"/>
                </a:xfrm>
                <a:prstGeom prst="line">
                  <a:avLst/>
                </a:prstGeom>
                <a:ln w="28575" cap="flat" cmpd="sng">
                  <a:solidFill>
                    <a:srgbClr val="CCFFFF"/>
                  </a:solidFill>
                  <a:prstDash val="solid"/>
                  <a:headEnd type="none" w="med" len="med"/>
                  <a:tailEnd type="none" w="med" len="med"/>
                </a:ln>
              </p:spPr>
            </p:sp>
            <p:sp>
              <p:nvSpPr>
                <p:cNvPr id="25114" name="直接连接符 25113"/>
                <p:cNvSpPr/>
                <p:nvPr/>
              </p:nvSpPr>
              <p:spPr>
                <a:xfrm>
                  <a:off x="3696" y="2928"/>
                  <a:ext cx="0" cy="672"/>
                </a:xfrm>
                <a:prstGeom prst="line">
                  <a:avLst/>
                </a:prstGeom>
                <a:ln w="28575" cap="flat" cmpd="sng">
                  <a:solidFill>
                    <a:srgbClr val="CCFFFF"/>
                  </a:solidFill>
                  <a:prstDash val="sysDot"/>
                  <a:headEnd type="none" w="med" len="med"/>
                  <a:tailEnd type="none" w="med" len="med"/>
                </a:ln>
              </p:spPr>
            </p:sp>
            <p:sp>
              <p:nvSpPr>
                <p:cNvPr id="25115" name="直接连接符 25114"/>
                <p:cNvSpPr/>
                <p:nvPr/>
              </p:nvSpPr>
              <p:spPr>
                <a:xfrm>
                  <a:off x="4368" y="2928"/>
                  <a:ext cx="0" cy="672"/>
                </a:xfrm>
                <a:prstGeom prst="line">
                  <a:avLst/>
                </a:prstGeom>
                <a:ln w="28575" cap="flat" cmpd="sng">
                  <a:solidFill>
                    <a:srgbClr val="CCFFFF"/>
                  </a:solidFill>
                  <a:prstDash val="solid"/>
                  <a:headEnd type="none" w="med" len="med"/>
                  <a:tailEnd type="none" w="med" len="med"/>
                </a:ln>
              </p:spPr>
            </p:sp>
            <p:sp>
              <p:nvSpPr>
                <p:cNvPr id="25116" name="直接连接符 25115"/>
                <p:cNvSpPr/>
                <p:nvPr/>
              </p:nvSpPr>
              <p:spPr>
                <a:xfrm>
                  <a:off x="3456" y="3120"/>
                  <a:ext cx="672" cy="0"/>
                </a:xfrm>
                <a:prstGeom prst="line">
                  <a:avLst/>
                </a:prstGeom>
                <a:ln w="28575" cap="flat" cmpd="sng">
                  <a:solidFill>
                    <a:srgbClr val="CCFFFF"/>
                  </a:solidFill>
                  <a:prstDash val="solid"/>
                  <a:headEnd type="none" w="med" len="med"/>
                  <a:tailEnd type="none" w="med" len="med"/>
                </a:ln>
              </p:spPr>
            </p:sp>
            <p:sp>
              <p:nvSpPr>
                <p:cNvPr id="25117" name="直接连接符 25116"/>
                <p:cNvSpPr/>
                <p:nvPr/>
              </p:nvSpPr>
              <p:spPr>
                <a:xfrm>
                  <a:off x="3456" y="3792"/>
                  <a:ext cx="672" cy="0"/>
                </a:xfrm>
                <a:prstGeom prst="line">
                  <a:avLst/>
                </a:prstGeom>
                <a:ln w="28575" cap="flat" cmpd="sng">
                  <a:solidFill>
                    <a:srgbClr val="CCFFFF"/>
                  </a:solidFill>
                  <a:prstDash val="sysDot"/>
                  <a:headEnd type="none" w="med" len="med"/>
                  <a:tailEnd type="none" w="med" len="med"/>
                </a:ln>
              </p:spPr>
            </p:sp>
            <p:sp>
              <p:nvSpPr>
                <p:cNvPr id="25118" name="直接连接符 25117"/>
                <p:cNvSpPr/>
                <p:nvPr/>
              </p:nvSpPr>
              <p:spPr>
                <a:xfrm>
                  <a:off x="3456" y="3120"/>
                  <a:ext cx="0" cy="672"/>
                </a:xfrm>
                <a:prstGeom prst="line">
                  <a:avLst/>
                </a:prstGeom>
                <a:ln w="28575" cap="flat" cmpd="sng">
                  <a:solidFill>
                    <a:srgbClr val="CCFFFF"/>
                  </a:solidFill>
                  <a:prstDash val="sysDot"/>
                  <a:headEnd type="none" w="med" len="med"/>
                  <a:tailEnd type="none" w="med" len="med"/>
                </a:ln>
              </p:spPr>
            </p:sp>
            <p:sp>
              <p:nvSpPr>
                <p:cNvPr id="25119" name="直接连接符 25118"/>
                <p:cNvSpPr/>
                <p:nvPr/>
              </p:nvSpPr>
              <p:spPr>
                <a:xfrm>
                  <a:off x="4128" y="3120"/>
                  <a:ext cx="0" cy="672"/>
                </a:xfrm>
                <a:prstGeom prst="line">
                  <a:avLst/>
                </a:prstGeom>
                <a:ln w="28575" cap="flat" cmpd="sng">
                  <a:solidFill>
                    <a:srgbClr val="CCFFFF"/>
                  </a:solidFill>
                  <a:prstDash val="solid"/>
                  <a:headEnd type="none" w="med" len="med"/>
                  <a:tailEnd type="none" w="med" len="med"/>
                </a:ln>
              </p:spPr>
            </p:sp>
          </p:grpSp>
          <p:sp>
            <p:nvSpPr>
              <p:cNvPr id="25120" name="椭圆 25119"/>
              <p:cNvSpPr/>
              <p:nvPr/>
            </p:nvSpPr>
            <p:spPr>
              <a:xfrm>
                <a:off x="2400" y="960"/>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5121" name="椭圆 25120"/>
              <p:cNvSpPr/>
              <p:nvPr/>
            </p:nvSpPr>
            <p:spPr>
              <a:xfrm>
                <a:off x="2160" y="115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5122" name="椭圆 25121"/>
              <p:cNvSpPr/>
              <p:nvPr/>
            </p:nvSpPr>
            <p:spPr>
              <a:xfrm>
                <a:off x="2160" y="1824"/>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5123" name="椭圆 25122"/>
              <p:cNvSpPr/>
              <p:nvPr/>
            </p:nvSpPr>
            <p:spPr>
              <a:xfrm>
                <a:off x="2400" y="163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5124" name="椭圆 25123"/>
              <p:cNvSpPr/>
              <p:nvPr/>
            </p:nvSpPr>
            <p:spPr>
              <a:xfrm>
                <a:off x="3072" y="960"/>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5125" name="椭圆 25124"/>
              <p:cNvSpPr/>
              <p:nvPr/>
            </p:nvSpPr>
            <p:spPr>
              <a:xfrm>
                <a:off x="2832" y="115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5126" name="椭圆 25125"/>
              <p:cNvSpPr/>
              <p:nvPr/>
            </p:nvSpPr>
            <p:spPr>
              <a:xfrm>
                <a:off x="2832" y="1824"/>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sp>
            <p:nvSpPr>
              <p:cNvPr id="25127" name="椭圆 25126"/>
              <p:cNvSpPr/>
              <p:nvPr/>
            </p:nvSpPr>
            <p:spPr>
              <a:xfrm>
                <a:off x="3072" y="1632"/>
                <a:ext cx="144" cy="144"/>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grpSp>
        <p:sp>
          <p:nvSpPr>
            <p:cNvPr id="25128" name="椭圆 25127"/>
            <p:cNvSpPr/>
            <p:nvPr/>
          </p:nvSpPr>
          <p:spPr>
            <a:xfrm>
              <a:off x="4320" y="1824"/>
              <a:ext cx="240" cy="240"/>
            </a:xfrm>
            <a:prstGeom prst="ellipse">
              <a:avLst/>
            </a:prstGeom>
            <a:solidFill>
              <a:srgbClr val="0000FF"/>
            </a:solidFill>
            <a:ln w="12700" cap="sq" cmpd="sng">
              <a:solidFill>
                <a:srgbClr val="CCFFFF"/>
              </a:solidFill>
              <a:prstDash val="solid"/>
              <a:headEnd type="none" w="med" len="med"/>
              <a:tailEnd type="none" w="med" len="med"/>
            </a:ln>
          </p:spPr>
          <p:txBody>
            <a:bodyPr/>
            <a:p>
              <a:endParaRPr lang="zh-CN" altLang="en-US"/>
            </a:p>
          </p:txBody>
        </p:sp>
      </p:grpSp>
      <p:grpSp>
        <p:nvGrpSpPr>
          <p:cNvPr id="25129" name="组合 25128"/>
          <p:cNvGrpSpPr/>
          <p:nvPr/>
        </p:nvGrpSpPr>
        <p:grpSpPr>
          <a:xfrm>
            <a:off x="5029200" y="2514600"/>
            <a:ext cx="1676400" cy="1600200"/>
            <a:chOff x="3888" y="1488"/>
            <a:chExt cx="1056" cy="1008"/>
          </a:xfrm>
        </p:grpSpPr>
        <p:grpSp>
          <p:nvGrpSpPr>
            <p:cNvPr id="25130" name="组合 25129"/>
            <p:cNvGrpSpPr/>
            <p:nvPr/>
          </p:nvGrpSpPr>
          <p:grpSpPr>
            <a:xfrm>
              <a:off x="3888" y="1488"/>
              <a:ext cx="1056" cy="1008"/>
              <a:chOff x="2160" y="960"/>
              <a:chExt cx="1056" cy="1008"/>
            </a:xfrm>
          </p:grpSpPr>
          <p:grpSp>
            <p:nvGrpSpPr>
              <p:cNvPr id="25131" name="组合 25130"/>
              <p:cNvGrpSpPr/>
              <p:nvPr/>
            </p:nvGrpSpPr>
            <p:grpSpPr>
              <a:xfrm>
                <a:off x="2256" y="1008"/>
                <a:ext cx="912" cy="864"/>
                <a:chOff x="3456" y="2928"/>
                <a:chExt cx="912" cy="864"/>
              </a:xfrm>
            </p:grpSpPr>
            <p:sp>
              <p:nvSpPr>
                <p:cNvPr id="25132" name="直接连接符 25131"/>
                <p:cNvSpPr/>
                <p:nvPr/>
              </p:nvSpPr>
              <p:spPr>
                <a:xfrm>
                  <a:off x="3696" y="3600"/>
                  <a:ext cx="672" cy="0"/>
                </a:xfrm>
                <a:prstGeom prst="line">
                  <a:avLst/>
                </a:prstGeom>
                <a:ln w="28575" cap="flat" cmpd="sng">
                  <a:solidFill>
                    <a:srgbClr val="CC99FF"/>
                  </a:solidFill>
                  <a:prstDash val="sysDot"/>
                  <a:headEnd type="none" w="med" len="med"/>
                  <a:tailEnd type="none" w="med" len="med"/>
                </a:ln>
              </p:spPr>
            </p:sp>
            <p:sp>
              <p:nvSpPr>
                <p:cNvPr id="25133" name="直接连接符 25132"/>
                <p:cNvSpPr/>
                <p:nvPr/>
              </p:nvSpPr>
              <p:spPr>
                <a:xfrm flipV="1">
                  <a:off x="4128" y="2928"/>
                  <a:ext cx="240" cy="192"/>
                </a:xfrm>
                <a:prstGeom prst="line">
                  <a:avLst/>
                </a:prstGeom>
                <a:ln w="28575" cap="flat" cmpd="sng">
                  <a:solidFill>
                    <a:srgbClr val="CC99FF"/>
                  </a:solidFill>
                  <a:prstDash val="solid"/>
                  <a:headEnd type="none" w="med" len="med"/>
                  <a:tailEnd type="none" w="med" len="med"/>
                </a:ln>
              </p:spPr>
            </p:sp>
            <p:sp>
              <p:nvSpPr>
                <p:cNvPr id="25134" name="直接连接符 25133"/>
                <p:cNvSpPr/>
                <p:nvPr/>
              </p:nvSpPr>
              <p:spPr>
                <a:xfrm flipV="1">
                  <a:off x="3456" y="2928"/>
                  <a:ext cx="240" cy="192"/>
                </a:xfrm>
                <a:prstGeom prst="line">
                  <a:avLst/>
                </a:prstGeom>
                <a:ln w="28575" cap="flat" cmpd="sng">
                  <a:solidFill>
                    <a:srgbClr val="CC99FF"/>
                  </a:solidFill>
                  <a:prstDash val="solid"/>
                  <a:headEnd type="none" w="med" len="med"/>
                  <a:tailEnd type="none" w="med" len="med"/>
                </a:ln>
              </p:spPr>
            </p:sp>
            <p:sp>
              <p:nvSpPr>
                <p:cNvPr id="25135" name="直接连接符 25134"/>
                <p:cNvSpPr/>
                <p:nvPr/>
              </p:nvSpPr>
              <p:spPr>
                <a:xfrm flipV="1">
                  <a:off x="3456" y="3600"/>
                  <a:ext cx="240" cy="192"/>
                </a:xfrm>
                <a:prstGeom prst="line">
                  <a:avLst/>
                </a:prstGeom>
                <a:ln w="28575" cap="flat" cmpd="sng">
                  <a:solidFill>
                    <a:srgbClr val="CC99FF"/>
                  </a:solidFill>
                  <a:prstDash val="sysDot"/>
                  <a:headEnd type="none" w="med" len="med"/>
                  <a:tailEnd type="none" w="med" len="med"/>
                </a:ln>
              </p:spPr>
            </p:sp>
            <p:sp>
              <p:nvSpPr>
                <p:cNvPr id="25136" name="直接连接符 25135"/>
                <p:cNvSpPr/>
                <p:nvPr/>
              </p:nvSpPr>
              <p:spPr>
                <a:xfrm flipV="1">
                  <a:off x="4128" y="3600"/>
                  <a:ext cx="240" cy="192"/>
                </a:xfrm>
                <a:prstGeom prst="line">
                  <a:avLst/>
                </a:prstGeom>
                <a:ln w="28575" cap="flat" cmpd="sng">
                  <a:solidFill>
                    <a:srgbClr val="CC99FF"/>
                  </a:solidFill>
                  <a:prstDash val="solid"/>
                  <a:headEnd type="none" w="med" len="med"/>
                  <a:tailEnd type="none" w="med" len="med"/>
                </a:ln>
              </p:spPr>
            </p:sp>
            <p:sp>
              <p:nvSpPr>
                <p:cNvPr id="25137" name="直接连接符 25136"/>
                <p:cNvSpPr/>
                <p:nvPr/>
              </p:nvSpPr>
              <p:spPr>
                <a:xfrm>
                  <a:off x="3696" y="2928"/>
                  <a:ext cx="672" cy="0"/>
                </a:xfrm>
                <a:prstGeom prst="line">
                  <a:avLst/>
                </a:prstGeom>
                <a:ln w="28575" cap="flat" cmpd="sng">
                  <a:solidFill>
                    <a:srgbClr val="CC99FF"/>
                  </a:solidFill>
                  <a:prstDash val="solid"/>
                  <a:headEnd type="none" w="med" len="med"/>
                  <a:tailEnd type="none" w="med" len="med"/>
                </a:ln>
              </p:spPr>
            </p:sp>
            <p:sp>
              <p:nvSpPr>
                <p:cNvPr id="25138" name="直接连接符 25137"/>
                <p:cNvSpPr/>
                <p:nvPr/>
              </p:nvSpPr>
              <p:spPr>
                <a:xfrm>
                  <a:off x="3696" y="2928"/>
                  <a:ext cx="0" cy="672"/>
                </a:xfrm>
                <a:prstGeom prst="line">
                  <a:avLst/>
                </a:prstGeom>
                <a:ln w="28575" cap="flat" cmpd="sng">
                  <a:solidFill>
                    <a:srgbClr val="CC99FF"/>
                  </a:solidFill>
                  <a:prstDash val="sysDot"/>
                  <a:headEnd type="none" w="med" len="med"/>
                  <a:tailEnd type="none" w="med" len="med"/>
                </a:ln>
              </p:spPr>
            </p:sp>
            <p:sp>
              <p:nvSpPr>
                <p:cNvPr id="25139" name="直接连接符 25138"/>
                <p:cNvSpPr/>
                <p:nvPr/>
              </p:nvSpPr>
              <p:spPr>
                <a:xfrm>
                  <a:off x="4368" y="2928"/>
                  <a:ext cx="0" cy="672"/>
                </a:xfrm>
                <a:prstGeom prst="line">
                  <a:avLst/>
                </a:prstGeom>
                <a:ln w="28575" cap="flat" cmpd="sng">
                  <a:solidFill>
                    <a:srgbClr val="CC99FF"/>
                  </a:solidFill>
                  <a:prstDash val="solid"/>
                  <a:headEnd type="none" w="med" len="med"/>
                  <a:tailEnd type="none" w="med" len="med"/>
                </a:ln>
              </p:spPr>
            </p:sp>
            <p:sp>
              <p:nvSpPr>
                <p:cNvPr id="25140" name="直接连接符 25139"/>
                <p:cNvSpPr/>
                <p:nvPr/>
              </p:nvSpPr>
              <p:spPr>
                <a:xfrm>
                  <a:off x="3456" y="3120"/>
                  <a:ext cx="672" cy="0"/>
                </a:xfrm>
                <a:prstGeom prst="line">
                  <a:avLst/>
                </a:prstGeom>
                <a:ln w="28575" cap="flat" cmpd="sng">
                  <a:solidFill>
                    <a:srgbClr val="CC99FF"/>
                  </a:solidFill>
                  <a:prstDash val="solid"/>
                  <a:headEnd type="none" w="med" len="med"/>
                  <a:tailEnd type="none" w="med" len="med"/>
                </a:ln>
              </p:spPr>
            </p:sp>
            <p:sp>
              <p:nvSpPr>
                <p:cNvPr id="25141" name="直接连接符 25140"/>
                <p:cNvSpPr/>
                <p:nvPr/>
              </p:nvSpPr>
              <p:spPr>
                <a:xfrm>
                  <a:off x="3456" y="3792"/>
                  <a:ext cx="672" cy="0"/>
                </a:xfrm>
                <a:prstGeom prst="line">
                  <a:avLst/>
                </a:prstGeom>
                <a:ln w="28575" cap="flat" cmpd="sng">
                  <a:solidFill>
                    <a:srgbClr val="CC99FF"/>
                  </a:solidFill>
                  <a:prstDash val="sysDot"/>
                  <a:headEnd type="none" w="med" len="med"/>
                  <a:tailEnd type="none" w="med" len="med"/>
                </a:ln>
              </p:spPr>
            </p:sp>
            <p:sp>
              <p:nvSpPr>
                <p:cNvPr id="25142" name="直接连接符 25141"/>
                <p:cNvSpPr/>
                <p:nvPr/>
              </p:nvSpPr>
              <p:spPr>
                <a:xfrm>
                  <a:off x="3456" y="3120"/>
                  <a:ext cx="0" cy="672"/>
                </a:xfrm>
                <a:prstGeom prst="line">
                  <a:avLst/>
                </a:prstGeom>
                <a:ln w="28575" cap="flat" cmpd="sng">
                  <a:solidFill>
                    <a:srgbClr val="CC99FF"/>
                  </a:solidFill>
                  <a:prstDash val="sysDot"/>
                  <a:headEnd type="none" w="med" len="med"/>
                  <a:tailEnd type="none" w="med" len="med"/>
                </a:ln>
              </p:spPr>
            </p:sp>
            <p:sp>
              <p:nvSpPr>
                <p:cNvPr id="25143" name="直接连接符 25142"/>
                <p:cNvSpPr/>
                <p:nvPr/>
              </p:nvSpPr>
              <p:spPr>
                <a:xfrm>
                  <a:off x="4128" y="3120"/>
                  <a:ext cx="0" cy="672"/>
                </a:xfrm>
                <a:prstGeom prst="line">
                  <a:avLst/>
                </a:prstGeom>
                <a:ln w="28575" cap="flat" cmpd="sng">
                  <a:solidFill>
                    <a:srgbClr val="CC99FF"/>
                  </a:solidFill>
                  <a:prstDash val="solid"/>
                  <a:headEnd type="none" w="med" len="med"/>
                  <a:tailEnd type="none" w="med" len="med"/>
                </a:ln>
              </p:spPr>
            </p:sp>
          </p:grpSp>
          <p:sp>
            <p:nvSpPr>
              <p:cNvPr id="25144" name="椭圆 25143"/>
              <p:cNvSpPr/>
              <p:nvPr/>
            </p:nvSpPr>
            <p:spPr>
              <a:xfrm>
                <a:off x="2400" y="960"/>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145" name="椭圆 25144"/>
              <p:cNvSpPr/>
              <p:nvPr/>
            </p:nvSpPr>
            <p:spPr>
              <a:xfrm>
                <a:off x="2160" y="115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146" name="椭圆 25145"/>
              <p:cNvSpPr/>
              <p:nvPr/>
            </p:nvSpPr>
            <p:spPr>
              <a:xfrm>
                <a:off x="2160"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147" name="椭圆 25146"/>
              <p:cNvSpPr/>
              <p:nvPr/>
            </p:nvSpPr>
            <p:spPr>
              <a:xfrm>
                <a:off x="2400" y="163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148" name="椭圆 25147"/>
              <p:cNvSpPr/>
              <p:nvPr/>
            </p:nvSpPr>
            <p:spPr>
              <a:xfrm>
                <a:off x="3072" y="960"/>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149" name="椭圆 25148"/>
              <p:cNvSpPr/>
              <p:nvPr/>
            </p:nvSpPr>
            <p:spPr>
              <a:xfrm>
                <a:off x="2832" y="115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150" name="椭圆 25149"/>
              <p:cNvSpPr/>
              <p:nvPr/>
            </p:nvSpPr>
            <p:spPr>
              <a:xfrm>
                <a:off x="2832"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151" name="椭圆 25150"/>
              <p:cNvSpPr/>
              <p:nvPr/>
            </p:nvSpPr>
            <p:spPr>
              <a:xfrm>
                <a:off x="3072" y="1632"/>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sp>
          <p:nvSpPr>
            <p:cNvPr id="25152" name="椭圆 25151"/>
            <p:cNvSpPr/>
            <p:nvPr/>
          </p:nvSpPr>
          <p:spPr>
            <a:xfrm>
              <a:off x="4320" y="1824"/>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sp>
        <p:nvSpPr>
          <p:cNvPr id="25153" name="直接连接符 25152"/>
          <p:cNvSpPr/>
          <p:nvPr/>
        </p:nvSpPr>
        <p:spPr>
          <a:xfrm flipV="1">
            <a:off x="6096000" y="3048000"/>
            <a:ext cx="2514600" cy="228600"/>
          </a:xfrm>
          <a:prstGeom prst="line">
            <a:avLst/>
          </a:prstGeom>
          <a:ln w="41275" cap="sq" cmpd="sng">
            <a:solidFill>
              <a:srgbClr val="FF3300"/>
            </a:solidFill>
            <a:prstDash val="solid"/>
            <a:headEnd type="none" w="med" len="med"/>
            <a:tailEnd type="stealth" w="med" len="med"/>
          </a:ln>
        </p:spPr>
      </p:sp>
      <p:grpSp>
        <p:nvGrpSpPr>
          <p:cNvPr id="25154" name="组合 25153"/>
          <p:cNvGrpSpPr/>
          <p:nvPr/>
        </p:nvGrpSpPr>
        <p:grpSpPr>
          <a:xfrm>
            <a:off x="7924800" y="2286000"/>
            <a:ext cx="1676400" cy="1600200"/>
            <a:chOff x="3984" y="960"/>
            <a:chExt cx="1056" cy="1008"/>
          </a:xfrm>
        </p:grpSpPr>
        <p:sp>
          <p:nvSpPr>
            <p:cNvPr id="25155" name="直接连接符 25154"/>
            <p:cNvSpPr/>
            <p:nvPr/>
          </p:nvSpPr>
          <p:spPr>
            <a:xfrm>
              <a:off x="4320" y="1680"/>
              <a:ext cx="672" cy="0"/>
            </a:xfrm>
            <a:prstGeom prst="line">
              <a:avLst/>
            </a:prstGeom>
            <a:ln w="28575" cap="flat" cmpd="sng">
              <a:solidFill>
                <a:srgbClr val="FFFF00"/>
              </a:solidFill>
              <a:prstDash val="solid"/>
              <a:headEnd type="none" w="med" len="med"/>
              <a:tailEnd type="none" w="med" len="med"/>
            </a:ln>
          </p:spPr>
        </p:sp>
        <p:sp>
          <p:nvSpPr>
            <p:cNvPr id="25156" name="直接连接符 25155"/>
            <p:cNvSpPr/>
            <p:nvPr/>
          </p:nvSpPr>
          <p:spPr>
            <a:xfrm flipV="1">
              <a:off x="4752" y="1008"/>
              <a:ext cx="240" cy="192"/>
            </a:xfrm>
            <a:prstGeom prst="line">
              <a:avLst/>
            </a:prstGeom>
            <a:ln w="28575" cap="flat" cmpd="sng">
              <a:solidFill>
                <a:srgbClr val="FFFF00"/>
              </a:solidFill>
              <a:prstDash val="solid"/>
              <a:headEnd type="none" w="med" len="med"/>
              <a:tailEnd type="none" w="med" len="med"/>
            </a:ln>
          </p:spPr>
        </p:sp>
        <p:sp>
          <p:nvSpPr>
            <p:cNvPr id="25157" name="直接连接符 25156"/>
            <p:cNvSpPr/>
            <p:nvPr/>
          </p:nvSpPr>
          <p:spPr>
            <a:xfrm flipV="1">
              <a:off x="4080" y="1008"/>
              <a:ext cx="240" cy="192"/>
            </a:xfrm>
            <a:prstGeom prst="line">
              <a:avLst/>
            </a:prstGeom>
            <a:ln w="28575" cap="flat" cmpd="sng">
              <a:solidFill>
                <a:srgbClr val="FFFF00"/>
              </a:solidFill>
              <a:prstDash val="solid"/>
              <a:headEnd type="none" w="med" len="med"/>
              <a:tailEnd type="none" w="med" len="med"/>
            </a:ln>
          </p:spPr>
        </p:sp>
        <p:sp>
          <p:nvSpPr>
            <p:cNvPr id="25158" name="直接连接符 25157"/>
            <p:cNvSpPr/>
            <p:nvPr/>
          </p:nvSpPr>
          <p:spPr>
            <a:xfrm flipV="1">
              <a:off x="4080" y="1680"/>
              <a:ext cx="240" cy="192"/>
            </a:xfrm>
            <a:prstGeom prst="line">
              <a:avLst/>
            </a:prstGeom>
            <a:ln w="28575" cap="flat" cmpd="sng">
              <a:solidFill>
                <a:srgbClr val="FFFF00"/>
              </a:solidFill>
              <a:prstDash val="solid"/>
              <a:headEnd type="none" w="med" len="med"/>
              <a:tailEnd type="none" w="med" len="med"/>
            </a:ln>
          </p:spPr>
        </p:sp>
        <p:sp>
          <p:nvSpPr>
            <p:cNvPr id="25159" name="直接连接符 25158"/>
            <p:cNvSpPr/>
            <p:nvPr/>
          </p:nvSpPr>
          <p:spPr>
            <a:xfrm flipV="1">
              <a:off x="4752" y="1680"/>
              <a:ext cx="240" cy="192"/>
            </a:xfrm>
            <a:prstGeom prst="line">
              <a:avLst/>
            </a:prstGeom>
            <a:ln w="28575" cap="flat" cmpd="sng">
              <a:solidFill>
                <a:srgbClr val="FFFF00"/>
              </a:solidFill>
              <a:prstDash val="solid"/>
              <a:headEnd type="none" w="med" len="med"/>
              <a:tailEnd type="none" w="med" len="med"/>
            </a:ln>
          </p:spPr>
        </p:sp>
        <p:sp>
          <p:nvSpPr>
            <p:cNvPr id="25160" name="直接连接符 25159"/>
            <p:cNvSpPr/>
            <p:nvPr/>
          </p:nvSpPr>
          <p:spPr>
            <a:xfrm>
              <a:off x="4320" y="1008"/>
              <a:ext cx="672" cy="0"/>
            </a:xfrm>
            <a:prstGeom prst="line">
              <a:avLst/>
            </a:prstGeom>
            <a:ln w="28575" cap="flat" cmpd="sng">
              <a:solidFill>
                <a:srgbClr val="FFFF00"/>
              </a:solidFill>
              <a:prstDash val="solid"/>
              <a:headEnd type="none" w="med" len="med"/>
              <a:tailEnd type="none" w="med" len="med"/>
            </a:ln>
          </p:spPr>
        </p:sp>
        <p:sp>
          <p:nvSpPr>
            <p:cNvPr id="25161" name="直接连接符 25160"/>
            <p:cNvSpPr/>
            <p:nvPr/>
          </p:nvSpPr>
          <p:spPr>
            <a:xfrm>
              <a:off x="4320" y="1008"/>
              <a:ext cx="0" cy="672"/>
            </a:xfrm>
            <a:prstGeom prst="line">
              <a:avLst/>
            </a:prstGeom>
            <a:ln w="28575" cap="flat" cmpd="sng">
              <a:solidFill>
                <a:srgbClr val="FFFF00"/>
              </a:solidFill>
              <a:prstDash val="solid"/>
              <a:headEnd type="none" w="med" len="med"/>
              <a:tailEnd type="none" w="med" len="med"/>
            </a:ln>
          </p:spPr>
        </p:sp>
        <p:sp>
          <p:nvSpPr>
            <p:cNvPr id="25162" name="直接连接符 25161"/>
            <p:cNvSpPr/>
            <p:nvPr/>
          </p:nvSpPr>
          <p:spPr>
            <a:xfrm>
              <a:off x="4992" y="1008"/>
              <a:ext cx="0" cy="672"/>
            </a:xfrm>
            <a:prstGeom prst="line">
              <a:avLst/>
            </a:prstGeom>
            <a:ln w="28575" cap="flat" cmpd="sng">
              <a:solidFill>
                <a:srgbClr val="FFFF00"/>
              </a:solidFill>
              <a:prstDash val="solid"/>
              <a:headEnd type="none" w="med" len="med"/>
              <a:tailEnd type="none" w="med" len="med"/>
            </a:ln>
          </p:spPr>
        </p:sp>
        <p:sp>
          <p:nvSpPr>
            <p:cNvPr id="25163" name="直接连接符 25162"/>
            <p:cNvSpPr/>
            <p:nvPr/>
          </p:nvSpPr>
          <p:spPr>
            <a:xfrm>
              <a:off x="4080" y="1200"/>
              <a:ext cx="672" cy="0"/>
            </a:xfrm>
            <a:prstGeom prst="line">
              <a:avLst/>
            </a:prstGeom>
            <a:ln w="28575" cap="flat" cmpd="sng">
              <a:solidFill>
                <a:srgbClr val="FFFF00"/>
              </a:solidFill>
              <a:prstDash val="solid"/>
              <a:headEnd type="none" w="med" len="med"/>
              <a:tailEnd type="none" w="med" len="med"/>
            </a:ln>
          </p:spPr>
        </p:sp>
        <p:sp>
          <p:nvSpPr>
            <p:cNvPr id="25164" name="直接连接符 25163"/>
            <p:cNvSpPr/>
            <p:nvPr/>
          </p:nvSpPr>
          <p:spPr>
            <a:xfrm>
              <a:off x="4080" y="1872"/>
              <a:ext cx="672" cy="0"/>
            </a:xfrm>
            <a:prstGeom prst="line">
              <a:avLst/>
            </a:prstGeom>
            <a:ln w="28575" cap="flat" cmpd="sng">
              <a:solidFill>
                <a:srgbClr val="FFFF00"/>
              </a:solidFill>
              <a:prstDash val="solid"/>
              <a:headEnd type="none" w="med" len="med"/>
              <a:tailEnd type="none" w="med" len="med"/>
            </a:ln>
          </p:spPr>
        </p:sp>
        <p:sp>
          <p:nvSpPr>
            <p:cNvPr id="25165" name="直接连接符 25164"/>
            <p:cNvSpPr/>
            <p:nvPr/>
          </p:nvSpPr>
          <p:spPr>
            <a:xfrm>
              <a:off x="4080" y="1200"/>
              <a:ext cx="0" cy="672"/>
            </a:xfrm>
            <a:prstGeom prst="line">
              <a:avLst/>
            </a:prstGeom>
            <a:ln w="28575" cap="flat" cmpd="sng">
              <a:solidFill>
                <a:srgbClr val="FFFF00"/>
              </a:solidFill>
              <a:prstDash val="solid"/>
              <a:headEnd type="none" w="med" len="med"/>
              <a:tailEnd type="none" w="med" len="med"/>
            </a:ln>
          </p:spPr>
        </p:sp>
        <p:sp>
          <p:nvSpPr>
            <p:cNvPr id="25166" name="直接连接符 25165"/>
            <p:cNvSpPr/>
            <p:nvPr/>
          </p:nvSpPr>
          <p:spPr>
            <a:xfrm>
              <a:off x="4752" y="1200"/>
              <a:ext cx="0" cy="672"/>
            </a:xfrm>
            <a:prstGeom prst="line">
              <a:avLst/>
            </a:prstGeom>
            <a:ln w="28575" cap="flat" cmpd="sng">
              <a:solidFill>
                <a:srgbClr val="FFFF00"/>
              </a:solidFill>
              <a:prstDash val="solid"/>
              <a:headEnd type="none" w="med" len="med"/>
              <a:tailEnd type="none" w="med" len="med"/>
            </a:ln>
          </p:spPr>
        </p:sp>
        <p:grpSp>
          <p:nvGrpSpPr>
            <p:cNvPr id="25167" name="组合 25166"/>
            <p:cNvGrpSpPr/>
            <p:nvPr/>
          </p:nvGrpSpPr>
          <p:grpSpPr>
            <a:xfrm>
              <a:off x="3984" y="960"/>
              <a:ext cx="1056" cy="1008"/>
              <a:chOff x="4032" y="960"/>
              <a:chExt cx="1056" cy="1008"/>
            </a:xfrm>
          </p:grpSpPr>
          <p:sp>
            <p:nvSpPr>
              <p:cNvPr id="25168" name="椭圆 25167"/>
              <p:cNvSpPr/>
              <p:nvPr/>
            </p:nvSpPr>
            <p:spPr>
              <a:xfrm>
                <a:off x="4272" y="960"/>
                <a:ext cx="144" cy="144"/>
              </a:xfrm>
              <a:prstGeom prst="ellipse">
                <a:avLst/>
              </a:prstGeom>
              <a:gradFill rotWithShape="0">
                <a:gsLst>
                  <a:gs pos="0">
                    <a:schemeClr val="tx1"/>
                  </a:gs>
                  <a:gs pos="100000">
                    <a:srgbClr val="FF3300"/>
                  </a:gs>
                </a:gsLst>
                <a:path path="shape">
                  <a:fillToRect l="50000" t="50000" r="50000" b="50000"/>
                </a:path>
                <a:tileRect/>
              </a:gradFill>
              <a:ln w="12700">
                <a:noFill/>
              </a:ln>
            </p:spPr>
            <p:txBody>
              <a:bodyPr/>
              <a:p>
                <a:endParaRPr lang="zh-CN" altLang="en-US"/>
              </a:p>
            </p:txBody>
          </p:sp>
          <p:sp>
            <p:nvSpPr>
              <p:cNvPr id="25169" name="椭圆 25168"/>
              <p:cNvSpPr/>
              <p:nvPr/>
            </p:nvSpPr>
            <p:spPr>
              <a:xfrm>
                <a:off x="4032" y="1152"/>
                <a:ext cx="144" cy="144"/>
              </a:xfrm>
              <a:prstGeom prst="ellipse">
                <a:avLst/>
              </a:prstGeom>
              <a:gradFill rotWithShape="0">
                <a:gsLst>
                  <a:gs pos="0">
                    <a:schemeClr val="tx1"/>
                  </a:gs>
                  <a:gs pos="100000">
                    <a:srgbClr val="FF3300"/>
                  </a:gs>
                </a:gsLst>
                <a:path path="shape">
                  <a:fillToRect l="50000" t="50000" r="50000" b="50000"/>
                </a:path>
                <a:tileRect/>
              </a:gradFill>
              <a:ln w="12700">
                <a:noFill/>
              </a:ln>
            </p:spPr>
            <p:txBody>
              <a:bodyPr/>
              <a:p>
                <a:endParaRPr lang="zh-CN" altLang="en-US"/>
              </a:p>
            </p:txBody>
          </p:sp>
          <p:sp>
            <p:nvSpPr>
              <p:cNvPr id="25170" name="椭圆 25169"/>
              <p:cNvSpPr/>
              <p:nvPr/>
            </p:nvSpPr>
            <p:spPr>
              <a:xfrm>
                <a:off x="4032" y="1824"/>
                <a:ext cx="144" cy="144"/>
              </a:xfrm>
              <a:prstGeom prst="ellipse">
                <a:avLst/>
              </a:prstGeom>
              <a:gradFill rotWithShape="0">
                <a:gsLst>
                  <a:gs pos="0">
                    <a:schemeClr val="tx1"/>
                  </a:gs>
                  <a:gs pos="100000">
                    <a:srgbClr val="FF3300"/>
                  </a:gs>
                </a:gsLst>
                <a:path path="shape">
                  <a:fillToRect l="50000" t="50000" r="50000" b="50000"/>
                </a:path>
                <a:tileRect/>
              </a:gradFill>
              <a:ln w="12700">
                <a:noFill/>
              </a:ln>
            </p:spPr>
            <p:txBody>
              <a:bodyPr/>
              <a:p>
                <a:endParaRPr lang="zh-CN" altLang="en-US"/>
              </a:p>
            </p:txBody>
          </p:sp>
          <p:sp>
            <p:nvSpPr>
              <p:cNvPr id="25171" name="椭圆 25170"/>
              <p:cNvSpPr/>
              <p:nvPr/>
            </p:nvSpPr>
            <p:spPr>
              <a:xfrm>
                <a:off x="4272" y="1632"/>
                <a:ext cx="144" cy="144"/>
              </a:xfrm>
              <a:prstGeom prst="ellipse">
                <a:avLst/>
              </a:prstGeom>
              <a:gradFill rotWithShape="0">
                <a:gsLst>
                  <a:gs pos="0">
                    <a:schemeClr val="tx1"/>
                  </a:gs>
                  <a:gs pos="100000">
                    <a:srgbClr val="FF3300"/>
                  </a:gs>
                </a:gsLst>
                <a:path path="shape">
                  <a:fillToRect l="50000" t="50000" r="50000" b="50000"/>
                </a:path>
                <a:tileRect/>
              </a:gradFill>
              <a:ln w="12700">
                <a:noFill/>
              </a:ln>
            </p:spPr>
            <p:txBody>
              <a:bodyPr/>
              <a:p>
                <a:endParaRPr lang="zh-CN" altLang="en-US"/>
              </a:p>
            </p:txBody>
          </p:sp>
          <p:sp>
            <p:nvSpPr>
              <p:cNvPr id="25172" name="椭圆 25171"/>
              <p:cNvSpPr/>
              <p:nvPr/>
            </p:nvSpPr>
            <p:spPr>
              <a:xfrm>
                <a:off x="4944" y="960"/>
                <a:ext cx="144" cy="144"/>
              </a:xfrm>
              <a:prstGeom prst="ellipse">
                <a:avLst/>
              </a:prstGeom>
              <a:gradFill rotWithShape="0">
                <a:gsLst>
                  <a:gs pos="0">
                    <a:schemeClr val="tx1"/>
                  </a:gs>
                  <a:gs pos="100000">
                    <a:srgbClr val="FF3300"/>
                  </a:gs>
                </a:gsLst>
                <a:path path="shape">
                  <a:fillToRect l="50000" t="50000" r="50000" b="50000"/>
                </a:path>
                <a:tileRect/>
              </a:gradFill>
              <a:ln w="12700">
                <a:noFill/>
              </a:ln>
            </p:spPr>
            <p:txBody>
              <a:bodyPr/>
              <a:p>
                <a:endParaRPr lang="zh-CN" altLang="en-US"/>
              </a:p>
            </p:txBody>
          </p:sp>
          <p:sp>
            <p:nvSpPr>
              <p:cNvPr id="25173" name="椭圆 25172"/>
              <p:cNvSpPr/>
              <p:nvPr/>
            </p:nvSpPr>
            <p:spPr>
              <a:xfrm>
                <a:off x="4704" y="1152"/>
                <a:ext cx="144" cy="144"/>
              </a:xfrm>
              <a:prstGeom prst="ellipse">
                <a:avLst/>
              </a:prstGeom>
              <a:gradFill rotWithShape="0">
                <a:gsLst>
                  <a:gs pos="0">
                    <a:schemeClr val="tx1"/>
                  </a:gs>
                  <a:gs pos="100000">
                    <a:srgbClr val="FF3300"/>
                  </a:gs>
                </a:gsLst>
                <a:path path="shape">
                  <a:fillToRect l="50000" t="50000" r="50000" b="50000"/>
                </a:path>
                <a:tileRect/>
              </a:gradFill>
              <a:ln w="12700">
                <a:noFill/>
              </a:ln>
            </p:spPr>
            <p:txBody>
              <a:bodyPr/>
              <a:p>
                <a:endParaRPr lang="zh-CN" altLang="en-US"/>
              </a:p>
            </p:txBody>
          </p:sp>
          <p:sp>
            <p:nvSpPr>
              <p:cNvPr id="25174" name="椭圆 25173"/>
              <p:cNvSpPr/>
              <p:nvPr/>
            </p:nvSpPr>
            <p:spPr>
              <a:xfrm>
                <a:off x="4704" y="1824"/>
                <a:ext cx="144" cy="144"/>
              </a:xfrm>
              <a:prstGeom prst="ellipse">
                <a:avLst/>
              </a:prstGeom>
              <a:gradFill rotWithShape="0">
                <a:gsLst>
                  <a:gs pos="0">
                    <a:schemeClr val="tx1"/>
                  </a:gs>
                  <a:gs pos="100000">
                    <a:srgbClr val="FF3300"/>
                  </a:gs>
                </a:gsLst>
                <a:path path="shape">
                  <a:fillToRect l="50000" t="50000" r="50000" b="50000"/>
                </a:path>
                <a:tileRect/>
              </a:gradFill>
              <a:ln w="12700">
                <a:noFill/>
              </a:ln>
            </p:spPr>
            <p:txBody>
              <a:bodyPr/>
              <a:p>
                <a:endParaRPr lang="zh-CN" altLang="en-US"/>
              </a:p>
            </p:txBody>
          </p:sp>
          <p:sp>
            <p:nvSpPr>
              <p:cNvPr id="25175" name="椭圆 25174"/>
              <p:cNvSpPr/>
              <p:nvPr/>
            </p:nvSpPr>
            <p:spPr>
              <a:xfrm>
                <a:off x="4944" y="1632"/>
                <a:ext cx="144" cy="144"/>
              </a:xfrm>
              <a:prstGeom prst="ellipse">
                <a:avLst/>
              </a:prstGeom>
              <a:gradFill rotWithShape="0">
                <a:gsLst>
                  <a:gs pos="0">
                    <a:schemeClr val="tx1"/>
                  </a:gs>
                  <a:gs pos="100000">
                    <a:srgbClr val="FF3300"/>
                  </a:gs>
                </a:gsLst>
                <a:path path="shape">
                  <a:fillToRect l="50000" t="50000" r="50000" b="50000"/>
                </a:path>
                <a:tileRect/>
              </a:gradFill>
              <a:ln w="12700">
                <a:noFill/>
              </a:ln>
            </p:spPr>
            <p:txBody>
              <a:bodyPr/>
              <a:p>
                <a:endParaRPr lang="zh-CN" altLang="en-US"/>
              </a:p>
            </p:txBody>
          </p:sp>
        </p:grpSp>
        <p:sp>
          <p:nvSpPr>
            <p:cNvPr id="25176" name="椭圆 25175"/>
            <p:cNvSpPr/>
            <p:nvPr/>
          </p:nvSpPr>
          <p:spPr>
            <a:xfrm>
              <a:off x="4416" y="1296"/>
              <a:ext cx="240" cy="240"/>
            </a:xfrm>
            <a:prstGeom prst="ellipse">
              <a:avLst/>
            </a:prstGeom>
            <a:gradFill rotWithShape="0">
              <a:gsLst>
                <a:gs pos="0">
                  <a:schemeClr val="tx1"/>
                </a:gs>
                <a:gs pos="100000">
                  <a:srgbClr val="00FF00"/>
                </a:gs>
              </a:gsLst>
              <a:path path="shape">
                <a:fillToRect l="50000" t="50000" r="50000" b="50000"/>
              </a:path>
              <a:tileRect/>
            </a:gradFill>
            <a:ln w="12700">
              <a:noFill/>
            </a:ln>
          </p:spPr>
          <p:txBody>
            <a:bodyPr/>
            <a:p>
              <a:endParaRPr lang="zh-CN" altLang="en-US"/>
            </a:p>
          </p:txBody>
        </p:sp>
      </p:grpSp>
      <p:grpSp>
        <p:nvGrpSpPr>
          <p:cNvPr id="25177" name="组合 25176"/>
          <p:cNvGrpSpPr/>
          <p:nvPr/>
        </p:nvGrpSpPr>
        <p:grpSpPr>
          <a:xfrm>
            <a:off x="4267200" y="3048000"/>
            <a:ext cx="1828800" cy="1752600"/>
            <a:chOff x="1680" y="1296"/>
            <a:chExt cx="1152" cy="1104"/>
          </a:xfrm>
        </p:grpSpPr>
        <p:sp>
          <p:nvSpPr>
            <p:cNvPr id="25178" name="直接连接符 25177"/>
            <p:cNvSpPr/>
            <p:nvPr/>
          </p:nvSpPr>
          <p:spPr>
            <a:xfrm flipV="1">
              <a:off x="1824" y="2160"/>
              <a:ext cx="192" cy="111"/>
            </a:xfrm>
            <a:prstGeom prst="line">
              <a:avLst/>
            </a:prstGeom>
            <a:ln w="31750" cap="sq" cmpd="sng">
              <a:solidFill>
                <a:srgbClr val="99CCFF"/>
              </a:solidFill>
              <a:prstDash val="solid"/>
              <a:headEnd type="none" w="med" len="med"/>
              <a:tailEnd type="none" w="med" len="med"/>
            </a:ln>
          </p:spPr>
        </p:sp>
        <p:sp>
          <p:nvSpPr>
            <p:cNvPr id="25179" name="直接连接符 25178"/>
            <p:cNvSpPr/>
            <p:nvPr/>
          </p:nvSpPr>
          <p:spPr>
            <a:xfrm>
              <a:off x="2064" y="2064"/>
              <a:ext cx="672" cy="0"/>
            </a:xfrm>
            <a:prstGeom prst="line">
              <a:avLst/>
            </a:prstGeom>
            <a:ln w="34925" cap="sq" cmpd="sng">
              <a:solidFill>
                <a:srgbClr val="99CCFF"/>
              </a:solidFill>
              <a:prstDash val="solid"/>
              <a:headEnd type="none" w="med" len="med"/>
              <a:tailEnd type="none" w="med" len="med"/>
            </a:ln>
          </p:spPr>
        </p:sp>
        <p:sp>
          <p:nvSpPr>
            <p:cNvPr id="25180" name="直接连接符 25179"/>
            <p:cNvSpPr/>
            <p:nvPr/>
          </p:nvSpPr>
          <p:spPr>
            <a:xfrm flipV="1">
              <a:off x="2496" y="2160"/>
              <a:ext cx="192" cy="111"/>
            </a:xfrm>
            <a:prstGeom prst="line">
              <a:avLst/>
            </a:prstGeom>
            <a:ln w="31750" cap="sq" cmpd="sng">
              <a:solidFill>
                <a:srgbClr val="99CCFF"/>
              </a:solidFill>
              <a:prstDash val="solid"/>
              <a:headEnd type="none" w="med" len="med"/>
              <a:tailEnd type="none" w="med" len="med"/>
            </a:ln>
          </p:spPr>
        </p:sp>
        <p:sp>
          <p:nvSpPr>
            <p:cNvPr id="25181" name="直接连接符 25180"/>
            <p:cNvSpPr/>
            <p:nvPr/>
          </p:nvSpPr>
          <p:spPr>
            <a:xfrm>
              <a:off x="1824" y="2352"/>
              <a:ext cx="672" cy="0"/>
            </a:xfrm>
            <a:prstGeom prst="line">
              <a:avLst/>
            </a:prstGeom>
            <a:ln w="34925" cap="sq" cmpd="sng">
              <a:solidFill>
                <a:srgbClr val="99CCFF"/>
              </a:solidFill>
              <a:prstDash val="solid"/>
              <a:headEnd type="none" w="med" len="med"/>
              <a:tailEnd type="none" w="med" len="med"/>
            </a:ln>
          </p:spPr>
        </p:sp>
        <p:sp>
          <p:nvSpPr>
            <p:cNvPr id="25182" name="直接连接符 25181"/>
            <p:cNvSpPr/>
            <p:nvPr/>
          </p:nvSpPr>
          <p:spPr>
            <a:xfrm>
              <a:off x="1824" y="1632"/>
              <a:ext cx="0" cy="672"/>
            </a:xfrm>
            <a:prstGeom prst="line">
              <a:avLst/>
            </a:prstGeom>
            <a:ln w="34925" cap="sq" cmpd="sng">
              <a:solidFill>
                <a:srgbClr val="99CCFF"/>
              </a:solidFill>
              <a:prstDash val="solid"/>
              <a:headEnd type="none" w="med" len="med"/>
              <a:tailEnd type="none" w="med" len="med"/>
            </a:ln>
          </p:spPr>
        </p:sp>
        <p:sp>
          <p:nvSpPr>
            <p:cNvPr id="25183" name="直接连接符 25182"/>
            <p:cNvSpPr/>
            <p:nvPr/>
          </p:nvSpPr>
          <p:spPr>
            <a:xfrm flipV="1">
              <a:off x="2448" y="1488"/>
              <a:ext cx="192" cy="111"/>
            </a:xfrm>
            <a:prstGeom prst="line">
              <a:avLst/>
            </a:prstGeom>
            <a:ln w="31750" cap="sq" cmpd="sng">
              <a:solidFill>
                <a:srgbClr val="99CCFF"/>
              </a:solidFill>
              <a:prstDash val="solid"/>
              <a:headEnd type="none" w="med" len="med"/>
              <a:tailEnd type="none" w="med" len="med"/>
            </a:ln>
          </p:spPr>
        </p:sp>
        <p:sp>
          <p:nvSpPr>
            <p:cNvPr id="25184" name="直接连接符 25183"/>
            <p:cNvSpPr/>
            <p:nvPr/>
          </p:nvSpPr>
          <p:spPr>
            <a:xfrm>
              <a:off x="2688" y="1440"/>
              <a:ext cx="0" cy="672"/>
            </a:xfrm>
            <a:prstGeom prst="line">
              <a:avLst/>
            </a:prstGeom>
            <a:ln w="34925" cap="sq" cmpd="sng">
              <a:solidFill>
                <a:srgbClr val="99CCFF"/>
              </a:solidFill>
              <a:prstDash val="solid"/>
              <a:headEnd type="none" w="med" len="med"/>
              <a:tailEnd type="none" w="med" len="med"/>
            </a:ln>
          </p:spPr>
        </p:sp>
        <p:sp>
          <p:nvSpPr>
            <p:cNvPr id="25185" name="直接连接符 25184"/>
            <p:cNvSpPr/>
            <p:nvPr/>
          </p:nvSpPr>
          <p:spPr>
            <a:xfrm>
              <a:off x="2496" y="1584"/>
              <a:ext cx="0" cy="672"/>
            </a:xfrm>
            <a:prstGeom prst="line">
              <a:avLst/>
            </a:prstGeom>
            <a:ln w="34925" cap="sq" cmpd="sng">
              <a:solidFill>
                <a:srgbClr val="99CCFF"/>
              </a:solidFill>
              <a:prstDash val="solid"/>
              <a:headEnd type="none" w="med" len="med"/>
              <a:tailEnd type="none" w="med" len="med"/>
            </a:ln>
          </p:spPr>
        </p:sp>
        <p:sp>
          <p:nvSpPr>
            <p:cNvPr id="25186" name="直接连接符 25185"/>
            <p:cNvSpPr/>
            <p:nvPr/>
          </p:nvSpPr>
          <p:spPr>
            <a:xfrm>
              <a:off x="2016" y="1440"/>
              <a:ext cx="0" cy="672"/>
            </a:xfrm>
            <a:prstGeom prst="line">
              <a:avLst/>
            </a:prstGeom>
            <a:ln w="34925" cap="sq" cmpd="sng">
              <a:solidFill>
                <a:srgbClr val="99CCFF"/>
              </a:solidFill>
              <a:prstDash val="solid"/>
              <a:headEnd type="none" w="med" len="med"/>
              <a:tailEnd type="none" w="med" len="med"/>
            </a:ln>
          </p:spPr>
        </p:sp>
        <p:sp>
          <p:nvSpPr>
            <p:cNvPr id="25187" name="直接连接符 25186"/>
            <p:cNvSpPr/>
            <p:nvPr/>
          </p:nvSpPr>
          <p:spPr>
            <a:xfrm>
              <a:off x="1776" y="1680"/>
              <a:ext cx="672" cy="0"/>
            </a:xfrm>
            <a:prstGeom prst="line">
              <a:avLst/>
            </a:prstGeom>
            <a:ln w="34925" cap="sq" cmpd="sng">
              <a:solidFill>
                <a:srgbClr val="99CCFF"/>
              </a:solidFill>
              <a:prstDash val="solid"/>
              <a:headEnd type="none" w="med" len="med"/>
              <a:tailEnd type="none" w="med" len="med"/>
            </a:ln>
          </p:spPr>
        </p:sp>
        <p:sp>
          <p:nvSpPr>
            <p:cNvPr id="25188" name="直接连接符 25187"/>
            <p:cNvSpPr/>
            <p:nvPr/>
          </p:nvSpPr>
          <p:spPr>
            <a:xfrm flipV="1">
              <a:off x="1824" y="1440"/>
              <a:ext cx="192" cy="111"/>
            </a:xfrm>
            <a:prstGeom prst="line">
              <a:avLst/>
            </a:prstGeom>
            <a:ln w="31750" cap="sq" cmpd="sng">
              <a:solidFill>
                <a:srgbClr val="99CCFF"/>
              </a:solidFill>
              <a:prstDash val="solid"/>
              <a:headEnd type="none" w="med" len="med"/>
              <a:tailEnd type="none" w="med" len="med"/>
            </a:ln>
          </p:spPr>
        </p:sp>
        <p:sp>
          <p:nvSpPr>
            <p:cNvPr id="25189" name="直接连接符 25188"/>
            <p:cNvSpPr/>
            <p:nvPr/>
          </p:nvSpPr>
          <p:spPr>
            <a:xfrm>
              <a:off x="2016" y="1392"/>
              <a:ext cx="672" cy="0"/>
            </a:xfrm>
            <a:prstGeom prst="line">
              <a:avLst/>
            </a:prstGeom>
            <a:ln w="34925" cap="sq" cmpd="sng">
              <a:solidFill>
                <a:srgbClr val="99CCFF"/>
              </a:solidFill>
              <a:prstDash val="solid"/>
              <a:headEnd type="none" w="med" len="med"/>
              <a:tailEnd type="none" w="med" len="med"/>
            </a:ln>
          </p:spPr>
        </p:sp>
        <p:grpSp>
          <p:nvGrpSpPr>
            <p:cNvPr id="25190" name="组合 25189"/>
            <p:cNvGrpSpPr/>
            <p:nvPr/>
          </p:nvGrpSpPr>
          <p:grpSpPr>
            <a:xfrm>
              <a:off x="1680" y="1296"/>
              <a:ext cx="1152" cy="1104"/>
              <a:chOff x="1680" y="1296"/>
              <a:chExt cx="1152" cy="1104"/>
            </a:xfrm>
          </p:grpSpPr>
          <p:sp>
            <p:nvSpPr>
              <p:cNvPr id="25191" name="椭圆 25190"/>
              <p:cNvSpPr/>
              <p:nvPr/>
            </p:nvSpPr>
            <p:spPr>
              <a:xfrm>
                <a:off x="1920"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192" name="椭圆 25191"/>
              <p:cNvSpPr/>
              <p:nvPr/>
            </p:nvSpPr>
            <p:spPr>
              <a:xfrm>
                <a:off x="1680"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193" name="椭圆 25192"/>
              <p:cNvSpPr/>
              <p:nvPr/>
            </p:nvSpPr>
            <p:spPr>
              <a:xfrm>
                <a:off x="2592"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194" name="椭圆 25193"/>
              <p:cNvSpPr/>
              <p:nvPr/>
            </p:nvSpPr>
            <p:spPr>
              <a:xfrm>
                <a:off x="2304"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195" name="椭圆 25194"/>
              <p:cNvSpPr/>
              <p:nvPr/>
            </p:nvSpPr>
            <p:spPr>
              <a:xfrm>
                <a:off x="1920"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196" name="椭圆 25195"/>
              <p:cNvSpPr/>
              <p:nvPr/>
            </p:nvSpPr>
            <p:spPr>
              <a:xfrm>
                <a:off x="1680"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197" name="椭圆 25196"/>
              <p:cNvSpPr/>
              <p:nvPr/>
            </p:nvSpPr>
            <p:spPr>
              <a:xfrm>
                <a:off x="2592"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198" name="椭圆 25197"/>
              <p:cNvSpPr/>
              <p:nvPr/>
            </p:nvSpPr>
            <p:spPr>
              <a:xfrm>
                <a:off x="2352"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199" name="椭圆 25198"/>
              <p:cNvSpPr/>
              <p:nvPr/>
            </p:nvSpPr>
            <p:spPr>
              <a:xfrm>
                <a:off x="2160" y="1824"/>
                <a:ext cx="144" cy="144"/>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grpSp>
      </p:grpSp>
      <p:grpSp>
        <p:nvGrpSpPr>
          <p:cNvPr id="25200" name="组合 25199"/>
          <p:cNvGrpSpPr/>
          <p:nvPr/>
        </p:nvGrpSpPr>
        <p:grpSpPr>
          <a:xfrm>
            <a:off x="4267200" y="3048000"/>
            <a:ext cx="1828800" cy="1752600"/>
            <a:chOff x="1680" y="1296"/>
            <a:chExt cx="1152" cy="1104"/>
          </a:xfrm>
        </p:grpSpPr>
        <p:sp>
          <p:nvSpPr>
            <p:cNvPr id="25201" name="直接连接符 25200"/>
            <p:cNvSpPr/>
            <p:nvPr/>
          </p:nvSpPr>
          <p:spPr>
            <a:xfrm flipV="1">
              <a:off x="1824" y="2160"/>
              <a:ext cx="192" cy="111"/>
            </a:xfrm>
            <a:prstGeom prst="line">
              <a:avLst/>
            </a:prstGeom>
            <a:ln w="31750" cap="sq" cmpd="sng">
              <a:solidFill>
                <a:srgbClr val="CC99FF"/>
              </a:solidFill>
              <a:prstDash val="solid"/>
              <a:headEnd type="none" w="med" len="med"/>
              <a:tailEnd type="none" w="med" len="med"/>
            </a:ln>
          </p:spPr>
        </p:sp>
        <p:sp>
          <p:nvSpPr>
            <p:cNvPr id="25202" name="直接连接符 25201"/>
            <p:cNvSpPr/>
            <p:nvPr/>
          </p:nvSpPr>
          <p:spPr>
            <a:xfrm>
              <a:off x="2064" y="2064"/>
              <a:ext cx="672" cy="0"/>
            </a:xfrm>
            <a:prstGeom prst="line">
              <a:avLst/>
            </a:prstGeom>
            <a:ln w="34925" cap="sq" cmpd="sng">
              <a:solidFill>
                <a:srgbClr val="CC99FF"/>
              </a:solidFill>
              <a:prstDash val="solid"/>
              <a:headEnd type="none" w="med" len="med"/>
              <a:tailEnd type="none" w="med" len="med"/>
            </a:ln>
          </p:spPr>
        </p:sp>
        <p:sp>
          <p:nvSpPr>
            <p:cNvPr id="25203" name="直接连接符 25202"/>
            <p:cNvSpPr/>
            <p:nvPr/>
          </p:nvSpPr>
          <p:spPr>
            <a:xfrm flipV="1">
              <a:off x="2496" y="2160"/>
              <a:ext cx="192" cy="111"/>
            </a:xfrm>
            <a:prstGeom prst="line">
              <a:avLst/>
            </a:prstGeom>
            <a:ln w="31750" cap="sq" cmpd="sng">
              <a:solidFill>
                <a:srgbClr val="CC99FF"/>
              </a:solidFill>
              <a:prstDash val="solid"/>
              <a:headEnd type="none" w="med" len="med"/>
              <a:tailEnd type="none" w="med" len="med"/>
            </a:ln>
          </p:spPr>
        </p:sp>
        <p:sp>
          <p:nvSpPr>
            <p:cNvPr id="25204" name="直接连接符 25203"/>
            <p:cNvSpPr/>
            <p:nvPr/>
          </p:nvSpPr>
          <p:spPr>
            <a:xfrm>
              <a:off x="1824" y="2352"/>
              <a:ext cx="672" cy="0"/>
            </a:xfrm>
            <a:prstGeom prst="line">
              <a:avLst/>
            </a:prstGeom>
            <a:ln w="34925" cap="sq" cmpd="sng">
              <a:solidFill>
                <a:srgbClr val="CC99FF"/>
              </a:solidFill>
              <a:prstDash val="solid"/>
              <a:headEnd type="none" w="med" len="med"/>
              <a:tailEnd type="none" w="med" len="med"/>
            </a:ln>
          </p:spPr>
        </p:sp>
        <p:sp>
          <p:nvSpPr>
            <p:cNvPr id="25205" name="直接连接符 25204"/>
            <p:cNvSpPr/>
            <p:nvPr/>
          </p:nvSpPr>
          <p:spPr>
            <a:xfrm>
              <a:off x="1824" y="1632"/>
              <a:ext cx="0" cy="672"/>
            </a:xfrm>
            <a:prstGeom prst="line">
              <a:avLst/>
            </a:prstGeom>
            <a:ln w="34925" cap="sq" cmpd="sng">
              <a:solidFill>
                <a:srgbClr val="CC99FF"/>
              </a:solidFill>
              <a:prstDash val="solid"/>
              <a:headEnd type="none" w="med" len="med"/>
              <a:tailEnd type="none" w="med" len="med"/>
            </a:ln>
          </p:spPr>
        </p:sp>
        <p:sp>
          <p:nvSpPr>
            <p:cNvPr id="25206" name="直接连接符 25205"/>
            <p:cNvSpPr/>
            <p:nvPr/>
          </p:nvSpPr>
          <p:spPr>
            <a:xfrm flipV="1">
              <a:off x="2448" y="1488"/>
              <a:ext cx="192" cy="111"/>
            </a:xfrm>
            <a:prstGeom prst="line">
              <a:avLst/>
            </a:prstGeom>
            <a:ln w="31750" cap="sq" cmpd="sng">
              <a:solidFill>
                <a:srgbClr val="CC99FF"/>
              </a:solidFill>
              <a:prstDash val="solid"/>
              <a:headEnd type="none" w="med" len="med"/>
              <a:tailEnd type="none" w="med" len="med"/>
            </a:ln>
          </p:spPr>
        </p:sp>
        <p:sp>
          <p:nvSpPr>
            <p:cNvPr id="25207" name="直接连接符 25206"/>
            <p:cNvSpPr/>
            <p:nvPr/>
          </p:nvSpPr>
          <p:spPr>
            <a:xfrm>
              <a:off x="2688" y="1440"/>
              <a:ext cx="0" cy="672"/>
            </a:xfrm>
            <a:prstGeom prst="line">
              <a:avLst/>
            </a:prstGeom>
            <a:ln w="34925" cap="sq" cmpd="sng">
              <a:solidFill>
                <a:srgbClr val="CC99FF"/>
              </a:solidFill>
              <a:prstDash val="solid"/>
              <a:headEnd type="none" w="med" len="med"/>
              <a:tailEnd type="none" w="med" len="med"/>
            </a:ln>
          </p:spPr>
        </p:sp>
        <p:sp>
          <p:nvSpPr>
            <p:cNvPr id="25208" name="直接连接符 25207"/>
            <p:cNvSpPr/>
            <p:nvPr/>
          </p:nvSpPr>
          <p:spPr>
            <a:xfrm>
              <a:off x="2496" y="1584"/>
              <a:ext cx="0" cy="672"/>
            </a:xfrm>
            <a:prstGeom prst="line">
              <a:avLst/>
            </a:prstGeom>
            <a:ln w="34925" cap="sq" cmpd="sng">
              <a:solidFill>
                <a:srgbClr val="CC99FF"/>
              </a:solidFill>
              <a:prstDash val="solid"/>
              <a:headEnd type="none" w="med" len="med"/>
              <a:tailEnd type="none" w="med" len="med"/>
            </a:ln>
          </p:spPr>
        </p:sp>
        <p:sp>
          <p:nvSpPr>
            <p:cNvPr id="25209" name="直接连接符 25208"/>
            <p:cNvSpPr/>
            <p:nvPr/>
          </p:nvSpPr>
          <p:spPr>
            <a:xfrm>
              <a:off x="2016" y="1440"/>
              <a:ext cx="0" cy="672"/>
            </a:xfrm>
            <a:prstGeom prst="line">
              <a:avLst/>
            </a:prstGeom>
            <a:ln w="34925" cap="sq" cmpd="sng">
              <a:solidFill>
                <a:srgbClr val="CC99FF"/>
              </a:solidFill>
              <a:prstDash val="solid"/>
              <a:headEnd type="none" w="med" len="med"/>
              <a:tailEnd type="none" w="med" len="med"/>
            </a:ln>
          </p:spPr>
        </p:sp>
        <p:sp>
          <p:nvSpPr>
            <p:cNvPr id="25210" name="直接连接符 25209"/>
            <p:cNvSpPr/>
            <p:nvPr/>
          </p:nvSpPr>
          <p:spPr>
            <a:xfrm>
              <a:off x="1776" y="1680"/>
              <a:ext cx="672" cy="0"/>
            </a:xfrm>
            <a:prstGeom prst="line">
              <a:avLst/>
            </a:prstGeom>
            <a:ln w="34925" cap="sq" cmpd="sng">
              <a:solidFill>
                <a:srgbClr val="CC99FF"/>
              </a:solidFill>
              <a:prstDash val="solid"/>
              <a:headEnd type="none" w="med" len="med"/>
              <a:tailEnd type="none" w="med" len="med"/>
            </a:ln>
          </p:spPr>
        </p:sp>
        <p:sp>
          <p:nvSpPr>
            <p:cNvPr id="25211" name="直接连接符 25210"/>
            <p:cNvSpPr/>
            <p:nvPr/>
          </p:nvSpPr>
          <p:spPr>
            <a:xfrm flipV="1">
              <a:off x="1824" y="1440"/>
              <a:ext cx="192" cy="111"/>
            </a:xfrm>
            <a:prstGeom prst="line">
              <a:avLst/>
            </a:prstGeom>
            <a:ln w="31750" cap="sq" cmpd="sng">
              <a:solidFill>
                <a:srgbClr val="CC99FF"/>
              </a:solidFill>
              <a:prstDash val="solid"/>
              <a:headEnd type="none" w="med" len="med"/>
              <a:tailEnd type="none" w="med" len="med"/>
            </a:ln>
          </p:spPr>
        </p:sp>
        <p:sp>
          <p:nvSpPr>
            <p:cNvPr id="25212" name="直接连接符 25211"/>
            <p:cNvSpPr/>
            <p:nvPr/>
          </p:nvSpPr>
          <p:spPr>
            <a:xfrm>
              <a:off x="2016" y="1392"/>
              <a:ext cx="672" cy="0"/>
            </a:xfrm>
            <a:prstGeom prst="line">
              <a:avLst/>
            </a:prstGeom>
            <a:ln w="34925" cap="sq" cmpd="sng">
              <a:solidFill>
                <a:srgbClr val="CC99FF"/>
              </a:solidFill>
              <a:prstDash val="solid"/>
              <a:headEnd type="none" w="med" len="med"/>
              <a:tailEnd type="none" w="med" len="med"/>
            </a:ln>
          </p:spPr>
        </p:sp>
        <p:grpSp>
          <p:nvGrpSpPr>
            <p:cNvPr id="25213" name="组合 25212"/>
            <p:cNvGrpSpPr/>
            <p:nvPr/>
          </p:nvGrpSpPr>
          <p:grpSpPr>
            <a:xfrm>
              <a:off x="1680" y="1296"/>
              <a:ext cx="1152" cy="1104"/>
              <a:chOff x="1680" y="1296"/>
              <a:chExt cx="1152" cy="1104"/>
            </a:xfrm>
          </p:grpSpPr>
          <p:sp>
            <p:nvSpPr>
              <p:cNvPr id="25214" name="椭圆 25213"/>
              <p:cNvSpPr/>
              <p:nvPr/>
            </p:nvSpPr>
            <p:spPr>
              <a:xfrm>
                <a:off x="1920"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215" name="椭圆 25214"/>
              <p:cNvSpPr/>
              <p:nvPr/>
            </p:nvSpPr>
            <p:spPr>
              <a:xfrm>
                <a:off x="1680"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216" name="椭圆 25215"/>
              <p:cNvSpPr/>
              <p:nvPr/>
            </p:nvSpPr>
            <p:spPr>
              <a:xfrm>
                <a:off x="2592"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217" name="椭圆 25216"/>
              <p:cNvSpPr/>
              <p:nvPr/>
            </p:nvSpPr>
            <p:spPr>
              <a:xfrm>
                <a:off x="2304"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218" name="椭圆 25217"/>
              <p:cNvSpPr/>
              <p:nvPr/>
            </p:nvSpPr>
            <p:spPr>
              <a:xfrm>
                <a:off x="1920"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219" name="椭圆 25218"/>
              <p:cNvSpPr/>
              <p:nvPr/>
            </p:nvSpPr>
            <p:spPr>
              <a:xfrm>
                <a:off x="1680"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220" name="椭圆 25219"/>
              <p:cNvSpPr/>
              <p:nvPr/>
            </p:nvSpPr>
            <p:spPr>
              <a:xfrm>
                <a:off x="2592"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221" name="椭圆 25220"/>
              <p:cNvSpPr/>
              <p:nvPr/>
            </p:nvSpPr>
            <p:spPr>
              <a:xfrm>
                <a:off x="2352"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222" name="椭圆 25221"/>
              <p:cNvSpPr/>
              <p:nvPr/>
            </p:nvSpPr>
            <p:spPr>
              <a:xfrm>
                <a:off x="2160"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grpSp>
      <p:grpSp>
        <p:nvGrpSpPr>
          <p:cNvPr id="25223" name="组合 25222"/>
          <p:cNvGrpSpPr/>
          <p:nvPr/>
        </p:nvGrpSpPr>
        <p:grpSpPr>
          <a:xfrm>
            <a:off x="4267200" y="3048000"/>
            <a:ext cx="1828800" cy="1752600"/>
            <a:chOff x="1680" y="1296"/>
            <a:chExt cx="1152" cy="1104"/>
          </a:xfrm>
        </p:grpSpPr>
        <p:sp>
          <p:nvSpPr>
            <p:cNvPr id="25224" name="直接连接符 25223"/>
            <p:cNvSpPr/>
            <p:nvPr/>
          </p:nvSpPr>
          <p:spPr>
            <a:xfrm flipV="1">
              <a:off x="1824" y="2160"/>
              <a:ext cx="192" cy="111"/>
            </a:xfrm>
            <a:prstGeom prst="line">
              <a:avLst/>
            </a:prstGeom>
            <a:ln w="31750" cap="sq" cmpd="sng">
              <a:solidFill>
                <a:srgbClr val="99CCFF"/>
              </a:solidFill>
              <a:prstDash val="solid"/>
              <a:headEnd type="none" w="med" len="med"/>
              <a:tailEnd type="none" w="med" len="med"/>
            </a:ln>
          </p:spPr>
        </p:sp>
        <p:sp>
          <p:nvSpPr>
            <p:cNvPr id="25225" name="直接连接符 25224"/>
            <p:cNvSpPr/>
            <p:nvPr/>
          </p:nvSpPr>
          <p:spPr>
            <a:xfrm>
              <a:off x="2064" y="2064"/>
              <a:ext cx="672" cy="0"/>
            </a:xfrm>
            <a:prstGeom prst="line">
              <a:avLst/>
            </a:prstGeom>
            <a:ln w="34925" cap="sq" cmpd="sng">
              <a:solidFill>
                <a:srgbClr val="99CCFF"/>
              </a:solidFill>
              <a:prstDash val="solid"/>
              <a:headEnd type="none" w="med" len="med"/>
              <a:tailEnd type="none" w="med" len="med"/>
            </a:ln>
          </p:spPr>
        </p:sp>
        <p:sp>
          <p:nvSpPr>
            <p:cNvPr id="25226" name="直接连接符 25225"/>
            <p:cNvSpPr/>
            <p:nvPr/>
          </p:nvSpPr>
          <p:spPr>
            <a:xfrm flipV="1">
              <a:off x="2496" y="2160"/>
              <a:ext cx="192" cy="111"/>
            </a:xfrm>
            <a:prstGeom prst="line">
              <a:avLst/>
            </a:prstGeom>
            <a:ln w="31750" cap="sq" cmpd="sng">
              <a:solidFill>
                <a:srgbClr val="99CCFF"/>
              </a:solidFill>
              <a:prstDash val="solid"/>
              <a:headEnd type="none" w="med" len="med"/>
              <a:tailEnd type="none" w="med" len="med"/>
            </a:ln>
          </p:spPr>
        </p:sp>
        <p:sp>
          <p:nvSpPr>
            <p:cNvPr id="25227" name="直接连接符 25226"/>
            <p:cNvSpPr/>
            <p:nvPr/>
          </p:nvSpPr>
          <p:spPr>
            <a:xfrm>
              <a:off x="1824" y="2352"/>
              <a:ext cx="672" cy="0"/>
            </a:xfrm>
            <a:prstGeom prst="line">
              <a:avLst/>
            </a:prstGeom>
            <a:ln w="34925" cap="sq" cmpd="sng">
              <a:solidFill>
                <a:srgbClr val="99CCFF"/>
              </a:solidFill>
              <a:prstDash val="solid"/>
              <a:headEnd type="none" w="med" len="med"/>
              <a:tailEnd type="none" w="med" len="med"/>
            </a:ln>
          </p:spPr>
        </p:sp>
        <p:sp>
          <p:nvSpPr>
            <p:cNvPr id="25228" name="直接连接符 25227"/>
            <p:cNvSpPr/>
            <p:nvPr/>
          </p:nvSpPr>
          <p:spPr>
            <a:xfrm>
              <a:off x="1824" y="1632"/>
              <a:ext cx="0" cy="672"/>
            </a:xfrm>
            <a:prstGeom prst="line">
              <a:avLst/>
            </a:prstGeom>
            <a:ln w="34925" cap="sq" cmpd="sng">
              <a:solidFill>
                <a:srgbClr val="99CCFF"/>
              </a:solidFill>
              <a:prstDash val="solid"/>
              <a:headEnd type="none" w="med" len="med"/>
              <a:tailEnd type="none" w="med" len="med"/>
            </a:ln>
          </p:spPr>
        </p:sp>
        <p:sp>
          <p:nvSpPr>
            <p:cNvPr id="25229" name="直接连接符 25228"/>
            <p:cNvSpPr/>
            <p:nvPr/>
          </p:nvSpPr>
          <p:spPr>
            <a:xfrm flipV="1">
              <a:off x="2448" y="1488"/>
              <a:ext cx="192" cy="111"/>
            </a:xfrm>
            <a:prstGeom prst="line">
              <a:avLst/>
            </a:prstGeom>
            <a:ln w="31750" cap="sq" cmpd="sng">
              <a:solidFill>
                <a:srgbClr val="99CCFF"/>
              </a:solidFill>
              <a:prstDash val="solid"/>
              <a:headEnd type="none" w="med" len="med"/>
              <a:tailEnd type="none" w="med" len="med"/>
            </a:ln>
          </p:spPr>
        </p:sp>
        <p:sp>
          <p:nvSpPr>
            <p:cNvPr id="25230" name="直接连接符 25229"/>
            <p:cNvSpPr/>
            <p:nvPr/>
          </p:nvSpPr>
          <p:spPr>
            <a:xfrm>
              <a:off x="2688" y="1440"/>
              <a:ext cx="0" cy="672"/>
            </a:xfrm>
            <a:prstGeom prst="line">
              <a:avLst/>
            </a:prstGeom>
            <a:ln w="34925" cap="sq" cmpd="sng">
              <a:solidFill>
                <a:srgbClr val="99CCFF"/>
              </a:solidFill>
              <a:prstDash val="solid"/>
              <a:headEnd type="none" w="med" len="med"/>
              <a:tailEnd type="none" w="med" len="med"/>
            </a:ln>
          </p:spPr>
        </p:sp>
        <p:sp>
          <p:nvSpPr>
            <p:cNvPr id="25231" name="直接连接符 25230"/>
            <p:cNvSpPr/>
            <p:nvPr/>
          </p:nvSpPr>
          <p:spPr>
            <a:xfrm>
              <a:off x="2496" y="1584"/>
              <a:ext cx="0" cy="672"/>
            </a:xfrm>
            <a:prstGeom prst="line">
              <a:avLst/>
            </a:prstGeom>
            <a:ln w="34925" cap="sq" cmpd="sng">
              <a:solidFill>
                <a:srgbClr val="99CCFF"/>
              </a:solidFill>
              <a:prstDash val="solid"/>
              <a:headEnd type="none" w="med" len="med"/>
              <a:tailEnd type="none" w="med" len="med"/>
            </a:ln>
          </p:spPr>
        </p:sp>
        <p:sp>
          <p:nvSpPr>
            <p:cNvPr id="25232" name="直接连接符 25231"/>
            <p:cNvSpPr/>
            <p:nvPr/>
          </p:nvSpPr>
          <p:spPr>
            <a:xfrm>
              <a:off x="2016" y="1440"/>
              <a:ext cx="0" cy="672"/>
            </a:xfrm>
            <a:prstGeom prst="line">
              <a:avLst/>
            </a:prstGeom>
            <a:ln w="34925" cap="sq" cmpd="sng">
              <a:solidFill>
                <a:srgbClr val="99CCFF"/>
              </a:solidFill>
              <a:prstDash val="solid"/>
              <a:headEnd type="none" w="med" len="med"/>
              <a:tailEnd type="none" w="med" len="med"/>
            </a:ln>
          </p:spPr>
        </p:sp>
        <p:sp>
          <p:nvSpPr>
            <p:cNvPr id="25233" name="直接连接符 25232"/>
            <p:cNvSpPr/>
            <p:nvPr/>
          </p:nvSpPr>
          <p:spPr>
            <a:xfrm>
              <a:off x="1776" y="1680"/>
              <a:ext cx="672" cy="0"/>
            </a:xfrm>
            <a:prstGeom prst="line">
              <a:avLst/>
            </a:prstGeom>
            <a:ln w="34925" cap="sq" cmpd="sng">
              <a:solidFill>
                <a:srgbClr val="99CCFF"/>
              </a:solidFill>
              <a:prstDash val="solid"/>
              <a:headEnd type="none" w="med" len="med"/>
              <a:tailEnd type="none" w="med" len="med"/>
            </a:ln>
          </p:spPr>
        </p:sp>
        <p:sp>
          <p:nvSpPr>
            <p:cNvPr id="25234" name="直接连接符 25233"/>
            <p:cNvSpPr/>
            <p:nvPr/>
          </p:nvSpPr>
          <p:spPr>
            <a:xfrm flipV="1">
              <a:off x="1824" y="1440"/>
              <a:ext cx="192" cy="111"/>
            </a:xfrm>
            <a:prstGeom prst="line">
              <a:avLst/>
            </a:prstGeom>
            <a:ln w="31750" cap="sq" cmpd="sng">
              <a:solidFill>
                <a:srgbClr val="99CCFF"/>
              </a:solidFill>
              <a:prstDash val="solid"/>
              <a:headEnd type="none" w="med" len="med"/>
              <a:tailEnd type="none" w="med" len="med"/>
            </a:ln>
          </p:spPr>
        </p:sp>
        <p:sp>
          <p:nvSpPr>
            <p:cNvPr id="25235" name="直接连接符 25234"/>
            <p:cNvSpPr/>
            <p:nvPr/>
          </p:nvSpPr>
          <p:spPr>
            <a:xfrm>
              <a:off x="2016" y="1392"/>
              <a:ext cx="672" cy="0"/>
            </a:xfrm>
            <a:prstGeom prst="line">
              <a:avLst/>
            </a:prstGeom>
            <a:ln w="34925" cap="sq" cmpd="sng">
              <a:solidFill>
                <a:srgbClr val="99CCFF"/>
              </a:solidFill>
              <a:prstDash val="solid"/>
              <a:headEnd type="none" w="med" len="med"/>
              <a:tailEnd type="none" w="med" len="med"/>
            </a:ln>
          </p:spPr>
        </p:sp>
        <p:grpSp>
          <p:nvGrpSpPr>
            <p:cNvPr id="25236" name="组合 25235"/>
            <p:cNvGrpSpPr/>
            <p:nvPr/>
          </p:nvGrpSpPr>
          <p:grpSpPr>
            <a:xfrm>
              <a:off x="1680" y="1296"/>
              <a:ext cx="1152" cy="1104"/>
              <a:chOff x="1680" y="1296"/>
              <a:chExt cx="1152" cy="1104"/>
            </a:xfrm>
          </p:grpSpPr>
          <p:sp>
            <p:nvSpPr>
              <p:cNvPr id="25237" name="椭圆 25236"/>
              <p:cNvSpPr/>
              <p:nvPr/>
            </p:nvSpPr>
            <p:spPr>
              <a:xfrm>
                <a:off x="1920"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238" name="椭圆 25237"/>
              <p:cNvSpPr/>
              <p:nvPr/>
            </p:nvSpPr>
            <p:spPr>
              <a:xfrm>
                <a:off x="1680"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239" name="椭圆 25238"/>
              <p:cNvSpPr/>
              <p:nvPr/>
            </p:nvSpPr>
            <p:spPr>
              <a:xfrm>
                <a:off x="2592"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240" name="椭圆 25239"/>
              <p:cNvSpPr/>
              <p:nvPr/>
            </p:nvSpPr>
            <p:spPr>
              <a:xfrm>
                <a:off x="2304"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241" name="椭圆 25240"/>
              <p:cNvSpPr/>
              <p:nvPr/>
            </p:nvSpPr>
            <p:spPr>
              <a:xfrm>
                <a:off x="1920"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242" name="椭圆 25241"/>
              <p:cNvSpPr/>
              <p:nvPr/>
            </p:nvSpPr>
            <p:spPr>
              <a:xfrm>
                <a:off x="1680"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243" name="椭圆 25242"/>
              <p:cNvSpPr/>
              <p:nvPr/>
            </p:nvSpPr>
            <p:spPr>
              <a:xfrm>
                <a:off x="2592"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244" name="椭圆 25243"/>
              <p:cNvSpPr/>
              <p:nvPr/>
            </p:nvSpPr>
            <p:spPr>
              <a:xfrm>
                <a:off x="2352"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245" name="椭圆 25244"/>
              <p:cNvSpPr/>
              <p:nvPr/>
            </p:nvSpPr>
            <p:spPr>
              <a:xfrm>
                <a:off x="2160" y="1824"/>
                <a:ext cx="144" cy="144"/>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grpSp>
      </p:grpSp>
      <p:grpSp>
        <p:nvGrpSpPr>
          <p:cNvPr id="25246" name="组合 25245"/>
          <p:cNvGrpSpPr/>
          <p:nvPr/>
        </p:nvGrpSpPr>
        <p:grpSpPr>
          <a:xfrm>
            <a:off x="4267200" y="3048000"/>
            <a:ext cx="1828800" cy="1752600"/>
            <a:chOff x="1680" y="1296"/>
            <a:chExt cx="1152" cy="1104"/>
          </a:xfrm>
        </p:grpSpPr>
        <p:sp>
          <p:nvSpPr>
            <p:cNvPr id="25247" name="直接连接符 25246"/>
            <p:cNvSpPr/>
            <p:nvPr/>
          </p:nvSpPr>
          <p:spPr>
            <a:xfrm flipV="1">
              <a:off x="1824" y="2160"/>
              <a:ext cx="192" cy="111"/>
            </a:xfrm>
            <a:prstGeom prst="line">
              <a:avLst/>
            </a:prstGeom>
            <a:ln w="31750" cap="sq" cmpd="sng">
              <a:solidFill>
                <a:srgbClr val="CC99FF"/>
              </a:solidFill>
              <a:prstDash val="solid"/>
              <a:headEnd type="none" w="med" len="med"/>
              <a:tailEnd type="none" w="med" len="med"/>
            </a:ln>
          </p:spPr>
        </p:sp>
        <p:sp>
          <p:nvSpPr>
            <p:cNvPr id="25248" name="直接连接符 25247"/>
            <p:cNvSpPr/>
            <p:nvPr/>
          </p:nvSpPr>
          <p:spPr>
            <a:xfrm>
              <a:off x="2064" y="2064"/>
              <a:ext cx="672" cy="0"/>
            </a:xfrm>
            <a:prstGeom prst="line">
              <a:avLst/>
            </a:prstGeom>
            <a:ln w="34925" cap="sq" cmpd="sng">
              <a:solidFill>
                <a:srgbClr val="CC99FF"/>
              </a:solidFill>
              <a:prstDash val="solid"/>
              <a:headEnd type="none" w="med" len="med"/>
              <a:tailEnd type="none" w="med" len="med"/>
            </a:ln>
          </p:spPr>
        </p:sp>
        <p:sp>
          <p:nvSpPr>
            <p:cNvPr id="25249" name="直接连接符 25248"/>
            <p:cNvSpPr/>
            <p:nvPr/>
          </p:nvSpPr>
          <p:spPr>
            <a:xfrm flipV="1">
              <a:off x="2496" y="2160"/>
              <a:ext cx="192" cy="111"/>
            </a:xfrm>
            <a:prstGeom prst="line">
              <a:avLst/>
            </a:prstGeom>
            <a:ln w="31750" cap="sq" cmpd="sng">
              <a:solidFill>
                <a:srgbClr val="CC99FF"/>
              </a:solidFill>
              <a:prstDash val="solid"/>
              <a:headEnd type="none" w="med" len="med"/>
              <a:tailEnd type="none" w="med" len="med"/>
            </a:ln>
          </p:spPr>
        </p:sp>
        <p:sp>
          <p:nvSpPr>
            <p:cNvPr id="25250" name="直接连接符 25249"/>
            <p:cNvSpPr/>
            <p:nvPr/>
          </p:nvSpPr>
          <p:spPr>
            <a:xfrm>
              <a:off x="1824" y="2352"/>
              <a:ext cx="672" cy="0"/>
            </a:xfrm>
            <a:prstGeom prst="line">
              <a:avLst/>
            </a:prstGeom>
            <a:ln w="34925" cap="sq" cmpd="sng">
              <a:solidFill>
                <a:srgbClr val="CC99FF"/>
              </a:solidFill>
              <a:prstDash val="solid"/>
              <a:headEnd type="none" w="med" len="med"/>
              <a:tailEnd type="none" w="med" len="med"/>
            </a:ln>
          </p:spPr>
        </p:sp>
        <p:sp>
          <p:nvSpPr>
            <p:cNvPr id="25251" name="直接连接符 25250"/>
            <p:cNvSpPr/>
            <p:nvPr/>
          </p:nvSpPr>
          <p:spPr>
            <a:xfrm>
              <a:off x="1824" y="1632"/>
              <a:ext cx="0" cy="672"/>
            </a:xfrm>
            <a:prstGeom prst="line">
              <a:avLst/>
            </a:prstGeom>
            <a:ln w="34925" cap="sq" cmpd="sng">
              <a:solidFill>
                <a:srgbClr val="CC99FF"/>
              </a:solidFill>
              <a:prstDash val="solid"/>
              <a:headEnd type="none" w="med" len="med"/>
              <a:tailEnd type="none" w="med" len="med"/>
            </a:ln>
          </p:spPr>
        </p:sp>
        <p:sp>
          <p:nvSpPr>
            <p:cNvPr id="25252" name="直接连接符 25251"/>
            <p:cNvSpPr/>
            <p:nvPr/>
          </p:nvSpPr>
          <p:spPr>
            <a:xfrm flipV="1">
              <a:off x="2448" y="1488"/>
              <a:ext cx="192" cy="111"/>
            </a:xfrm>
            <a:prstGeom prst="line">
              <a:avLst/>
            </a:prstGeom>
            <a:ln w="31750" cap="sq" cmpd="sng">
              <a:solidFill>
                <a:srgbClr val="CC99FF"/>
              </a:solidFill>
              <a:prstDash val="solid"/>
              <a:headEnd type="none" w="med" len="med"/>
              <a:tailEnd type="none" w="med" len="med"/>
            </a:ln>
          </p:spPr>
        </p:sp>
        <p:sp>
          <p:nvSpPr>
            <p:cNvPr id="25253" name="直接连接符 25252"/>
            <p:cNvSpPr/>
            <p:nvPr/>
          </p:nvSpPr>
          <p:spPr>
            <a:xfrm>
              <a:off x="2688" y="1440"/>
              <a:ext cx="0" cy="672"/>
            </a:xfrm>
            <a:prstGeom prst="line">
              <a:avLst/>
            </a:prstGeom>
            <a:ln w="34925" cap="sq" cmpd="sng">
              <a:solidFill>
                <a:srgbClr val="CC99FF"/>
              </a:solidFill>
              <a:prstDash val="solid"/>
              <a:headEnd type="none" w="med" len="med"/>
              <a:tailEnd type="none" w="med" len="med"/>
            </a:ln>
          </p:spPr>
        </p:sp>
        <p:sp>
          <p:nvSpPr>
            <p:cNvPr id="25254" name="直接连接符 25253"/>
            <p:cNvSpPr/>
            <p:nvPr/>
          </p:nvSpPr>
          <p:spPr>
            <a:xfrm>
              <a:off x="2496" y="1584"/>
              <a:ext cx="0" cy="672"/>
            </a:xfrm>
            <a:prstGeom prst="line">
              <a:avLst/>
            </a:prstGeom>
            <a:ln w="34925" cap="sq" cmpd="sng">
              <a:solidFill>
                <a:srgbClr val="CC99FF"/>
              </a:solidFill>
              <a:prstDash val="solid"/>
              <a:headEnd type="none" w="med" len="med"/>
              <a:tailEnd type="none" w="med" len="med"/>
            </a:ln>
          </p:spPr>
        </p:sp>
        <p:sp>
          <p:nvSpPr>
            <p:cNvPr id="25255" name="直接连接符 25254"/>
            <p:cNvSpPr/>
            <p:nvPr/>
          </p:nvSpPr>
          <p:spPr>
            <a:xfrm>
              <a:off x="2016" y="1440"/>
              <a:ext cx="0" cy="672"/>
            </a:xfrm>
            <a:prstGeom prst="line">
              <a:avLst/>
            </a:prstGeom>
            <a:ln w="34925" cap="sq" cmpd="sng">
              <a:solidFill>
                <a:srgbClr val="CC99FF"/>
              </a:solidFill>
              <a:prstDash val="solid"/>
              <a:headEnd type="none" w="med" len="med"/>
              <a:tailEnd type="none" w="med" len="med"/>
            </a:ln>
          </p:spPr>
        </p:sp>
        <p:sp>
          <p:nvSpPr>
            <p:cNvPr id="25256" name="直接连接符 25255"/>
            <p:cNvSpPr/>
            <p:nvPr/>
          </p:nvSpPr>
          <p:spPr>
            <a:xfrm>
              <a:off x="1776" y="1680"/>
              <a:ext cx="672" cy="0"/>
            </a:xfrm>
            <a:prstGeom prst="line">
              <a:avLst/>
            </a:prstGeom>
            <a:ln w="34925" cap="sq" cmpd="sng">
              <a:solidFill>
                <a:srgbClr val="CC99FF"/>
              </a:solidFill>
              <a:prstDash val="solid"/>
              <a:headEnd type="none" w="med" len="med"/>
              <a:tailEnd type="none" w="med" len="med"/>
            </a:ln>
          </p:spPr>
        </p:sp>
        <p:sp>
          <p:nvSpPr>
            <p:cNvPr id="25257" name="直接连接符 25256"/>
            <p:cNvSpPr/>
            <p:nvPr/>
          </p:nvSpPr>
          <p:spPr>
            <a:xfrm flipV="1">
              <a:off x="1824" y="1440"/>
              <a:ext cx="192" cy="111"/>
            </a:xfrm>
            <a:prstGeom prst="line">
              <a:avLst/>
            </a:prstGeom>
            <a:ln w="31750" cap="sq" cmpd="sng">
              <a:solidFill>
                <a:srgbClr val="CC99FF"/>
              </a:solidFill>
              <a:prstDash val="solid"/>
              <a:headEnd type="none" w="med" len="med"/>
              <a:tailEnd type="none" w="med" len="med"/>
            </a:ln>
          </p:spPr>
        </p:sp>
        <p:sp>
          <p:nvSpPr>
            <p:cNvPr id="25258" name="直接连接符 25257"/>
            <p:cNvSpPr/>
            <p:nvPr/>
          </p:nvSpPr>
          <p:spPr>
            <a:xfrm>
              <a:off x="2016" y="1392"/>
              <a:ext cx="672" cy="0"/>
            </a:xfrm>
            <a:prstGeom prst="line">
              <a:avLst/>
            </a:prstGeom>
            <a:ln w="34925" cap="sq" cmpd="sng">
              <a:solidFill>
                <a:srgbClr val="CC99FF"/>
              </a:solidFill>
              <a:prstDash val="solid"/>
              <a:headEnd type="none" w="med" len="med"/>
              <a:tailEnd type="none" w="med" len="med"/>
            </a:ln>
          </p:spPr>
        </p:sp>
        <p:grpSp>
          <p:nvGrpSpPr>
            <p:cNvPr id="25259" name="组合 25258"/>
            <p:cNvGrpSpPr/>
            <p:nvPr/>
          </p:nvGrpSpPr>
          <p:grpSpPr>
            <a:xfrm>
              <a:off x="1680" y="1296"/>
              <a:ext cx="1152" cy="1104"/>
              <a:chOff x="1680" y="1296"/>
              <a:chExt cx="1152" cy="1104"/>
            </a:xfrm>
          </p:grpSpPr>
          <p:sp>
            <p:nvSpPr>
              <p:cNvPr id="25260" name="椭圆 25259"/>
              <p:cNvSpPr/>
              <p:nvPr/>
            </p:nvSpPr>
            <p:spPr>
              <a:xfrm>
                <a:off x="1920"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261" name="椭圆 25260"/>
              <p:cNvSpPr/>
              <p:nvPr/>
            </p:nvSpPr>
            <p:spPr>
              <a:xfrm>
                <a:off x="1680"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262" name="椭圆 25261"/>
              <p:cNvSpPr/>
              <p:nvPr/>
            </p:nvSpPr>
            <p:spPr>
              <a:xfrm>
                <a:off x="2592"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263" name="椭圆 25262"/>
              <p:cNvSpPr/>
              <p:nvPr/>
            </p:nvSpPr>
            <p:spPr>
              <a:xfrm>
                <a:off x="2304"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264" name="椭圆 25263"/>
              <p:cNvSpPr/>
              <p:nvPr/>
            </p:nvSpPr>
            <p:spPr>
              <a:xfrm>
                <a:off x="1920"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265" name="椭圆 25264"/>
              <p:cNvSpPr/>
              <p:nvPr/>
            </p:nvSpPr>
            <p:spPr>
              <a:xfrm>
                <a:off x="1680"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266" name="椭圆 25265"/>
              <p:cNvSpPr/>
              <p:nvPr/>
            </p:nvSpPr>
            <p:spPr>
              <a:xfrm>
                <a:off x="2592"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267" name="椭圆 25266"/>
              <p:cNvSpPr/>
              <p:nvPr/>
            </p:nvSpPr>
            <p:spPr>
              <a:xfrm>
                <a:off x="2352"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268" name="椭圆 25267"/>
              <p:cNvSpPr/>
              <p:nvPr/>
            </p:nvSpPr>
            <p:spPr>
              <a:xfrm>
                <a:off x="2160"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grpSp>
      <p:grpSp>
        <p:nvGrpSpPr>
          <p:cNvPr id="25269" name="组合 25268"/>
          <p:cNvGrpSpPr/>
          <p:nvPr/>
        </p:nvGrpSpPr>
        <p:grpSpPr>
          <a:xfrm>
            <a:off x="4267200" y="3048000"/>
            <a:ext cx="1828800" cy="1752600"/>
            <a:chOff x="1680" y="1296"/>
            <a:chExt cx="1152" cy="1104"/>
          </a:xfrm>
        </p:grpSpPr>
        <p:sp>
          <p:nvSpPr>
            <p:cNvPr id="25270" name="直接连接符 25269"/>
            <p:cNvSpPr/>
            <p:nvPr/>
          </p:nvSpPr>
          <p:spPr>
            <a:xfrm flipV="1">
              <a:off x="1824" y="2160"/>
              <a:ext cx="192" cy="111"/>
            </a:xfrm>
            <a:prstGeom prst="line">
              <a:avLst/>
            </a:prstGeom>
            <a:ln w="31750" cap="sq" cmpd="sng">
              <a:solidFill>
                <a:srgbClr val="99CCFF"/>
              </a:solidFill>
              <a:prstDash val="solid"/>
              <a:headEnd type="none" w="med" len="med"/>
              <a:tailEnd type="none" w="med" len="med"/>
            </a:ln>
          </p:spPr>
        </p:sp>
        <p:sp>
          <p:nvSpPr>
            <p:cNvPr id="25271" name="直接连接符 25270"/>
            <p:cNvSpPr/>
            <p:nvPr/>
          </p:nvSpPr>
          <p:spPr>
            <a:xfrm>
              <a:off x="2064" y="2064"/>
              <a:ext cx="672" cy="0"/>
            </a:xfrm>
            <a:prstGeom prst="line">
              <a:avLst/>
            </a:prstGeom>
            <a:ln w="34925" cap="sq" cmpd="sng">
              <a:solidFill>
                <a:srgbClr val="99CCFF"/>
              </a:solidFill>
              <a:prstDash val="solid"/>
              <a:headEnd type="none" w="med" len="med"/>
              <a:tailEnd type="none" w="med" len="med"/>
            </a:ln>
          </p:spPr>
        </p:sp>
        <p:sp>
          <p:nvSpPr>
            <p:cNvPr id="25272" name="直接连接符 25271"/>
            <p:cNvSpPr/>
            <p:nvPr/>
          </p:nvSpPr>
          <p:spPr>
            <a:xfrm flipV="1">
              <a:off x="2496" y="2160"/>
              <a:ext cx="192" cy="111"/>
            </a:xfrm>
            <a:prstGeom prst="line">
              <a:avLst/>
            </a:prstGeom>
            <a:ln w="31750" cap="sq" cmpd="sng">
              <a:solidFill>
                <a:srgbClr val="99CCFF"/>
              </a:solidFill>
              <a:prstDash val="solid"/>
              <a:headEnd type="none" w="med" len="med"/>
              <a:tailEnd type="none" w="med" len="med"/>
            </a:ln>
          </p:spPr>
        </p:sp>
        <p:sp>
          <p:nvSpPr>
            <p:cNvPr id="25273" name="直接连接符 25272"/>
            <p:cNvSpPr/>
            <p:nvPr/>
          </p:nvSpPr>
          <p:spPr>
            <a:xfrm>
              <a:off x="1824" y="2352"/>
              <a:ext cx="672" cy="0"/>
            </a:xfrm>
            <a:prstGeom prst="line">
              <a:avLst/>
            </a:prstGeom>
            <a:ln w="34925" cap="sq" cmpd="sng">
              <a:solidFill>
                <a:srgbClr val="99CCFF"/>
              </a:solidFill>
              <a:prstDash val="solid"/>
              <a:headEnd type="none" w="med" len="med"/>
              <a:tailEnd type="none" w="med" len="med"/>
            </a:ln>
          </p:spPr>
        </p:sp>
        <p:sp>
          <p:nvSpPr>
            <p:cNvPr id="25274" name="直接连接符 25273"/>
            <p:cNvSpPr/>
            <p:nvPr/>
          </p:nvSpPr>
          <p:spPr>
            <a:xfrm>
              <a:off x="1824" y="1632"/>
              <a:ext cx="0" cy="672"/>
            </a:xfrm>
            <a:prstGeom prst="line">
              <a:avLst/>
            </a:prstGeom>
            <a:ln w="34925" cap="sq" cmpd="sng">
              <a:solidFill>
                <a:srgbClr val="99CCFF"/>
              </a:solidFill>
              <a:prstDash val="solid"/>
              <a:headEnd type="none" w="med" len="med"/>
              <a:tailEnd type="none" w="med" len="med"/>
            </a:ln>
          </p:spPr>
        </p:sp>
        <p:sp>
          <p:nvSpPr>
            <p:cNvPr id="25275" name="直接连接符 25274"/>
            <p:cNvSpPr/>
            <p:nvPr/>
          </p:nvSpPr>
          <p:spPr>
            <a:xfrm flipV="1">
              <a:off x="2448" y="1488"/>
              <a:ext cx="192" cy="111"/>
            </a:xfrm>
            <a:prstGeom prst="line">
              <a:avLst/>
            </a:prstGeom>
            <a:ln w="31750" cap="sq" cmpd="sng">
              <a:solidFill>
                <a:srgbClr val="99CCFF"/>
              </a:solidFill>
              <a:prstDash val="solid"/>
              <a:headEnd type="none" w="med" len="med"/>
              <a:tailEnd type="none" w="med" len="med"/>
            </a:ln>
          </p:spPr>
        </p:sp>
        <p:sp>
          <p:nvSpPr>
            <p:cNvPr id="25276" name="直接连接符 25275"/>
            <p:cNvSpPr/>
            <p:nvPr/>
          </p:nvSpPr>
          <p:spPr>
            <a:xfrm>
              <a:off x="2688" y="1440"/>
              <a:ext cx="0" cy="672"/>
            </a:xfrm>
            <a:prstGeom prst="line">
              <a:avLst/>
            </a:prstGeom>
            <a:ln w="34925" cap="sq" cmpd="sng">
              <a:solidFill>
                <a:srgbClr val="99CCFF"/>
              </a:solidFill>
              <a:prstDash val="solid"/>
              <a:headEnd type="none" w="med" len="med"/>
              <a:tailEnd type="none" w="med" len="med"/>
            </a:ln>
          </p:spPr>
        </p:sp>
        <p:sp>
          <p:nvSpPr>
            <p:cNvPr id="25277" name="直接连接符 25276"/>
            <p:cNvSpPr/>
            <p:nvPr/>
          </p:nvSpPr>
          <p:spPr>
            <a:xfrm>
              <a:off x="2496" y="1584"/>
              <a:ext cx="0" cy="672"/>
            </a:xfrm>
            <a:prstGeom prst="line">
              <a:avLst/>
            </a:prstGeom>
            <a:ln w="34925" cap="sq" cmpd="sng">
              <a:solidFill>
                <a:srgbClr val="99CCFF"/>
              </a:solidFill>
              <a:prstDash val="solid"/>
              <a:headEnd type="none" w="med" len="med"/>
              <a:tailEnd type="none" w="med" len="med"/>
            </a:ln>
          </p:spPr>
        </p:sp>
        <p:sp>
          <p:nvSpPr>
            <p:cNvPr id="25278" name="直接连接符 25277"/>
            <p:cNvSpPr/>
            <p:nvPr/>
          </p:nvSpPr>
          <p:spPr>
            <a:xfrm>
              <a:off x="2016" y="1440"/>
              <a:ext cx="0" cy="672"/>
            </a:xfrm>
            <a:prstGeom prst="line">
              <a:avLst/>
            </a:prstGeom>
            <a:ln w="34925" cap="sq" cmpd="sng">
              <a:solidFill>
                <a:srgbClr val="99CCFF"/>
              </a:solidFill>
              <a:prstDash val="solid"/>
              <a:headEnd type="none" w="med" len="med"/>
              <a:tailEnd type="none" w="med" len="med"/>
            </a:ln>
          </p:spPr>
        </p:sp>
        <p:sp>
          <p:nvSpPr>
            <p:cNvPr id="25279" name="直接连接符 25278"/>
            <p:cNvSpPr/>
            <p:nvPr/>
          </p:nvSpPr>
          <p:spPr>
            <a:xfrm>
              <a:off x="1776" y="1680"/>
              <a:ext cx="672" cy="0"/>
            </a:xfrm>
            <a:prstGeom prst="line">
              <a:avLst/>
            </a:prstGeom>
            <a:ln w="34925" cap="sq" cmpd="sng">
              <a:solidFill>
                <a:srgbClr val="99CCFF"/>
              </a:solidFill>
              <a:prstDash val="solid"/>
              <a:headEnd type="none" w="med" len="med"/>
              <a:tailEnd type="none" w="med" len="med"/>
            </a:ln>
          </p:spPr>
        </p:sp>
        <p:sp>
          <p:nvSpPr>
            <p:cNvPr id="25280" name="直接连接符 25279"/>
            <p:cNvSpPr/>
            <p:nvPr/>
          </p:nvSpPr>
          <p:spPr>
            <a:xfrm flipV="1">
              <a:off x="1824" y="1440"/>
              <a:ext cx="192" cy="111"/>
            </a:xfrm>
            <a:prstGeom prst="line">
              <a:avLst/>
            </a:prstGeom>
            <a:ln w="31750" cap="sq" cmpd="sng">
              <a:solidFill>
                <a:srgbClr val="99CCFF"/>
              </a:solidFill>
              <a:prstDash val="solid"/>
              <a:headEnd type="none" w="med" len="med"/>
              <a:tailEnd type="none" w="med" len="med"/>
            </a:ln>
          </p:spPr>
        </p:sp>
        <p:sp>
          <p:nvSpPr>
            <p:cNvPr id="25281" name="直接连接符 25280"/>
            <p:cNvSpPr/>
            <p:nvPr/>
          </p:nvSpPr>
          <p:spPr>
            <a:xfrm>
              <a:off x="2016" y="1392"/>
              <a:ext cx="672" cy="0"/>
            </a:xfrm>
            <a:prstGeom prst="line">
              <a:avLst/>
            </a:prstGeom>
            <a:ln w="34925" cap="sq" cmpd="sng">
              <a:solidFill>
                <a:srgbClr val="99CCFF"/>
              </a:solidFill>
              <a:prstDash val="solid"/>
              <a:headEnd type="none" w="med" len="med"/>
              <a:tailEnd type="none" w="med" len="med"/>
            </a:ln>
          </p:spPr>
        </p:sp>
        <p:grpSp>
          <p:nvGrpSpPr>
            <p:cNvPr id="25282" name="组合 25281"/>
            <p:cNvGrpSpPr/>
            <p:nvPr/>
          </p:nvGrpSpPr>
          <p:grpSpPr>
            <a:xfrm>
              <a:off x="1680" y="1296"/>
              <a:ext cx="1152" cy="1104"/>
              <a:chOff x="1680" y="1296"/>
              <a:chExt cx="1152" cy="1104"/>
            </a:xfrm>
          </p:grpSpPr>
          <p:sp>
            <p:nvSpPr>
              <p:cNvPr id="25283" name="椭圆 25282"/>
              <p:cNvSpPr/>
              <p:nvPr/>
            </p:nvSpPr>
            <p:spPr>
              <a:xfrm>
                <a:off x="1920"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284" name="椭圆 25283"/>
              <p:cNvSpPr/>
              <p:nvPr/>
            </p:nvSpPr>
            <p:spPr>
              <a:xfrm>
                <a:off x="1680"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285" name="椭圆 25284"/>
              <p:cNvSpPr/>
              <p:nvPr/>
            </p:nvSpPr>
            <p:spPr>
              <a:xfrm>
                <a:off x="2592"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286" name="椭圆 25285"/>
              <p:cNvSpPr/>
              <p:nvPr/>
            </p:nvSpPr>
            <p:spPr>
              <a:xfrm>
                <a:off x="2304"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287" name="椭圆 25286"/>
              <p:cNvSpPr/>
              <p:nvPr/>
            </p:nvSpPr>
            <p:spPr>
              <a:xfrm>
                <a:off x="1920"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288" name="椭圆 25287"/>
              <p:cNvSpPr/>
              <p:nvPr/>
            </p:nvSpPr>
            <p:spPr>
              <a:xfrm>
                <a:off x="1680"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289" name="椭圆 25288"/>
              <p:cNvSpPr/>
              <p:nvPr/>
            </p:nvSpPr>
            <p:spPr>
              <a:xfrm>
                <a:off x="2592"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290" name="椭圆 25289"/>
              <p:cNvSpPr/>
              <p:nvPr/>
            </p:nvSpPr>
            <p:spPr>
              <a:xfrm>
                <a:off x="2352"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291" name="椭圆 25290"/>
              <p:cNvSpPr/>
              <p:nvPr/>
            </p:nvSpPr>
            <p:spPr>
              <a:xfrm>
                <a:off x="2160" y="1824"/>
                <a:ext cx="144" cy="144"/>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grpSp>
      </p:grpSp>
      <p:grpSp>
        <p:nvGrpSpPr>
          <p:cNvPr id="25292" name="组合 25291"/>
          <p:cNvGrpSpPr/>
          <p:nvPr/>
        </p:nvGrpSpPr>
        <p:grpSpPr>
          <a:xfrm>
            <a:off x="4267200" y="3048000"/>
            <a:ext cx="1828800" cy="1752600"/>
            <a:chOff x="1680" y="1296"/>
            <a:chExt cx="1152" cy="1104"/>
          </a:xfrm>
        </p:grpSpPr>
        <p:sp>
          <p:nvSpPr>
            <p:cNvPr id="25293" name="直接连接符 25292"/>
            <p:cNvSpPr/>
            <p:nvPr/>
          </p:nvSpPr>
          <p:spPr>
            <a:xfrm flipV="1">
              <a:off x="1824" y="2160"/>
              <a:ext cx="192" cy="111"/>
            </a:xfrm>
            <a:prstGeom prst="line">
              <a:avLst/>
            </a:prstGeom>
            <a:ln w="31750" cap="sq" cmpd="sng">
              <a:solidFill>
                <a:srgbClr val="CC99FF"/>
              </a:solidFill>
              <a:prstDash val="solid"/>
              <a:headEnd type="none" w="med" len="med"/>
              <a:tailEnd type="none" w="med" len="med"/>
            </a:ln>
          </p:spPr>
        </p:sp>
        <p:sp>
          <p:nvSpPr>
            <p:cNvPr id="25294" name="直接连接符 25293"/>
            <p:cNvSpPr/>
            <p:nvPr/>
          </p:nvSpPr>
          <p:spPr>
            <a:xfrm>
              <a:off x="2064" y="2064"/>
              <a:ext cx="672" cy="0"/>
            </a:xfrm>
            <a:prstGeom prst="line">
              <a:avLst/>
            </a:prstGeom>
            <a:ln w="34925" cap="sq" cmpd="sng">
              <a:solidFill>
                <a:srgbClr val="CC99FF"/>
              </a:solidFill>
              <a:prstDash val="solid"/>
              <a:headEnd type="none" w="med" len="med"/>
              <a:tailEnd type="none" w="med" len="med"/>
            </a:ln>
          </p:spPr>
        </p:sp>
        <p:sp>
          <p:nvSpPr>
            <p:cNvPr id="25295" name="直接连接符 25294"/>
            <p:cNvSpPr/>
            <p:nvPr/>
          </p:nvSpPr>
          <p:spPr>
            <a:xfrm flipV="1">
              <a:off x="2496" y="2160"/>
              <a:ext cx="192" cy="111"/>
            </a:xfrm>
            <a:prstGeom prst="line">
              <a:avLst/>
            </a:prstGeom>
            <a:ln w="31750" cap="sq" cmpd="sng">
              <a:solidFill>
                <a:srgbClr val="CC99FF"/>
              </a:solidFill>
              <a:prstDash val="solid"/>
              <a:headEnd type="none" w="med" len="med"/>
              <a:tailEnd type="none" w="med" len="med"/>
            </a:ln>
          </p:spPr>
        </p:sp>
        <p:sp>
          <p:nvSpPr>
            <p:cNvPr id="25296" name="直接连接符 25295"/>
            <p:cNvSpPr/>
            <p:nvPr/>
          </p:nvSpPr>
          <p:spPr>
            <a:xfrm>
              <a:off x="1824" y="2352"/>
              <a:ext cx="672" cy="0"/>
            </a:xfrm>
            <a:prstGeom prst="line">
              <a:avLst/>
            </a:prstGeom>
            <a:ln w="34925" cap="sq" cmpd="sng">
              <a:solidFill>
                <a:srgbClr val="CC99FF"/>
              </a:solidFill>
              <a:prstDash val="solid"/>
              <a:headEnd type="none" w="med" len="med"/>
              <a:tailEnd type="none" w="med" len="med"/>
            </a:ln>
          </p:spPr>
        </p:sp>
        <p:sp>
          <p:nvSpPr>
            <p:cNvPr id="25297" name="直接连接符 25296"/>
            <p:cNvSpPr/>
            <p:nvPr/>
          </p:nvSpPr>
          <p:spPr>
            <a:xfrm>
              <a:off x="1824" y="1632"/>
              <a:ext cx="0" cy="672"/>
            </a:xfrm>
            <a:prstGeom prst="line">
              <a:avLst/>
            </a:prstGeom>
            <a:ln w="34925" cap="sq" cmpd="sng">
              <a:solidFill>
                <a:srgbClr val="CC99FF"/>
              </a:solidFill>
              <a:prstDash val="solid"/>
              <a:headEnd type="none" w="med" len="med"/>
              <a:tailEnd type="none" w="med" len="med"/>
            </a:ln>
          </p:spPr>
        </p:sp>
        <p:sp>
          <p:nvSpPr>
            <p:cNvPr id="25298" name="直接连接符 25297"/>
            <p:cNvSpPr/>
            <p:nvPr/>
          </p:nvSpPr>
          <p:spPr>
            <a:xfrm flipV="1">
              <a:off x="2448" y="1488"/>
              <a:ext cx="192" cy="111"/>
            </a:xfrm>
            <a:prstGeom prst="line">
              <a:avLst/>
            </a:prstGeom>
            <a:ln w="31750" cap="sq" cmpd="sng">
              <a:solidFill>
                <a:srgbClr val="CC99FF"/>
              </a:solidFill>
              <a:prstDash val="solid"/>
              <a:headEnd type="none" w="med" len="med"/>
              <a:tailEnd type="none" w="med" len="med"/>
            </a:ln>
          </p:spPr>
        </p:sp>
        <p:sp>
          <p:nvSpPr>
            <p:cNvPr id="25299" name="直接连接符 25298"/>
            <p:cNvSpPr/>
            <p:nvPr/>
          </p:nvSpPr>
          <p:spPr>
            <a:xfrm>
              <a:off x="2688" y="1440"/>
              <a:ext cx="0" cy="672"/>
            </a:xfrm>
            <a:prstGeom prst="line">
              <a:avLst/>
            </a:prstGeom>
            <a:ln w="34925" cap="sq" cmpd="sng">
              <a:solidFill>
                <a:srgbClr val="CC99FF"/>
              </a:solidFill>
              <a:prstDash val="solid"/>
              <a:headEnd type="none" w="med" len="med"/>
              <a:tailEnd type="none" w="med" len="med"/>
            </a:ln>
          </p:spPr>
        </p:sp>
        <p:sp>
          <p:nvSpPr>
            <p:cNvPr id="25300" name="直接连接符 25299"/>
            <p:cNvSpPr/>
            <p:nvPr/>
          </p:nvSpPr>
          <p:spPr>
            <a:xfrm>
              <a:off x="2496" y="1584"/>
              <a:ext cx="0" cy="672"/>
            </a:xfrm>
            <a:prstGeom prst="line">
              <a:avLst/>
            </a:prstGeom>
            <a:ln w="34925" cap="sq" cmpd="sng">
              <a:solidFill>
                <a:srgbClr val="CC99FF"/>
              </a:solidFill>
              <a:prstDash val="solid"/>
              <a:headEnd type="none" w="med" len="med"/>
              <a:tailEnd type="none" w="med" len="med"/>
            </a:ln>
          </p:spPr>
        </p:sp>
        <p:sp>
          <p:nvSpPr>
            <p:cNvPr id="25301" name="直接连接符 25300"/>
            <p:cNvSpPr/>
            <p:nvPr/>
          </p:nvSpPr>
          <p:spPr>
            <a:xfrm>
              <a:off x="2016" y="1440"/>
              <a:ext cx="0" cy="672"/>
            </a:xfrm>
            <a:prstGeom prst="line">
              <a:avLst/>
            </a:prstGeom>
            <a:ln w="34925" cap="sq" cmpd="sng">
              <a:solidFill>
                <a:srgbClr val="CC99FF"/>
              </a:solidFill>
              <a:prstDash val="solid"/>
              <a:headEnd type="none" w="med" len="med"/>
              <a:tailEnd type="none" w="med" len="med"/>
            </a:ln>
          </p:spPr>
        </p:sp>
        <p:sp>
          <p:nvSpPr>
            <p:cNvPr id="25302" name="直接连接符 25301"/>
            <p:cNvSpPr/>
            <p:nvPr/>
          </p:nvSpPr>
          <p:spPr>
            <a:xfrm>
              <a:off x="1776" y="1680"/>
              <a:ext cx="672" cy="0"/>
            </a:xfrm>
            <a:prstGeom prst="line">
              <a:avLst/>
            </a:prstGeom>
            <a:ln w="34925" cap="sq" cmpd="sng">
              <a:solidFill>
                <a:srgbClr val="CC99FF"/>
              </a:solidFill>
              <a:prstDash val="solid"/>
              <a:headEnd type="none" w="med" len="med"/>
              <a:tailEnd type="none" w="med" len="med"/>
            </a:ln>
          </p:spPr>
        </p:sp>
        <p:sp>
          <p:nvSpPr>
            <p:cNvPr id="25303" name="直接连接符 25302"/>
            <p:cNvSpPr/>
            <p:nvPr/>
          </p:nvSpPr>
          <p:spPr>
            <a:xfrm flipV="1">
              <a:off x="1824" y="1440"/>
              <a:ext cx="192" cy="111"/>
            </a:xfrm>
            <a:prstGeom prst="line">
              <a:avLst/>
            </a:prstGeom>
            <a:ln w="31750" cap="sq" cmpd="sng">
              <a:solidFill>
                <a:srgbClr val="CC99FF"/>
              </a:solidFill>
              <a:prstDash val="solid"/>
              <a:headEnd type="none" w="med" len="med"/>
              <a:tailEnd type="none" w="med" len="med"/>
            </a:ln>
          </p:spPr>
        </p:sp>
        <p:sp>
          <p:nvSpPr>
            <p:cNvPr id="25304" name="直接连接符 25303"/>
            <p:cNvSpPr/>
            <p:nvPr/>
          </p:nvSpPr>
          <p:spPr>
            <a:xfrm>
              <a:off x="2016" y="1392"/>
              <a:ext cx="672" cy="0"/>
            </a:xfrm>
            <a:prstGeom prst="line">
              <a:avLst/>
            </a:prstGeom>
            <a:ln w="34925" cap="sq" cmpd="sng">
              <a:solidFill>
                <a:srgbClr val="CC99FF"/>
              </a:solidFill>
              <a:prstDash val="solid"/>
              <a:headEnd type="none" w="med" len="med"/>
              <a:tailEnd type="none" w="med" len="med"/>
            </a:ln>
          </p:spPr>
        </p:sp>
        <p:grpSp>
          <p:nvGrpSpPr>
            <p:cNvPr id="25305" name="组合 25304"/>
            <p:cNvGrpSpPr/>
            <p:nvPr/>
          </p:nvGrpSpPr>
          <p:grpSpPr>
            <a:xfrm>
              <a:off x="1680" y="1296"/>
              <a:ext cx="1152" cy="1104"/>
              <a:chOff x="1680" y="1296"/>
              <a:chExt cx="1152" cy="1104"/>
            </a:xfrm>
          </p:grpSpPr>
          <p:sp>
            <p:nvSpPr>
              <p:cNvPr id="25306" name="椭圆 25305"/>
              <p:cNvSpPr/>
              <p:nvPr/>
            </p:nvSpPr>
            <p:spPr>
              <a:xfrm>
                <a:off x="1920"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307" name="椭圆 25306"/>
              <p:cNvSpPr/>
              <p:nvPr/>
            </p:nvSpPr>
            <p:spPr>
              <a:xfrm>
                <a:off x="1680"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308" name="椭圆 25307"/>
              <p:cNvSpPr/>
              <p:nvPr/>
            </p:nvSpPr>
            <p:spPr>
              <a:xfrm>
                <a:off x="2592"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309" name="椭圆 25308"/>
              <p:cNvSpPr/>
              <p:nvPr/>
            </p:nvSpPr>
            <p:spPr>
              <a:xfrm>
                <a:off x="2304"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310" name="椭圆 25309"/>
              <p:cNvSpPr/>
              <p:nvPr/>
            </p:nvSpPr>
            <p:spPr>
              <a:xfrm>
                <a:off x="1920"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311" name="椭圆 25310"/>
              <p:cNvSpPr/>
              <p:nvPr/>
            </p:nvSpPr>
            <p:spPr>
              <a:xfrm>
                <a:off x="1680"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312" name="椭圆 25311"/>
              <p:cNvSpPr/>
              <p:nvPr/>
            </p:nvSpPr>
            <p:spPr>
              <a:xfrm>
                <a:off x="2592"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313" name="椭圆 25312"/>
              <p:cNvSpPr/>
              <p:nvPr/>
            </p:nvSpPr>
            <p:spPr>
              <a:xfrm>
                <a:off x="2352"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314" name="椭圆 25313"/>
              <p:cNvSpPr/>
              <p:nvPr/>
            </p:nvSpPr>
            <p:spPr>
              <a:xfrm>
                <a:off x="2160"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grpSp>
      <p:grpSp>
        <p:nvGrpSpPr>
          <p:cNvPr id="25315" name="组合 25314"/>
          <p:cNvGrpSpPr/>
          <p:nvPr/>
        </p:nvGrpSpPr>
        <p:grpSpPr>
          <a:xfrm>
            <a:off x="4267200" y="3048000"/>
            <a:ext cx="1828800" cy="1752600"/>
            <a:chOff x="1680" y="1296"/>
            <a:chExt cx="1152" cy="1104"/>
          </a:xfrm>
        </p:grpSpPr>
        <p:sp>
          <p:nvSpPr>
            <p:cNvPr id="25316" name="直接连接符 25315"/>
            <p:cNvSpPr/>
            <p:nvPr/>
          </p:nvSpPr>
          <p:spPr>
            <a:xfrm flipV="1">
              <a:off x="1824" y="2160"/>
              <a:ext cx="192" cy="111"/>
            </a:xfrm>
            <a:prstGeom prst="line">
              <a:avLst/>
            </a:prstGeom>
            <a:ln w="31750" cap="sq" cmpd="sng">
              <a:solidFill>
                <a:srgbClr val="99CCFF"/>
              </a:solidFill>
              <a:prstDash val="solid"/>
              <a:headEnd type="none" w="med" len="med"/>
              <a:tailEnd type="none" w="med" len="med"/>
            </a:ln>
          </p:spPr>
        </p:sp>
        <p:sp>
          <p:nvSpPr>
            <p:cNvPr id="25317" name="直接连接符 25316"/>
            <p:cNvSpPr/>
            <p:nvPr/>
          </p:nvSpPr>
          <p:spPr>
            <a:xfrm>
              <a:off x="2064" y="2064"/>
              <a:ext cx="672" cy="0"/>
            </a:xfrm>
            <a:prstGeom prst="line">
              <a:avLst/>
            </a:prstGeom>
            <a:ln w="34925" cap="sq" cmpd="sng">
              <a:solidFill>
                <a:srgbClr val="99CCFF"/>
              </a:solidFill>
              <a:prstDash val="solid"/>
              <a:headEnd type="none" w="med" len="med"/>
              <a:tailEnd type="none" w="med" len="med"/>
            </a:ln>
          </p:spPr>
        </p:sp>
        <p:sp>
          <p:nvSpPr>
            <p:cNvPr id="25318" name="直接连接符 25317"/>
            <p:cNvSpPr/>
            <p:nvPr/>
          </p:nvSpPr>
          <p:spPr>
            <a:xfrm flipV="1">
              <a:off x="2496" y="2160"/>
              <a:ext cx="192" cy="111"/>
            </a:xfrm>
            <a:prstGeom prst="line">
              <a:avLst/>
            </a:prstGeom>
            <a:ln w="31750" cap="sq" cmpd="sng">
              <a:solidFill>
                <a:srgbClr val="99CCFF"/>
              </a:solidFill>
              <a:prstDash val="solid"/>
              <a:headEnd type="none" w="med" len="med"/>
              <a:tailEnd type="none" w="med" len="med"/>
            </a:ln>
          </p:spPr>
        </p:sp>
        <p:sp>
          <p:nvSpPr>
            <p:cNvPr id="25319" name="直接连接符 25318"/>
            <p:cNvSpPr/>
            <p:nvPr/>
          </p:nvSpPr>
          <p:spPr>
            <a:xfrm>
              <a:off x="1824" y="2352"/>
              <a:ext cx="672" cy="0"/>
            </a:xfrm>
            <a:prstGeom prst="line">
              <a:avLst/>
            </a:prstGeom>
            <a:ln w="34925" cap="sq" cmpd="sng">
              <a:solidFill>
                <a:srgbClr val="99CCFF"/>
              </a:solidFill>
              <a:prstDash val="solid"/>
              <a:headEnd type="none" w="med" len="med"/>
              <a:tailEnd type="none" w="med" len="med"/>
            </a:ln>
          </p:spPr>
        </p:sp>
        <p:sp>
          <p:nvSpPr>
            <p:cNvPr id="25320" name="直接连接符 25319"/>
            <p:cNvSpPr/>
            <p:nvPr/>
          </p:nvSpPr>
          <p:spPr>
            <a:xfrm>
              <a:off x="1824" y="1632"/>
              <a:ext cx="0" cy="672"/>
            </a:xfrm>
            <a:prstGeom prst="line">
              <a:avLst/>
            </a:prstGeom>
            <a:ln w="34925" cap="sq" cmpd="sng">
              <a:solidFill>
                <a:srgbClr val="99CCFF"/>
              </a:solidFill>
              <a:prstDash val="solid"/>
              <a:headEnd type="none" w="med" len="med"/>
              <a:tailEnd type="none" w="med" len="med"/>
            </a:ln>
          </p:spPr>
        </p:sp>
        <p:sp>
          <p:nvSpPr>
            <p:cNvPr id="25321" name="直接连接符 25320"/>
            <p:cNvSpPr/>
            <p:nvPr/>
          </p:nvSpPr>
          <p:spPr>
            <a:xfrm flipV="1">
              <a:off x="2448" y="1488"/>
              <a:ext cx="192" cy="111"/>
            </a:xfrm>
            <a:prstGeom prst="line">
              <a:avLst/>
            </a:prstGeom>
            <a:ln w="31750" cap="sq" cmpd="sng">
              <a:solidFill>
                <a:srgbClr val="99CCFF"/>
              </a:solidFill>
              <a:prstDash val="solid"/>
              <a:headEnd type="none" w="med" len="med"/>
              <a:tailEnd type="none" w="med" len="med"/>
            </a:ln>
          </p:spPr>
        </p:sp>
        <p:sp>
          <p:nvSpPr>
            <p:cNvPr id="25322" name="直接连接符 25321"/>
            <p:cNvSpPr/>
            <p:nvPr/>
          </p:nvSpPr>
          <p:spPr>
            <a:xfrm>
              <a:off x="2688" y="1440"/>
              <a:ext cx="0" cy="672"/>
            </a:xfrm>
            <a:prstGeom prst="line">
              <a:avLst/>
            </a:prstGeom>
            <a:ln w="34925" cap="sq" cmpd="sng">
              <a:solidFill>
                <a:srgbClr val="99CCFF"/>
              </a:solidFill>
              <a:prstDash val="solid"/>
              <a:headEnd type="none" w="med" len="med"/>
              <a:tailEnd type="none" w="med" len="med"/>
            </a:ln>
          </p:spPr>
        </p:sp>
        <p:sp>
          <p:nvSpPr>
            <p:cNvPr id="25323" name="直接连接符 25322"/>
            <p:cNvSpPr/>
            <p:nvPr/>
          </p:nvSpPr>
          <p:spPr>
            <a:xfrm>
              <a:off x="2496" y="1584"/>
              <a:ext cx="0" cy="672"/>
            </a:xfrm>
            <a:prstGeom prst="line">
              <a:avLst/>
            </a:prstGeom>
            <a:ln w="34925" cap="sq" cmpd="sng">
              <a:solidFill>
                <a:srgbClr val="99CCFF"/>
              </a:solidFill>
              <a:prstDash val="solid"/>
              <a:headEnd type="none" w="med" len="med"/>
              <a:tailEnd type="none" w="med" len="med"/>
            </a:ln>
          </p:spPr>
        </p:sp>
        <p:sp>
          <p:nvSpPr>
            <p:cNvPr id="25324" name="直接连接符 25323"/>
            <p:cNvSpPr/>
            <p:nvPr/>
          </p:nvSpPr>
          <p:spPr>
            <a:xfrm>
              <a:off x="2016" y="1440"/>
              <a:ext cx="0" cy="672"/>
            </a:xfrm>
            <a:prstGeom prst="line">
              <a:avLst/>
            </a:prstGeom>
            <a:ln w="34925" cap="sq" cmpd="sng">
              <a:solidFill>
                <a:srgbClr val="99CCFF"/>
              </a:solidFill>
              <a:prstDash val="solid"/>
              <a:headEnd type="none" w="med" len="med"/>
              <a:tailEnd type="none" w="med" len="med"/>
            </a:ln>
          </p:spPr>
        </p:sp>
        <p:sp>
          <p:nvSpPr>
            <p:cNvPr id="25325" name="直接连接符 25324"/>
            <p:cNvSpPr/>
            <p:nvPr/>
          </p:nvSpPr>
          <p:spPr>
            <a:xfrm>
              <a:off x="1776" y="1680"/>
              <a:ext cx="672" cy="0"/>
            </a:xfrm>
            <a:prstGeom prst="line">
              <a:avLst/>
            </a:prstGeom>
            <a:ln w="34925" cap="sq" cmpd="sng">
              <a:solidFill>
                <a:srgbClr val="99CCFF"/>
              </a:solidFill>
              <a:prstDash val="solid"/>
              <a:headEnd type="none" w="med" len="med"/>
              <a:tailEnd type="none" w="med" len="med"/>
            </a:ln>
          </p:spPr>
        </p:sp>
        <p:sp>
          <p:nvSpPr>
            <p:cNvPr id="25326" name="直接连接符 25325"/>
            <p:cNvSpPr/>
            <p:nvPr/>
          </p:nvSpPr>
          <p:spPr>
            <a:xfrm flipV="1">
              <a:off x="1824" y="1440"/>
              <a:ext cx="192" cy="111"/>
            </a:xfrm>
            <a:prstGeom prst="line">
              <a:avLst/>
            </a:prstGeom>
            <a:ln w="31750" cap="sq" cmpd="sng">
              <a:solidFill>
                <a:srgbClr val="99CCFF"/>
              </a:solidFill>
              <a:prstDash val="solid"/>
              <a:headEnd type="none" w="med" len="med"/>
              <a:tailEnd type="none" w="med" len="med"/>
            </a:ln>
          </p:spPr>
        </p:sp>
        <p:sp>
          <p:nvSpPr>
            <p:cNvPr id="25327" name="直接连接符 25326"/>
            <p:cNvSpPr/>
            <p:nvPr/>
          </p:nvSpPr>
          <p:spPr>
            <a:xfrm>
              <a:off x="2016" y="1392"/>
              <a:ext cx="672" cy="0"/>
            </a:xfrm>
            <a:prstGeom prst="line">
              <a:avLst/>
            </a:prstGeom>
            <a:ln w="34925" cap="sq" cmpd="sng">
              <a:solidFill>
                <a:srgbClr val="99CCFF"/>
              </a:solidFill>
              <a:prstDash val="solid"/>
              <a:headEnd type="none" w="med" len="med"/>
              <a:tailEnd type="none" w="med" len="med"/>
            </a:ln>
          </p:spPr>
        </p:sp>
        <p:grpSp>
          <p:nvGrpSpPr>
            <p:cNvPr id="25328" name="组合 25327"/>
            <p:cNvGrpSpPr/>
            <p:nvPr/>
          </p:nvGrpSpPr>
          <p:grpSpPr>
            <a:xfrm>
              <a:off x="1680" y="1296"/>
              <a:ext cx="1152" cy="1104"/>
              <a:chOff x="1680" y="1296"/>
              <a:chExt cx="1152" cy="1104"/>
            </a:xfrm>
          </p:grpSpPr>
          <p:sp>
            <p:nvSpPr>
              <p:cNvPr id="25329" name="椭圆 25328"/>
              <p:cNvSpPr/>
              <p:nvPr/>
            </p:nvSpPr>
            <p:spPr>
              <a:xfrm>
                <a:off x="1920"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330" name="椭圆 25329"/>
              <p:cNvSpPr/>
              <p:nvPr/>
            </p:nvSpPr>
            <p:spPr>
              <a:xfrm>
                <a:off x="1680"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331" name="椭圆 25330"/>
              <p:cNvSpPr/>
              <p:nvPr/>
            </p:nvSpPr>
            <p:spPr>
              <a:xfrm>
                <a:off x="2592"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332" name="椭圆 25331"/>
              <p:cNvSpPr/>
              <p:nvPr/>
            </p:nvSpPr>
            <p:spPr>
              <a:xfrm>
                <a:off x="2304"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333" name="椭圆 25332"/>
              <p:cNvSpPr/>
              <p:nvPr/>
            </p:nvSpPr>
            <p:spPr>
              <a:xfrm>
                <a:off x="1920"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334" name="椭圆 25333"/>
              <p:cNvSpPr/>
              <p:nvPr/>
            </p:nvSpPr>
            <p:spPr>
              <a:xfrm>
                <a:off x="1680"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335" name="椭圆 25334"/>
              <p:cNvSpPr/>
              <p:nvPr/>
            </p:nvSpPr>
            <p:spPr>
              <a:xfrm>
                <a:off x="2592"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336" name="椭圆 25335"/>
              <p:cNvSpPr/>
              <p:nvPr/>
            </p:nvSpPr>
            <p:spPr>
              <a:xfrm>
                <a:off x="2352"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337" name="椭圆 25336"/>
              <p:cNvSpPr/>
              <p:nvPr/>
            </p:nvSpPr>
            <p:spPr>
              <a:xfrm>
                <a:off x="2160" y="1824"/>
                <a:ext cx="144" cy="144"/>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grpSp>
      </p:grpSp>
      <p:grpSp>
        <p:nvGrpSpPr>
          <p:cNvPr id="25338" name="组合 25337"/>
          <p:cNvGrpSpPr/>
          <p:nvPr/>
        </p:nvGrpSpPr>
        <p:grpSpPr>
          <a:xfrm>
            <a:off x="4267200" y="3048000"/>
            <a:ext cx="1828800" cy="1752600"/>
            <a:chOff x="1680" y="1296"/>
            <a:chExt cx="1152" cy="1104"/>
          </a:xfrm>
        </p:grpSpPr>
        <p:sp>
          <p:nvSpPr>
            <p:cNvPr id="25339" name="直接连接符 25338"/>
            <p:cNvSpPr/>
            <p:nvPr/>
          </p:nvSpPr>
          <p:spPr>
            <a:xfrm flipV="1">
              <a:off x="1824" y="2160"/>
              <a:ext cx="192" cy="111"/>
            </a:xfrm>
            <a:prstGeom prst="line">
              <a:avLst/>
            </a:prstGeom>
            <a:ln w="31750" cap="sq" cmpd="sng">
              <a:solidFill>
                <a:srgbClr val="CC99FF"/>
              </a:solidFill>
              <a:prstDash val="solid"/>
              <a:headEnd type="none" w="med" len="med"/>
              <a:tailEnd type="none" w="med" len="med"/>
            </a:ln>
          </p:spPr>
        </p:sp>
        <p:sp>
          <p:nvSpPr>
            <p:cNvPr id="25340" name="直接连接符 25339"/>
            <p:cNvSpPr/>
            <p:nvPr/>
          </p:nvSpPr>
          <p:spPr>
            <a:xfrm>
              <a:off x="2064" y="2064"/>
              <a:ext cx="672" cy="0"/>
            </a:xfrm>
            <a:prstGeom prst="line">
              <a:avLst/>
            </a:prstGeom>
            <a:ln w="34925" cap="sq" cmpd="sng">
              <a:solidFill>
                <a:srgbClr val="CC99FF"/>
              </a:solidFill>
              <a:prstDash val="solid"/>
              <a:headEnd type="none" w="med" len="med"/>
              <a:tailEnd type="none" w="med" len="med"/>
            </a:ln>
          </p:spPr>
        </p:sp>
        <p:sp>
          <p:nvSpPr>
            <p:cNvPr id="25341" name="直接连接符 25340"/>
            <p:cNvSpPr/>
            <p:nvPr/>
          </p:nvSpPr>
          <p:spPr>
            <a:xfrm flipV="1">
              <a:off x="2496" y="2160"/>
              <a:ext cx="192" cy="111"/>
            </a:xfrm>
            <a:prstGeom prst="line">
              <a:avLst/>
            </a:prstGeom>
            <a:ln w="31750" cap="sq" cmpd="sng">
              <a:solidFill>
                <a:srgbClr val="CC99FF"/>
              </a:solidFill>
              <a:prstDash val="solid"/>
              <a:headEnd type="none" w="med" len="med"/>
              <a:tailEnd type="none" w="med" len="med"/>
            </a:ln>
          </p:spPr>
        </p:sp>
        <p:sp>
          <p:nvSpPr>
            <p:cNvPr id="25342" name="直接连接符 25341"/>
            <p:cNvSpPr/>
            <p:nvPr/>
          </p:nvSpPr>
          <p:spPr>
            <a:xfrm>
              <a:off x="1824" y="2352"/>
              <a:ext cx="672" cy="0"/>
            </a:xfrm>
            <a:prstGeom prst="line">
              <a:avLst/>
            </a:prstGeom>
            <a:ln w="34925" cap="sq" cmpd="sng">
              <a:solidFill>
                <a:srgbClr val="CC99FF"/>
              </a:solidFill>
              <a:prstDash val="solid"/>
              <a:headEnd type="none" w="med" len="med"/>
              <a:tailEnd type="none" w="med" len="med"/>
            </a:ln>
          </p:spPr>
        </p:sp>
        <p:sp>
          <p:nvSpPr>
            <p:cNvPr id="25343" name="直接连接符 25342"/>
            <p:cNvSpPr/>
            <p:nvPr/>
          </p:nvSpPr>
          <p:spPr>
            <a:xfrm>
              <a:off x="1824" y="1632"/>
              <a:ext cx="0" cy="672"/>
            </a:xfrm>
            <a:prstGeom prst="line">
              <a:avLst/>
            </a:prstGeom>
            <a:ln w="34925" cap="sq" cmpd="sng">
              <a:solidFill>
                <a:srgbClr val="CC99FF"/>
              </a:solidFill>
              <a:prstDash val="solid"/>
              <a:headEnd type="none" w="med" len="med"/>
              <a:tailEnd type="none" w="med" len="med"/>
            </a:ln>
          </p:spPr>
        </p:sp>
        <p:sp>
          <p:nvSpPr>
            <p:cNvPr id="25344" name="直接连接符 25343"/>
            <p:cNvSpPr/>
            <p:nvPr/>
          </p:nvSpPr>
          <p:spPr>
            <a:xfrm flipV="1">
              <a:off x="2448" y="1488"/>
              <a:ext cx="192" cy="111"/>
            </a:xfrm>
            <a:prstGeom prst="line">
              <a:avLst/>
            </a:prstGeom>
            <a:ln w="31750" cap="sq" cmpd="sng">
              <a:solidFill>
                <a:srgbClr val="CC99FF"/>
              </a:solidFill>
              <a:prstDash val="solid"/>
              <a:headEnd type="none" w="med" len="med"/>
              <a:tailEnd type="none" w="med" len="med"/>
            </a:ln>
          </p:spPr>
        </p:sp>
        <p:sp>
          <p:nvSpPr>
            <p:cNvPr id="25345" name="直接连接符 25344"/>
            <p:cNvSpPr/>
            <p:nvPr/>
          </p:nvSpPr>
          <p:spPr>
            <a:xfrm>
              <a:off x="2688" y="1440"/>
              <a:ext cx="0" cy="672"/>
            </a:xfrm>
            <a:prstGeom prst="line">
              <a:avLst/>
            </a:prstGeom>
            <a:ln w="34925" cap="sq" cmpd="sng">
              <a:solidFill>
                <a:srgbClr val="CC99FF"/>
              </a:solidFill>
              <a:prstDash val="solid"/>
              <a:headEnd type="none" w="med" len="med"/>
              <a:tailEnd type="none" w="med" len="med"/>
            </a:ln>
          </p:spPr>
        </p:sp>
        <p:sp>
          <p:nvSpPr>
            <p:cNvPr id="25346" name="直接连接符 25345"/>
            <p:cNvSpPr/>
            <p:nvPr/>
          </p:nvSpPr>
          <p:spPr>
            <a:xfrm>
              <a:off x="2496" y="1584"/>
              <a:ext cx="0" cy="672"/>
            </a:xfrm>
            <a:prstGeom prst="line">
              <a:avLst/>
            </a:prstGeom>
            <a:ln w="34925" cap="sq" cmpd="sng">
              <a:solidFill>
                <a:srgbClr val="CC99FF"/>
              </a:solidFill>
              <a:prstDash val="solid"/>
              <a:headEnd type="none" w="med" len="med"/>
              <a:tailEnd type="none" w="med" len="med"/>
            </a:ln>
          </p:spPr>
        </p:sp>
        <p:sp>
          <p:nvSpPr>
            <p:cNvPr id="25347" name="直接连接符 25346"/>
            <p:cNvSpPr/>
            <p:nvPr/>
          </p:nvSpPr>
          <p:spPr>
            <a:xfrm>
              <a:off x="2016" y="1440"/>
              <a:ext cx="0" cy="672"/>
            </a:xfrm>
            <a:prstGeom prst="line">
              <a:avLst/>
            </a:prstGeom>
            <a:ln w="34925" cap="sq" cmpd="sng">
              <a:solidFill>
                <a:srgbClr val="CC99FF"/>
              </a:solidFill>
              <a:prstDash val="solid"/>
              <a:headEnd type="none" w="med" len="med"/>
              <a:tailEnd type="none" w="med" len="med"/>
            </a:ln>
          </p:spPr>
        </p:sp>
        <p:sp>
          <p:nvSpPr>
            <p:cNvPr id="25348" name="直接连接符 25347"/>
            <p:cNvSpPr/>
            <p:nvPr/>
          </p:nvSpPr>
          <p:spPr>
            <a:xfrm>
              <a:off x="1776" y="1680"/>
              <a:ext cx="672" cy="0"/>
            </a:xfrm>
            <a:prstGeom prst="line">
              <a:avLst/>
            </a:prstGeom>
            <a:ln w="34925" cap="sq" cmpd="sng">
              <a:solidFill>
                <a:srgbClr val="CC99FF"/>
              </a:solidFill>
              <a:prstDash val="solid"/>
              <a:headEnd type="none" w="med" len="med"/>
              <a:tailEnd type="none" w="med" len="med"/>
            </a:ln>
          </p:spPr>
        </p:sp>
        <p:sp>
          <p:nvSpPr>
            <p:cNvPr id="25349" name="直接连接符 25348"/>
            <p:cNvSpPr/>
            <p:nvPr/>
          </p:nvSpPr>
          <p:spPr>
            <a:xfrm flipV="1">
              <a:off x="1824" y="1440"/>
              <a:ext cx="192" cy="111"/>
            </a:xfrm>
            <a:prstGeom prst="line">
              <a:avLst/>
            </a:prstGeom>
            <a:ln w="31750" cap="sq" cmpd="sng">
              <a:solidFill>
                <a:srgbClr val="CC99FF"/>
              </a:solidFill>
              <a:prstDash val="solid"/>
              <a:headEnd type="none" w="med" len="med"/>
              <a:tailEnd type="none" w="med" len="med"/>
            </a:ln>
          </p:spPr>
        </p:sp>
        <p:sp>
          <p:nvSpPr>
            <p:cNvPr id="25350" name="直接连接符 25349"/>
            <p:cNvSpPr/>
            <p:nvPr/>
          </p:nvSpPr>
          <p:spPr>
            <a:xfrm>
              <a:off x="2016" y="1392"/>
              <a:ext cx="672" cy="0"/>
            </a:xfrm>
            <a:prstGeom prst="line">
              <a:avLst/>
            </a:prstGeom>
            <a:ln w="34925" cap="sq" cmpd="sng">
              <a:solidFill>
                <a:srgbClr val="CC99FF"/>
              </a:solidFill>
              <a:prstDash val="solid"/>
              <a:headEnd type="none" w="med" len="med"/>
              <a:tailEnd type="none" w="med" len="med"/>
            </a:ln>
          </p:spPr>
        </p:sp>
        <p:grpSp>
          <p:nvGrpSpPr>
            <p:cNvPr id="25351" name="组合 25350"/>
            <p:cNvGrpSpPr/>
            <p:nvPr/>
          </p:nvGrpSpPr>
          <p:grpSpPr>
            <a:xfrm>
              <a:off x="1680" y="1296"/>
              <a:ext cx="1152" cy="1104"/>
              <a:chOff x="1680" y="1296"/>
              <a:chExt cx="1152" cy="1104"/>
            </a:xfrm>
          </p:grpSpPr>
          <p:sp>
            <p:nvSpPr>
              <p:cNvPr id="25352" name="椭圆 25351"/>
              <p:cNvSpPr/>
              <p:nvPr/>
            </p:nvSpPr>
            <p:spPr>
              <a:xfrm>
                <a:off x="1920"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353" name="椭圆 25352"/>
              <p:cNvSpPr/>
              <p:nvPr/>
            </p:nvSpPr>
            <p:spPr>
              <a:xfrm>
                <a:off x="1680"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354" name="椭圆 25353"/>
              <p:cNvSpPr/>
              <p:nvPr/>
            </p:nvSpPr>
            <p:spPr>
              <a:xfrm>
                <a:off x="2592"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355" name="椭圆 25354"/>
              <p:cNvSpPr/>
              <p:nvPr/>
            </p:nvSpPr>
            <p:spPr>
              <a:xfrm>
                <a:off x="2304"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356" name="椭圆 25355"/>
              <p:cNvSpPr/>
              <p:nvPr/>
            </p:nvSpPr>
            <p:spPr>
              <a:xfrm>
                <a:off x="1920"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357" name="椭圆 25356"/>
              <p:cNvSpPr/>
              <p:nvPr/>
            </p:nvSpPr>
            <p:spPr>
              <a:xfrm>
                <a:off x="1680"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358" name="椭圆 25357"/>
              <p:cNvSpPr/>
              <p:nvPr/>
            </p:nvSpPr>
            <p:spPr>
              <a:xfrm>
                <a:off x="2592"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359" name="椭圆 25358"/>
              <p:cNvSpPr/>
              <p:nvPr/>
            </p:nvSpPr>
            <p:spPr>
              <a:xfrm>
                <a:off x="2352"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360" name="椭圆 25359"/>
              <p:cNvSpPr/>
              <p:nvPr/>
            </p:nvSpPr>
            <p:spPr>
              <a:xfrm>
                <a:off x="2160"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grpSp>
      <p:grpSp>
        <p:nvGrpSpPr>
          <p:cNvPr id="25361" name="组合 25360"/>
          <p:cNvGrpSpPr/>
          <p:nvPr/>
        </p:nvGrpSpPr>
        <p:grpSpPr>
          <a:xfrm>
            <a:off x="4267200" y="3048000"/>
            <a:ext cx="1828800" cy="1752600"/>
            <a:chOff x="1680" y="1296"/>
            <a:chExt cx="1152" cy="1104"/>
          </a:xfrm>
        </p:grpSpPr>
        <p:sp>
          <p:nvSpPr>
            <p:cNvPr id="25362" name="直接连接符 25361"/>
            <p:cNvSpPr/>
            <p:nvPr/>
          </p:nvSpPr>
          <p:spPr>
            <a:xfrm flipV="1">
              <a:off x="1824" y="2160"/>
              <a:ext cx="192" cy="111"/>
            </a:xfrm>
            <a:prstGeom prst="line">
              <a:avLst/>
            </a:prstGeom>
            <a:ln w="31750" cap="sq" cmpd="sng">
              <a:solidFill>
                <a:srgbClr val="99CCFF"/>
              </a:solidFill>
              <a:prstDash val="solid"/>
              <a:headEnd type="none" w="med" len="med"/>
              <a:tailEnd type="none" w="med" len="med"/>
            </a:ln>
          </p:spPr>
        </p:sp>
        <p:sp>
          <p:nvSpPr>
            <p:cNvPr id="25363" name="直接连接符 25362"/>
            <p:cNvSpPr/>
            <p:nvPr/>
          </p:nvSpPr>
          <p:spPr>
            <a:xfrm>
              <a:off x="2064" y="2064"/>
              <a:ext cx="672" cy="0"/>
            </a:xfrm>
            <a:prstGeom prst="line">
              <a:avLst/>
            </a:prstGeom>
            <a:ln w="34925" cap="sq" cmpd="sng">
              <a:solidFill>
                <a:srgbClr val="99CCFF"/>
              </a:solidFill>
              <a:prstDash val="solid"/>
              <a:headEnd type="none" w="med" len="med"/>
              <a:tailEnd type="none" w="med" len="med"/>
            </a:ln>
          </p:spPr>
        </p:sp>
        <p:sp>
          <p:nvSpPr>
            <p:cNvPr id="25364" name="直接连接符 25363"/>
            <p:cNvSpPr/>
            <p:nvPr/>
          </p:nvSpPr>
          <p:spPr>
            <a:xfrm flipV="1">
              <a:off x="2496" y="2160"/>
              <a:ext cx="192" cy="111"/>
            </a:xfrm>
            <a:prstGeom prst="line">
              <a:avLst/>
            </a:prstGeom>
            <a:ln w="31750" cap="sq" cmpd="sng">
              <a:solidFill>
                <a:srgbClr val="99CCFF"/>
              </a:solidFill>
              <a:prstDash val="solid"/>
              <a:headEnd type="none" w="med" len="med"/>
              <a:tailEnd type="none" w="med" len="med"/>
            </a:ln>
          </p:spPr>
        </p:sp>
        <p:sp>
          <p:nvSpPr>
            <p:cNvPr id="25365" name="直接连接符 25364"/>
            <p:cNvSpPr/>
            <p:nvPr/>
          </p:nvSpPr>
          <p:spPr>
            <a:xfrm>
              <a:off x="1824" y="2352"/>
              <a:ext cx="672" cy="0"/>
            </a:xfrm>
            <a:prstGeom prst="line">
              <a:avLst/>
            </a:prstGeom>
            <a:ln w="34925" cap="sq" cmpd="sng">
              <a:solidFill>
                <a:srgbClr val="99CCFF"/>
              </a:solidFill>
              <a:prstDash val="solid"/>
              <a:headEnd type="none" w="med" len="med"/>
              <a:tailEnd type="none" w="med" len="med"/>
            </a:ln>
          </p:spPr>
        </p:sp>
        <p:sp>
          <p:nvSpPr>
            <p:cNvPr id="25366" name="直接连接符 25365"/>
            <p:cNvSpPr/>
            <p:nvPr/>
          </p:nvSpPr>
          <p:spPr>
            <a:xfrm>
              <a:off x="1824" y="1632"/>
              <a:ext cx="0" cy="672"/>
            </a:xfrm>
            <a:prstGeom prst="line">
              <a:avLst/>
            </a:prstGeom>
            <a:ln w="34925" cap="sq" cmpd="sng">
              <a:solidFill>
                <a:srgbClr val="99CCFF"/>
              </a:solidFill>
              <a:prstDash val="solid"/>
              <a:headEnd type="none" w="med" len="med"/>
              <a:tailEnd type="none" w="med" len="med"/>
            </a:ln>
          </p:spPr>
        </p:sp>
        <p:sp>
          <p:nvSpPr>
            <p:cNvPr id="25367" name="直接连接符 25366"/>
            <p:cNvSpPr/>
            <p:nvPr/>
          </p:nvSpPr>
          <p:spPr>
            <a:xfrm flipV="1">
              <a:off x="2448" y="1488"/>
              <a:ext cx="192" cy="111"/>
            </a:xfrm>
            <a:prstGeom prst="line">
              <a:avLst/>
            </a:prstGeom>
            <a:ln w="31750" cap="sq" cmpd="sng">
              <a:solidFill>
                <a:srgbClr val="99CCFF"/>
              </a:solidFill>
              <a:prstDash val="solid"/>
              <a:headEnd type="none" w="med" len="med"/>
              <a:tailEnd type="none" w="med" len="med"/>
            </a:ln>
          </p:spPr>
        </p:sp>
        <p:sp>
          <p:nvSpPr>
            <p:cNvPr id="25368" name="直接连接符 25367"/>
            <p:cNvSpPr/>
            <p:nvPr/>
          </p:nvSpPr>
          <p:spPr>
            <a:xfrm>
              <a:off x="2688" y="1440"/>
              <a:ext cx="0" cy="672"/>
            </a:xfrm>
            <a:prstGeom prst="line">
              <a:avLst/>
            </a:prstGeom>
            <a:ln w="34925" cap="sq" cmpd="sng">
              <a:solidFill>
                <a:srgbClr val="99CCFF"/>
              </a:solidFill>
              <a:prstDash val="solid"/>
              <a:headEnd type="none" w="med" len="med"/>
              <a:tailEnd type="none" w="med" len="med"/>
            </a:ln>
          </p:spPr>
        </p:sp>
        <p:sp>
          <p:nvSpPr>
            <p:cNvPr id="25369" name="直接连接符 25368"/>
            <p:cNvSpPr/>
            <p:nvPr/>
          </p:nvSpPr>
          <p:spPr>
            <a:xfrm>
              <a:off x="2496" y="1584"/>
              <a:ext cx="0" cy="672"/>
            </a:xfrm>
            <a:prstGeom prst="line">
              <a:avLst/>
            </a:prstGeom>
            <a:ln w="34925" cap="sq" cmpd="sng">
              <a:solidFill>
                <a:srgbClr val="99CCFF"/>
              </a:solidFill>
              <a:prstDash val="solid"/>
              <a:headEnd type="none" w="med" len="med"/>
              <a:tailEnd type="none" w="med" len="med"/>
            </a:ln>
          </p:spPr>
        </p:sp>
        <p:sp>
          <p:nvSpPr>
            <p:cNvPr id="25370" name="直接连接符 25369"/>
            <p:cNvSpPr/>
            <p:nvPr/>
          </p:nvSpPr>
          <p:spPr>
            <a:xfrm>
              <a:off x="2016" y="1440"/>
              <a:ext cx="0" cy="672"/>
            </a:xfrm>
            <a:prstGeom prst="line">
              <a:avLst/>
            </a:prstGeom>
            <a:ln w="34925" cap="sq" cmpd="sng">
              <a:solidFill>
                <a:srgbClr val="99CCFF"/>
              </a:solidFill>
              <a:prstDash val="solid"/>
              <a:headEnd type="none" w="med" len="med"/>
              <a:tailEnd type="none" w="med" len="med"/>
            </a:ln>
          </p:spPr>
        </p:sp>
        <p:sp>
          <p:nvSpPr>
            <p:cNvPr id="25371" name="直接连接符 25370"/>
            <p:cNvSpPr/>
            <p:nvPr/>
          </p:nvSpPr>
          <p:spPr>
            <a:xfrm>
              <a:off x="1776" y="1680"/>
              <a:ext cx="672" cy="0"/>
            </a:xfrm>
            <a:prstGeom prst="line">
              <a:avLst/>
            </a:prstGeom>
            <a:ln w="34925" cap="sq" cmpd="sng">
              <a:solidFill>
                <a:srgbClr val="99CCFF"/>
              </a:solidFill>
              <a:prstDash val="solid"/>
              <a:headEnd type="none" w="med" len="med"/>
              <a:tailEnd type="none" w="med" len="med"/>
            </a:ln>
          </p:spPr>
        </p:sp>
        <p:sp>
          <p:nvSpPr>
            <p:cNvPr id="25372" name="直接连接符 25371"/>
            <p:cNvSpPr/>
            <p:nvPr/>
          </p:nvSpPr>
          <p:spPr>
            <a:xfrm flipV="1">
              <a:off x="1824" y="1440"/>
              <a:ext cx="192" cy="111"/>
            </a:xfrm>
            <a:prstGeom prst="line">
              <a:avLst/>
            </a:prstGeom>
            <a:ln w="31750" cap="sq" cmpd="sng">
              <a:solidFill>
                <a:srgbClr val="99CCFF"/>
              </a:solidFill>
              <a:prstDash val="solid"/>
              <a:headEnd type="none" w="med" len="med"/>
              <a:tailEnd type="none" w="med" len="med"/>
            </a:ln>
          </p:spPr>
        </p:sp>
        <p:sp>
          <p:nvSpPr>
            <p:cNvPr id="25373" name="直接连接符 25372"/>
            <p:cNvSpPr/>
            <p:nvPr/>
          </p:nvSpPr>
          <p:spPr>
            <a:xfrm>
              <a:off x="2016" y="1392"/>
              <a:ext cx="672" cy="0"/>
            </a:xfrm>
            <a:prstGeom prst="line">
              <a:avLst/>
            </a:prstGeom>
            <a:ln w="34925" cap="sq" cmpd="sng">
              <a:solidFill>
                <a:srgbClr val="99CCFF"/>
              </a:solidFill>
              <a:prstDash val="solid"/>
              <a:headEnd type="none" w="med" len="med"/>
              <a:tailEnd type="none" w="med" len="med"/>
            </a:ln>
          </p:spPr>
        </p:sp>
        <p:grpSp>
          <p:nvGrpSpPr>
            <p:cNvPr id="25374" name="组合 25373"/>
            <p:cNvGrpSpPr/>
            <p:nvPr/>
          </p:nvGrpSpPr>
          <p:grpSpPr>
            <a:xfrm>
              <a:off x="1680" y="1296"/>
              <a:ext cx="1152" cy="1104"/>
              <a:chOff x="1680" y="1296"/>
              <a:chExt cx="1152" cy="1104"/>
            </a:xfrm>
          </p:grpSpPr>
          <p:sp>
            <p:nvSpPr>
              <p:cNvPr id="25375" name="椭圆 25374"/>
              <p:cNvSpPr/>
              <p:nvPr/>
            </p:nvSpPr>
            <p:spPr>
              <a:xfrm>
                <a:off x="1920"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376" name="椭圆 25375"/>
              <p:cNvSpPr/>
              <p:nvPr/>
            </p:nvSpPr>
            <p:spPr>
              <a:xfrm>
                <a:off x="1680"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377" name="椭圆 25376"/>
              <p:cNvSpPr/>
              <p:nvPr/>
            </p:nvSpPr>
            <p:spPr>
              <a:xfrm>
                <a:off x="2592"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378" name="椭圆 25377"/>
              <p:cNvSpPr/>
              <p:nvPr/>
            </p:nvSpPr>
            <p:spPr>
              <a:xfrm>
                <a:off x="2304"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379" name="椭圆 25378"/>
              <p:cNvSpPr/>
              <p:nvPr/>
            </p:nvSpPr>
            <p:spPr>
              <a:xfrm>
                <a:off x="1920"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380" name="椭圆 25379"/>
              <p:cNvSpPr/>
              <p:nvPr/>
            </p:nvSpPr>
            <p:spPr>
              <a:xfrm>
                <a:off x="1680"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381" name="椭圆 25380"/>
              <p:cNvSpPr/>
              <p:nvPr/>
            </p:nvSpPr>
            <p:spPr>
              <a:xfrm>
                <a:off x="2592"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382" name="椭圆 25381"/>
              <p:cNvSpPr/>
              <p:nvPr/>
            </p:nvSpPr>
            <p:spPr>
              <a:xfrm>
                <a:off x="2352"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383" name="椭圆 25382"/>
              <p:cNvSpPr/>
              <p:nvPr/>
            </p:nvSpPr>
            <p:spPr>
              <a:xfrm>
                <a:off x="2160" y="1824"/>
                <a:ext cx="144" cy="144"/>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grpSp>
      </p:grpSp>
      <p:grpSp>
        <p:nvGrpSpPr>
          <p:cNvPr id="25384" name="组合 25383"/>
          <p:cNvGrpSpPr/>
          <p:nvPr/>
        </p:nvGrpSpPr>
        <p:grpSpPr>
          <a:xfrm>
            <a:off x="4267200" y="3048000"/>
            <a:ext cx="1828800" cy="1752600"/>
            <a:chOff x="1680" y="1296"/>
            <a:chExt cx="1152" cy="1104"/>
          </a:xfrm>
        </p:grpSpPr>
        <p:sp>
          <p:nvSpPr>
            <p:cNvPr id="25385" name="直接连接符 25384"/>
            <p:cNvSpPr/>
            <p:nvPr/>
          </p:nvSpPr>
          <p:spPr>
            <a:xfrm flipV="1">
              <a:off x="1824" y="2160"/>
              <a:ext cx="192" cy="111"/>
            </a:xfrm>
            <a:prstGeom prst="line">
              <a:avLst/>
            </a:prstGeom>
            <a:ln w="31750" cap="sq" cmpd="sng">
              <a:solidFill>
                <a:srgbClr val="CC99FF"/>
              </a:solidFill>
              <a:prstDash val="solid"/>
              <a:headEnd type="none" w="med" len="med"/>
              <a:tailEnd type="none" w="med" len="med"/>
            </a:ln>
          </p:spPr>
        </p:sp>
        <p:sp>
          <p:nvSpPr>
            <p:cNvPr id="25386" name="直接连接符 25385"/>
            <p:cNvSpPr/>
            <p:nvPr/>
          </p:nvSpPr>
          <p:spPr>
            <a:xfrm>
              <a:off x="2064" y="2064"/>
              <a:ext cx="672" cy="0"/>
            </a:xfrm>
            <a:prstGeom prst="line">
              <a:avLst/>
            </a:prstGeom>
            <a:ln w="34925" cap="sq" cmpd="sng">
              <a:solidFill>
                <a:srgbClr val="CC99FF"/>
              </a:solidFill>
              <a:prstDash val="solid"/>
              <a:headEnd type="none" w="med" len="med"/>
              <a:tailEnd type="none" w="med" len="med"/>
            </a:ln>
          </p:spPr>
        </p:sp>
        <p:sp>
          <p:nvSpPr>
            <p:cNvPr id="25387" name="直接连接符 25386"/>
            <p:cNvSpPr/>
            <p:nvPr/>
          </p:nvSpPr>
          <p:spPr>
            <a:xfrm flipV="1">
              <a:off x="2496" y="2160"/>
              <a:ext cx="192" cy="111"/>
            </a:xfrm>
            <a:prstGeom prst="line">
              <a:avLst/>
            </a:prstGeom>
            <a:ln w="31750" cap="sq" cmpd="sng">
              <a:solidFill>
                <a:srgbClr val="CC99FF"/>
              </a:solidFill>
              <a:prstDash val="solid"/>
              <a:headEnd type="none" w="med" len="med"/>
              <a:tailEnd type="none" w="med" len="med"/>
            </a:ln>
          </p:spPr>
        </p:sp>
        <p:sp>
          <p:nvSpPr>
            <p:cNvPr id="25388" name="直接连接符 25387"/>
            <p:cNvSpPr/>
            <p:nvPr/>
          </p:nvSpPr>
          <p:spPr>
            <a:xfrm>
              <a:off x="1824" y="2352"/>
              <a:ext cx="672" cy="0"/>
            </a:xfrm>
            <a:prstGeom prst="line">
              <a:avLst/>
            </a:prstGeom>
            <a:ln w="34925" cap="sq" cmpd="sng">
              <a:solidFill>
                <a:srgbClr val="CC99FF"/>
              </a:solidFill>
              <a:prstDash val="solid"/>
              <a:headEnd type="none" w="med" len="med"/>
              <a:tailEnd type="none" w="med" len="med"/>
            </a:ln>
          </p:spPr>
        </p:sp>
        <p:sp>
          <p:nvSpPr>
            <p:cNvPr id="25389" name="直接连接符 25388"/>
            <p:cNvSpPr/>
            <p:nvPr/>
          </p:nvSpPr>
          <p:spPr>
            <a:xfrm>
              <a:off x="1824" y="1632"/>
              <a:ext cx="0" cy="672"/>
            </a:xfrm>
            <a:prstGeom prst="line">
              <a:avLst/>
            </a:prstGeom>
            <a:ln w="34925" cap="sq" cmpd="sng">
              <a:solidFill>
                <a:srgbClr val="CC99FF"/>
              </a:solidFill>
              <a:prstDash val="solid"/>
              <a:headEnd type="none" w="med" len="med"/>
              <a:tailEnd type="none" w="med" len="med"/>
            </a:ln>
          </p:spPr>
        </p:sp>
        <p:sp>
          <p:nvSpPr>
            <p:cNvPr id="25390" name="直接连接符 25389"/>
            <p:cNvSpPr/>
            <p:nvPr/>
          </p:nvSpPr>
          <p:spPr>
            <a:xfrm flipV="1">
              <a:off x="2448" y="1488"/>
              <a:ext cx="192" cy="111"/>
            </a:xfrm>
            <a:prstGeom prst="line">
              <a:avLst/>
            </a:prstGeom>
            <a:ln w="31750" cap="sq" cmpd="sng">
              <a:solidFill>
                <a:srgbClr val="CC99FF"/>
              </a:solidFill>
              <a:prstDash val="solid"/>
              <a:headEnd type="none" w="med" len="med"/>
              <a:tailEnd type="none" w="med" len="med"/>
            </a:ln>
          </p:spPr>
        </p:sp>
        <p:sp>
          <p:nvSpPr>
            <p:cNvPr id="25391" name="直接连接符 25390"/>
            <p:cNvSpPr/>
            <p:nvPr/>
          </p:nvSpPr>
          <p:spPr>
            <a:xfrm>
              <a:off x="2688" y="1440"/>
              <a:ext cx="0" cy="672"/>
            </a:xfrm>
            <a:prstGeom prst="line">
              <a:avLst/>
            </a:prstGeom>
            <a:ln w="34925" cap="sq" cmpd="sng">
              <a:solidFill>
                <a:srgbClr val="CC99FF"/>
              </a:solidFill>
              <a:prstDash val="solid"/>
              <a:headEnd type="none" w="med" len="med"/>
              <a:tailEnd type="none" w="med" len="med"/>
            </a:ln>
          </p:spPr>
        </p:sp>
        <p:sp>
          <p:nvSpPr>
            <p:cNvPr id="25392" name="直接连接符 25391"/>
            <p:cNvSpPr/>
            <p:nvPr/>
          </p:nvSpPr>
          <p:spPr>
            <a:xfrm>
              <a:off x="2496" y="1584"/>
              <a:ext cx="0" cy="672"/>
            </a:xfrm>
            <a:prstGeom prst="line">
              <a:avLst/>
            </a:prstGeom>
            <a:ln w="34925" cap="sq" cmpd="sng">
              <a:solidFill>
                <a:srgbClr val="CC99FF"/>
              </a:solidFill>
              <a:prstDash val="solid"/>
              <a:headEnd type="none" w="med" len="med"/>
              <a:tailEnd type="none" w="med" len="med"/>
            </a:ln>
          </p:spPr>
        </p:sp>
        <p:sp>
          <p:nvSpPr>
            <p:cNvPr id="25393" name="直接连接符 25392"/>
            <p:cNvSpPr/>
            <p:nvPr/>
          </p:nvSpPr>
          <p:spPr>
            <a:xfrm>
              <a:off x="2016" y="1440"/>
              <a:ext cx="0" cy="672"/>
            </a:xfrm>
            <a:prstGeom prst="line">
              <a:avLst/>
            </a:prstGeom>
            <a:ln w="34925" cap="sq" cmpd="sng">
              <a:solidFill>
                <a:srgbClr val="CC99FF"/>
              </a:solidFill>
              <a:prstDash val="solid"/>
              <a:headEnd type="none" w="med" len="med"/>
              <a:tailEnd type="none" w="med" len="med"/>
            </a:ln>
          </p:spPr>
        </p:sp>
        <p:sp>
          <p:nvSpPr>
            <p:cNvPr id="25394" name="直接连接符 25393"/>
            <p:cNvSpPr/>
            <p:nvPr/>
          </p:nvSpPr>
          <p:spPr>
            <a:xfrm>
              <a:off x="1776" y="1680"/>
              <a:ext cx="672" cy="0"/>
            </a:xfrm>
            <a:prstGeom prst="line">
              <a:avLst/>
            </a:prstGeom>
            <a:ln w="34925" cap="sq" cmpd="sng">
              <a:solidFill>
                <a:srgbClr val="CC99FF"/>
              </a:solidFill>
              <a:prstDash val="solid"/>
              <a:headEnd type="none" w="med" len="med"/>
              <a:tailEnd type="none" w="med" len="med"/>
            </a:ln>
          </p:spPr>
        </p:sp>
        <p:sp>
          <p:nvSpPr>
            <p:cNvPr id="25395" name="直接连接符 25394"/>
            <p:cNvSpPr/>
            <p:nvPr/>
          </p:nvSpPr>
          <p:spPr>
            <a:xfrm flipV="1">
              <a:off x="1824" y="1440"/>
              <a:ext cx="192" cy="111"/>
            </a:xfrm>
            <a:prstGeom prst="line">
              <a:avLst/>
            </a:prstGeom>
            <a:ln w="31750" cap="sq" cmpd="sng">
              <a:solidFill>
                <a:srgbClr val="CC99FF"/>
              </a:solidFill>
              <a:prstDash val="solid"/>
              <a:headEnd type="none" w="med" len="med"/>
              <a:tailEnd type="none" w="med" len="med"/>
            </a:ln>
          </p:spPr>
        </p:sp>
        <p:sp>
          <p:nvSpPr>
            <p:cNvPr id="25396" name="直接连接符 25395"/>
            <p:cNvSpPr/>
            <p:nvPr/>
          </p:nvSpPr>
          <p:spPr>
            <a:xfrm>
              <a:off x="2016" y="1392"/>
              <a:ext cx="672" cy="0"/>
            </a:xfrm>
            <a:prstGeom prst="line">
              <a:avLst/>
            </a:prstGeom>
            <a:ln w="34925" cap="sq" cmpd="sng">
              <a:solidFill>
                <a:srgbClr val="CC99FF"/>
              </a:solidFill>
              <a:prstDash val="solid"/>
              <a:headEnd type="none" w="med" len="med"/>
              <a:tailEnd type="none" w="med" len="med"/>
            </a:ln>
          </p:spPr>
        </p:sp>
        <p:grpSp>
          <p:nvGrpSpPr>
            <p:cNvPr id="25397" name="组合 25396"/>
            <p:cNvGrpSpPr/>
            <p:nvPr/>
          </p:nvGrpSpPr>
          <p:grpSpPr>
            <a:xfrm>
              <a:off x="1680" y="1296"/>
              <a:ext cx="1152" cy="1104"/>
              <a:chOff x="1680" y="1296"/>
              <a:chExt cx="1152" cy="1104"/>
            </a:xfrm>
          </p:grpSpPr>
          <p:sp>
            <p:nvSpPr>
              <p:cNvPr id="25398" name="椭圆 25397"/>
              <p:cNvSpPr/>
              <p:nvPr/>
            </p:nvSpPr>
            <p:spPr>
              <a:xfrm>
                <a:off x="1920"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399" name="椭圆 25398"/>
              <p:cNvSpPr/>
              <p:nvPr/>
            </p:nvSpPr>
            <p:spPr>
              <a:xfrm>
                <a:off x="1680"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00" name="椭圆 25399"/>
              <p:cNvSpPr/>
              <p:nvPr/>
            </p:nvSpPr>
            <p:spPr>
              <a:xfrm>
                <a:off x="2592"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01" name="椭圆 25400"/>
              <p:cNvSpPr/>
              <p:nvPr/>
            </p:nvSpPr>
            <p:spPr>
              <a:xfrm>
                <a:off x="2304"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02" name="椭圆 25401"/>
              <p:cNvSpPr/>
              <p:nvPr/>
            </p:nvSpPr>
            <p:spPr>
              <a:xfrm>
                <a:off x="1920"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03" name="椭圆 25402"/>
              <p:cNvSpPr/>
              <p:nvPr/>
            </p:nvSpPr>
            <p:spPr>
              <a:xfrm>
                <a:off x="1680"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04" name="椭圆 25403"/>
              <p:cNvSpPr/>
              <p:nvPr/>
            </p:nvSpPr>
            <p:spPr>
              <a:xfrm>
                <a:off x="2592"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05" name="椭圆 25404"/>
              <p:cNvSpPr/>
              <p:nvPr/>
            </p:nvSpPr>
            <p:spPr>
              <a:xfrm>
                <a:off x="2352"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06" name="椭圆 25405"/>
              <p:cNvSpPr/>
              <p:nvPr/>
            </p:nvSpPr>
            <p:spPr>
              <a:xfrm>
                <a:off x="2160"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grpSp>
      <p:grpSp>
        <p:nvGrpSpPr>
          <p:cNvPr id="25407" name="组合 25406"/>
          <p:cNvGrpSpPr/>
          <p:nvPr/>
        </p:nvGrpSpPr>
        <p:grpSpPr>
          <a:xfrm>
            <a:off x="4267200" y="3048000"/>
            <a:ext cx="1828800" cy="1752600"/>
            <a:chOff x="1680" y="1296"/>
            <a:chExt cx="1152" cy="1104"/>
          </a:xfrm>
        </p:grpSpPr>
        <p:sp>
          <p:nvSpPr>
            <p:cNvPr id="25408" name="直接连接符 25407"/>
            <p:cNvSpPr/>
            <p:nvPr/>
          </p:nvSpPr>
          <p:spPr>
            <a:xfrm flipV="1">
              <a:off x="1824" y="2160"/>
              <a:ext cx="192" cy="111"/>
            </a:xfrm>
            <a:prstGeom prst="line">
              <a:avLst/>
            </a:prstGeom>
            <a:ln w="31750" cap="sq" cmpd="sng">
              <a:solidFill>
                <a:srgbClr val="99CCFF"/>
              </a:solidFill>
              <a:prstDash val="solid"/>
              <a:headEnd type="none" w="med" len="med"/>
              <a:tailEnd type="none" w="med" len="med"/>
            </a:ln>
          </p:spPr>
        </p:sp>
        <p:sp>
          <p:nvSpPr>
            <p:cNvPr id="25409" name="直接连接符 25408"/>
            <p:cNvSpPr/>
            <p:nvPr/>
          </p:nvSpPr>
          <p:spPr>
            <a:xfrm>
              <a:off x="2064" y="2064"/>
              <a:ext cx="672" cy="0"/>
            </a:xfrm>
            <a:prstGeom prst="line">
              <a:avLst/>
            </a:prstGeom>
            <a:ln w="34925" cap="sq" cmpd="sng">
              <a:solidFill>
                <a:srgbClr val="99CCFF"/>
              </a:solidFill>
              <a:prstDash val="solid"/>
              <a:headEnd type="none" w="med" len="med"/>
              <a:tailEnd type="none" w="med" len="med"/>
            </a:ln>
          </p:spPr>
        </p:sp>
        <p:sp>
          <p:nvSpPr>
            <p:cNvPr id="25410" name="直接连接符 25409"/>
            <p:cNvSpPr/>
            <p:nvPr/>
          </p:nvSpPr>
          <p:spPr>
            <a:xfrm flipV="1">
              <a:off x="2496" y="2160"/>
              <a:ext cx="192" cy="111"/>
            </a:xfrm>
            <a:prstGeom prst="line">
              <a:avLst/>
            </a:prstGeom>
            <a:ln w="31750" cap="sq" cmpd="sng">
              <a:solidFill>
                <a:srgbClr val="99CCFF"/>
              </a:solidFill>
              <a:prstDash val="solid"/>
              <a:headEnd type="none" w="med" len="med"/>
              <a:tailEnd type="none" w="med" len="med"/>
            </a:ln>
          </p:spPr>
        </p:sp>
        <p:sp>
          <p:nvSpPr>
            <p:cNvPr id="25411" name="直接连接符 25410"/>
            <p:cNvSpPr/>
            <p:nvPr/>
          </p:nvSpPr>
          <p:spPr>
            <a:xfrm>
              <a:off x="1824" y="2352"/>
              <a:ext cx="672" cy="0"/>
            </a:xfrm>
            <a:prstGeom prst="line">
              <a:avLst/>
            </a:prstGeom>
            <a:ln w="34925" cap="sq" cmpd="sng">
              <a:solidFill>
                <a:srgbClr val="99CCFF"/>
              </a:solidFill>
              <a:prstDash val="solid"/>
              <a:headEnd type="none" w="med" len="med"/>
              <a:tailEnd type="none" w="med" len="med"/>
            </a:ln>
          </p:spPr>
        </p:sp>
        <p:sp>
          <p:nvSpPr>
            <p:cNvPr id="25412" name="直接连接符 25411"/>
            <p:cNvSpPr/>
            <p:nvPr/>
          </p:nvSpPr>
          <p:spPr>
            <a:xfrm>
              <a:off x="1824" y="1632"/>
              <a:ext cx="0" cy="672"/>
            </a:xfrm>
            <a:prstGeom prst="line">
              <a:avLst/>
            </a:prstGeom>
            <a:ln w="34925" cap="sq" cmpd="sng">
              <a:solidFill>
                <a:srgbClr val="99CCFF"/>
              </a:solidFill>
              <a:prstDash val="solid"/>
              <a:headEnd type="none" w="med" len="med"/>
              <a:tailEnd type="none" w="med" len="med"/>
            </a:ln>
          </p:spPr>
        </p:sp>
        <p:sp>
          <p:nvSpPr>
            <p:cNvPr id="25413" name="直接连接符 25412"/>
            <p:cNvSpPr/>
            <p:nvPr/>
          </p:nvSpPr>
          <p:spPr>
            <a:xfrm flipV="1">
              <a:off x="2448" y="1488"/>
              <a:ext cx="192" cy="111"/>
            </a:xfrm>
            <a:prstGeom prst="line">
              <a:avLst/>
            </a:prstGeom>
            <a:ln w="31750" cap="sq" cmpd="sng">
              <a:solidFill>
                <a:srgbClr val="99CCFF"/>
              </a:solidFill>
              <a:prstDash val="solid"/>
              <a:headEnd type="none" w="med" len="med"/>
              <a:tailEnd type="none" w="med" len="med"/>
            </a:ln>
          </p:spPr>
        </p:sp>
        <p:sp>
          <p:nvSpPr>
            <p:cNvPr id="25414" name="直接连接符 25413"/>
            <p:cNvSpPr/>
            <p:nvPr/>
          </p:nvSpPr>
          <p:spPr>
            <a:xfrm>
              <a:off x="2688" y="1440"/>
              <a:ext cx="0" cy="672"/>
            </a:xfrm>
            <a:prstGeom prst="line">
              <a:avLst/>
            </a:prstGeom>
            <a:ln w="34925" cap="sq" cmpd="sng">
              <a:solidFill>
                <a:srgbClr val="99CCFF"/>
              </a:solidFill>
              <a:prstDash val="solid"/>
              <a:headEnd type="none" w="med" len="med"/>
              <a:tailEnd type="none" w="med" len="med"/>
            </a:ln>
          </p:spPr>
        </p:sp>
        <p:sp>
          <p:nvSpPr>
            <p:cNvPr id="25415" name="直接连接符 25414"/>
            <p:cNvSpPr/>
            <p:nvPr/>
          </p:nvSpPr>
          <p:spPr>
            <a:xfrm>
              <a:off x="2496" y="1584"/>
              <a:ext cx="0" cy="672"/>
            </a:xfrm>
            <a:prstGeom prst="line">
              <a:avLst/>
            </a:prstGeom>
            <a:ln w="34925" cap="sq" cmpd="sng">
              <a:solidFill>
                <a:srgbClr val="99CCFF"/>
              </a:solidFill>
              <a:prstDash val="solid"/>
              <a:headEnd type="none" w="med" len="med"/>
              <a:tailEnd type="none" w="med" len="med"/>
            </a:ln>
          </p:spPr>
        </p:sp>
        <p:sp>
          <p:nvSpPr>
            <p:cNvPr id="25416" name="直接连接符 25415"/>
            <p:cNvSpPr/>
            <p:nvPr/>
          </p:nvSpPr>
          <p:spPr>
            <a:xfrm>
              <a:off x="2016" y="1440"/>
              <a:ext cx="0" cy="672"/>
            </a:xfrm>
            <a:prstGeom prst="line">
              <a:avLst/>
            </a:prstGeom>
            <a:ln w="34925" cap="sq" cmpd="sng">
              <a:solidFill>
                <a:srgbClr val="99CCFF"/>
              </a:solidFill>
              <a:prstDash val="solid"/>
              <a:headEnd type="none" w="med" len="med"/>
              <a:tailEnd type="none" w="med" len="med"/>
            </a:ln>
          </p:spPr>
        </p:sp>
        <p:sp>
          <p:nvSpPr>
            <p:cNvPr id="25417" name="直接连接符 25416"/>
            <p:cNvSpPr/>
            <p:nvPr/>
          </p:nvSpPr>
          <p:spPr>
            <a:xfrm>
              <a:off x="1776" y="1680"/>
              <a:ext cx="672" cy="0"/>
            </a:xfrm>
            <a:prstGeom prst="line">
              <a:avLst/>
            </a:prstGeom>
            <a:ln w="34925" cap="sq" cmpd="sng">
              <a:solidFill>
                <a:srgbClr val="99CCFF"/>
              </a:solidFill>
              <a:prstDash val="solid"/>
              <a:headEnd type="none" w="med" len="med"/>
              <a:tailEnd type="none" w="med" len="med"/>
            </a:ln>
          </p:spPr>
        </p:sp>
        <p:sp>
          <p:nvSpPr>
            <p:cNvPr id="25418" name="直接连接符 25417"/>
            <p:cNvSpPr/>
            <p:nvPr/>
          </p:nvSpPr>
          <p:spPr>
            <a:xfrm flipV="1">
              <a:off x="1824" y="1440"/>
              <a:ext cx="192" cy="111"/>
            </a:xfrm>
            <a:prstGeom prst="line">
              <a:avLst/>
            </a:prstGeom>
            <a:ln w="31750" cap="sq" cmpd="sng">
              <a:solidFill>
                <a:srgbClr val="99CCFF"/>
              </a:solidFill>
              <a:prstDash val="solid"/>
              <a:headEnd type="none" w="med" len="med"/>
              <a:tailEnd type="none" w="med" len="med"/>
            </a:ln>
          </p:spPr>
        </p:sp>
        <p:sp>
          <p:nvSpPr>
            <p:cNvPr id="25419" name="直接连接符 25418"/>
            <p:cNvSpPr/>
            <p:nvPr/>
          </p:nvSpPr>
          <p:spPr>
            <a:xfrm>
              <a:off x="2016" y="1392"/>
              <a:ext cx="672" cy="0"/>
            </a:xfrm>
            <a:prstGeom prst="line">
              <a:avLst/>
            </a:prstGeom>
            <a:ln w="34925" cap="sq" cmpd="sng">
              <a:solidFill>
                <a:srgbClr val="99CCFF"/>
              </a:solidFill>
              <a:prstDash val="solid"/>
              <a:headEnd type="none" w="med" len="med"/>
              <a:tailEnd type="none" w="med" len="med"/>
            </a:ln>
          </p:spPr>
        </p:sp>
        <p:grpSp>
          <p:nvGrpSpPr>
            <p:cNvPr id="25420" name="组合 25419"/>
            <p:cNvGrpSpPr/>
            <p:nvPr/>
          </p:nvGrpSpPr>
          <p:grpSpPr>
            <a:xfrm>
              <a:off x="1680" y="1296"/>
              <a:ext cx="1152" cy="1104"/>
              <a:chOff x="1680" y="1296"/>
              <a:chExt cx="1152" cy="1104"/>
            </a:xfrm>
          </p:grpSpPr>
          <p:sp>
            <p:nvSpPr>
              <p:cNvPr id="25421" name="椭圆 25420"/>
              <p:cNvSpPr/>
              <p:nvPr/>
            </p:nvSpPr>
            <p:spPr>
              <a:xfrm>
                <a:off x="1920"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422" name="椭圆 25421"/>
              <p:cNvSpPr/>
              <p:nvPr/>
            </p:nvSpPr>
            <p:spPr>
              <a:xfrm>
                <a:off x="1680"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423" name="椭圆 25422"/>
              <p:cNvSpPr/>
              <p:nvPr/>
            </p:nvSpPr>
            <p:spPr>
              <a:xfrm>
                <a:off x="2592"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424" name="椭圆 25423"/>
              <p:cNvSpPr/>
              <p:nvPr/>
            </p:nvSpPr>
            <p:spPr>
              <a:xfrm>
                <a:off x="2304"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425" name="椭圆 25424"/>
              <p:cNvSpPr/>
              <p:nvPr/>
            </p:nvSpPr>
            <p:spPr>
              <a:xfrm>
                <a:off x="1920"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426" name="椭圆 25425"/>
              <p:cNvSpPr/>
              <p:nvPr/>
            </p:nvSpPr>
            <p:spPr>
              <a:xfrm>
                <a:off x="1680"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427" name="椭圆 25426"/>
              <p:cNvSpPr/>
              <p:nvPr/>
            </p:nvSpPr>
            <p:spPr>
              <a:xfrm>
                <a:off x="2592"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428" name="椭圆 25427"/>
              <p:cNvSpPr/>
              <p:nvPr/>
            </p:nvSpPr>
            <p:spPr>
              <a:xfrm>
                <a:off x="2352"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429" name="椭圆 25428"/>
              <p:cNvSpPr/>
              <p:nvPr/>
            </p:nvSpPr>
            <p:spPr>
              <a:xfrm>
                <a:off x="2160" y="1824"/>
                <a:ext cx="144" cy="144"/>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grpSp>
      </p:grpSp>
      <p:grpSp>
        <p:nvGrpSpPr>
          <p:cNvPr id="25430" name="组合 25429"/>
          <p:cNvGrpSpPr/>
          <p:nvPr/>
        </p:nvGrpSpPr>
        <p:grpSpPr>
          <a:xfrm>
            <a:off x="4267200" y="3048000"/>
            <a:ext cx="1828800" cy="1752600"/>
            <a:chOff x="1680" y="1296"/>
            <a:chExt cx="1152" cy="1104"/>
          </a:xfrm>
        </p:grpSpPr>
        <p:sp>
          <p:nvSpPr>
            <p:cNvPr id="25431" name="直接连接符 25430"/>
            <p:cNvSpPr/>
            <p:nvPr/>
          </p:nvSpPr>
          <p:spPr>
            <a:xfrm flipV="1">
              <a:off x="1824" y="2160"/>
              <a:ext cx="192" cy="111"/>
            </a:xfrm>
            <a:prstGeom prst="line">
              <a:avLst/>
            </a:prstGeom>
            <a:ln w="31750" cap="sq" cmpd="sng">
              <a:solidFill>
                <a:srgbClr val="CC99FF"/>
              </a:solidFill>
              <a:prstDash val="solid"/>
              <a:headEnd type="none" w="med" len="med"/>
              <a:tailEnd type="none" w="med" len="med"/>
            </a:ln>
          </p:spPr>
        </p:sp>
        <p:sp>
          <p:nvSpPr>
            <p:cNvPr id="25432" name="直接连接符 25431"/>
            <p:cNvSpPr/>
            <p:nvPr/>
          </p:nvSpPr>
          <p:spPr>
            <a:xfrm>
              <a:off x="2064" y="2064"/>
              <a:ext cx="672" cy="0"/>
            </a:xfrm>
            <a:prstGeom prst="line">
              <a:avLst/>
            </a:prstGeom>
            <a:ln w="34925" cap="sq" cmpd="sng">
              <a:solidFill>
                <a:srgbClr val="CC99FF"/>
              </a:solidFill>
              <a:prstDash val="solid"/>
              <a:headEnd type="none" w="med" len="med"/>
              <a:tailEnd type="none" w="med" len="med"/>
            </a:ln>
          </p:spPr>
        </p:sp>
        <p:sp>
          <p:nvSpPr>
            <p:cNvPr id="25433" name="直接连接符 25432"/>
            <p:cNvSpPr/>
            <p:nvPr/>
          </p:nvSpPr>
          <p:spPr>
            <a:xfrm flipV="1">
              <a:off x="2496" y="2160"/>
              <a:ext cx="192" cy="111"/>
            </a:xfrm>
            <a:prstGeom prst="line">
              <a:avLst/>
            </a:prstGeom>
            <a:ln w="31750" cap="sq" cmpd="sng">
              <a:solidFill>
                <a:srgbClr val="CC99FF"/>
              </a:solidFill>
              <a:prstDash val="solid"/>
              <a:headEnd type="none" w="med" len="med"/>
              <a:tailEnd type="none" w="med" len="med"/>
            </a:ln>
          </p:spPr>
        </p:sp>
        <p:sp>
          <p:nvSpPr>
            <p:cNvPr id="25434" name="直接连接符 25433"/>
            <p:cNvSpPr/>
            <p:nvPr/>
          </p:nvSpPr>
          <p:spPr>
            <a:xfrm>
              <a:off x="1824" y="2352"/>
              <a:ext cx="672" cy="0"/>
            </a:xfrm>
            <a:prstGeom prst="line">
              <a:avLst/>
            </a:prstGeom>
            <a:ln w="34925" cap="sq" cmpd="sng">
              <a:solidFill>
                <a:srgbClr val="CC99FF"/>
              </a:solidFill>
              <a:prstDash val="solid"/>
              <a:headEnd type="none" w="med" len="med"/>
              <a:tailEnd type="none" w="med" len="med"/>
            </a:ln>
          </p:spPr>
        </p:sp>
        <p:sp>
          <p:nvSpPr>
            <p:cNvPr id="25435" name="直接连接符 25434"/>
            <p:cNvSpPr/>
            <p:nvPr/>
          </p:nvSpPr>
          <p:spPr>
            <a:xfrm>
              <a:off x="1824" y="1632"/>
              <a:ext cx="0" cy="672"/>
            </a:xfrm>
            <a:prstGeom prst="line">
              <a:avLst/>
            </a:prstGeom>
            <a:ln w="34925" cap="sq" cmpd="sng">
              <a:solidFill>
                <a:srgbClr val="CC99FF"/>
              </a:solidFill>
              <a:prstDash val="solid"/>
              <a:headEnd type="none" w="med" len="med"/>
              <a:tailEnd type="none" w="med" len="med"/>
            </a:ln>
          </p:spPr>
        </p:sp>
        <p:sp>
          <p:nvSpPr>
            <p:cNvPr id="25436" name="直接连接符 25435"/>
            <p:cNvSpPr/>
            <p:nvPr/>
          </p:nvSpPr>
          <p:spPr>
            <a:xfrm flipV="1">
              <a:off x="2448" y="1488"/>
              <a:ext cx="192" cy="111"/>
            </a:xfrm>
            <a:prstGeom prst="line">
              <a:avLst/>
            </a:prstGeom>
            <a:ln w="31750" cap="sq" cmpd="sng">
              <a:solidFill>
                <a:srgbClr val="CC99FF"/>
              </a:solidFill>
              <a:prstDash val="solid"/>
              <a:headEnd type="none" w="med" len="med"/>
              <a:tailEnd type="none" w="med" len="med"/>
            </a:ln>
          </p:spPr>
        </p:sp>
        <p:sp>
          <p:nvSpPr>
            <p:cNvPr id="25437" name="直接连接符 25436"/>
            <p:cNvSpPr/>
            <p:nvPr/>
          </p:nvSpPr>
          <p:spPr>
            <a:xfrm>
              <a:off x="2688" y="1440"/>
              <a:ext cx="0" cy="672"/>
            </a:xfrm>
            <a:prstGeom prst="line">
              <a:avLst/>
            </a:prstGeom>
            <a:ln w="34925" cap="sq" cmpd="sng">
              <a:solidFill>
                <a:srgbClr val="CC99FF"/>
              </a:solidFill>
              <a:prstDash val="solid"/>
              <a:headEnd type="none" w="med" len="med"/>
              <a:tailEnd type="none" w="med" len="med"/>
            </a:ln>
          </p:spPr>
        </p:sp>
        <p:sp>
          <p:nvSpPr>
            <p:cNvPr id="25438" name="直接连接符 25437"/>
            <p:cNvSpPr/>
            <p:nvPr/>
          </p:nvSpPr>
          <p:spPr>
            <a:xfrm>
              <a:off x="2496" y="1584"/>
              <a:ext cx="0" cy="672"/>
            </a:xfrm>
            <a:prstGeom prst="line">
              <a:avLst/>
            </a:prstGeom>
            <a:ln w="34925" cap="sq" cmpd="sng">
              <a:solidFill>
                <a:srgbClr val="CC99FF"/>
              </a:solidFill>
              <a:prstDash val="solid"/>
              <a:headEnd type="none" w="med" len="med"/>
              <a:tailEnd type="none" w="med" len="med"/>
            </a:ln>
          </p:spPr>
        </p:sp>
        <p:sp>
          <p:nvSpPr>
            <p:cNvPr id="25439" name="直接连接符 25438"/>
            <p:cNvSpPr/>
            <p:nvPr/>
          </p:nvSpPr>
          <p:spPr>
            <a:xfrm>
              <a:off x="2016" y="1440"/>
              <a:ext cx="0" cy="672"/>
            </a:xfrm>
            <a:prstGeom prst="line">
              <a:avLst/>
            </a:prstGeom>
            <a:ln w="34925" cap="sq" cmpd="sng">
              <a:solidFill>
                <a:srgbClr val="CC99FF"/>
              </a:solidFill>
              <a:prstDash val="solid"/>
              <a:headEnd type="none" w="med" len="med"/>
              <a:tailEnd type="none" w="med" len="med"/>
            </a:ln>
          </p:spPr>
        </p:sp>
        <p:sp>
          <p:nvSpPr>
            <p:cNvPr id="25440" name="直接连接符 25439"/>
            <p:cNvSpPr/>
            <p:nvPr/>
          </p:nvSpPr>
          <p:spPr>
            <a:xfrm>
              <a:off x="1776" y="1680"/>
              <a:ext cx="672" cy="0"/>
            </a:xfrm>
            <a:prstGeom prst="line">
              <a:avLst/>
            </a:prstGeom>
            <a:ln w="34925" cap="sq" cmpd="sng">
              <a:solidFill>
                <a:srgbClr val="CC99FF"/>
              </a:solidFill>
              <a:prstDash val="solid"/>
              <a:headEnd type="none" w="med" len="med"/>
              <a:tailEnd type="none" w="med" len="med"/>
            </a:ln>
          </p:spPr>
        </p:sp>
        <p:sp>
          <p:nvSpPr>
            <p:cNvPr id="25441" name="直接连接符 25440"/>
            <p:cNvSpPr/>
            <p:nvPr/>
          </p:nvSpPr>
          <p:spPr>
            <a:xfrm flipV="1">
              <a:off x="1824" y="1440"/>
              <a:ext cx="192" cy="111"/>
            </a:xfrm>
            <a:prstGeom prst="line">
              <a:avLst/>
            </a:prstGeom>
            <a:ln w="31750" cap="sq" cmpd="sng">
              <a:solidFill>
                <a:srgbClr val="CC99FF"/>
              </a:solidFill>
              <a:prstDash val="solid"/>
              <a:headEnd type="none" w="med" len="med"/>
              <a:tailEnd type="none" w="med" len="med"/>
            </a:ln>
          </p:spPr>
        </p:sp>
        <p:sp>
          <p:nvSpPr>
            <p:cNvPr id="25442" name="直接连接符 25441"/>
            <p:cNvSpPr/>
            <p:nvPr/>
          </p:nvSpPr>
          <p:spPr>
            <a:xfrm>
              <a:off x="2016" y="1392"/>
              <a:ext cx="672" cy="0"/>
            </a:xfrm>
            <a:prstGeom prst="line">
              <a:avLst/>
            </a:prstGeom>
            <a:ln w="34925" cap="sq" cmpd="sng">
              <a:solidFill>
                <a:srgbClr val="CC99FF"/>
              </a:solidFill>
              <a:prstDash val="solid"/>
              <a:headEnd type="none" w="med" len="med"/>
              <a:tailEnd type="none" w="med" len="med"/>
            </a:ln>
          </p:spPr>
        </p:sp>
        <p:grpSp>
          <p:nvGrpSpPr>
            <p:cNvPr id="25443" name="组合 25442"/>
            <p:cNvGrpSpPr/>
            <p:nvPr/>
          </p:nvGrpSpPr>
          <p:grpSpPr>
            <a:xfrm>
              <a:off x="1680" y="1296"/>
              <a:ext cx="1152" cy="1104"/>
              <a:chOff x="1680" y="1296"/>
              <a:chExt cx="1152" cy="1104"/>
            </a:xfrm>
          </p:grpSpPr>
          <p:sp>
            <p:nvSpPr>
              <p:cNvPr id="25444" name="椭圆 25443"/>
              <p:cNvSpPr/>
              <p:nvPr/>
            </p:nvSpPr>
            <p:spPr>
              <a:xfrm>
                <a:off x="1920"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45" name="椭圆 25444"/>
              <p:cNvSpPr/>
              <p:nvPr/>
            </p:nvSpPr>
            <p:spPr>
              <a:xfrm>
                <a:off x="1680"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46" name="椭圆 25445"/>
              <p:cNvSpPr/>
              <p:nvPr/>
            </p:nvSpPr>
            <p:spPr>
              <a:xfrm>
                <a:off x="2592"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47" name="椭圆 25446"/>
              <p:cNvSpPr/>
              <p:nvPr/>
            </p:nvSpPr>
            <p:spPr>
              <a:xfrm>
                <a:off x="2304"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48" name="椭圆 25447"/>
              <p:cNvSpPr/>
              <p:nvPr/>
            </p:nvSpPr>
            <p:spPr>
              <a:xfrm>
                <a:off x="1920"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49" name="椭圆 25448"/>
              <p:cNvSpPr/>
              <p:nvPr/>
            </p:nvSpPr>
            <p:spPr>
              <a:xfrm>
                <a:off x="1680"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50" name="椭圆 25449"/>
              <p:cNvSpPr/>
              <p:nvPr/>
            </p:nvSpPr>
            <p:spPr>
              <a:xfrm>
                <a:off x="2592"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51" name="椭圆 25450"/>
              <p:cNvSpPr/>
              <p:nvPr/>
            </p:nvSpPr>
            <p:spPr>
              <a:xfrm>
                <a:off x="2352"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52" name="椭圆 25451"/>
              <p:cNvSpPr/>
              <p:nvPr/>
            </p:nvSpPr>
            <p:spPr>
              <a:xfrm>
                <a:off x="2160"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grpSp>
      <p:grpSp>
        <p:nvGrpSpPr>
          <p:cNvPr id="25453" name="组合 25452"/>
          <p:cNvGrpSpPr/>
          <p:nvPr/>
        </p:nvGrpSpPr>
        <p:grpSpPr>
          <a:xfrm>
            <a:off x="4267200" y="3048000"/>
            <a:ext cx="1828800" cy="1752600"/>
            <a:chOff x="1680" y="1296"/>
            <a:chExt cx="1152" cy="1104"/>
          </a:xfrm>
        </p:grpSpPr>
        <p:sp>
          <p:nvSpPr>
            <p:cNvPr id="25454" name="直接连接符 25453"/>
            <p:cNvSpPr/>
            <p:nvPr/>
          </p:nvSpPr>
          <p:spPr>
            <a:xfrm flipV="1">
              <a:off x="1824" y="2160"/>
              <a:ext cx="192" cy="111"/>
            </a:xfrm>
            <a:prstGeom prst="line">
              <a:avLst/>
            </a:prstGeom>
            <a:ln w="31750" cap="sq" cmpd="sng">
              <a:solidFill>
                <a:srgbClr val="99CCFF"/>
              </a:solidFill>
              <a:prstDash val="solid"/>
              <a:headEnd type="none" w="med" len="med"/>
              <a:tailEnd type="none" w="med" len="med"/>
            </a:ln>
          </p:spPr>
        </p:sp>
        <p:sp>
          <p:nvSpPr>
            <p:cNvPr id="25455" name="直接连接符 25454"/>
            <p:cNvSpPr/>
            <p:nvPr/>
          </p:nvSpPr>
          <p:spPr>
            <a:xfrm>
              <a:off x="2064" y="2064"/>
              <a:ext cx="672" cy="0"/>
            </a:xfrm>
            <a:prstGeom prst="line">
              <a:avLst/>
            </a:prstGeom>
            <a:ln w="34925" cap="sq" cmpd="sng">
              <a:solidFill>
                <a:srgbClr val="99CCFF"/>
              </a:solidFill>
              <a:prstDash val="solid"/>
              <a:headEnd type="none" w="med" len="med"/>
              <a:tailEnd type="none" w="med" len="med"/>
            </a:ln>
          </p:spPr>
        </p:sp>
        <p:sp>
          <p:nvSpPr>
            <p:cNvPr id="25456" name="直接连接符 25455"/>
            <p:cNvSpPr/>
            <p:nvPr/>
          </p:nvSpPr>
          <p:spPr>
            <a:xfrm flipV="1">
              <a:off x="2496" y="2160"/>
              <a:ext cx="192" cy="111"/>
            </a:xfrm>
            <a:prstGeom prst="line">
              <a:avLst/>
            </a:prstGeom>
            <a:ln w="31750" cap="sq" cmpd="sng">
              <a:solidFill>
                <a:srgbClr val="99CCFF"/>
              </a:solidFill>
              <a:prstDash val="solid"/>
              <a:headEnd type="none" w="med" len="med"/>
              <a:tailEnd type="none" w="med" len="med"/>
            </a:ln>
          </p:spPr>
        </p:sp>
        <p:sp>
          <p:nvSpPr>
            <p:cNvPr id="25457" name="直接连接符 25456"/>
            <p:cNvSpPr/>
            <p:nvPr/>
          </p:nvSpPr>
          <p:spPr>
            <a:xfrm>
              <a:off x="1824" y="2352"/>
              <a:ext cx="672" cy="0"/>
            </a:xfrm>
            <a:prstGeom prst="line">
              <a:avLst/>
            </a:prstGeom>
            <a:ln w="34925" cap="sq" cmpd="sng">
              <a:solidFill>
                <a:srgbClr val="99CCFF"/>
              </a:solidFill>
              <a:prstDash val="solid"/>
              <a:headEnd type="none" w="med" len="med"/>
              <a:tailEnd type="none" w="med" len="med"/>
            </a:ln>
          </p:spPr>
        </p:sp>
        <p:sp>
          <p:nvSpPr>
            <p:cNvPr id="25458" name="直接连接符 25457"/>
            <p:cNvSpPr/>
            <p:nvPr/>
          </p:nvSpPr>
          <p:spPr>
            <a:xfrm>
              <a:off x="1824" y="1632"/>
              <a:ext cx="0" cy="672"/>
            </a:xfrm>
            <a:prstGeom prst="line">
              <a:avLst/>
            </a:prstGeom>
            <a:ln w="34925" cap="sq" cmpd="sng">
              <a:solidFill>
                <a:srgbClr val="99CCFF"/>
              </a:solidFill>
              <a:prstDash val="solid"/>
              <a:headEnd type="none" w="med" len="med"/>
              <a:tailEnd type="none" w="med" len="med"/>
            </a:ln>
          </p:spPr>
        </p:sp>
        <p:sp>
          <p:nvSpPr>
            <p:cNvPr id="25459" name="直接连接符 25458"/>
            <p:cNvSpPr/>
            <p:nvPr/>
          </p:nvSpPr>
          <p:spPr>
            <a:xfrm flipV="1">
              <a:off x="2448" y="1488"/>
              <a:ext cx="192" cy="111"/>
            </a:xfrm>
            <a:prstGeom prst="line">
              <a:avLst/>
            </a:prstGeom>
            <a:ln w="31750" cap="sq" cmpd="sng">
              <a:solidFill>
                <a:srgbClr val="99CCFF"/>
              </a:solidFill>
              <a:prstDash val="solid"/>
              <a:headEnd type="none" w="med" len="med"/>
              <a:tailEnd type="none" w="med" len="med"/>
            </a:ln>
          </p:spPr>
        </p:sp>
        <p:sp>
          <p:nvSpPr>
            <p:cNvPr id="25460" name="直接连接符 25459"/>
            <p:cNvSpPr/>
            <p:nvPr/>
          </p:nvSpPr>
          <p:spPr>
            <a:xfrm>
              <a:off x="2688" y="1440"/>
              <a:ext cx="0" cy="672"/>
            </a:xfrm>
            <a:prstGeom prst="line">
              <a:avLst/>
            </a:prstGeom>
            <a:ln w="34925" cap="sq" cmpd="sng">
              <a:solidFill>
                <a:srgbClr val="99CCFF"/>
              </a:solidFill>
              <a:prstDash val="solid"/>
              <a:headEnd type="none" w="med" len="med"/>
              <a:tailEnd type="none" w="med" len="med"/>
            </a:ln>
          </p:spPr>
        </p:sp>
        <p:sp>
          <p:nvSpPr>
            <p:cNvPr id="25461" name="直接连接符 25460"/>
            <p:cNvSpPr/>
            <p:nvPr/>
          </p:nvSpPr>
          <p:spPr>
            <a:xfrm>
              <a:off x="2496" y="1584"/>
              <a:ext cx="0" cy="672"/>
            </a:xfrm>
            <a:prstGeom prst="line">
              <a:avLst/>
            </a:prstGeom>
            <a:ln w="34925" cap="sq" cmpd="sng">
              <a:solidFill>
                <a:srgbClr val="99CCFF"/>
              </a:solidFill>
              <a:prstDash val="solid"/>
              <a:headEnd type="none" w="med" len="med"/>
              <a:tailEnd type="none" w="med" len="med"/>
            </a:ln>
          </p:spPr>
        </p:sp>
        <p:sp>
          <p:nvSpPr>
            <p:cNvPr id="25462" name="直接连接符 25461"/>
            <p:cNvSpPr/>
            <p:nvPr/>
          </p:nvSpPr>
          <p:spPr>
            <a:xfrm>
              <a:off x="2016" y="1440"/>
              <a:ext cx="0" cy="672"/>
            </a:xfrm>
            <a:prstGeom prst="line">
              <a:avLst/>
            </a:prstGeom>
            <a:ln w="34925" cap="sq" cmpd="sng">
              <a:solidFill>
                <a:srgbClr val="99CCFF"/>
              </a:solidFill>
              <a:prstDash val="solid"/>
              <a:headEnd type="none" w="med" len="med"/>
              <a:tailEnd type="none" w="med" len="med"/>
            </a:ln>
          </p:spPr>
        </p:sp>
        <p:sp>
          <p:nvSpPr>
            <p:cNvPr id="25463" name="直接连接符 25462"/>
            <p:cNvSpPr/>
            <p:nvPr/>
          </p:nvSpPr>
          <p:spPr>
            <a:xfrm>
              <a:off x="1776" y="1680"/>
              <a:ext cx="672" cy="0"/>
            </a:xfrm>
            <a:prstGeom prst="line">
              <a:avLst/>
            </a:prstGeom>
            <a:ln w="34925" cap="sq" cmpd="sng">
              <a:solidFill>
                <a:srgbClr val="99CCFF"/>
              </a:solidFill>
              <a:prstDash val="solid"/>
              <a:headEnd type="none" w="med" len="med"/>
              <a:tailEnd type="none" w="med" len="med"/>
            </a:ln>
          </p:spPr>
        </p:sp>
        <p:sp>
          <p:nvSpPr>
            <p:cNvPr id="25464" name="直接连接符 25463"/>
            <p:cNvSpPr/>
            <p:nvPr/>
          </p:nvSpPr>
          <p:spPr>
            <a:xfrm flipV="1">
              <a:off x="1824" y="1440"/>
              <a:ext cx="192" cy="111"/>
            </a:xfrm>
            <a:prstGeom prst="line">
              <a:avLst/>
            </a:prstGeom>
            <a:ln w="31750" cap="sq" cmpd="sng">
              <a:solidFill>
                <a:srgbClr val="99CCFF"/>
              </a:solidFill>
              <a:prstDash val="solid"/>
              <a:headEnd type="none" w="med" len="med"/>
              <a:tailEnd type="none" w="med" len="med"/>
            </a:ln>
          </p:spPr>
        </p:sp>
        <p:sp>
          <p:nvSpPr>
            <p:cNvPr id="25465" name="直接连接符 25464"/>
            <p:cNvSpPr/>
            <p:nvPr/>
          </p:nvSpPr>
          <p:spPr>
            <a:xfrm>
              <a:off x="2016" y="1392"/>
              <a:ext cx="672" cy="0"/>
            </a:xfrm>
            <a:prstGeom prst="line">
              <a:avLst/>
            </a:prstGeom>
            <a:ln w="34925" cap="sq" cmpd="sng">
              <a:solidFill>
                <a:srgbClr val="99CCFF"/>
              </a:solidFill>
              <a:prstDash val="solid"/>
              <a:headEnd type="none" w="med" len="med"/>
              <a:tailEnd type="none" w="med" len="med"/>
            </a:ln>
          </p:spPr>
        </p:sp>
        <p:grpSp>
          <p:nvGrpSpPr>
            <p:cNvPr id="25466" name="组合 25465"/>
            <p:cNvGrpSpPr/>
            <p:nvPr/>
          </p:nvGrpSpPr>
          <p:grpSpPr>
            <a:xfrm>
              <a:off x="1680" y="1296"/>
              <a:ext cx="1152" cy="1104"/>
              <a:chOff x="1680" y="1296"/>
              <a:chExt cx="1152" cy="1104"/>
            </a:xfrm>
          </p:grpSpPr>
          <p:sp>
            <p:nvSpPr>
              <p:cNvPr id="25467" name="椭圆 25466"/>
              <p:cNvSpPr/>
              <p:nvPr/>
            </p:nvSpPr>
            <p:spPr>
              <a:xfrm>
                <a:off x="1920"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468" name="椭圆 25467"/>
              <p:cNvSpPr/>
              <p:nvPr/>
            </p:nvSpPr>
            <p:spPr>
              <a:xfrm>
                <a:off x="1680"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469" name="椭圆 25468"/>
              <p:cNvSpPr/>
              <p:nvPr/>
            </p:nvSpPr>
            <p:spPr>
              <a:xfrm>
                <a:off x="2592"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470" name="椭圆 25469"/>
              <p:cNvSpPr/>
              <p:nvPr/>
            </p:nvSpPr>
            <p:spPr>
              <a:xfrm>
                <a:off x="2304"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471" name="椭圆 25470"/>
              <p:cNvSpPr/>
              <p:nvPr/>
            </p:nvSpPr>
            <p:spPr>
              <a:xfrm>
                <a:off x="1920"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472" name="椭圆 25471"/>
              <p:cNvSpPr/>
              <p:nvPr/>
            </p:nvSpPr>
            <p:spPr>
              <a:xfrm>
                <a:off x="1680"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473" name="椭圆 25472"/>
              <p:cNvSpPr/>
              <p:nvPr/>
            </p:nvSpPr>
            <p:spPr>
              <a:xfrm>
                <a:off x="2592"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474" name="椭圆 25473"/>
              <p:cNvSpPr/>
              <p:nvPr/>
            </p:nvSpPr>
            <p:spPr>
              <a:xfrm>
                <a:off x="2352"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475" name="椭圆 25474"/>
              <p:cNvSpPr/>
              <p:nvPr/>
            </p:nvSpPr>
            <p:spPr>
              <a:xfrm>
                <a:off x="2160" y="1824"/>
                <a:ext cx="144" cy="144"/>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grpSp>
      </p:grpSp>
      <p:grpSp>
        <p:nvGrpSpPr>
          <p:cNvPr id="25476" name="组合 25475"/>
          <p:cNvGrpSpPr/>
          <p:nvPr/>
        </p:nvGrpSpPr>
        <p:grpSpPr>
          <a:xfrm>
            <a:off x="4267200" y="3048000"/>
            <a:ext cx="1828800" cy="1752600"/>
            <a:chOff x="1680" y="1296"/>
            <a:chExt cx="1152" cy="1104"/>
          </a:xfrm>
        </p:grpSpPr>
        <p:sp>
          <p:nvSpPr>
            <p:cNvPr id="25477" name="直接连接符 25476"/>
            <p:cNvSpPr/>
            <p:nvPr/>
          </p:nvSpPr>
          <p:spPr>
            <a:xfrm flipV="1">
              <a:off x="1824" y="2160"/>
              <a:ext cx="192" cy="111"/>
            </a:xfrm>
            <a:prstGeom prst="line">
              <a:avLst/>
            </a:prstGeom>
            <a:ln w="31750" cap="sq" cmpd="sng">
              <a:solidFill>
                <a:srgbClr val="CC99FF"/>
              </a:solidFill>
              <a:prstDash val="solid"/>
              <a:headEnd type="none" w="med" len="med"/>
              <a:tailEnd type="none" w="med" len="med"/>
            </a:ln>
          </p:spPr>
        </p:sp>
        <p:sp>
          <p:nvSpPr>
            <p:cNvPr id="25478" name="直接连接符 25477"/>
            <p:cNvSpPr/>
            <p:nvPr/>
          </p:nvSpPr>
          <p:spPr>
            <a:xfrm>
              <a:off x="2064" y="2064"/>
              <a:ext cx="672" cy="0"/>
            </a:xfrm>
            <a:prstGeom prst="line">
              <a:avLst/>
            </a:prstGeom>
            <a:ln w="34925" cap="sq" cmpd="sng">
              <a:solidFill>
                <a:srgbClr val="CC99FF"/>
              </a:solidFill>
              <a:prstDash val="solid"/>
              <a:headEnd type="none" w="med" len="med"/>
              <a:tailEnd type="none" w="med" len="med"/>
            </a:ln>
          </p:spPr>
        </p:sp>
        <p:sp>
          <p:nvSpPr>
            <p:cNvPr id="25479" name="直接连接符 25478"/>
            <p:cNvSpPr/>
            <p:nvPr/>
          </p:nvSpPr>
          <p:spPr>
            <a:xfrm flipV="1">
              <a:off x="2496" y="2160"/>
              <a:ext cx="192" cy="111"/>
            </a:xfrm>
            <a:prstGeom prst="line">
              <a:avLst/>
            </a:prstGeom>
            <a:ln w="31750" cap="sq" cmpd="sng">
              <a:solidFill>
                <a:srgbClr val="CC99FF"/>
              </a:solidFill>
              <a:prstDash val="solid"/>
              <a:headEnd type="none" w="med" len="med"/>
              <a:tailEnd type="none" w="med" len="med"/>
            </a:ln>
          </p:spPr>
        </p:sp>
        <p:sp>
          <p:nvSpPr>
            <p:cNvPr id="25480" name="直接连接符 25479"/>
            <p:cNvSpPr/>
            <p:nvPr/>
          </p:nvSpPr>
          <p:spPr>
            <a:xfrm>
              <a:off x="1824" y="2352"/>
              <a:ext cx="672" cy="0"/>
            </a:xfrm>
            <a:prstGeom prst="line">
              <a:avLst/>
            </a:prstGeom>
            <a:ln w="34925" cap="sq" cmpd="sng">
              <a:solidFill>
                <a:srgbClr val="CC99FF"/>
              </a:solidFill>
              <a:prstDash val="solid"/>
              <a:headEnd type="none" w="med" len="med"/>
              <a:tailEnd type="none" w="med" len="med"/>
            </a:ln>
          </p:spPr>
        </p:sp>
        <p:sp>
          <p:nvSpPr>
            <p:cNvPr id="25481" name="直接连接符 25480"/>
            <p:cNvSpPr/>
            <p:nvPr/>
          </p:nvSpPr>
          <p:spPr>
            <a:xfrm>
              <a:off x="1824" y="1632"/>
              <a:ext cx="0" cy="672"/>
            </a:xfrm>
            <a:prstGeom prst="line">
              <a:avLst/>
            </a:prstGeom>
            <a:ln w="34925" cap="sq" cmpd="sng">
              <a:solidFill>
                <a:srgbClr val="CC99FF"/>
              </a:solidFill>
              <a:prstDash val="solid"/>
              <a:headEnd type="none" w="med" len="med"/>
              <a:tailEnd type="none" w="med" len="med"/>
            </a:ln>
          </p:spPr>
        </p:sp>
        <p:sp>
          <p:nvSpPr>
            <p:cNvPr id="25482" name="直接连接符 25481"/>
            <p:cNvSpPr/>
            <p:nvPr/>
          </p:nvSpPr>
          <p:spPr>
            <a:xfrm flipV="1">
              <a:off x="2448" y="1488"/>
              <a:ext cx="192" cy="111"/>
            </a:xfrm>
            <a:prstGeom prst="line">
              <a:avLst/>
            </a:prstGeom>
            <a:ln w="31750" cap="sq" cmpd="sng">
              <a:solidFill>
                <a:srgbClr val="CC99FF"/>
              </a:solidFill>
              <a:prstDash val="solid"/>
              <a:headEnd type="none" w="med" len="med"/>
              <a:tailEnd type="none" w="med" len="med"/>
            </a:ln>
          </p:spPr>
        </p:sp>
        <p:sp>
          <p:nvSpPr>
            <p:cNvPr id="25483" name="直接连接符 25482"/>
            <p:cNvSpPr/>
            <p:nvPr/>
          </p:nvSpPr>
          <p:spPr>
            <a:xfrm>
              <a:off x="2688" y="1440"/>
              <a:ext cx="0" cy="672"/>
            </a:xfrm>
            <a:prstGeom prst="line">
              <a:avLst/>
            </a:prstGeom>
            <a:ln w="34925" cap="sq" cmpd="sng">
              <a:solidFill>
                <a:srgbClr val="CC99FF"/>
              </a:solidFill>
              <a:prstDash val="solid"/>
              <a:headEnd type="none" w="med" len="med"/>
              <a:tailEnd type="none" w="med" len="med"/>
            </a:ln>
          </p:spPr>
        </p:sp>
        <p:sp>
          <p:nvSpPr>
            <p:cNvPr id="25484" name="直接连接符 25483"/>
            <p:cNvSpPr/>
            <p:nvPr/>
          </p:nvSpPr>
          <p:spPr>
            <a:xfrm>
              <a:off x="2496" y="1584"/>
              <a:ext cx="0" cy="672"/>
            </a:xfrm>
            <a:prstGeom prst="line">
              <a:avLst/>
            </a:prstGeom>
            <a:ln w="34925" cap="sq" cmpd="sng">
              <a:solidFill>
                <a:srgbClr val="CC99FF"/>
              </a:solidFill>
              <a:prstDash val="solid"/>
              <a:headEnd type="none" w="med" len="med"/>
              <a:tailEnd type="none" w="med" len="med"/>
            </a:ln>
          </p:spPr>
        </p:sp>
        <p:sp>
          <p:nvSpPr>
            <p:cNvPr id="25485" name="直接连接符 25484"/>
            <p:cNvSpPr/>
            <p:nvPr/>
          </p:nvSpPr>
          <p:spPr>
            <a:xfrm>
              <a:off x="2016" y="1440"/>
              <a:ext cx="0" cy="672"/>
            </a:xfrm>
            <a:prstGeom prst="line">
              <a:avLst/>
            </a:prstGeom>
            <a:ln w="34925" cap="sq" cmpd="sng">
              <a:solidFill>
                <a:srgbClr val="CC99FF"/>
              </a:solidFill>
              <a:prstDash val="solid"/>
              <a:headEnd type="none" w="med" len="med"/>
              <a:tailEnd type="none" w="med" len="med"/>
            </a:ln>
          </p:spPr>
        </p:sp>
        <p:sp>
          <p:nvSpPr>
            <p:cNvPr id="25486" name="直接连接符 25485"/>
            <p:cNvSpPr/>
            <p:nvPr/>
          </p:nvSpPr>
          <p:spPr>
            <a:xfrm>
              <a:off x="1776" y="1680"/>
              <a:ext cx="672" cy="0"/>
            </a:xfrm>
            <a:prstGeom prst="line">
              <a:avLst/>
            </a:prstGeom>
            <a:ln w="34925" cap="sq" cmpd="sng">
              <a:solidFill>
                <a:srgbClr val="CC99FF"/>
              </a:solidFill>
              <a:prstDash val="solid"/>
              <a:headEnd type="none" w="med" len="med"/>
              <a:tailEnd type="none" w="med" len="med"/>
            </a:ln>
          </p:spPr>
        </p:sp>
        <p:sp>
          <p:nvSpPr>
            <p:cNvPr id="25487" name="直接连接符 25486"/>
            <p:cNvSpPr/>
            <p:nvPr/>
          </p:nvSpPr>
          <p:spPr>
            <a:xfrm flipV="1">
              <a:off x="1824" y="1440"/>
              <a:ext cx="192" cy="111"/>
            </a:xfrm>
            <a:prstGeom prst="line">
              <a:avLst/>
            </a:prstGeom>
            <a:ln w="31750" cap="sq" cmpd="sng">
              <a:solidFill>
                <a:srgbClr val="CC99FF"/>
              </a:solidFill>
              <a:prstDash val="solid"/>
              <a:headEnd type="none" w="med" len="med"/>
              <a:tailEnd type="none" w="med" len="med"/>
            </a:ln>
          </p:spPr>
        </p:sp>
        <p:sp>
          <p:nvSpPr>
            <p:cNvPr id="25488" name="直接连接符 25487"/>
            <p:cNvSpPr/>
            <p:nvPr/>
          </p:nvSpPr>
          <p:spPr>
            <a:xfrm>
              <a:off x="2016" y="1392"/>
              <a:ext cx="672" cy="0"/>
            </a:xfrm>
            <a:prstGeom prst="line">
              <a:avLst/>
            </a:prstGeom>
            <a:ln w="34925" cap="sq" cmpd="sng">
              <a:solidFill>
                <a:srgbClr val="CC99FF"/>
              </a:solidFill>
              <a:prstDash val="solid"/>
              <a:headEnd type="none" w="med" len="med"/>
              <a:tailEnd type="none" w="med" len="med"/>
            </a:ln>
          </p:spPr>
        </p:sp>
        <p:grpSp>
          <p:nvGrpSpPr>
            <p:cNvPr id="25489" name="组合 25488"/>
            <p:cNvGrpSpPr/>
            <p:nvPr/>
          </p:nvGrpSpPr>
          <p:grpSpPr>
            <a:xfrm>
              <a:off x="1680" y="1296"/>
              <a:ext cx="1152" cy="1104"/>
              <a:chOff x="1680" y="1296"/>
              <a:chExt cx="1152" cy="1104"/>
            </a:xfrm>
          </p:grpSpPr>
          <p:sp>
            <p:nvSpPr>
              <p:cNvPr id="25490" name="椭圆 25489"/>
              <p:cNvSpPr/>
              <p:nvPr/>
            </p:nvSpPr>
            <p:spPr>
              <a:xfrm>
                <a:off x="1920"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91" name="椭圆 25490"/>
              <p:cNvSpPr/>
              <p:nvPr/>
            </p:nvSpPr>
            <p:spPr>
              <a:xfrm>
                <a:off x="1680"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92" name="椭圆 25491"/>
              <p:cNvSpPr/>
              <p:nvPr/>
            </p:nvSpPr>
            <p:spPr>
              <a:xfrm>
                <a:off x="2592"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93" name="椭圆 25492"/>
              <p:cNvSpPr/>
              <p:nvPr/>
            </p:nvSpPr>
            <p:spPr>
              <a:xfrm>
                <a:off x="2304"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94" name="椭圆 25493"/>
              <p:cNvSpPr/>
              <p:nvPr/>
            </p:nvSpPr>
            <p:spPr>
              <a:xfrm>
                <a:off x="1920"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95" name="椭圆 25494"/>
              <p:cNvSpPr/>
              <p:nvPr/>
            </p:nvSpPr>
            <p:spPr>
              <a:xfrm>
                <a:off x="1680"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96" name="椭圆 25495"/>
              <p:cNvSpPr/>
              <p:nvPr/>
            </p:nvSpPr>
            <p:spPr>
              <a:xfrm>
                <a:off x="2592"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97" name="椭圆 25496"/>
              <p:cNvSpPr/>
              <p:nvPr/>
            </p:nvSpPr>
            <p:spPr>
              <a:xfrm>
                <a:off x="2352"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498" name="椭圆 25497"/>
              <p:cNvSpPr/>
              <p:nvPr/>
            </p:nvSpPr>
            <p:spPr>
              <a:xfrm>
                <a:off x="2160"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grpSp>
      <p:grpSp>
        <p:nvGrpSpPr>
          <p:cNvPr id="25499" name="组合 25498"/>
          <p:cNvGrpSpPr/>
          <p:nvPr/>
        </p:nvGrpSpPr>
        <p:grpSpPr>
          <a:xfrm>
            <a:off x="4267200" y="3048000"/>
            <a:ext cx="1828800" cy="1752600"/>
            <a:chOff x="1680" y="1296"/>
            <a:chExt cx="1152" cy="1104"/>
          </a:xfrm>
        </p:grpSpPr>
        <p:sp>
          <p:nvSpPr>
            <p:cNvPr id="25500" name="直接连接符 25499"/>
            <p:cNvSpPr/>
            <p:nvPr/>
          </p:nvSpPr>
          <p:spPr>
            <a:xfrm flipV="1">
              <a:off x="1824" y="2160"/>
              <a:ext cx="192" cy="111"/>
            </a:xfrm>
            <a:prstGeom prst="line">
              <a:avLst/>
            </a:prstGeom>
            <a:ln w="31750" cap="sq" cmpd="sng">
              <a:solidFill>
                <a:srgbClr val="99CCFF"/>
              </a:solidFill>
              <a:prstDash val="solid"/>
              <a:headEnd type="none" w="med" len="med"/>
              <a:tailEnd type="none" w="med" len="med"/>
            </a:ln>
          </p:spPr>
        </p:sp>
        <p:sp>
          <p:nvSpPr>
            <p:cNvPr id="25501" name="直接连接符 25500"/>
            <p:cNvSpPr/>
            <p:nvPr/>
          </p:nvSpPr>
          <p:spPr>
            <a:xfrm>
              <a:off x="2064" y="2064"/>
              <a:ext cx="672" cy="0"/>
            </a:xfrm>
            <a:prstGeom prst="line">
              <a:avLst/>
            </a:prstGeom>
            <a:ln w="34925" cap="sq" cmpd="sng">
              <a:solidFill>
                <a:srgbClr val="99CCFF"/>
              </a:solidFill>
              <a:prstDash val="solid"/>
              <a:headEnd type="none" w="med" len="med"/>
              <a:tailEnd type="none" w="med" len="med"/>
            </a:ln>
          </p:spPr>
        </p:sp>
        <p:sp>
          <p:nvSpPr>
            <p:cNvPr id="25502" name="直接连接符 25501"/>
            <p:cNvSpPr/>
            <p:nvPr/>
          </p:nvSpPr>
          <p:spPr>
            <a:xfrm flipV="1">
              <a:off x="2496" y="2160"/>
              <a:ext cx="192" cy="111"/>
            </a:xfrm>
            <a:prstGeom prst="line">
              <a:avLst/>
            </a:prstGeom>
            <a:ln w="31750" cap="sq" cmpd="sng">
              <a:solidFill>
                <a:srgbClr val="99CCFF"/>
              </a:solidFill>
              <a:prstDash val="solid"/>
              <a:headEnd type="none" w="med" len="med"/>
              <a:tailEnd type="none" w="med" len="med"/>
            </a:ln>
          </p:spPr>
        </p:sp>
        <p:sp>
          <p:nvSpPr>
            <p:cNvPr id="25503" name="直接连接符 25502"/>
            <p:cNvSpPr/>
            <p:nvPr/>
          </p:nvSpPr>
          <p:spPr>
            <a:xfrm>
              <a:off x="1824" y="2352"/>
              <a:ext cx="672" cy="0"/>
            </a:xfrm>
            <a:prstGeom prst="line">
              <a:avLst/>
            </a:prstGeom>
            <a:ln w="34925" cap="sq" cmpd="sng">
              <a:solidFill>
                <a:srgbClr val="99CCFF"/>
              </a:solidFill>
              <a:prstDash val="solid"/>
              <a:headEnd type="none" w="med" len="med"/>
              <a:tailEnd type="none" w="med" len="med"/>
            </a:ln>
          </p:spPr>
        </p:sp>
        <p:sp>
          <p:nvSpPr>
            <p:cNvPr id="25504" name="直接连接符 25503"/>
            <p:cNvSpPr/>
            <p:nvPr/>
          </p:nvSpPr>
          <p:spPr>
            <a:xfrm>
              <a:off x="1824" y="1632"/>
              <a:ext cx="0" cy="672"/>
            </a:xfrm>
            <a:prstGeom prst="line">
              <a:avLst/>
            </a:prstGeom>
            <a:ln w="34925" cap="sq" cmpd="sng">
              <a:solidFill>
                <a:srgbClr val="99CCFF"/>
              </a:solidFill>
              <a:prstDash val="solid"/>
              <a:headEnd type="none" w="med" len="med"/>
              <a:tailEnd type="none" w="med" len="med"/>
            </a:ln>
          </p:spPr>
        </p:sp>
        <p:sp>
          <p:nvSpPr>
            <p:cNvPr id="25505" name="直接连接符 25504"/>
            <p:cNvSpPr/>
            <p:nvPr/>
          </p:nvSpPr>
          <p:spPr>
            <a:xfrm flipV="1">
              <a:off x="2448" y="1488"/>
              <a:ext cx="192" cy="111"/>
            </a:xfrm>
            <a:prstGeom prst="line">
              <a:avLst/>
            </a:prstGeom>
            <a:ln w="31750" cap="sq" cmpd="sng">
              <a:solidFill>
                <a:srgbClr val="99CCFF"/>
              </a:solidFill>
              <a:prstDash val="solid"/>
              <a:headEnd type="none" w="med" len="med"/>
              <a:tailEnd type="none" w="med" len="med"/>
            </a:ln>
          </p:spPr>
        </p:sp>
        <p:sp>
          <p:nvSpPr>
            <p:cNvPr id="25506" name="直接连接符 25505"/>
            <p:cNvSpPr/>
            <p:nvPr/>
          </p:nvSpPr>
          <p:spPr>
            <a:xfrm>
              <a:off x="2688" y="1440"/>
              <a:ext cx="0" cy="672"/>
            </a:xfrm>
            <a:prstGeom prst="line">
              <a:avLst/>
            </a:prstGeom>
            <a:ln w="34925" cap="sq" cmpd="sng">
              <a:solidFill>
                <a:srgbClr val="99CCFF"/>
              </a:solidFill>
              <a:prstDash val="solid"/>
              <a:headEnd type="none" w="med" len="med"/>
              <a:tailEnd type="none" w="med" len="med"/>
            </a:ln>
          </p:spPr>
        </p:sp>
        <p:sp>
          <p:nvSpPr>
            <p:cNvPr id="25507" name="直接连接符 25506"/>
            <p:cNvSpPr/>
            <p:nvPr/>
          </p:nvSpPr>
          <p:spPr>
            <a:xfrm>
              <a:off x="2496" y="1584"/>
              <a:ext cx="0" cy="672"/>
            </a:xfrm>
            <a:prstGeom prst="line">
              <a:avLst/>
            </a:prstGeom>
            <a:ln w="34925" cap="sq" cmpd="sng">
              <a:solidFill>
                <a:srgbClr val="99CCFF"/>
              </a:solidFill>
              <a:prstDash val="solid"/>
              <a:headEnd type="none" w="med" len="med"/>
              <a:tailEnd type="none" w="med" len="med"/>
            </a:ln>
          </p:spPr>
        </p:sp>
        <p:sp>
          <p:nvSpPr>
            <p:cNvPr id="25508" name="直接连接符 25507"/>
            <p:cNvSpPr/>
            <p:nvPr/>
          </p:nvSpPr>
          <p:spPr>
            <a:xfrm>
              <a:off x="2016" y="1440"/>
              <a:ext cx="0" cy="672"/>
            </a:xfrm>
            <a:prstGeom prst="line">
              <a:avLst/>
            </a:prstGeom>
            <a:ln w="34925" cap="sq" cmpd="sng">
              <a:solidFill>
                <a:srgbClr val="99CCFF"/>
              </a:solidFill>
              <a:prstDash val="solid"/>
              <a:headEnd type="none" w="med" len="med"/>
              <a:tailEnd type="none" w="med" len="med"/>
            </a:ln>
          </p:spPr>
        </p:sp>
        <p:sp>
          <p:nvSpPr>
            <p:cNvPr id="25509" name="直接连接符 25508"/>
            <p:cNvSpPr/>
            <p:nvPr/>
          </p:nvSpPr>
          <p:spPr>
            <a:xfrm>
              <a:off x="1776" y="1680"/>
              <a:ext cx="672" cy="0"/>
            </a:xfrm>
            <a:prstGeom prst="line">
              <a:avLst/>
            </a:prstGeom>
            <a:ln w="34925" cap="sq" cmpd="sng">
              <a:solidFill>
                <a:srgbClr val="99CCFF"/>
              </a:solidFill>
              <a:prstDash val="solid"/>
              <a:headEnd type="none" w="med" len="med"/>
              <a:tailEnd type="none" w="med" len="med"/>
            </a:ln>
          </p:spPr>
        </p:sp>
        <p:sp>
          <p:nvSpPr>
            <p:cNvPr id="25510" name="直接连接符 25509"/>
            <p:cNvSpPr/>
            <p:nvPr/>
          </p:nvSpPr>
          <p:spPr>
            <a:xfrm flipV="1">
              <a:off x="1824" y="1440"/>
              <a:ext cx="192" cy="111"/>
            </a:xfrm>
            <a:prstGeom prst="line">
              <a:avLst/>
            </a:prstGeom>
            <a:ln w="31750" cap="sq" cmpd="sng">
              <a:solidFill>
                <a:srgbClr val="99CCFF"/>
              </a:solidFill>
              <a:prstDash val="solid"/>
              <a:headEnd type="none" w="med" len="med"/>
              <a:tailEnd type="none" w="med" len="med"/>
            </a:ln>
          </p:spPr>
        </p:sp>
        <p:sp>
          <p:nvSpPr>
            <p:cNvPr id="25511" name="直接连接符 25510"/>
            <p:cNvSpPr/>
            <p:nvPr/>
          </p:nvSpPr>
          <p:spPr>
            <a:xfrm>
              <a:off x="2016" y="1392"/>
              <a:ext cx="672" cy="0"/>
            </a:xfrm>
            <a:prstGeom prst="line">
              <a:avLst/>
            </a:prstGeom>
            <a:ln w="34925" cap="sq" cmpd="sng">
              <a:solidFill>
                <a:srgbClr val="99CCFF"/>
              </a:solidFill>
              <a:prstDash val="solid"/>
              <a:headEnd type="none" w="med" len="med"/>
              <a:tailEnd type="none" w="med" len="med"/>
            </a:ln>
          </p:spPr>
        </p:sp>
        <p:grpSp>
          <p:nvGrpSpPr>
            <p:cNvPr id="25512" name="组合 25511"/>
            <p:cNvGrpSpPr/>
            <p:nvPr/>
          </p:nvGrpSpPr>
          <p:grpSpPr>
            <a:xfrm>
              <a:off x="1680" y="1296"/>
              <a:ext cx="1152" cy="1104"/>
              <a:chOff x="1680" y="1296"/>
              <a:chExt cx="1152" cy="1104"/>
            </a:xfrm>
          </p:grpSpPr>
          <p:sp>
            <p:nvSpPr>
              <p:cNvPr id="25513" name="椭圆 25512"/>
              <p:cNvSpPr/>
              <p:nvPr/>
            </p:nvSpPr>
            <p:spPr>
              <a:xfrm>
                <a:off x="1920"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514" name="椭圆 25513"/>
              <p:cNvSpPr/>
              <p:nvPr/>
            </p:nvSpPr>
            <p:spPr>
              <a:xfrm>
                <a:off x="1680"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515" name="椭圆 25514"/>
              <p:cNvSpPr/>
              <p:nvPr/>
            </p:nvSpPr>
            <p:spPr>
              <a:xfrm>
                <a:off x="2592"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516" name="椭圆 25515"/>
              <p:cNvSpPr/>
              <p:nvPr/>
            </p:nvSpPr>
            <p:spPr>
              <a:xfrm>
                <a:off x="2304"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517" name="椭圆 25516"/>
              <p:cNvSpPr/>
              <p:nvPr/>
            </p:nvSpPr>
            <p:spPr>
              <a:xfrm>
                <a:off x="1920"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518" name="椭圆 25517"/>
              <p:cNvSpPr/>
              <p:nvPr/>
            </p:nvSpPr>
            <p:spPr>
              <a:xfrm>
                <a:off x="1680"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519" name="椭圆 25518"/>
              <p:cNvSpPr/>
              <p:nvPr/>
            </p:nvSpPr>
            <p:spPr>
              <a:xfrm>
                <a:off x="2592"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520" name="椭圆 25519"/>
              <p:cNvSpPr/>
              <p:nvPr/>
            </p:nvSpPr>
            <p:spPr>
              <a:xfrm>
                <a:off x="2352"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521" name="椭圆 25520"/>
              <p:cNvSpPr/>
              <p:nvPr/>
            </p:nvSpPr>
            <p:spPr>
              <a:xfrm>
                <a:off x="2160" y="1824"/>
                <a:ext cx="144" cy="144"/>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grpSp>
      </p:grpSp>
      <p:grpSp>
        <p:nvGrpSpPr>
          <p:cNvPr id="25522" name="组合 25521"/>
          <p:cNvGrpSpPr/>
          <p:nvPr/>
        </p:nvGrpSpPr>
        <p:grpSpPr>
          <a:xfrm>
            <a:off x="4267200" y="3048000"/>
            <a:ext cx="1828800" cy="1752600"/>
            <a:chOff x="1680" y="1296"/>
            <a:chExt cx="1152" cy="1104"/>
          </a:xfrm>
        </p:grpSpPr>
        <p:sp>
          <p:nvSpPr>
            <p:cNvPr id="25523" name="直接连接符 25522"/>
            <p:cNvSpPr/>
            <p:nvPr/>
          </p:nvSpPr>
          <p:spPr>
            <a:xfrm flipV="1">
              <a:off x="1824" y="2160"/>
              <a:ext cx="192" cy="111"/>
            </a:xfrm>
            <a:prstGeom prst="line">
              <a:avLst/>
            </a:prstGeom>
            <a:ln w="31750" cap="sq" cmpd="sng">
              <a:solidFill>
                <a:srgbClr val="CC99FF"/>
              </a:solidFill>
              <a:prstDash val="solid"/>
              <a:headEnd type="none" w="med" len="med"/>
              <a:tailEnd type="none" w="med" len="med"/>
            </a:ln>
          </p:spPr>
        </p:sp>
        <p:sp>
          <p:nvSpPr>
            <p:cNvPr id="25524" name="直接连接符 25523"/>
            <p:cNvSpPr/>
            <p:nvPr/>
          </p:nvSpPr>
          <p:spPr>
            <a:xfrm>
              <a:off x="2064" y="2064"/>
              <a:ext cx="672" cy="0"/>
            </a:xfrm>
            <a:prstGeom prst="line">
              <a:avLst/>
            </a:prstGeom>
            <a:ln w="34925" cap="sq" cmpd="sng">
              <a:solidFill>
                <a:srgbClr val="CC99FF"/>
              </a:solidFill>
              <a:prstDash val="solid"/>
              <a:headEnd type="none" w="med" len="med"/>
              <a:tailEnd type="none" w="med" len="med"/>
            </a:ln>
          </p:spPr>
        </p:sp>
        <p:sp>
          <p:nvSpPr>
            <p:cNvPr id="25525" name="直接连接符 25524"/>
            <p:cNvSpPr/>
            <p:nvPr/>
          </p:nvSpPr>
          <p:spPr>
            <a:xfrm flipV="1">
              <a:off x="2496" y="2160"/>
              <a:ext cx="192" cy="111"/>
            </a:xfrm>
            <a:prstGeom prst="line">
              <a:avLst/>
            </a:prstGeom>
            <a:ln w="31750" cap="sq" cmpd="sng">
              <a:solidFill>
                <a:srgbClr val="CC99FF"/>
              </a:solidFill>
              <a:prstDash val="solid"/>
              <a:headEnd type="none" w="med" len="med"/>
              <a:tailEnd type="none" w="med" len="med"/>
            </a:ln>
          </p:spPr>
        </p:sp>
        <p:sp>
          <p:nvSpPr>
            <p:cNvPr id="25526" name="直接连接符 25525"/>
            <p:cNvSpPr/>
            <p:nvPr/>
          </p:nvSpPr>
          <p:spPr>
            <a:xfrm>
              <a:off x="1824" y="2352"/>
              <a:ext cx="672" cy="0"/>
            </a:xfrm>
            <a:prstGeom prst="line">
              <a:avLst/>
            </a:prstGeom>
            <a:ln w="34925" cap="sq" cmpd="sng">
              <a:solidFill>
                <a:srgbClr val="CC99FF"/>
              </a:solidFill>
              <a:prstDash val="solid"/>
              <a:headEnd type="none" w="med" len="med"/>
              <a:tailEnd type="none" w="med" len="med"/>
            </a:ln>
          </p:spPr>
        </p:sp>
        <p:sp>
          <p:nvSpPr>
            <p:cNvPr id="25527" name="直接连接符 25526"/>
            <p:cNvSpPr/>
            <p:nvPr/>
          </p:nvSpPr>
          <p:spPr>
            <a:xfrm>
              <a:off x="1824" y="1632"/>
              <a:ext cx="0" cy="672"/>
            </a:xfrm>
            <a:prstGeom prst="line">
              <a:avLst/>
            </a:prstGeom>
            <a:ln w="34925" cap="sq" cmpd="sng">
              <a:solidFill>
                <a:srgbClr val="CC99FF"/>
              </a:solidFill>
              <a:prstDash val="solid"/>
              <a:headEnd type="none" w="med" len="med"/>
              <a:tailEnd type="none" w="med" len="med"/>
            </a:ln>
          </p:spPr>
        </p:sp>
        <p:sp>
          <p:nvSpPr>
            <p:cNvPr id="25528" name="直接连接符 25527"/>
            <p:cNvSpPr/>
            <p:nvPr/>
          </p:nvSpPr>
          <p:spPr>
            <a:xfrm flipV="1">
              <a:off x="2448" y="1488"/>
              <a:ext cx="192" cy="111"/>
            </a:xfrm>
            <a:prstGeom prst="line">
              <a:avLst/>
            </a:prstGeom>
            <a:ln w="31750" cap="sq" cmpd="sng">
              <a:solidFill>
                <a:srgbClr val="CC99FF"/>
              </a:solidFill>
              <a:prstDash val="solid"/>
              <a:headEnd type="none" w="med" len="med"/>
              <a:tailEnd type="none" w="med" len="med"/>
            </a:ln>
          </p:spPr>
        </p:sp>
        <p:sp>
          <p:nvSpPr>
            <p:cNvPr id="25529" name="直接连接符 25528"/>
            <p:cNvSpPr/>
            <p:nvPr/>
          </p:nvSpPr>
          <p:spPr>
            <a:xfrm>
              <a:off x="2688" y="1440"/>
              <a:ext cx="0" cy="672"/>
            </a:xfrm>
            <a:prstGeom prst="line">
              <a:avLst/>
            </a:prstGeom>
            <a:ln w="34925" cap="sq" cmpd="sng">
              <a:solidFill>
                <a:srgbClr val="CC99FF"/>
              </a:solidFill>
              <a:prstDash val="solid"/>
              <a:headEnd type="none" w="med" len="med"/>
              <a:tailEnd type="none" w="med" len="med"/>
            </a:ln>
          </p:spPr>
        </p:sp>
        <p:sp>
          <p:nvSpPr>
            <p:cNvPr id="25530" name="直接连接符 25529"/>
            <p:cNvSpPr/>
            <p:nvPr/>
          </p:nvSpPr>
          <p:spPr>
            <a:xfrm>
              <a:off x="2496" y="1584"/>
              <a:ext cx="0" cy="672"/>
            </a:xfrm>
            <a:prstGeom prst="line">
              <a:avLst/>
            </a:prstGeom>
            <a:ln w="34925" cap="sq" cmpd="sng">
              <a:solidFill>
                <a:srgbClr val="CC99FF"/>
              </a:solidFill>
              <a:prstDash val="solid"/>
              <a:headEnd type="none" w="med" len="med"/>
              <a:tailEnd type="none" w="med" len="med"/>
            </a:ln>
          </p:spPr>
        </p:sp>
        <p:sp>
          <p:nvSpPr>
            <p:cNvPr id="25531" name="直接连接符 25530"/>
            <p:cNvSpPr/>
            <p:nvPr/>
          </p:nvSpPr>
          <p:spPr>
            <a:xfrm>
              <a:off x="2016" y="1440"/>
              <a:ext cx="0" cy="672"/>
            </a:xfrm>
            <a:prstGeom prst="line">
              <a:avLst/>
            </a:prstGeom>
            <a:ln w="34925" cap="sq" cmpd="sng">
              <a:solidFill>
                <a:srgbClr val="CC99FF"/>
              </a:solidFill>
              <a:prstDash val="solid"/>
              <a:headEnd type="none" w="med" len="med"/>
              <a:tailEnd type="none" w="med" len="med"/>
            </a:ln>
          </p:spPr>
        </p:sp>
        <p:sp>
          <p:nvSpPr>
            <p:cNvPr id="25532" name="直接连接符 25531"/>
            <p:cNvSpPr/>
            <p:nvPr/>
          </p:nvSpPr>
          <p:spPr>
            <a:xfrm>
              <a:off x="1776" y="1680"/>
              <a:ext cx="672" cy="0"/>
            </a:xfrm>
            <a:prstGeom prst="line">
              <a:avLst/>
            </a:prstGeom>
            <a:ln w="34925" cap="sq" cmpd="sng">
              <a:solidFill>
                <a:srgbClr val="CC99FF"/>
              </a:solidFill>
              <a:prstDash val="solid"/>
              <a:headEnd type="none" w="med" len="med"/>
              <a:tailEnd type="none" w="med" len="med"/>
            </a:ln>
          </p:spPr>
        </p:sp>
        <p:sp>
          <p:nvSpPr>
            <p:cNvPr id="25533" name="直接连接符 25532"/>
            <p:cNvSpPr/>
            <p:nvPr/>
          </p:nvSpPr>
          <p:spPr>
            <a:xfrm flipV="1">
              <a:off x="1824" y="1440"/>
              <a:ext cx="192" cy="111"/>
            </a:xfrm>
            <a:prstGeom prst="line">
              <a:avLst/>
            </a:prstGeom>
            <a:ln w="31750" cap="sq" cmpd="sng">
              <a:solidFill>
                <a:srgbClr val="CC99FF"/>
              </a:solidFill>
              <a:prstDash val="solid"/>
              <a:headEnd type="none" w="med" len="med"/>
              <a:tailEnd type="none" w="med" len="med"/>
            </a:ln>
          </p:spPr>
        </p:sp>
        <p:sp>
          <p:nvSpPr>
            <p:cNvPr id="25534" name="直接连接符 25533"/>
            <p:cNvSpPr/>
            <p:nvPr/>
          </p:nvSpPr>
          <p:spPr>
            <a:xfrm>
              <a:off x="2016" y="1392"/>
              <a:ext cx="672" cy="0"/>
            </a:xfrm>
            <a:prstGeom prst="line">
              <a:avLst/>
            </a:prstGeom>
            <a:ln w="34925" cap="sq" cmpd="sng">
              <a:solidFill>
                <a:srgbClr val="CC99FF"/>
              </a:solidFill>
              <a:prstDash val="solid"/>
              <a:headEnd type="none" w="med" len="med"/>
              <a:tailEnd type="none" w="med" len="med"/>
            </a:ln>
          </p:spPr>
        </p:sp>
        <p:grpSp>
          <p:nvGrpSpPr>
            <p:cNvPr id="25535" name="组合 25534"/>
            <p:cNvGrpSpPr/>
            <p:nvPr/>
          </p:nvGrpSpPr>
          <p:grpSpPr>
            <a:xfrm>
              <a:off x="1680" y="1296"/>
              <a:ext cx="1152" cy="1104"/>
              <a:chOff x="1680" y="1296"/>
              <a:chExt cx="1152" cy="1104"/>
            </a:xfrm>
          </p:grpSpPr>
          <p:sp>
            <p:nvSpPr>
              <p:cNvPr id="25536" name="椭圆 25535"/>
              <p:cNvSpPr/>
              <p:nvPr/>
            </p:nvSpPr>
            <p:spPr>
              <a:xfrm>
                <a:off x="1920"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537" name="椭圆 25536"/>
              <p:cNvSpPr/>
              <p:nvPr/>
            </p:nvSpPr>
            <p:spPr>
              <a:xfrm>
                <a:off x="1680"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538" name="椭圆 25537"/>
              <p:cNvSpPr/>
              <p:nvPr/>
            </p:nvSpPr>
            <p:spPr>
              <a:xfrm>
                <a:off x="2592"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539" name="椭圆 25538"/>
              <p:cNvSpPr/>
              <p:nvPr/>
            </p:nvSpPr>
            <p:spPr>
              <a:xfrm>
                <a:off x="2304"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540" name="椭圆 25539"/>
              <p:cNvSpPr/>
              <p:nvPr/>
            </p:nvSpPr>
            <p:spPr>
              <a:xfrm>
                <a:off x="1920"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541" name="椭圆 25540"/>
              <p:cNvSpPr/>
              <p:nvPr/>
            </p:nvSpPr>
            <p:spPr>
              <a:xfrm>
                <a:off x="1680"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542" name="椭圆 25541"/>
              <p:cNvSpPr/>
              <p:nvPr/>
            </p:nvSpPr>
            <p:spPr>
              <a:xfrm>
                <a:off x="2592"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543" name="椭圆 25542"/>
              <p:cNvSpPr/>
              <p:nvPr/>
            </p:nvSpPr>
            <p:spPr>
              <a:xfrm>
                <a:off x="2352"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544" name="椭圆 25543"/>
              <p:cNvSpPr/>
              <p:nvPr/>
            </p:nvSpPr>
            <p:spPr>
              <a:xfrm>
                <a:off x="2160"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grpSp>
      <p:grpSp>
        <p:nvGrpSpPr>
          <p:cNvPr id="25545" name="组合 25544"/>
          <p:cNvGrpSpPr/>
          <p:nvPr/>
        </p:nvGrpSpPr>
        <p:grpSpPr>
          <a:xfrm>
            <a:off x="4267200" y="3048000"/>
            <a:ext cx="1828800" cy="1752600"/>
            <a:chOff x="1680" y="1296"/>
            <a:chExt cx="1152" cy="1104"/>
          </a:xfrm>
        </p:grpSpPr>
        <p:sp>
          <p:nvSpPr>
            <p:cNvPr id="25546" name="直接连接符 25545"/>
            <p:cNvSpPr/>
            <p:nvPr/>
          </p:nvSpPr>
          <p:spPr>
            <a:xfrm flipV="1">
              <a:off x="1824" y="2160"/>
              <a:ext cx="192" cy="111"/>
            </a:xfrm>
            <a:prstGeom prst="line">
              <a:avLst/>
            </a:prstGeom>
            <a:ln w="31750" cap="sq" cmpd="sng">
              <a:solidFill>
                <a:srgbClr val="99CCFF"/>
              </a:solidFill>
              <a:prstDash val="solid"/>
              <a:headEnd type="none" w="med" len="med"/>
              <a:tailEnd type="none" w="med" len="med"/>
            </a:ln>
          </p:spPr>
        </p:sp>
        <p:sp>
          <p:nvSpPr>
            <p:cNvPr id="25547" name="直接连接符 25546"/>
            <p:cNvSpPr/>
            <p:nvPr/>
          </p:nvSpPr>
          <p:spPr>
            <a:xfrm>
              <a:off x="2064" y="2064"/>
              <a:ext cx="672" cy="0"/>
            </a:xfrm>
            <a:prstGeom prst="line">
              <a:avLst/>
            </a:prstGeom>
            <a:ln w="34925" cap="sq" cmpd="sng">
              <a:solidFill>
                <a:srgbClr val="99CCFF"/>
              </a:solidFill>
              <a:prstDash val="solid"/>
              <a:headEnd type="none" w="med" len="med"/>
              <a:tailEnd type="none" w="med" len="med"/>
            </a:ln>
          </p:spPr>
        </p:sp>
        <p:sp>
          <p:nvSpPr>
            <p:cNvPr id="25548" name="直接连接符 25547"/>
            <p:cNvSpPr/>
            <p:nvPr/>
          </p:nvSpPr>
          <p:spPr>
            <a:xfrm flipV="1">
              <a:off x="2496" y="2160"/>
              <a:ext cx="192" cy="111"/>
            </a:xfrm>
            <a:prstGeom prst="line">
              <a:avLst/>
            </a:prstGeom>
            <a:ln w="31750" cap="sq" cmpd="sng">
              <a:solidFill>
                <a:srgbClr val="99CCFF"/>
              </a:solidFill>
              <a:prstDash val="solid"/>
              <a:headEnd type="none" w="med" len="med"/>
              <a:tailEnd type="none" w="med" len="med"/>
            </a:ln>
          </p:spPr>
        </p:sp>
        <p:sp>
          <p:nvSpPr>
            <p:cNvPr id="25549" name="直接连接符 25548"/>
            <p:cNvSpPr/>
            <p:nvPr/>
          </p:nvSpPr>
          <p:spPr>
            <a:xfrm>
              <a:off x="1824" y="2352"/>
              <a:ext cx="672" cy="0"/>
            </a:xfrm>
            <a:prstGeom prst="line">
              <a:avLst/>
            </a:prstGeom>
            <a:ln w="34925" cap="sq" cmpd="sng">
              <a:solidFill>
                <a:srgbClr val="99CCFF"/>
              </a:solidFill>
              <a:prstDash val="solid"/>
              <a:headEnd type="none" w="med" len="med"/>
              <a:tailEnd type="none" w="med" len="med"/>
            </a:ln>
          </p:spPr>
        </p:sp>
        <p:sp>
          <p:nvSpPr>
            <p:cNvPr id="25550" name="直接连接符 25549"/>
            <p:cNvSpPr/>
            <p:nvPr/>
          </p:nvSpPr>
          <p:spPr>
            <a:xfrm>
              <a:off x="1824" y="1632"/>
              <a:ext cx="0" cy="672"/>
            </a:xfrm>
            <a:prstGeom prst="line">
              <a:avLst/>
            </a:prstGeom>
            <a:ln w="34925" cap="sq" cmpd="sng">
              <a:solidFill>
                <a:srgbClr val="99CCFF"/>
              </a:solidFill>
              <a:prstDash val="solid"/>
              <a:headEnd type="none" w="med" len="med"/>
              <a:tailEnd type="none" w="med" len="med"/>
            </a:ln>
          </p:spPr>
        </p:sp>
        <p:sp>
          <p:nvSpPr>
            <p:cNvPr id="25551" name="直接连接符 25550"/>
            <p:cNvSpPr/>
            <p:nvPr/>
          </p:nvSpPr>
          <p:spPr>
            <a:xfrm flipV="1">
              <a:off x="2448" y="1488"/>
              <a:ext cx="192" cy="111"/>
            </a:xfrm>
            <a:prstGeom prst="line">
              <a:avLst/>
            </a:prstGeom>
            <a:ln w="31750" cap="sq" cmpd="sng">
              <a:solidFill>
                <a:srgbClr val="99CCFF"/>
              </a:solidFill>
              <a:prstDash val="solid"/>
              <a:headEnd type="none" w="med" len="med"/>
              <a:tailEnd type="none" w="med" len="med"/>
            </a:ln>
          </p:spPr>
        </p:sp>
        <p:sp>
          <p:nvSpPr>
            <p:cNvPr id="25552" name="直接连接符 25551"/>
            <p:cNvSpPr/>
            <p:nvPr/>
          </p:nvSpPr>
          <p:spPr>
            <a:xfrm>
              <a:off x="2688" y="1440"/>
              <a:ext cx="0" cy="672"/>
            </a:xfrm>
            <a:prstGeom prst="line">
              <a:avLst/>
            </a:prstGeom>
            <a:ln w="34925" cap="sq" cmpd="sng">
              <a:solidFill>
                <a:srgbClr val="99CCFF"/>
              </a:solidFill>
              <a:prstDash val="solid"/>
              <a:headEnd type="none" w="med" len="med"/>
              <a:tailEnd type="none" w="med" len="med"/>
            </a:ln>
          </p:spPr>
        </p:sp>
        <p:sp>
          <p:nvSpPr>
            <p:cNvPr id="25553" name="直接连接符 25552"/>
            <p:cNvSpPr/>
            <p:nvPr/>
          </p:nvSpPr>
          <p:spPr>
            <a:xfrm>
              <a:off x="2496" y="1584"/>
              <a:ext cx="0" cy="672"/>
            </a:xfrm>
            <a:prstGeom prst="line">
              <a:avLst/>
            </a:prstGeom>
            <a:ln w="34925" cap="sq" cmpd="sng">
              <a:solidFill>
                <a:srgbClr val="99CCFF"/>
              </a:solidFill>
              <a:prstDash val="solid"/>
              <a:headEnd type="none" w="med" len="med"/>
              <a:tailEnd type="none" w="med" len="med"/>
            </a:ln>
          </p:spPr>
        </p:sp>
        <p:sp>
          <p:nvSpPr>
            <p:cNvPr id="25554" name="直接连接符 25553"/>
            <p:cNvSpPr/>
            <p:nvPr/>
          </p:nvSpPr>
          <p:spPr>
            <a:xfrm>
              <a:off x="2016" y="1440"/>
              <a:ext cx="0" cy="672"/>
            </a:xfrm>
            <a:prstGeom prst="line">
              <a:avLst/>
            </a:prstGeom>
            <a:ln w="34925" cap="sq" cmpd="sng">
              <a:solidFill>
                <a:srgbClr val="99CCFF"/>
              </a:solidFill>
              <a:prstDash val="solid"/>
              <a:headEnd type="none" w="med" len="med"/>
              <a:tailEnd type="none" w="med" len="med"/>
            </a:ln>
          </p:spPr>
        </p:sp>
        <p:sp>
          <p:nvSpPr>
            <p:cNvPr id="25555" name="直接连接符 25554"/>
            <p:cNvSpPr/>
            <p:nvPr/>
          </p:nvSpPr>
          <p:spPr>
            <a:xfrm>
              <a:off x="1776" y="1680"/>
              <a:ext cx="672" cy="0"/>
            </a:xfrm>
            <a:prstGeom prst="line">
              <a:avLst/>
            </a:prstGeom>
            <a:ln w="34925" cap="sq" cmpd="sng">
              <a:solidFill>
                <a:srgbClr val="99CCFF"/>
              </a:solidFill>
              <a:prstDash val="solid"/>
              <a:headEnd type="none" w="med" len="med"/>
              <a:tailEnd type="none" w="med" len="med"/>
            </a:ln>
          </p:spPr>
        </p:sp>
        <p:sp>
          <p:nvSpPr>
            <p:cNvPr id="25556" name="直接连接符 25555"/>
            <p:cNvSpPr/>
            <p:nvPr/>
          </p:nvSpPr>
          <p:spPr>
            <a:xfrm flipV="1">
              <a:off x="1824" y="1440"/>
              <a:ext cx="192" cy="111"/>
            </a:xfrm>
            <a:prstGeom prst="line">
              <a:avLst/>
            </a:prstGeom>
            <a:ln w="31750" cap="sq" cmpd="sng">
              <a:solidFill>
                <a:srgbClr val="99CCFF"/>
              </a:solidFill>
              <a:prstDash val="solid"/>
              <a:headEnd type="none" w="med" len="med"/>
              <a:tailEnd type="none" w="med" len="med"/>
            </a:ln>
          </p:spPr>
        </p:sp>
        <p:sp>
          <p:nvSpPr>
            <p:cNvPr id="25557" name="直接连接符 25556"/>
            <p:cNvSpPr/>
            <p:nvPr/>
          </p:nvSpPr>
          <p:spPr>
            <a:xfrm>
              <a:off x="2016" y="1392"/>
              <a:ext cx="672" cy="0"/>
            </a:xfrm>
            <a:prstGeom prst="line">
              <a:avLst/>
            </a:prstGeom>
            <a:ln w="34925" cap="sq" cmpd="sng">
              <a:solidFill>
                <a:srgbClr val="99CCFF"/>
              </a:solidFill>
              <a:prstDash val="solid"/>
              <a:headEnd type="none" w="med" len="med"/>
              <a:tailEnd type="none" w="med" len="med"/>
            </a:ln>
          </p:spPr>
        </p:sp>
        <p:grpSp>
          <p:nvGrpSpPr>
            <p:cNvPr id="25558" name="组合 25557"/>
            <p:cNvGrpSpPr/>
            <p:nvPr/>
          </p:nvGrpSpPr>
          <p:grpSpPr>
            <a:xfrm>
              <a:off x="1680" y="1296"/>
              <a:ext cx="1152" cy="1104"/>
              <a:chOff x="1680" y="1296"/>
              <a:chExt cx="1152" cy="1104"/>
            </a:xfrm>
          </p:grpSpPr>
          <p:sp>
            <p:nvSpPr>
              <p:cNvPr id="25559" name="椭圆 25558"/>
              <p:cNvSpPr/>
              <p:nvPr/>
            </p:nvSpPr>
            <p:spPr>
              <a:xfrm>
                <a:off x="1920"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560" name="椭圆 25559"/>
              <p:cNvSpPr/>
              <p:nvPr/>
            </p:nvSpPr>
            <p:spPr>
              <a:xfrm>
                <a:off x="1680"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561" name="椭圆 25560"/>
              <p:cNvSpPr/>
              <p:nvPr/>
            </p:nvSpPr>
            <p:spPr>
              <a:xfrm>
                <a:off x="2592"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562" name="椭圆 25561"/>
              <p:cNvSpPr/>
              <p:nvPr/>
            </p:nvSpPr>
            <p:spPr>
              <a:xfrm>
                <a:off x="2304"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563" name="椭圆 25562"/>
              <p:cNvSpPr/>
              <p:nvPr/>
            </p:nvSpPr>
            <p:spPr>
              <a:xfrm>
                <a:off x="1920"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564" name="椭圆 25563"/>
              <p:cNvSpPr/>
              <p:nvPr/>
            </p:nvSpPr>
            <p:spPr>
              <a:xfrm>
                <a:off x="1680"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565" name="椭圆 25564"/>
              <p:cNvSpPr/>
              <p:nvPr/>
            </p:nvSpPr>
            <p:spPr>
              <a:xfrm>
                <a:off x="2592"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566" name="椭圆 25565"/>
              <p:cNvSpPr/>
              <p:nvPr/>
            </p:nvSpPr>
            <p:spPr>
              <a:xfrm>
                <a:off x="2352"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567" name="椭圆 25566"/>
              <p:cNvSpPr/>
              <p:nvPr/>
            </p:nvSpPr>
            <p:spPr>
              <a:xfrm>
                <a:off x="2160" y="1824"/>
                <a:ext cx="144" cy="144"/>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grpSp>
      </p:grpSp>
      <p:grpSp>
        <p:nvGrpSpPr>
          <p:cNvPr id="25568" name="组合 25567"/>
          <p:cNvGrpSpPr/>
          <p:nvPr/>
        </p:nvGrpSpPr>
        <p:grpSpPr>
          <a:xfrm>
            <a:off x="4267200" y="3048000"/>
            <a:ext cx="1828800" cy="1752600"/>
            <a:chOff x="1680" y="1296"/>
            <a:chExt cx="1152" cy="1104"/>
          </a:xfrm>
        </p:grpSpPr>
        <p:sp>
          <p:nvSpPr>
            <p:cNvPr id="25569" name="直接连接符 25568"/>
            <p:cNvSpPr/>
            <p:nvPr/>
          </p:nvSpPr>
          <p:spPr>
            <a:xfrm flipV="1">
              <a:off x="1824" y="2160"/>
              <a:ext cx="192" cy="111"/>
            </a:xfrm>
            <a:prstGeom prst="line">
              <a:avLst/>
            </a:prstGeom>
            <a:ln w="31750" cap="sq" cmpd="sng">
              <a:solidFill>
                <a:srgbClr val="CC99FF"/>
              </a:solidFill>
              <a:prstDash val="solid"/>
              <a:headEnd type="none" w="med" len="med"/>
              <a:tailEnd type="none" w="med" len="med"/>
            </a:ln>
          </p:spPr>
        </p:sp>
        <p:sp>
          <p:nvSpPr>
            <p:cNvPr id="25570" name="直接连接符 25569"/>
            <p:cNvSpPr/>
            <p:nvPr/>
          </p:nvSpPr>
          <p:spPr>
            <a:xfrm>
              <a:off x="2064" y="2064"/>
              <a:ext cx="672" cy="0"/>
            </a:xfrm>
            <a:prstGeom prst="line">
              <a:avLst/>
            </a:prstGeom>
            <a:ln w="34925" cap="sq" cmpd="sng">
              <a:solidFill>
                <a:srgbClr val="CC99FF"/>
              </a:solidFill>
              <a:prstDash val="solid"/>
              <a:headEnd type="none" w="med" len="med"/>
              <a:tailEnd type="none" w="med" len="med"/>
            </a:ln>
          </p:spPr>
        </p:sp>
        <p:sp>
          <p:nvSpPr>
            <p:cNvPr id="25571" name="直接连接符 25570"/>
            <p:cNvSpPr/>
            <p:nvPr/>
          </p:nvSpPr>
          <p:spPr>
            <a:xfrm flipV="1">
              <a:off x="2496" y="2160"/>
              <a:ext cx="192" cy="111"/>
            </a:xfrm>
            <a:prstGeom prst="line">
              <a:avLst/>
            </a:prstGeom>
            <a:ln w="31750" cap="sq" cmpd="sng">
              <a:solidFill>
                <a:srgbClr val="CC99FF"/>
              </a:solidFill>
              <a:prstDash val="solid"/>
              <a:headEnd type="none" w="med" len="med"/>
              <a:tailEnd type="none" w="med" len="med"/>
            </a:ln>
          </p:spPr>
        </p:sp>
        <p:sp>
          <p:nvSpPr>
            <p:cNvPr id="25572" name="直接连接符 25571"/>
            <p:cNvSpPr/>
            <p:nvPr/>
          </p:nvSpPr>
          <p:spPr>
            <a:xfrm>
              <a:off x="1824" y="2352"/>
              <a:ext cx="672" cy="0"/>
            </a:xfrm>
            <a:prstGeom prst="line">
              <a:avLst/>
            </a:prstGeom>
            <a:ln w="34925" cap="sq" cmpd="sng">
              <a:solidFill>
                <a:srgbClr val="CC99FF"/>
              </a:solidFill>
              <a:prstDash val="solid"/>
              <a:headEnd type="none" w="med" len="med"/>
              <a:tailEnd type="none" w="med" len="med"/>
            </a:ln>
          </p:spPr>
        </p:sp>
        <p:sp>
          <p:nvSpPr>
            <p:cNvPr id="25573" name="直接连接符 25572"/>
            <p:cNvSpPr/>
            <p:nvPr/>
          </p:nvSpPr>
          <p:spPr>
            <a:xfrm>
              <a:off x="1824" y="1632"/>
              <a:ext cx="0" cy="672"/>
            </a:xfrm>
            <a:prstGeom prst="line">
              <a:avLst/>
            </a:prstGeom>
            <a:ln w="34925" cap="sq" cmpd="sng">
              <a:solidFill>
                <a:srgbClr val="CC99FF"/>
              </a:solidFill>
              <a:prstDash val="solid"/>
              <a:headEnd type="none" w="med" len="med"/>
              <a:tailEnd type="none" w="med" len="med"/>
            </a:ln>
          </p:spPr>
        </p:sp>
        <p:sp>
          <p:nvSpPr>
            <p:cNvPr id="25574" name="直接连接符 25573"/>
            <p:cNvSpPr/>
            <p:nvPr/>
          </p:nvSpPr>
          <p:spPr>
            <a:xfrm flipV="1">
              <a:off x="2448" y="1488"/>
              <a:ext cx="192" cy="111"/>
            </a:xfrm>
            <a:prstGeom prst="line">
              <a:avLst/>
            </a:prstGeom>
            <a:ln w="31750" cap="sq" cmpd="sng">
              <a:solidFill>
                <a:srgbClr val="CC99FF"/>
              </a:solidFill>
              <a:prstDash val="solid"/>
              <a:headEnd type="none" w="med" len="med"/>
              <a:tailEnd type="none" w="med" len="med"/>
            </a:ln>
          </p:spPr>
        </p:sp>
        <p:sp>
          <p:nvSpPr>
            <p:cNvPr id="25575" name="直接连接符 25574"/>
            <p:cNvSpPr/>
            <p:nvPr/>
          </p:nvSpPr>
          <p:spPr>
            <a:xfrm>
              <a:off x="2688" y="1440"/>
              <a:ext cx="0" cy="672"/>
            </a:xfrm>
            <a:prstGeom prst="line">
              <a:avLst/>
            </a:prstGeom>
            <a:ln w="34925" cap="sq" cmpd="sng">
              <a:solidFill>
                <a:srgbClr val="CC99FF"/>
              </a:solidFill>
              <a:prstDash val="solid"/>
              <a:headEnd type="none" w="med" len="med"/>
              <a:tailEnd type="none" w="med" len="med"/>
            </a:ln>
          </p:spPr>
        </p:sp>
        <p:sp>
          <p:nvSpPr>
            <p:cNvPr id="25576" name="直接连接符 25575"/>
            <p:cNvSpPr/>
            <p:nvPr/>
          </p:nvSpPr>
          <p:spPr>
            <a:xfrm>
              <a:off x="2496" y="1584"/>
              <a:ext cx="0" cy="672"/>
            </a:xfrm>
            <a:prstGeom prst="line">
              <a:avLst/>
            </a:prstGeom>
            <a:ln w="34925" cap="sq" cmpd="sng">
              <a:solidFill>
                <a:srgbClr val="CC99FF"/>
              </a:solidFill>
              <a:prstDash val="solid"/>
              <a:headEnd type="none" w="med" len="med"/>
              <a:tailEnd type="none" w="med" len="med"/>
            </a:ln>
          </p:spPr>
        </p:sp>
        <p:sp>
          <p:nvSpPr>
            <p:cNvPr id="25577" name="直接连接符 25576"/>
            <p:cNvSpPr/>
            <p:nvPr/>
          </p:nvSpPr>
          <p:spPr>
            <a:xfrm>
              <a:off x="2016" y="1440"/>
              <a:ext cx="0" cy="672"/>
            </a:xfrm>
            <a:prstGeom prst="line">
              <a:avLst/>
            </a:prstGeom>
            <a:ln w="34925" cap="sq" cmpd="sng">
              <a:solidFill>
                <a:srgbClr val="CC99FF"/>
              </a:solidFill>
              <a:prstDash val="solid"/>
              <a:headEnd type="none" w="med" len="med"/>
              <a:tailEnd type="none" w="med" len="med"/>
            </a:ln>
          </p:spPr>
        </p:sp>
        <p:sp>
          <p:nvSpPr>
            <p:cNvPr id="25578" name="直接连接符 25577"/>
            <p:cNvSpPr/>
            <p:nvPr/>
          </p:nvSpPr>
          <p:spPr>
            <a:xfrm>
              <a:off x="1776" y="1680"/>
              <a:ext cx="672" cy="0"/>
            </a:xfrm>
            <a:prstGeom prst="line">
              <a:avLst/>
            </a:prstGeom>
            <a:ln w="34925" cap="sq" cmpd="sng">
              <a:solidFill>
                <a:srgbClr val="CC99FF"/>
              </a:solidFill>
              <a:prstDash val="solid"/>
              <a:headEnd type="none" w="med" len="med"/>
              <a:tailEnd type="none" w="med" len="med"/>
            </a:ln>
          </p:spPr>
        </p:sp>
        <p:sp>
          <p:nvSpPr>
            <p:cNvPr id="25579" name="直接连接符 25578"/>
            <p:cNvSpPr/>
            <p:nvPr/>
          </p:nvSpPr>
          <p:spPr>
            <a:xfrm flipV="1">
              <a:off x="1824" y="1440"/>
              <a:ext cx="192" cy="111"/>
            </a:xfrm>
            <a:prstGeom prst="line">
              <a:avLst/>
            </a:prstGeom>
            <a:ln w="31750" cap="sq" cmpd="sng">
              <a:solidFill>
                <a:srgbClr val="CC99FF"/>
              </a:solidFill>
              <a:prstDash val="solid"/>
              <a:headEnd type="none" w="med" len="med"/>
              <a:tailEnd type="none" w="med" len="med"/>
            </a:ln>
          </p:spPr>
        </p:sp>
        <p:sp>
          <p:nvSpPr>
            <p:cNvPr id="25580" name="直接连接符 25579"/>
            <p:cNvSpPr/>
            <p:nvPr/>
          </p:nvSpPr>
          <p:spPr>
            <a:xfrm>
              <a:off x="2016" y="1392"/>
              <a:ext cx="672" cy="0"/>
            </a:xfrm>
            <a:prstGeom prst="line">
              <a:avLst/>
            </a:prstGeom>
            <a:ln w="34925" cap="sq" cmpd="sng">
              <a:solidFill>
                <a:srgbClr val="CC99FF"/>
              </a:solidFill>
              <a:prstDash val="solid"/>
              <a:headEnd type="none" w="med" len="med"/>
              <a:tailEnd type="none" w="med" len="med"/>
            </a:ln>
          </p:spPr>
        </p:sp>
        <p:grpSp>
          <p:nvGrpSpPr>
            <p:cNvPr id="25581" name="组合 25580"/>
            <p:cNvGrpSpPr/>
            <p:nvPr/>
          </p:nvGrpSpPr>
          <p:grpSpPr>
            <a:xfrm>
              <a:off x="1680" y="1296"/>
              <a:ext cx="1152" cy="1104"/>
              <a:chOff x="1680" y="1296"/>
              <a:chExt cx="1152" cy="1104"/>
            </a:xfrm>
          </p:grpSpPr>
          <p:sp>
            <p:nvSpPr>
              <p:cNvPr id="25582" name="椭圆 25581"/>
              <p:cNvSpPr/>
              <p:nvPr/>
            </p:nvSpPr>
            <p:spPr>
              <a:xfrm>
                <a:off x="1920"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583" name="椭圆 25582"/>
              <p:cNvSpPr/>
              <p:nvPr/>
            </p:nvSpPr>
            <p:spPr>
              <a:xfrm>
                <a:off x="1680"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584" name="椭圆 25583"/>
              <p:cNvSpPr/>
              <p:nvPr/>
            </p:nvSpPr>
            <p:spPr>
              <a:xfrm>
                <a:off x="2592"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585" name="椭圆 25584"/>
              <p:cNvSpPr/>
              <p:nvPr/>
            </p:nvSpPr>
            <p:spPr>
              <a:xfrm>
                <a:off x="2304"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586" name="椭圆 25585"/>
              <p:cNvSpPr/>
              <p:nvPr/>
            </p:nvSpPr>
            <p:spPr>
              <a:xfrm>
                <a:off x="1920"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587" name="椭圆 25586"/>
              <p:cNvSpPr/>
              <p:nvPr/>
            </p:nvSpPr>
            <p:spPr>
              <a:xfrm>
                <a:off x="1680"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588" name="椭圆 25587"/>
              <p:cNvSpPr/>
              <p:nvPr/>
            </p:nvSpPr>
            <p:spPr>
              <a:xfrm>
                <a:off x="2592"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589" name="椭圆 25588"/>
              <p:cNvSpPr/>
              <p:nvPr/>
            </p:nvSpPr>
            <p:spPr>
              <a:xfrm>
                <a:off x="2352"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590" name="椭圆 25589"/>
              <p:cNvSpPr/>
              <p:nvPr/>
            </p:nvSpPr>
            <p:spPr>
              <a:xfrm>
                <a:off x="2160"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grpSp>
      <p:grpSp>
        <p:nvGrpSpPr>
          <p:cNvPr id="25591" name="组合 25590"/>
          <p:cNvGrpSpPr/>
          <p:nvPr/>
        </p:nvGrpSpPr>
        <p:grpSpPr>
          <a:xfrm>
            <a:off x="4267200" y="3048000"/>
            <a:ext cx="1828800" cy="1752600"/>
            <a:chOff x="1680" y="1296"/>
            <a:chExt cx="1152" cy="1104"/>
          </a:xfrm>
        </p:grpSpPr>
        <p:sp>
          <p:nvSpPr>
            <p:cNvPr id="25592" name="直接连接符 25591"/>
            <p:cNvSpPr/>
            <p:nvPr/>
          </p:nvSpPr>
          <p:spPr>
            <a:xfrm flipV="1">
              <a:off x="1824" y="2160"/>
              <a:ext cx="192" cy="111"/>
            </a:xfrm>
            <a:prstGeom prst="line">
              <a:avLst/>
            </a:prstGeom>
            <a:ln w="31750" cap="sq" cmpd="sng">
              <a:solidFill>
                <a:srgbClr val="99CCFF"/>
              </a:solidFill>
              <a:prstDash val="solid"/>
              <a:headEnd type="none" w="med" len="med"/>
              <a:tailEnd type="none" w="med" len="med"/>
            </a:ln>
          </p:spPr>
        </p:sp>
        <p:sp>
          <p:nvSpPr>
            <p:cNvPr id="25593" name="直接连接符 25592"/>
            <p:cNvSpPr/>
            <p:nvPr/>
          </p:nvSpPr>
          <p:spPr>
            <a:xfrm>
              <a:off x="2064" y="2064"/>
              <a:ext cx="672" cy="0"/>
            </a:xfrm>
            <a:prstGeom prst="line">
              <a:avLst/>
            </a:prstGeom>
            <a:ln w="34925" cap="sq" cmpd="sng">
              <a:solidFill>
                <a:srgbClr val="99CCFF"/>
              </a:solidFill>
              <a:prstDash val="solid"/>
              <a:headEnd type="none" w="med" len="med"/>
              <a:tailEnd type="none" w="med" len="med"/>
            </a:ln>
          </p:spPr>
        </p:sp>
        <p:sp>
          <p:nvSpPr>
            <p:cNvPr id="25594" name="直接连接符 25593"/>
            <p:cNvSpPr/>
            <p:nvPr/>
          </p:nvSpPr>
          <p:spPr>
            <a:xfrm flipV="1">
              <a:off x="2496" y="2160"/>
              <a:ext cx="192" cy="111"/>
            </a:xfrm>
            <a:prstGeom prst="line">
              <a:avLst/>
            </a:prstGeom>
            <a:ln w="31750" cap="sq" cmpd="sng">
              <a:solidFill>
                <a:srgbClr val="99CCFF"/>
              </a:solidFill>
              <a:prstDash val="solid"/>
              <a:headEnd type="none" w="med" len="med"/>
              <a:tailEnd type="none" w="med" len="med"/>
            </a:ln>
          </p:spPr>
        </p:sp>
        <p:sp>
          <p:nvSpPr>
            <p:cNvPr id="25595" name="直接连接符 25594"/>
            <p:cNvSpPr/>
            <p:nvPr/>
          </p:nvSpPr>
          <p:spPr>
            <a:xfrm>
              <a:off x="1824" y="2352"/>
              <a:ext cx="672" cy="0"/>
            </a:xfrm>
            <a:prstGeom prst="line">
              <a:avLst/>
            </a:prstGeom>
            <a:ln w="34925" cap="sq" cmpd="sng">
              <a:solidFill>
                <a:srgbClr val="99CCFF"/>
              </a:solidFill>
              <a:prstDash val="solid"/>
              <a:headEnd type="none" w="med" len="med"/>
              <a:tailEnd type="none" w="med" len="med"/>
            </a:ln>
          </p:spPr>
        </p:sp>
        <p:sp>
          <p:nvSpPr>
            <p:cNvPr id="25596" name="直接连接符 25595"/>
            <p:cNvSpPr/>
            <p:nvPr/>
          </p:nvSpPr>
          <p:spPr>
            <a:xfrm>
              <a:off x="1824" y="1632"/>
              <a:ext cx="0" cy="672"/>
            </a:xfrm>
            <a:prstGeom prst="line">
              <a:avLst/>
            </a:prstGeom>
            <a:ln w="34925" cap="sq" cmpd="sng">
              <a:solidFill>
                <a:srgbClr val="99CCFF"/>
              </a:solidFill>
              <a:prstDash val="solid"/>
              <a:headEnd type="none" w="med" len="med"/>
              <a:tailEnd type="none" w="med" len="med"/>
            </a:ln>
          </p:spPr>
        </p:sp>
        <p:sp>
          <p:nvSpPr>
            <p:cNvPr id="25597" name="直接连接符 25596"/>
            <p:cNvSpPr/>
            <p:nvPr/>
          </p:nvSpPr>
          <p:spPr>
            <a:xfrm flipV="1">
              <a:off x="2448" y="1488"/>
              <a:ext cx="192" cy="111"/>
            </a:xfrm>
            <a:prstGeom prst="line">
              <a:avLst/>
            </a:prstGeom>
            <a:ln w="31750" cap="sq" cmpd="sng">
              <a:solidFill>
                <a:srgbClr val="99CCFF"/>
              </a:solidFill>
              <a:prstDash val="solid"/>
              <a:headEnd type="none" w="med" len="med"/>
              <a:tailEnd type="none" w="med" len="med"/>
            </a:ln>
          </p:spPr>
        </p:sp>
        <p:sp>
          <p:nvSpPr>
            <p:cNvPr id="25598" name="直接连接符 25597"/>
            <p:cNvSpPr/>
            <p:nvPr/>
          </p:nvSpPr>
          <p:spPr>
            <a:xfrm>
              <a:off x="2688" y="1440"/>
              <a:ext cx="0" cy="672"/>
            </a:xfrm>
            <a:prstGeom prst="line">
              <a:avLst/>
            </a:prstGeom>
            <a:ln w="34925" cap="sq" cmpd="sng">
              <a:solidFill>
                <a:srgbClr val="99CCFF"/>
              </a:solidFill>
              <a:prstDash val="solid"/>
              <a:headEnd type="none" w="med" len="med"/>
              <a:tailEnd type="none" w="med" len="med"/>
            </a:ln>
          </p:spPr>
        </p:sp>
        <p:sp>
          <p:nvSpPr>
            <p:cNvPr id="25599" name="直接连接符 25598"/>
            <p:cNvSpPr/>
            <p:nvPr/>
          </p:nvSpPr>
          <p:spPr>
            <a:xfrm>
              <a:off x="2496" y="1584"/>
              <a:ext cx="0" cy="672"/>
            </a:xfrm>
            <a:prstGeom prst="line">
              <a:avLst/>
            </a:prstGeom>
            <a:ln w="34925" cap="sq" cmpd="sng">
              <a:solidFill>
                <a:srgbClr val="99CCFF"/>
              </a:solidFill>
              <a:prstDash val="solid"/>
              <a:headEnd type="none" w="med" len="med"/>
              <a:tailEnd type="none" w="med" len="med"/>
            </a:ln>
          </p:spPr>
        </p:sp>
        <p:sp>
          <p:nvSpPr>
            <p:cNvPr id="25600" name="直接连接符 25599"/>
            <p:cNvSpPr/>
            <p:nvPr/>
          </p:nvSpPr>
          <p:spPr>
            <a:xfrm>
              <a:off x="2016" y="1440"/>
              <a:ext cx="0" cy="672"/>
            </a:xfrm>
            <a:prstGeom prst="line">
              <a:avLst/>
            </a:prstGeom>
            <a:ln w="34925" cap="sq" cmpd="sng">
              <a:solidFill>
                <a:srgbClr val="99CCFF"/>
              </a:solidFill>
              <a:prstDash val="solid"/>
              <a:headEnd type="none" w="med" len="med"/>
              <a:tailEnd type="none" w="med" len="med"/>
            </a:ln>
          </p:spPr>
        </p:sp>
        <p:sp>
          <p:nvSpPr>
            <p:cNvPr id="25601" name="直接连接符 25600"/>
            <p:cNvSpPr/>
            <p:nvPr/>
          </p:nvSpPr>
          <p:spPr>
            <a:xfrm>
              <a:off x="1776" y="1680"/>
              <a:ext cx="672" cy="0"/>
            </a:xfrm>
            <a:prstGeom prst="line">
              <a:avLst/>
            </a:prstGeom>
            <a:ln w="34925" cap="sq" cmpd="sng">
              <a:solidFill>
                <a:srgbClr val="99CCFF"/>
              </a:solidFill>
              <a:prstDash val="solid"/>
              <a:headEnd type="none" w="med" len="med"/>
              <a:tailEnd type="none" w="med" len="med"/>
            </a:ln>
          </p:spPr>
        </p:sp>
        <p:sp>
          <p:nvSpPr>
            <p:cNvPr id="25602" name="直接连接符 25601"/>
            <p:cNvSpPr/>
            <p:nvPr/>
          </p:nvSpPr>
          <p:spPr>
            <a:xfrm flipV="1">
              <a:off x="1824" y="1440"/>
              <a:ext cx="192" cy="111"/>
            </a:xfrm>
            <a:prstGeom prst="line">
              <a:avLst/>
            </a:prstGeom>
            <a:ln w="31750" cap="sq" cmpd="sng">
              <a:solidFill>
                <a:srgbClr val="99CCFF"/>
              </a:solidFill>
              <a:prstDash val="solid"/>
              <a:headEnd type="none" w="med" len="med"/>
              <a:tailEnd type="none" w="med" len="med"/>
            </a:ln>
          </p:spPr>
        </p:sp>
        <p:sp>
          <p:nvSpPr>
            <p:cNvPr id="25603" name="直接连接符 25602"/>
            <p:cNvSpPr/>
            <p:nvPr/>
          </p:nvSpPr>
          <p:spPr>
            <a:xfrm>
              <a:off x="2016" y="1392"/>
              <a:ext cx="672" cy="0"/>
            </a:xfrm>
            <a:prstGeom prst="line">
              <a:avLst/>
            </a:prstGeom>
            <a:ln w="34925" cap="sq" cmpd="sng">
              <a:solidFill>
                <a:srgbClr val="99CCFF"/>
              </a:solidFill>
              <a:prstDash val="solid"/>
              <a:headEnd type="none" w="med" len="med"/>
              <a:tailEnd type="none" w="med" len="med"/>
            </a:ln>
          </p:spPr>
        </p:sp>
        <p:grpSp>
          <p:nvGrpSpPr>
            <p:cNvPr id="25604" name="组合 25603"/>
            <p:cNvGrpSpPr/>
            <p:nvPr/>
          </p:nvGrpSpPr>
          <p:grpSpPr>
            <a:xfrm>
              <a:off x="1680" y="1296"/>
              <a:ext cx="1152" cy="1104"/>
              <a:chOff x="1680" y="1296"/>
              <a:chExt cx="1152" cy="1104"/>
            </a:xfrm>
          </p:grpSpPr>
          <p:sp>
            <p:nvSpPr>
              <p:cNvPr id="25605" name="椭圆 25604"/>
              <p:cNvSpPr/>
              <p:nvPr/>
            </p:nvSpPr>
            <p:spPr>
              <a:xfrm>
                <a:off x="1920"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606" name="椭圆 25605"/>
              <p:cNvSpPr/>
              <p:nvPr/>
            </p:nvSpPr>
            <p:spPr>
              <a:xfrm>
                <a:off x="1680"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607" name="椭圆 25606"/>
              <p:cNvSpPr/>
              <p:nvPr/>
            </p:nvSpPr>
            <p:spPr>
              <a:xfrm>
                <a:off x="2592"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608" name="椭圆 25607"/>
              <p:cNvSpPr/>
              <p:nvPr/>
            </p:nvSpPr>
            <p:spPr>
              <a:xfrm>
                <a:off x="2304"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609" name="椭圆 25608"/>
              <p:cNvSpPr/>
              <p:nvPr/>
            </p:nvSpPr>
            <p:spPr>
              <a:xfrm>
                <a:off x="1920"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610" name="椭圆 25609"/>
              <p:cNvSpPr/>
              <p:nvPr/>
            </p:nvSpPr>
            <p:spPr>
              <a:xfrm>
                <a:off x="1680"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611" name="椭圆 25610"/>
              <p:cNvSpPr/>
              <p:nvPr/>
            </p:nvSpPr>
            <p:spPr>
              <a:xfrm>
                <a:off x="2592"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612" name="椭圆 25611"/>
              <p:cNvSpPr/>
              <p:nvPr/>
            </p:nvSpPr>
            <p:spPr>
              <a:xfrm>
                <a:off x="2352"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613" name="椭圆 25612"/>
              <p:cNvSpPr/>
              <p:nvPr/>
            </p:nvSpPr>
            <p:spPr>
              <a:xfrm>
                <a:off x="2160" y="1824"/>
                <a:ext cx="144" cy="144"/>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grpSp>
      </p:grpSp>
      <p:grpSp>
        <p:nvGrpSpPr>
          <p:cNvPr id="25614" name="组合 25613"/>
          <p:cNvGrpSpPr/>
          <p:nvPr/>
        </p:nvGrpSpPr>
        <p:grpSpPr>
          <a:xfrm>
            <a:off x="4267200" y="3048000"/>
            <a:ext cx="1828800" cy="1752600"/>
            <a:chOff x="1680" y="1296"/>
            <a:chExt cx="1152" cy="1104"/>
          </a:xfrm>
        </p:grpSpPr>
        <p:sp>
          <p:nvSpPr>
            <p:cNvPr id="25615" name="直接连接符 25614"/>
            <p:cNvSpPr/>
            <p:nvPr/>
          </p:nvSpPr>
          <p:spPr>
            <a:xfrm flipV="1">
              <a:off x="1824" y="2160"/>
              <a:ext cx="192" cy="111"/>
            </a:xfrm>
            <a:prstGeom prst="line">
              <a:avLst/>
            </a:prstGeom>
            <a:ln w="31750" cap="sq" cmpd="sng">
              <a:solidFill>
                <a:srgbClr val="CC99FF"/>
              </a:solidFill>
              <a:prstDash val="solid"/>
              <a:headEnd type="none" w="med" len="med"/>
              <a:tailEnd type="none" w="med" len="med"/>
            </a:ln>
          </p:spPr>
        </p:sp>
        <p:sp>
          <p:nvSpPr>
            <p:cNvPr id="25616" name="直接连接符 25615"/>
            <p:cNvSpPr/>
            <p:nvPr/>
          </p:nvSpPr>
          <p:spPr>
            <a:xfrm>
              <a:off x="2064" y="2064"/>
              <a:ext cx="672" cy="0"/>
            </a:xfrm>
            <a:prstGeom prst="line">
              <a:avLst/>
            </a:prstGeom>
            <a:ln w="34925" cap="sq" cmpd="sng">
              <a:solidFill>
                <a:srgbClr val="CC99FF"/>
              </a:solidFill>
              <a:prstDash val="solid"/>
              <a:headEnd type="none" w="med" len="med"/>
              <a:tailEnd type="none" w="med" len="med"/>
            </a:ln>
          </p:spPr>
        </p:sp>
        <p:sp>
          <p:nvSpPr>
            <p:cNvPr id="25617" name="直接连接符 25616"/>
            <p:cNvSpPr/>
            <p:nvPr/>
          </p:nvSpPr>
          <p:spPr>
            <a:xfrm flipV="1">
              <a:off x="2496" y="2160"/>
              <a:ext cx="192" cy="111"/>
            </a:xfrm>
            <a:prstGeom prst="line">
              <a:avLst/>
            </a:prstGeom>
            <a:ln w="31750" cap="sq" cmpd="sng">
              <a:solidFill>
                <a:srgbClr val="CC99FF"/>
              </a:solidFill>
              <a:prstDash val="solid"/>
              <a:headEnd type="none" w="med" len="med"/>
              <a:tailEnd type="none" w="med" len="med"/>
            </a:ln>
          </p:spPr>
        </p:sp>
        <p:sp>
          <p:nvSpPr>
            <p:cNvPr id="25618" name="直接连接符 25617"/>
            <p:cNvSpPr/>
            <p:nvPr/>
          </p:nvSpPr>
          <p:spPr>
            <a:xfrm>
              <a:off x="1824" y="2352"/>
              <a:ext cx="672" cy="0"/>
            </a:xfrm>
            <a:prstGeom prst="line">
              <a:avLst/>
            </a:prstGeom>
            <a:ln w="34925" cap="sq" cmpd="sng">
              <a:solidFill>
                <a:srgbClr val="CC99FF"/>
              </a:solidFill>
              <a:prstDash val="solid"/>
              <a:headEnd type="none" w="med" len="med"/>
              <a:tailEnd type="none" w="med" len="med"/>
            </a:ln>
          </p:spPr>
        </p:sp>
        <p:sp>
          <p:nvSpPr>
            <p:cNvPr id="25619" name="直接连接符 25618"/>
            <p:cNvSpPr/>
            <p:nvPr/>
          </p:nvSpPr>
          <p:spPr>
            <a:xfrm>
              <a:off x="1824" y="1632"/>
              <a:ext cx="0" cy="672"/>
            </a:xfrm>
            <a:prstGeom prst="line">
              <a:avLst/>
            </a:prstGeom>
            <a:ln w="34925" cap="sq" cmpd="sng">
              <a:solidFill>
                <a:srgbClr val="CC99FF"/>
              </a:solidFill>
              <a:prstDash val="solid"/>
              <a:headEnd type="none" w="med" len="med"/>
              <a:tailEnd type="none" w="med" len="med"/>
            </a:ln>
          </p:spPr>
        </p:sp>
        <p:sp>
          <p:nvSpPr>
            <p:cNvPr id="25620" name="直接连接符 25619"/>
            <p:cNvSpPr/>
            <p:nvPr/>
          </p:nvSpPr>
          <p:spPr>
            <a:xfrm flipV="1">
              <a:off x="2448" y="1488"/>
              <a:ext cx="192" cy="111"/>
            </a:xfrm>
            <a:prstGeom prst="line">
              <a:avLst/>
            </a:prstGeom>
            <a:ln w="31750" cap="sq" cmpd="sng">
              <a:solidFill>
                <a:srgbClr val="CC99FF"/>
              </a:solidFill>
              <a:prstDash val="solid"/>
              <a:headEnd type="none" w="med" len="med"/>
              <a:tailEnd type="none" w="med" len="med"/>
            </a:ln>
          </p:spPr>
        </p:sp>
        <p:sp>
          <p:nvSpPr>
            <p:cNvPr id="25621" name="直接连接符 25620"/>
            <p:cNvSpPr/>
            <p:nvPr/>
          </p:nvSpPr>
          <p:spPr>
            <a:xfrm>
              <a:off x="2688" y="1440"/>
              <a:ext cx="0" cy="672"/>
            </a:xfrm>
            <a:prstGeom prst="line">
              <a:avLst/>
            </a:prstGeom>
            <a:ln w="34925" cap="sq" cmpd="sng">
              <a:solidFill>
                <a:srgbClr val="CC99FF"/>
              </a:solidFill>
              <a:prstDash val="solid"/>
              <a:headEnd type="none" w="med" len="med"/>
              <a:tailEnd type="none" w="med" len="med"/>
            </a:ln>
          </p:spPr>
        </p:sp>
        <p:sp>
          <p:nvSpPr>
            <p:cNvPr id="25622" name="直接连接符 25621"/>
            <p:cNvSpPr/>
            <p:nvPr/>
          </p:nvSpPr>
          <p:spPr>
            <a:xfrm>
              <a:off x="2496" y="1584"/>
              <a:ext cx="0" cy="672"/>
            </a:xfrm>
            <a:prstGeom prst="line">
              <a:avLst/>
            </a:prstGeom>
            <a:ln w="34925" cap="sq" cmpd="sng">
              <a:solidFill>
                <a:srgbClr val="CC99FF"/>
              </a:solidFill>
              <a:prstDash val="solid"/>
              <a:headEnd type="none" w="med" len="med"/>
              <a:tailEnd type="none" w="med" len="med"/>
            </a:ln>
          </p:spPr>
        </p:sp>
        <p:sp>
          <p:nvSpPr>
            <p:cNvPr id="25623" name="直接连接符 25622"/>
            <p:cNvSpPr/>
            <p:nvPr/>
          </p:nvSpPr>
          <p:spPr>
            <a:xfrm>
              <a:off x="2016" y="1440"/>
              <a:ext cx="0" cy="672"/>
            </a:xfrm>
            <a:prstGeom prst="line">
              <a:avLst/>
            </a:prstGeom>
            <a:ln w="34925" cap="sq" cmpd="sng">
              <a:solidFill>
                <a:srgbClr val="CC99FF"/>
              </a:solidFill>
              <a:prstDash val="solid"/>
              <a:headEnd type="none" w="med" len="med"/>
              <a:tailEnd type="none" w="med" len="med"/>
            </a:ln>
          </p:spPr>
        </p:sp>
        <p:sp>
          <p:nvSpPr>
            <p:cNvPr id="25624" name="直接连接符 25623"/>
            <p:cNvSpPr/>
            <p:nvPr/>
          </p:nvSpPr>
          <p:spPr>
            <a:xfrm>
              <a:off x="1776" y="1680"/>
              <a:ext cx="672" cy="0"/>
            </a:xfrm>
            <a:prstGeom prst="line">
              <a:avLst/>
            </a:prstGeom>
            <a:ln w="34925" cap="sq" cmpd="sng">
              <a:solidFill>
                <a:srgbClr val="CC99FF"/>
              </a:solidFill>
              <a:prstDash val="solid"/>
              <a:headEnd type="none" w="med" len="med"/>
              <a:tailEnd type="none" w="med" len="med"/>
            </a:ln>
          </p:spPr>
        </p:sp>
        <p:sp>
          <p:nvSpPr>
            <p:cNvPr id="25625" name="直接连接符 25624"/>
            <p:cNvSpPr/>
            <p:nvPr/>
          </p:nvSpPr>
          <p:spPr>
            <a:xfrm flipV="1">
              <a:off x="1824" y="1440"/>
              <a:ext cx="192" cy="111"/>
            </a:xfrm>
            <a:prstGeom prst="line">
              <a:avLst/>
            </a:prstGeom>
            <a:ln w="31750" cap="sq" cmpd="sng">
              <a:solidFill>
                <a:srgbClr val="CC99FF"/>
              </a:solidFill>
              <a:prstDash val="solid"/>
              <a:headEnd type="none" w="med" len="med"/>
              <a:tailEnd type="none" w="med" len="med"/>
            </a:ln>
          </p:spPr>
        </p:sp>
        <p:sp>
          <p:nvSpPr>
            <p:cNvPr id="25626" name="直接连接符 25625"/>
            <p:cNvSpPr/>
            <p:nvPr/>
          </p:nvSpPr>
          <p:spPr>
            <a:xfrm>
              <a:off x="2016" y="1392"/>
              <a:ext cx="672" cy="0"/>
            </a:xfrm>
            <a:prstGeom prst="line">
              <a:avLst/>
            </a:prstGeom>
            <a:ln w="34925" cap="sq" cmpd="sng">
              <a:solidFill>
                <a:srgbClr val="CC99FF"/>
              </a:solidFill>
              <a:prstDash val="solid"/>
              <a:headEnd type="none" w="med" len="med"/>
              <a:tailEnd type="none" w="med" len="med"/>
            </a:ln>
          </p:spPr>
        </p:sp>
        <p:grpSp>
          <p:nvGrpSpPr>
            <p:cNvPr id="25627" name="组合 25626"/>
            <p:cNvGrpSpPr/>
            <p:nvPr/>
          </p:nvGrpSpPr>
          <p:grpSpPr>
            <a:xfrm>
              <a:off x="1680" y="1296"/>
              <a:ext cx="1152" cy="1104"/>
              <a:chOff x="1680" y="1296"/>
              <a:chExt cx="1152" cy="1104"/>
            </a:xfrm>
          </p:grpSpPr>
          <p:sp>
            <p:nvSpPr>
              <p:cNvPr id="25628" name="椭圆 25627"/>
              <p:cNvSpPr/>
              <p:nvPr/>
            </p:nvSpPr>
            <p:spPr>
              <a:xfrm>
                <a:off x="1920"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629" name="椭圆 25628"/>
              <p:cNvSpPr/>
              <p:nvPr/>
            </p:nvSpPr>
            <p:spPr>
              <a:xfrm>
                <a:off x="1680"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630" name="椭圆 25629"/>
              <p:cNvSpPr/>
              <p:nvPr/>
            </p:nvSpPr>
            <p:spPr>
              <a:xfrm>
                <a:off x="2592"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631" name="椭圆 25630"/>
              <p:cNvSpPr/>
              <p:nvPr/>
            </p:nvSpPr>
            <p:spPr>
              <a:xfrm>
                <a:off x="2304"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632" name="椭圆 25631"/>
              <p:cNvSpPr/>
              <p:nvPr/>
            </p:nvSpPr>
            <p:spPr>
              <a:xfrm>
                <a:off x="1920"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633" name="椭圆 25632"/>
              <p:cNvSpPr/>
              <p:nvPr/>
            </p:nvSpPr>
            <p:spPr>
              <a:xfrm>
                <a:off x="1680"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634" name="椭圆 25633"/>
              <p:cNvSpPr/>
              <p:nvPr/>
            </p:nvSpPr>
            <p:spPr>
              <a:xfrm>
                <a:off x="2592"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635" name="椭圆 25634"/>
              <p:cNvSpPr/>
              <p:nvPr/>
            </p:nvSpPr>
            <p:spPr>
              <a:xfrm>
                <a:off x="2352"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636" name="椭圆 25635"/>
              <p:cNvSpPr/>
              <p:nvPr/>
            </p:nvSpPr>
            <p:spPr>
              <a:xfrm>
                <a:off x="2160"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grpSp>
      <p:grpSp>
        <p:nvGrpSpPr>
          <p:cNvPr id="25637" name="组合 25636"/>
          <p:cNvGrpSpPr/>
          <p:nvPr/>
        </p:nvGrpSpPr>
        <p:grpSpPr>
          <a:xfrm>
            <a:off x="4267200" y="3048000"/>
            <a:ext cx="1828800" cy="1752600"/>
            <a:chOff x="1680" y="1296"/>
            <a:chExt cx="1152" cy="1104"/>
          </a:xfrm>
        </p:grpSpPr>
        <p:sp>
          <p:nvSpPr>
            <p:cNvPr id="25638" name="直接连接符 25637"/>
            <p:cNvSpPr/>
            <p:nvPr/>
          </p:nvSpPr>
          <p:spPr>
            <a:xfrm flipV="1">
              <a:off x="1824" y="2160"/>
              <a:ext cx="192" cy="111"/>
            </a:xfrm>
            <a:prstGeom prst="line">
              <a:avLst/>
            </a:prstGeom>
            <a:ln w="31750" cap="sq" cmpd="sng">
              <a:solidFill>
                <a:srgbClr val="99CCFF"/>
              </a:solidFill>
              <a:prstDash val="solid"/>
              <a:headEnd type="none" w="med" len="med"/>
              <a:tailEnd type="none" w="med" len="med"/>
            </a:ln>
          </p:spPr>
        </p:sp>
        <p:sp>
          <p:nvSpPr>
            <p:cNvPr id="25639" name="直接连接符 25638"/>
            <p:cNvSpPr/>
            <p:nvPr/>
          </p:nvSpPr>
          <p:spPr>
            <a:xfrm>
              <a:off x="2064" y="2064"/>
              <a:ext cx="672" cy="0"/>
            </a:xfrm>
            <a:prstGeom prst="line">
              <a:avLst/>
            </a:prstGeom>
            <a:ln w="34925" cap="sq" cmpd="sng">
              <a:solidFill>
                <a:srgbClr val="99CCFF"/>
              </a:solidFill>
              <a:prstDash val="solid"/>
              <a:headEnd type="none" w="med" len="med"/>
              <a:tailEnd type="none" w="med" len="med"/>
            </a:ln>
          </p:spPr>
        </p:sp>
        <p:sp>
          <p:nvSpPr>
            <p:cNvPr id="25640" name="直接连接符 25639"/>
            <p:cNvSpPr/>
            <p:nvPr/>
          </p:nvSpPr>
          <p:spPr>
            <a:xfrm flipV="1">
              <a:off x="2496" y="2160"/>
              <a:ext cx="192" cy="111"/>
            </a:xfrm>
            <a:prstGeom prst="line">
              <a:avLst/>
            </a:prstGeom>
            <a:ln w="31750" cap="sq" cmpd="sng">
              <a:solidFill>
                <a:srgbClr val="99CCFF"/>
              </a:solidFill>
              <a:prstDash val="solid"/>
              <a:headEnd type="none" w="med" len="med"/>
              <a:tailEnd type="none" w="med" len="med"/>
            </a:ln>
          </p:spPr>
        </p:sp>
        <p:sp>
          <p:nvSpPr>
            <p:cNvPr id="25641" name="直接连接符 25640"/>
            <p:cNvSpPr/>
            <p:nvPr/>
          </p:nvSpPr>
          <p:spPr>
            <a:xfrm>
              <a:off x="1824" y="2352"/>
              <a:ext cx="672" cy="0"/>
            </a:xfrm>
            <a:prstGeom prst="line">
              <a:avLst/>
            </a:prstGeom>
            <a:ln w="34925" cap="sq" cmpd="sng">
              <a:solidFill>
                <a:srgbClr val="99CCFF"/>
              </a:solidFill>
              <a:prstDash val="solid"/>
              <a:headEnd type="none" w="med" len="med"/>
              <a:tailEnd type="none" w="med" len="med"/>
            </a:ln>
          </p:spPr>
        </p:sp>
        <p:sp>
          <p:nvSpPr>
            <p:cNvPr id="25642" name="直接连接符 25641"/>
            <p:cNvSpPr/>
            <p:nvPr/>
          </p:nvSpPr>
          <p:spPr>
            <a:xfrm>
              <a:off x="1824" y="1632"/>
              <a:ext cx="0" cy="672"/>
            </a:xfrm>
            <a:prstGeom prst="line">
              <a:avLst/>
            </a:prstGeom>
            <a:ln w="34925" cap="sq" cmpd="sng">
              <a:solidFill>
                <a:srgbClr val="99CCFF"/>
              </a:solidFill>
              <a:prstDash val="solid"/>
              <a:headEnd type="none" w="med" len="med"/>
              <a:tailEnd type="none" w="med" len="med"/>
            </a:ln>
          </p:spPr>
        </p:sp>
        <p:sp>
          <p:nvSpPr>
            <p:cNvPr id="25643" name="直接连接符 25642"/>
            <p:cNvSpPr/>
            <p:nvPr/>
          </p:nvSpPr>
          <p:spPr>
            <a:xfrm flipV="1">
              <a:off x="2448" y="1488"/>
              <a:ext cx="192" cy="111"/>
            </a:xfrm>
            <a:prstGeom prst="line">
              <a:avLst/>
            </a:prstGeom>
            <a:ln w="31750" cap="sq" cmpd="sng">
              <a:solidFill>
                <a:srgbClr val="99CCFF"/>
              </a:solidFill>
              <a:prstDash val="solid"/>
              <a:headEnd type="none" w="med" len="med"/>
              <a:tailEnd type="none" w="med" len="med"/>
            </a:ln>
          </p:spPr>
        </p:sp>
        <p:sp>
          <p:nvSpPr>
            <p:cNvPr id="25644" name="直接连接符 25643"/>
            <p:cNvSpPr/>
            <p:nvPr/>
          </p:nvSpPr>
          <p:spPr>
            <a:xfrm>
              <a:off x="2688" y="1440"/>
              <a:ext cx="0" cy="672"/>
            </a:xfrm>
            <a:prstGeom prst="line">
              <a:avLst/>
            </a:prstGeom>
            <a:ln w="34925" cap="sq" cmpd="sng">
              <a:solidFill>
                <a:srgbClr val="99CCFF"/>
              </a:solidFill>
              <a:prstDash val="solid"/>
              <a:headEnd type="none" w="med" len="med"/>
              <a:tailEnd type="none" w="med" len="med"/>
            </a:ln>
          </p:spPr>
        </p:sp>
        <p:sp>
          <p:nvSpPr>
            <p:cNvPr id="25645" name="直接连接符 25644"/>
            <p:cNvSpPr/>
            <p:nvPr/>
          </p:nvSpPr>
          <p:spPr>
            <a:xfrm>
              <a:off x="2496" y="1584"/>
              <a:ext cx="0" cy="672"/>
            </a:xfrm>
            <a:prstGeom prst="line">
              <a:avLst/>
            </a:prstGeom>
            <a:ln w="34925" cap="sq" cmpd="sng">
              <a:solidFill>
                <a:srgbClr val="99CCFF"/>
              </a:solidFill>
              <a:prstDash val="solid"/>
              <a:headEnd type="none" w="med" len="med"/>
              <a:tailEnd type="none" w="med" len="med"/>
            </a:ln>
          </p:spPr>
        </p:sp>
        <p:sp>
          <p:nvSpPr>
            <p:cNvPr id="25646" name="直接连接符 25645"/>
            <p:cNvSpPr/>
            <p:nvPr/>
          </p:nvSpPr>
          <p:spPr>
            <a:xfrm>
              <a:off x="2016" y="1440"/>
              <a:ext cx="0" cy="672"/>
            </a:xfrm>
            <a:prstGeom prst="line">
              <a:avLst/>
            </a:prstGeom>
            <a:ln w="34925" cap="sq" cmpd="sng">
              <a:solidFill>
                <a:srgbClr val="99CCFF"/>
              </a:solidFill>
              <a:prstDash val="solid"/>
              <a:headEnd type="none" w="med" len="med"/>
              <a:tailEnd type="none" w="med" len="med"/>
            </a:ln>
          </p:spPr>
        </p:sp>
        <p:sp>
          <p:nvSpPr>
            <p:cNvPr id="25647" name="直接连接符 25646"/>
            <p:cNvSpPr/>
            <p:nvPr/>
          </p:nvSpPr>
          <p:spPr>
            <a:xfrm>
              <a:off x="1776" y="1680"/>
              <a:ext cx="672" cy="0"/>
            </a:xfrm>
            <a:prstGeom prst="line">
              <a:avLst/>
            </a:prstGeom>
            <a:ln w="34925" cap="sq" cmpd="sng">
              <a:solidFill>
                <a:srgbClr val="99CCFF"/>
              </a:solidFill>
              <a:prstDash val="solid"/>
              <a:headEnd type="none" w="med" len="med"/>
              <a:tailEnd type="none" w="med" len="med"/>
            </a:ln>
          </p:spPr>
        </p:sp>
        <p:sp>
          <p:nvSpPr>
            <p:cNvPr id="25648" name="直接连接符 25647"/>
            <p:cNvSpPr/>
            <p:nvPr/>
          </p:nvSpPr>
          <p:spPr>
            <a:xfrm flipV="1">
              <a:off x="1824" y="1440"/>
              <a:ext cx="192" cy="111"/>
            </a:xfrm>
            <a:prstGeom prst="line">
              <a:avLst/>
            </a:prstGeom>
            <a:ln w="31750" cap="sq" cmpd="sng">
              <a:solidFill>
                <a:srgbClr val="99CCFF"/>
              </a:solidFill>
              <a:prstDash val="solid"/>
              <a:headEnd type="none" w="med" len="med"/>
              <a:tailEnd type="none" w="med" len="med"/>
            </a:ln>
          </p:spPr>
        </p:sp>
        <p:sp>
          <p:nvSpPr>
            <p:cNvPr id="25649" name="直接连接符 25648"/>
            <p:cNvSpPr/>
            <p:nvPr/>
          </p:nvSpPr>
          <p:spPr>
            <a:xfrm>
              <a:off x="2016" y="1392"/>
              <a:ext cx="672" cy="0"/>
            </a:xfrm>
            <a:prstGeom prst="line">
              <a:avLst/>
            </a:prstGeom>
            <a:ln w="34925" cap="sq" cmpd="sng">
              <a:solidFill>
                <a:srgbClr val="99CCFF"/>
              </a:solidFill>
              <a:prstDash val="solid"/>
              <a:headEnd type="none" w="med" len="med"/>
              <a:tailEnd type="none" w="med" len="med"/>
            </a:ln>
          </p:spPr>
        </p:sp>
        <p:grpSp>
          <p:nvGrpSpPr>
            <p:cNvPr id="25650" name="组合 25649"/>
            <p:cNvGrpSpPr/>
            <p:nvPr/>
          </p:nvGrpSpPr>
          <p:grpSpPr>
            <a:xfrm>
              <a:off x="1680" y="1296"/>
              <a:ext cx="1152" cy="1104"/>
              <a:chOff x="1680" y="1296"/>
              <a:chExt cx="1152" cy="1104"/>
            </a:xfrm>
          </p:grpSpPr>
          <p:sp>
            <p:nvSpPr>
              <p:cNvPr id="25651" name="椭圆 25650"/>
              <p:cNvSpPr/>
              <p:nvPr/>
            </p:nvSpPr>
            <p:spPr>
              <a:xfrm>
                <a:off x="1920"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652" name="椭圆 25651"/>
              <p:cNvSpPr/>
              <p:nvPr/>
            </p:nvSpPr>
            <p:spPr>
              <a:xfrm>
                <a:off x="1680"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653" name="椭圆 25652"/>
              <p:cNvSpPr/>
              <p:nvPr/>
            </p:nvSpPr>
            <p:spPr>
              <a:xfrm>
                <a:off x="2592" y="1296"/>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654" name="椭圆 25653"/>
              <p:cNvSpPr/>
              <p:nvPr/>
            </p:nvSpPr>
            <p:spPr>
              <a:xfrm>
                <a:off x="2304" y="148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655" name="椭圆 25654"/>
              <p:cNvSpPr/>
              <p:nvPr/>
            </p:nvSpPr>
            <p:spPr>
              <a:xfrm>
                <a:off x="1920"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656" name="椭圆 25655"/>
              <p:cNvSpPr/>
              <p:nvPr/>
            </p:nvSpPr>
            <p:spPr>
              <a:xfrm>
                <a:off x="1680"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657" name="椭圆 25656"/>
              <p:cNvSpPr/>
              <p:nvPr/>
            </p:nvSpPr>
            <p:spPr>
              <a:xfrm>
                <a:off x="2592" y="1968"/>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658" name="椭圆 25657"/>
              <p:cNvSpPr/>
              <p:nvPr/>
            </p:nvSpPr>
            <p:spPr>
              <a:xfrm>
                <a:off x="2352" y="2160"/>
                <a:ext cx="240" cy="240"/>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sp>
            <p:nvSpPr>
              <p:cNvPr id="25659" name="椭圆 25658"/>
              <p:cNvSpPr/>
              <p:nvPr/>
            </p:nvSpPr>
            <p:spPr>
              <a:xfrm>
                <a:off x="2160" y="1824"/>
                <a:ext cx="144" cy="144"/>
              </a:xfrm>
              <a:prstGeom prst="ellipse">
                <a:avLst/>
              </a:prstGeom>
              <a:solidFill>
                <a:srgbClr val="0000FF"/>
              </a:solidFill>
              <a:ln w="12700" cap="sq" cmpd="sng">
                <a:solidFill>
                  <a:srgbClr val="99CCFF"/>
                </a:solidFill>
                <a:prstDash val="solid"/>
                <a:headEnd type="none" w="med" len="med"/>
                <a:tailEnd type="none" w="med" len="med"/>
              </a:ln>
            </p:spPr>
            <p:txBody>
              <a:bodyPr/>
              <a:p>
                <a:endParaRPr lang="zh-CN" altLang="en-US"/>
              </a:p>
            </p:txBody>
          </p:sp>
        </p:grpSp>
      </p:grpSp>
      <p:grpSp>
        <p:nvGrpSpPr>
          <p:cNvPr id="25660" name="组合 25659"/>
          <p:cNvGrpSpPr/>
          <p:nvPr/>
        </p:nvGrpSpPr>
        <p:grpSpPr>
          <a:xfrm>
            <a:off x="4267200" y="3048000"/>
            <a:ext cx="1828800" cy="1752600"/>
            <a:chOff x="1680" y="1296"/>
            <a:chExt cx="1152" cy="1104"/>
          </a:xfrm>
        </p:grpSpPr>
        <p:sp>
          <p:nvSpPr>
            <p:cNvPr id="25661" name="直接连接符 25660"/>
            <p:cNvSpPr/>
            <p:nvPr/>
          </p:nvSpPr>
          <p:spPr>
            <a:xfrm flipV="1">
              <a:off x="1824" y="2160"/>
              <a:ext cx="192" cy="111"/>
            </a:xfrm>
            <a:prstGeom prst="line">
              <a:avLst/>
            </a:prstGeom>
            <a:ln w="31750" cap="sq" cmpd="sng">
              <a:solidFill>
                <a:srgbClr val="CC99FF"/>
              </a:solidFill>
              <a:prstDash val="solid"/>
              <a:headEnd type="none" w="med" len="med"/>
              <a:tailEnd type="none" w="med" len="med"/>
            </a:ln>
          </p:spPr>
        </p:sp>
        <p:sp>
          <p:nvSpPr>
            <p:cNvPr id="25662" name="直接连接符 25661"/>
            <p:cNvSpPr/>
            <p:nvPr/>
          </p:nvSpPr>
          <p:spPr>
            <a:xfrm>
              <a:off x="2064" y="2064"/>
              <a:ext cx="672" cy="0"/>
            </a:xfrm>
            <a:prstGeom prst="line">
              <a:avLst/>
            </a:prstGeom>
            <a:ln w="34925" cap="sq" cmpd="sng">
              <a:solidFill>
                <a:srgbClr val="CC99FF"/>
              </a:solidFill>
              <a:prstDash val="solid"/>
              <a:headEnd type="none" w="med" len="med"/>
              <a:tailEnd type="none" w="med" len="med"/>
            </a:ln>
          </p:spPr>
        </p:sp>
        <p:sp>
          <p:nvSpPr>
            <p:cNvPr id="25663" name="直接连接符 25662"/>
            <p:cNvSpPr/>
            <p:nvPr/>
          </p:nvSpPr>
          <p:spPr>
            <a:xfrm flipV="1">
              <a:off x="2496" y="2160"/>
              <a:ext cx="192" cy="111"/>
            </a:xfrm>
            <a:prstGeom prst="line">
              <a:avLst/>
            </a:prstGeom>
            <a:ln w="31750" cap="sq" cmpd="sng">
              <a:solidFill>
                <a:srgbClr val="CC99FF"/>
              </a:solidFill>
              <a:prstDash val="solid"/>
              <a:headEnd type="none" w="med" len="med"/>
              <a:tailEnd type="none" w="med" len="med"/>
            </a:ln>
          </p:spPr>
        </p:sp>
        <p:sp>
          <p:nvSpPr>
            <p:cNvPr id="25664" name="直接连接符 25663"/>
            <p:cNvSpPr/>
            <p:nvPr/>
          </p:nvSpPr>
          <p:spPr>
            <a:xfrm>
              <a:off x="1824" y="2352"/>
              <a:ext cx="672" cy="0"/>
            </a:xfrm>
            <a:prstGeom prst="line">
              <a:avLst/>
            </a:prstGeom>
            <a:ln w="34925" cap="sq" cmpd="sng">
              <a:solidFill>
                <a:srgbClr val="CC99FF"/>
              </a:solidFill>
              <a:prstDash val="solid"/>
              <a:headEnd type="none" w="med" len="med"/>
              <a:tailEnd type="none" w="med" len="med"/>
            </a:ln>
          </p:spPr>
        </p:sp>
        <p:sp>
          <p:nvSpPr>
            <p:cNvPr id="25665" name="直接连接符 25664"/>
            <p:cNvSpPr/>
            <p:nvPr/>
          </p:nvSpPr>
          <p:spPr>
            <a:xfrm>
              <a:off x="1824" y="1632"/>
              <a:ext cx="0" cy="672"/>
            </a:xfrm>
            <a:prstGeom prst="line">
              <a:avLst/>
            </a:prstGeom>
            <a:ln w="34925" cap="sq" cmpd="sng">
              <a:solidFill>
                <a:srgbClr val="CC99FF"/>
              </a:solidFill>
              <a:prstDash val="solid"/>
              <a:headEnd type="none" w="med" len="med"/>
              <a:tailEnd type="none" w="med" len="med"/>
            </a:ln>
          </p:spPr>
        </p:sp>
        <p:sp>
          <p:nvSpPr>
            <p:cNvPr id="25666" name="直接连接符 25665"/>
            <p:cNvSpPr/>
            <p:nvPr/>
          </p:nvSpPr>
          <p:spPr>
            <a:xfrm flipV="1">
              <a:off x="2448" y="1488"/>
              <a:ext cx="192" cy="111"/>
            </a:xfrm>
            <a:prstGeom prst="line">
              <a:avLst/>
            </a:prstGeom>
            <a:ln w="31750" cap="sq" cmpd="sng">
              <a:solidFill>
                <a:srgbClr val="CC99FF"/>
              </a:solidFill>
              <a:prstDash val="solid"/>
              <a:headEnd type="none" w="med" len="med"/>
              <a:tailEnd type="none" w="med" len="med"/>
            </a:ln>
          </p:spPr>
        </p:sp>
        <p:sp>
          <p:nvSpPr>
            <p:cNvPr id="25667" name="直接连接符 25666"/>
            <p:cNvSpPr/>
            <p:nvPr/>
          </p:nvSpPr>
          <p:spPr>
            <a:xfrm>
              <a:off x="2688" y="1440"/>
              <a:ext cx="0" cy="672"/>
            </a:xfrm>
            <a:prstGeom prst="line">
              <a:avLst/>
            </a:prstGeom>
            <a:ln w="34925" cap="sq" cmpd="sng">
              <a:solidFill>
                <a:srgbClr val="CC99FF"/>
              </a:solidFill>
              <a:prstDash val="solid"/>
              <a:headEnd type="none" w="med" len="med"/>
              <a:tailEnd type="none" w="med" len="med"/>
            </a:ln>
          </p:spPr>
        </p:sp>
        <p:sp>
          <p:nvSpPr>
            <p:cNvPr id="25668" name="直接连接符 25667"/>
            <p:cNvSpPr/>
            <p:nvPr/>
          </p:nvSpPr>
          <p:spPr>
            <a:xfrm>
              <a:off x="2496" y="1584"/>
              <a:ext cx="0" cy="672"/>
            </a:xfrm>
            <a:prstGeom prst="line">
              <a:avLst/>
            </a:prstGeom>
            <a:ln w="34925" cap="sq" cmpd="sng">
              <a:solidFill>
                <a:srgbClr val="CC99FF"/>
              </a:solidFill>
              <a:prstDash val="solid"/>
              <a:headEnd type="none" w="med" len="med"/>
              <a:tailEnd type="none" w="med" len="med"/>
            </a:ln>
          </p:spPr>
        </p:sp>
        <p:sp>
          <p:nvSpPr>
            <p:cNvPr id="25669" name="直接连接符 25668"/>
            <p:cNvSpPr/>
            <p:nvPr/>
          </p:nvSpPr>
          <p:spPr>
            <a:xfrm>
              <a:off x="2016" y="1440"/>
              <a:ext cx="0" cy="672"/>
            </a:xfrm>
            <a:prstGeom prst="line">
              <a:avLst/>
            </a:prstGeom>
            <a:ln w="34925" cap="sq" cmpd="sng">
              <a:solidFill>
                <a:srgbClr val="CC99FF"/>
              </a:solidFill>
              <a:prstDash val="solid"/>
              <a:headEnd type="none" w="med" len="med"/>
              <a:tailEnd type="none" w="med" len="med"/>
            </a:ln>
          </p:spPr>
        </p:sp>
        <p:sp>
          <p:nvSpPr>
            <p:cNvPr id="25670" name="直接连接符 25669"/>
            <p:cNvSpPr/>
            <p:nvPr/>
          </p:nvSpPr>
          <p:spPr>
            <a:xfrm>
              <a:off x="1776" y="1680"/>
              <a:ext cx="672" cy="0"/>
            </a:xfrm>
            <a:prstGeom prst="line">
              <a:avLst/>
            </a:prstGeom>
            <a:ln w="34925" cap="sq" cmpd="sng">
              <a:solidFill>
                <a:srgbClr val="CC99FF"/>
              </a:solidFill>
              <a:prstDash val="solid"/>
              <a:headEnd type="none" w="med" len="med"/>
              <a:tailEnd type="none" w="med" len="med"/>
            </a:ln>
          </p:spPr>
        </p:sp>
        <p:sp>
          <p:nvSpPr>
            <p:cNvPr id="25671" name="直接连接符 25670"/>
            <p:cNvSpPr/>
            <p:nvPr/>
          </p:nvSpPr>
          <p:spPr>
            <a:xfrm flipV="1">
              <a:off x="1824" y="1440"/>
              <a:ext cx="192" cy="111"/>
            </a:xfrm>
            <a:prstGeom prst="line">
              <a:avLst/>
            </a:prstGeom>
            <a:ln w="31750" cap="sq" cmpd="sng">
              <a:solidFill>
                <a:srgbClr val="CC99FF"/>
              </a:solidFill>
              <a:prstDash val="solid"/>
              <a:headEnd type="none" w="med" len="med"/>
              <a:tailEnd type="none" w="med" len="med"/>
            </a:ln>
          </p:spPr>
        </p:sp>
        <p:sp>
          <p:nvSpPr>
            <p:cNvPr id="25672" name="直接连接符 25671"/>
            <p:cNvSpPr/>
            <p:nvPr/>
          </p:nvSpPr>
          <p:spPr>
            <a:xfrm>
              <a:off x="2016" y="1392"/>
              <a:ext cx="672" cy="0"/>
            </a:xfrm>
            <a:prstGeom prst="line">
              <a:avLst/>
            </a:prstGeom>
            <a:ln w="34925" cap="sq" cmpd="sng">
              <a:solidFill>
                <a:srgbClr val="CC99FF"/>
              </a:solidFill>
              <a:prstDash val="solid"/>
              <a:headEnd type="none" w="med" len="med"/>
              <a:tailEnd type="none" w="med" len="med"/>
            </a:ln>
          </p:spPr>
        </p:sp>
        <p:grpSp>
          <p:nvGrpSpPr>
            <p:cNvPr id="25673" name="组合 25672"/>
            <p:cNvGrpSpPr/>
            <p:nvPr/>
          </p:nvGrpSpPr>
          <p:grpSpPr>
            <a:xfrm>
              <a:off x="1680" y="1296"/>
              <a:ext cx="1152" cy="1104"/>
              <a:chOff x="1680" y="1296"/>
              <a:chExt cx="1152" cy="1104"/>
            </a:xfrm>
          </p:grpSpPr>
          <p:sp>
            <p:nvSpPr>
              <p:cNvPr id="25674" name="椭圆 25673"/>
              <p:cNvSpPr/>
              <p:nvPr/>
            </p:nvSpPr>
            <p:spPr>
              <a:xfrm>
                <a:off x="1920"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675" name="椭圆 25674"/>
              <p:cNvSpPr/>
              <p:nvPr/>
            </p:nvSpPr>
            <p:spPr>
              <a:xfrm>
                <a:off x="1680"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676" name="椭圆 25675"/>
              <p:cNvSpPr/>
              <p:nvPr/>
            </p:nvSpPr>
            <p:spPr>
              <a:xfrm>
                <a:off x="2592" y="1296"/>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677" name="椭圆 25676"/>
              <p:cNvSpPr/>
              <p:nvPr/>
            </p:nvSpPr>
            <p:spPr>
              <a:xfrm>
                <a:off x="2304" y="148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678" name="椭圆 25677"/>
              <p:cNvSpPr/>
              <p:nvPr/>
            </p:nvSpPr>
            <p:spPr>
              <a:xfrm>
                <a:off x="1920"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679" name="椭圆 25678"/>
              <p:cNvSpPr/>
              <p:nvPr/>
            </p:nvSpPr>
            <p:spPr>
              <a:xfrm>
                <a:off x="1680"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680" name="椭圆 25679"/>
              <p:cNvSpPr/>
              <p:nvPr/>
            </p:nvSpPr>
            <p:spPr>
              <a:xfrm>
                <a:off x="2592" y="1968"/>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681" name="椭圆 25680"/>
              <p:cNvSpPr/>
              <p:nvPr/>
            </p:nvSpPr>
            <p:spPr>
              <a:xfrm>
                <a:off x="2352" y="2160"/>
                <a:ext cx="240" cy="240"/>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sp>
            <p:nvSpPr>
              <p:cNvPr id="25682" name="椭圆 25681"/>
              <p:cNvSpPr/>
              <p:nvPr/>
            </p:nvSpPr>
            <p:spPr>
              <a:xfrm>
                <a:off x="2160" y="1824"/>
                <a:ext cx="144" cy="144"/>
              </a:xfrm>
              <a:prstGeom prst="ellipse">
                <a:avLst/>
              </a:prstGeom>
              <a:solidFill>
                <a:srgbClr val="FF00FF"/>
              </a:solidFill>
              <a:ln w="12700" cap="sq" cmpd="sng">
                <a:solidFill>
                  <a:srgbClr val="CC99FF"/>
                </a:solidFill>
                <a:prstDash val="solid"/>
                <a:headEnd type="none" w="med" len="med"/>
                <a:tailEnd type="none" w="med" len="med"/>
              </a:ln>
            </p:spPr>
            <p:txBody>
              <a:bodyPr/>
              <a:p>
                <a:endParaRPr lang="zh-CN" altLang="en-US"/>
              </a:p>
            </p:txBody>
          </p:sp>
        </p:grpSp>
      </p:grpSp>
      <p:sp>
        <p:nvSpPr>
          <p:cNvPr id="25683" name="直接连接符 25682"/>
          <p:cNvSpPr/>
          <p:nvPr/>
        </p:nvSpPr>
        <p:spPr>
          <a:xfrm>
            <a:off x="5257800" y="4114800"/>
            <a:ext cx="3810000" cy="1143000"/>
          </a:xfrm>
          <a:prstGeom prst="line">
            <a:avLst/>
          </a:prstGeom>
          <a:ln w="38100" cap="sq" cmpd="sng">
            <a:solidFill>
              <a:srgbClr val="FF3300"/>
            </a:solidFill>
            <a:prstDash val="solid"/>
            <a:headEnd type="none" w="med" len="med"/>
            <a:tailEnd type="triangle" w="med" len="med"/>
          </a:ln>
        </p:spPr>
      </p:sp>
      <p:grpSp>
        <p:nvGrpSpPr>
          <p:cNvPr id="25684" name="组合 25683"/>
          <p:cNvGrpSpPr/>
          <p:nvPr/>
        </p:nvGrpSpPr>
        <p:grpSpPr>
          <a:xfrm>
            <a:off x="8382000" y="4343400"/>
            <a:ext cx="1828800" cy="1752600"/>
            <a:chOff x="4320" y="2016"/>
            <a:chExt cx="1152" cy="1104"/>
          </a:xfrm>
        </p:grpSpPr>
        <p:grpSp>
          <p:nvGrpSpPr>
            <p:cNvPr id="25685" name="组合 25684"/>
            <p:cNvGrpSpPr/>
            <p:nvPr/>
          </p:nvGrpSpPr>
          <p:grpSpPr>
            <a:xfrm>
              <a:off x="4416" y="2112"/>
              <a:ext cx="960" cy="960"/>
              <a:chOff x="4416" y="2112"/>
              <a:chExt cx="960" cy="960"/>
            </a:xfrm>
          </p:grpSpPr>
          <p:sp>
            <p:nvSpPr>
              <p:cNvPr id="25686" name="直接连接符 25685"/>
              <p:cNvSpPr/>
              <p:nvPr/>
            </p:nvSpPr>
            <p:spPr>
              <a:xfrm flipV="1">
                <a:off x="4464" y="2880"/>
                <a:ext cx="192" cy="111"/>
              </a:xfrm>
              <a:prstGeom prst="line">
                <a:avLst/>
              </a:prstGeom>
              <a:ln w="31750" cap="sq" cmpd="sng">
                <a:solidFill>
                  <a:srgbClr val="FFFF00"/>
                </a:solidFill>
                <a:prstDash val="solid"/>
                <a:headEnd type="none" w="med" len="med"/>
                <a:tailEnd type="none" w="med" len="med"/>
              </a:ln>
            </p:spPr>
          </p:sp>
          <p:sp>
            <p:nvSpPr>
              <p:cNvPr id="25687" name="直接连接符 25686"/>
              <p:cNvSpPr/>
              <p:nvPr/>
            </p:nvSpPr>
            <p:spPr>
              <a:xfrm>
                <a:off x="4704" y="2784"/>
                <a:ext cx="672" cy="0"/>
              </a:xfrm>
              <a:prstGeom prst="line">
                <a:avLst/>
              </a:prstGeom>
              <a:ln w="34925" cap="sq" cmpd="sng">
                <a:solidFill>
                  <a:srgbClr val="FFFF00"/>
                </a:solidFill>
                <a:prstDash val="solid"/>
                <a:headEnd type="none" w="med" len="med"/>
                <a:tailEnd type="none" w="med" len="med"/>
              </a:ln>
            </p:spPr>
          </p:sp>
          <p:sp>
            <p:nvSpPr>
              <p:cNvPr id="25688" name="直接连接符 25687"/>
              <p:cNvSpPr/>
              <p:nvPr/>
            </p:nvSpPr>
            <p:spPr>
              <a:xfrm flipV="1">
                <a:off x="5136" y="2880"/>
                <a:ext cx="192" cy="111"/>
              </a:xfrm>
              <a:prstGeom prst="line">
                <a:avLst/>
              </a:prstGeom>
              <a:ln w="31750" cap="sq" cmpd="sng">
                <a:solidFill>
                  <a:srgbClr val="FFFF00"/>
                </a:solidFill>
                <a:prstDash val="solid"/>
                <a:headEnd type="none" w="med" len="med"/>
                <a:tailEnd type="none" w="med" len="med"/>
              </a:ln>
            </p:spPr>
          </p:sp>
          <p:sp>
            <p:nvSpPr>
              <p:cNvPr id="25689" name="直接连接符 25688"/>
              <p:cNvSpPr/>
              <p:nvPr/>
            </p:nvSpPr>
            <p:spPr>
              <a:xfrm>
                <a:off x="4464" y="3072"/>
                <a:ext cx="672" cy="0"/>
              </a:xfrm>
              <a:prstGeom prst="line">
                <a:avLst/>
              </a:prstGeom>
              <a:ln w="34925" cap="sq" cmpd="sng">
                <a:solidFill>
                  <a:srgbClr val="FFFF00"/>
                </a:solidFill>
                <a:prstDash val="solid"/>
                <a:headEnd type="none" w="med" len="med"/>
                <a:tailEnd type="none" w="med" len="med"/>
              </a:ln>
            </p:spPr>
          </p:sp>
          <p:sp>
            <p:nvSpPr>
              <p:cNvPr id="25690" name="直接连接符 25689"/>
              <p:cNvSpPr/>
              <p:nvPr/>
            </p:nvSpPr>
            <p:spPr>
              <a:xfrm>
                <a:off x="4464" y="2352"/>
                <a:ext cx="0" cy="672"/>
              </a:xfrm>
              <a:prstGeom prst="line">
                <a:avLst/>
              </a:prstGeom>
              <a:ln w="34925" cap="sq" cmpd="sng">
                <a:solidFill>
                  <a:srgbClr val="FFFF00"/>
                </a:solidFill>
                <a:prstDash val="solid"/>
                <a:headEnd type="none" w="med" len="med"/>
                <a:tailEnd type="none" w="med" len="med"/>
              </a:ln>
            </p:spPr>
          </p:sp>
          <p:sp>
            <p:nvSpPr>
              <p:cNvPr id="25691" name="直接连接符 25690"/>
              <p:cNvSpPr/>
              <p:nvPr/>
            </p:nvSpPr>
            <p:spPr>
              <a:xfrm flipV="1">
                <a:off x="5088" y="2208"/>
                <a:ext cx="192" cy="111"/>
              </a:xfrm>
              <a:prstGeom prst="line">
                <a:avLst/>
              </a:prstGeom>
              <a:ln w="31750" cap="sq" cmpd="sng">
                <a:solidFill>
                  <a:srgbClr val="FFFF00"/>
                </a:solidFill>
                <a:prstDash val="solid"/>
                <a:headEnd type="none" w="med" len="med"/>
                <a:tailEnd type="none" w="med" len="med"/>
              </a:ln>
            </p:spPr>
          </p:sp>
          <p:sp>
            <p:nvSpPr>
              <p:cNvPr id="25692" name="直接连接符 25691"/>
              <p:cNvSpPr/>
              <p:nvPr/>
            </p:nvSpPr>
            <p:spPr>
              <a:xfrm>
                <a:off x="5328" y="2160"/>
                <a:ext cx="0" cy="672"/>
              </a:xfrm>
              <a:prstGeom prst="line">
                <a:avLst/>
              </a:prstGeom>
              <a:ln w="34925" cap="sq" cmpd="sng">
                <a:solidFill>
                  <a:srgbClr val="FFFF00"/>
                </a:solidFill>
                <a:prstDash val="solid"/>
                <a:headEnd type="none" w="med" len="med"/>
                <a:tailEnd type="none" w="med" len="med"/>
              </a:ln>
            </p:spPr>
          </p:sp>
          <p:sp>
            <p:nvSpPr>
              <p:cNvPr id="25693" name="直接连接符 25692"/>
              <p:cNvSpPr/>
              <p:nvPr/>
            </p:nvSpPr>
            <p:spPr>
              <a:xfrm>
                <a:off x="5136" y="2304"/>
                <a:ext cx="0" cy="672"/>
              </a:xfrm>
              <a:prstGeom prst="line">
                <a:avLst/>
              </a:prstGeom>
              <a:ln w="34925" cap="sq" cmpd="sng">
                <a:solidFill>
                  <a:srgbClr val="FFFF00"/>
                </a:solidFill>
                <a:prstDash val="solid"/>
                <a:headEnd type="none" w="med" len="med"/>
                <a:tailEnd type="none" w="med" len="med"/>
              </a:ln>
            </p:spPr>
          </p:sp>
          <p:sp>
            <p:nvSpPr>
              <p:cNvPr id="25694" name="直接连接符 25693"/>
              <p:cNvSpPr/>
              <p:nvPr/>
            </p:nvSpPr>
            <p:spPr>
              <a:xfrm>
                <a:off x="4656" y="2160"/>
                <a:ext cx="0" cy="672"/>
              </a:xfrm>
              <a:prstGeom prst="line">
                <a:avLst/>
              </a:prstGeom>
              <a:ln w="34925" cap="sq" cmpd="sng">
                <a:solidFill>
                  <a:srgbClr val="FFFF00"/>
                </a:solidFill>
                <a:prstDash val="solid"/>
                <a:headEnd type="none" w="med" len="med"/>
                <a:tailEnd type="none" w="med" len="med"/>
              </a:ln>
            </p:spPr>
          </p:sp>
          <p:sp>
            <p:nvSpPr>
              <p:cNvPr id="25695" name="直接连接符 25694"/>
              <p:cNvSpPr/>
              <p:nvPr/>
            </p:nvSpPr>
            <p:spPr>
              <a:xfrm>
                <a:off x="4416" y="2400"/>
                <a:ext cx="672" cy="0"/>
              </a:xfrm>
              <a:prstGeom prst="line">
                <a:avLst/>
              </a:prstGeom>
              <a:ln w="34925" cap="sq" cmpd="sng">
                <a:solidFill>
                  <a:srgbClr val="FFFF00"/>
                </a:solidFill>
                <a:prstDash val="solid"/>
                <a:headEnd type="none" w="med" len="med"/>
                <a:tailEnd type="none" w="med" len="med"/>
              </a:ln>
            </p:spPr>
          </p:sp>
          <p:sp>
            <p:nvSpPr>
              <p:cNvPr id="25696" name="直接连接符 25695"/>
              <p:cNvSpPr/>
              <p:nvPr/>
            </p:nvSpPr>
            <p:spPr>
              <a:xfrm flipV="1">
                <a:off x="4464" y="2160"/>
                <a:ext cx="192" cy="111"/>
              </a:xfrm>
              <a:prstGeom prst="line">
                <a:avLst/>
              </a:prstGeom>
              <a:ln w="31750" cap="sq" cmpd="sng">
                <a:solidFill>
                  <a:srgbClr val="FFFF00"/>
                </a:solidFill>
                <a:prstDash val="solid"/>
                <a:headEnd type="none" w="med" len="med"/>
                <a:tailEnd type="none" w="med" len="med"/>
              </a:ln>
            </p:spPr>
          </p:sp>
          <p:sp>
            <p:nvSpPr>
              <p:cNvPr id="25697" name="直接连接符 25696"/>
              <p:cNvSpPr/>
              <p:nvPr/>
            </p:nvSpPr>
            <p:spPr>
              <a:xfrm>
                <a:off x="4656" y="2112"/>
                <a:ext cx="672" cy="0"/>
              </a:xfrm>
              <a:prstGeom prst="line">
                <a:avLst/>
              </a:prstGeom>
              <a:ln w="34925" cap="sq" cmpd="sng">
                <a:solidFill>
                  <a:srgbClr val="FFFF00"/>
                </a:solidFill>
                <a:prstDash val="solid"/>
                <a:headEnd type="none" w="med" len="med"/>
                <a:tailEnd type="none" w="med" len="med"/>
              </a:ln>
            </p:spPr>
          </p:sp>
        </p:grpSp>
        <p:grpSp>
          <p:nvGrpSpPr>
            <p:cNvPr id="25698" name="组合 25697"/>
            <p:cNvGrpSpPr/>
            <p:nvPr/>
          </p:nvGrpSpPr>
          <p:grpSpPr>
            <a:xfrm>
              <a:off x="4320" y="2016"/>
              <a:ext cx="1152" cy="1104"/>
              <a:chOff x="4320" y="2016"/>
              <a:chExt cx="1152" cy="1104"/>
            </a:xfrm>
          </p:grpSpPr>
          <p:sp>
            <p:nvSpPr>
              <p:cNvPr id="25699" name="椭圆 25698"/>
              <p:cNvSpPr/>
              <p:nvPr/>
            </p:nvSpPr>
            <p:spPr>
              <a:xfrm>
                <a:off x="4560" y="2016"/>
                <a:ext cx="240" cy="240"/>
              </a:xfrm>
              <a:prstGeom prst="ellipse">
                <a:avLst/>
              </a:prstGeom>
              <a:gradFill rotWithShape="0">
                <a:gsLst>
                  <a:gs pos="0">
                    <a:schemeClr val="tx1"/>
                  </a:gs>
                  <a:gs pos="100000">
                    <a:srgbClr val="00FF00"/>
                  </a:gs>
                </a:gsLst>
                <a:path path="shape">
                  <a:fillToRect l="50000" t="50000" r="50000" b="50000"/>
                </a:path>
                <a:tileRect/>
              </a:gradFill>
              <a:ln w="12700">
                <a:noFill/>
              </a:ln>
            </p:spPr>
            <p:txBody>
              <a:bodyPr/>
              <a:p>
                <a:endParaRPr lang="zh-CN" altLang="en-US"/>
              </a:p>
            </p:txBody>
          </p:sp>
          <p:sp>
            <p:nvSpPr>
              <p:cNvPr id="25700" name="椭圆 25699"/>
              <p:cNvSpPr/>
              <p:nvPr/>
            </p:nvSpPr>
            <p:spPr>
              <a:xfrm>
                <a:off x="4320" y="2208"/>
                <a:ext cx="240" cy="240"/>
              </a:xfrm>
              <a:prstGeom prst="ellipse">
                <a:avLst/>
              </a:prstGeom>
              <a:gradFill rotWithShape="0">
                <a:gsLst>
                  <a:gs pos="0">
                    <a:schemeClr val="tx1"/>
                  </a:gs>
                  <a:gs pos="100000">
                    <a:srgbClr val="00FF00"/>
                  </a:gs>
                </a:gsLst>
                <a:path path="shape">
                  <a:fillToRect l="50000" t="50000" r="50000" b="50000"/>
                </a:path>
                <a:tileRect/>
              </a:gradFill>
              <a:ln w="12700">
                <a:noFill/>
              </a:ln>
            </p:spPr>
            <p:txBody>
              <a:bodyPr/>
              <a:p>
                <a:endParaRPr lang="zh-CN" altLang="en-US"/>
              </a:p>
            </p:txBody>
          </p:sp>
          <p:sp>
            <p:nvSpPr>
              <p:cNvPr id="25701" name="椭圆 25700"/>
              <p:cNvSpPr/>
              <p:nvPr/>
            </p:nvSpPr>
            <p:spPr>
              <a:xfrm>
                <a:off x="5232" y="2016"/>
                <a:ext cx="240" cy="240"/>
              </a:xfrm>
              <a:prstGeom prst="ellipse">
                <a:avLst/>
              </a:prstGeom>
              <a:gradFill rotWithShape="0">
                <a:gsLst>
                  <a:gs pos="0">
                    <a:schemeClr val="tx1"/>
                  </a:gs>
                  <a:gs pos="100000">
                    <a:srgbClr val="00FF00"/>
                  </a:gs>
                </a:gsLst>
                <a:path path="shape">
                  <a:fillToRect l="50000" t="50000" r="50000" b="50000"/>
                </a:path>
                <a:tileRect/>
              </a:gradFill>
              <a:ln w="12700">
                <a:noFill/>
              </a:ln>
            </p:spPr>
            <p:txBody>
              <a:bodyPr/>
              <a:p>
                <a:endParaRPr lang="zh-CN" altLang="en-US"/>
              </a:p>
            </p:txBody>
          </p:sp>
          <p:sp>
            <p:nvSpPr>
              <p:cNvPr id="25702" name="椭圆 25701"/>
              <p:cNvSpPr/>
              <p:nvPr/>
            </p:nvSpPr>
            <p:spPr>
              <a:xfrm>
                <a:off x="4944" y="2208"/>
                <a:ext cx="240" cy="240"/>
              </a:xfrm>
              <a:prstGeom prst="ellipse">
                <a:avLst/>
              </a:prstGeom>
              <a:gradFill rotWithShape="0">
                <a:gsLst>
                  <a:gs pos="0">
                    <a:schemeClr val="tx1"/>
                  </a:gs>
                  <a:gs pos="100000">
                    <a:srgbClr val="00FF00"/>
                  </a:gs>
                </a:gsLst>
                <a:path path="shape">
                  <a:fillToRect l="50000" t="50000" r="50000" b="50000"/>
                </a:path>
                <a:tileRect/>
              </a:gradFill>
              <a:ln w="12700">
                <a:noFill/>
              </a:ln>
            </p:spPr>
            <p:txBody>
              <a:bodyPr/>
              <a:p>
                <a:endParaRPr lang="zh-CN" altLang="en-US"/>
              </a:p>
            </p:txBody>
          </p:sp>
          <p:sp>
            <p:nvSpPr>
              <p:cNvPr id="25703" name="椭圆 25702"/>
              <p:cNvSpPr/>
              <p:nvPr/>
            </p:nvSpPr>
            <p:spPr>
              <a:xfrm>
                <a:off x="4560" y="2688"/>
                <a:ext cx="240" cy="240"/>
              </a:xfrm>
              <a:prstGeom prst="ellipse">
                <a:avLst/>
              </a:prstGeom>
              <a:gradFill rotWithShape="0">
                <a:gsLst>
                  <a:gs pos="0">
                    <a:schemeClr val="tx1"/>
                  </a:gs>
                  <a:gs pos="100000">
                    <a:srgbClr val="00FF00"/>
                  </a:gs>
                </a:gsLst>
                <a:path path="shape">
                  <a:fillToRect l="50000" t="50000" r="50000" b="50000"/>
                </a:path>
                <a:tileRect/>
              </a:gradFill>
              <a:ln w="12700">
                <a:noFill/>
              </a:ln>
            </p:spPr>
            <p:txBody>
              <a:bodyPr/>
              <a:p>
                <a:endParaRPr lang="zh-CN" altLang="en-US"/>
              </a:p>
            </p:txBody>
          </p:sp>
          <p:sp>
            <p:nvSpPr>
              <p:cNvPr id="25704" name="椭圆 25703"/>
              <p:cNvSpPr/>
              <p:nvPr/>
            </p:nvSpPr>
            <p:spPr>
              <a:xfrm>
                <a:off x="4320" y="2880"/>
                <a:ext cx="240" cy="240"/>
              </a:xfrm>
              <a:prstGeom prst="ellipse">
                <a:avLst/>
              </a:prstGeom>
              <a:gradFill rotWithShape="0">
                <a:gsLst>
                  <a:gs pos="0">
                    <a:schemeClr val="tx1"/>
                  </a:gs>
                  <a:gs pos="100000">
                    <a:srgbClr val="00FF00"/>
                  </a:gs>
                </a:gsLst>
                <a:path path="shape">
                  <a:fillToRect l="50000" t="50000" r="50000" b="50000"/>
                </a:path>
                <a:tileRect/>
              </a:gradFill>
              <a:ln w="12700">
                <a:noFill/>
              </a:ln>
            </p:spPr>
            <p:txBody>
              <a:bodyPr/>
              <a:p>
                <a:endParaRPr lang="zh-CN" altLang="en-US"/>
              </a:p>
            </p:txBody>
          </p:sp>
          <p:sp>
            <p:nvSpPr>
              <p:cNvPr id="25705" name="椭圆 25704"/>
              <p:cNvSpPr/>
              <p:nvPr/>
            </p:nvSpPr>
            <p:spPr>
              <a:xfrm>
                <a:off x="5232" y="2688"/>
                <a:ext cx="240" cy="240"/>
              </a:xfrm>
              <a:prstGeom prst="ellipse">
                <a:avLst/>
              </a:prstGeom>
              <a:gradFill rotWithShape="0">
                <a:gsLst>
                  <a:gs pos="0">
                    <a:schemeClr val="tx1"/>
                  </a:gs>
                  <a:gs pos="100000">
                    <a:srgbClr val="00FF00"/>
                  </a:gs>
                </a:gsLst>
                <a:path path="shape">
                  <a:fillToRect l="50000" t="50000" r="50000" b="50000"/>
                </a:path>
                <a:tileRect/>
              </a:gradFill>
              <a:ln w="12700">
                <a:noFill/>
              </a:ln>
            </p:spPr>
            <p:txBody>
              <a:bodyPr/>
              <a:p>
                <a:endParaRPr lang="zh-CN" altLang="en-US"/>
              </a:p>
            </p:txBody>
          </p:sp>
          <p:sp>
            <p:nvSpPr>
              <p:cNvPr id="25706" name="椭圆 25705"/>
              <p:cNvSpPr/>
              <p:nvPr/>
            </p:nvSpPr>
            <p:spPr>
              <a:xfrm>
                <a:off x="4992" y="2880"/>
                <a:ext cx="240" cy="240"/>
              </a:xfrm>
              <a:prstGeom prst="ellipse">
                <a:avLst/>
              </a:prstGeom>
              <a:gradFill rotWithShape="0">
                <a:gsLst>
                  <a:gs pos="0">
                    <a:schemeClr val="tx1"/>
                  </a:gs>
                  <a:gs pos="100000">
                    <a:srgbClr val="00FF00"/>
                  </a:gs>
                </a:gsLst>
                <a:path path="shape">
                  <a:fillToRect l="50000" t="50000" r="50000" b="50000"/>
                </a:path>
                <a:tileRect/>
              </a:gradFill>
              <a:ln w="12700">
                <a:noFill/>
              </a:ln>
            </p:spPr>
            <p:txBody>
              <a:bodyPr/>
              <a:p>
                <a:endParaRPr lang="zh-CN" altLang="en-US"/>
              </a:p>
            </p:txBody>
          </p:sp>
        </p:grpSp>
        <p:sp>
          <p:nvSpPr>
            <p:cNvPr id="25707" name="椭圆 25706"/>
            <p:cNvSpPr/>
            <p:nvPr/>
          </p:nvSpPr>
          <p:spPr>
            <a:xfrm>
              <a:off x="4800" y="2544"/>
              <a:ext cx="144" cy="144"/>
            </a:xfrm>
            <a:prstGeom prst="ellipse">
              <a:avLst/>
            </a:prstGeom>
            <a:gradFill rotWithShape="0">
              <a:gsLst>
                <a:gs pos="0">
                  <a:schemeClr val="tx1"/>
                </a:gs>
                <a:gs pos="100000">
                  <a:srgbClr val="FF3300"/>
                </a:gs>
              </a:gsLst>
              <a:path path="shape">
                <a:fillToRect l="50000" t="50000" r="50000" b="50000"/>
              </a:path>
              <a:tileRect/>
            </a:gradFill>
            <a:ln w="12700">
              <a:noFill/>
            </a:ln>
          </p:spPr>
          <p:txBody>
            <a:bodyPr/>
            <a:p>
              <a:endParaRPr lang="zh-CN" altLang="en-US"/>
            </a:p>
          </p:txBody>
        </p:sp>
      </p:grpSp>
      <p:sp>
        <p:nvSpPr>
          <p:cNvPr id="25708" name="矩形 25707"/>
          <p:cNvSpPr/>
          <p:nvPr/>
        </p:nvSpPr>
        <p:spPr>
          <a:xfrm>
            <a:off x="4114800" y="1143000"/>
            <a:ext cx="4695825" cy="457200"/>
          </a:xfrm>
          <a:prstGeom prst="rect">
            <a:avLst/>
          </a:prstGeom>
        </p:spPr>
        <p:txBody>
          <a:bodyPr wrap="none" fromWordArt="1">
            <a:prstTxWarp prst="textPlain">
              <a:avLst>
                <a:gd name="adj" fmla="val 50000"/>
              </a:avLst>
            </a:prstTxWarp>
            <a:normAutofit fontScale="60000"/>
          </a:bodyPr>
          <a:p>
            <a:pPr algn="ctr"/>
            <a:r>
              <a:rPr lang="zh-CN" altLang="en-US" sz="3600" b="1">
                <a:solidFill>
                  <a:schemeClr val="tx1"/>
                </a:solidFill>
                <a:latin typeface="隶书" charset="0"/>
                <a:ea typeface="隶书" charset="0"/>
              </a:rPr>
              <a:t>CsCl</a:t>
            </a:r>
            <a:r>
              <a:rPr lang="en-US" altLang="zh-CN" sz="3600" b="1" baseline="-25000">
                <a:solidFill>
                  <a:schemeClr val="tx1"/>
                </a:solidFill>
                <a:latin typeface="隶书" charset="0"/>
                <a:ea typeface="隶书" charset="0"/>
              </a:rPr>
              <a:t>X</a:t>
            </a:r>
            <a:r>
              <a:rPr lang="zh-CN" altLang="en-US" sz="3600" b="1">
                <a:solidFill>
                  <a:schemeClr val="tx1"/>
                </a:solidFill>
                <a:latin typeface="隶书" charset="0"/>
                <a:ea typeface="隶书" charset="0"/>
              </a:rPr>
              <a:t>的晶体结构示意图</a:t>
            </a:r>
            <a:endParaRPr lang="zh-CN" altLang="en-US" sz="3600" b="1">
              <a:solidFill>
                <a:schemeClr val="tx1"/>
              </a:solidFill>
              <a:latin typeface="隶书" charset="0"/>
              <a:ea typeface="隶书" charset="0"/>
            </a:endParaRPr>
          </a:p>
        </p:txBody>
      </p:sp>
      <p:sp>
        <p:nvSpPr>
          <p:cNvPr id="25710" name="文本框 25709"/>
          <p:cNvSpPr txBox="1"/>
          <p:nvPr/>
        </p:nvSpPr>
        <p:spPr>
          <a:xfrm>
            <a:off x="1600200" y="0"/>
            <a:ext cx="8229600" cy="583565"/>
          </a:xfrm>
          <a:prstGeom prst="rect">
            <a:avLst/>
          </a:prstGeom>
          <a:noFill/>
          <a:ln w="9525">
            <a:noFill/>
          </a:ln>
        </p:spPr>
        <p:txBody>
          <a:bodyPr wrap="square">
            <a:spAutoFit/>
          </a:bodyPr>
          <a:p>
            <a:pPr algn="ctr">
              <a:spcBef>
                <a:spcPct val="50000"/>
              </a:spcBef>
            </a:pPr>
            <a:r>
              <a:rPr lang="en-US" altLang="zh-CN" sz="3200" b="1" dirty="0">
                <a:solidFill>
                  <a:schemeClr val="accent2"/>
                </a:solidFill>
                <a:latin typeface="Times New Roman" panose="02020603050405020304" pitchFamily="18" charset="0"/>
                <a:ea typeface="隶书" pitchFamily="49" charset="-122"/>
              </a:rPr>
              <a:t>27.</a:t>
            </a:r>
            <a:r>
              <a:rPr lang="zh-CN" altLang="en-US" sz="3200" b="1" dirty="0">
                <a:solidFill>
                  <a:schemeClr val="accent2"/>
                </a:solidFill>
                <a:latin typeface="Times New Roman" panose="02020603050405020304" pitchFamily="18" charset="0"/>
                <a:ea typeface="隶书" pitchFamily="49" charset="-122"/>
              </a:rPr>
              <a:t>判断离子化合物的化学式</a:t>
            </a:r>
            <a:endParaRPr lang="zh-CN" altLang="en-US" sz="3200" b="1" dirty="0">
              <a:solidFill>
                <a:schemeClr val="accent2"/>
              </a:solidFill>
              <a:latin typeface="Times New Roman" panose="02020603050405020304" pitchFamily="18" charset="0"/>
              <a:ea typeface="隶书"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24722"/>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499"/>
                                          </p:stCondLst>
                                        </p:cTn>
                                        <p:tgtEl>
                                          <p:spTgt spid="24698"/>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0"/>
                                  </p:stCondLst>
                                  <p:childTnLst>
                                    <p:set>
                                      <p:cBhvr>
                                        <p:cTn id="12" dur="1" fill="hold">
                                          <p:stCondLst>
                                            <p:cond delay="499"/>
                                          </p:stCondLst>
                                        </p:cTn>
                                        <p:tgtEl>
                                          <p:spTgt spid="24578"/>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nodeType="afterEffect">
                                  <p:stCondLst>
                                    <p:cond delay="0"/>
                                  </p:stCondLst>
                                  <p:childTnLst>
                                    <p:set>
                                      <p:cBhvr>
                                        <p:cTn id="15" dur="1" fill="hold">
                                          <p:stCondLst>
                                            <p:cond delay="499"/>
                                          </p:stCondLst>
                                        </p:cTn>
                                        <p:tgtEl>
                                          <p:spTgt spid="24674"/>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nodeType="afterEffect">
                                  <p:stCondLst>
                                    <p:cond delay="0"/>
                                  </p:stCondLst>
                                  <p:childTnLst>
                                    <p:set>
                                      <p:cBhvr>
                                        <p:cTn id="18" dur="1" fill="hold">
                                          <p:stCondLst>
                                            <p:cond delay="499"/>
                                          </p:stCondLst>
                                        </p:cTn>
                                        <p:tgtEl>
                                          <p:spTgt spid="24769"/>
                                        </p:tgtEl>
                                        <p:attrNameLst>
                                          <p:attrName>style.visibility</p:attrName>
                                        </p:attrNameLst>
                                      </p:cBhvr>
                                      <p:to>
                                        <p:strVal val="visible"/>
                                      </p:to>
                                    </p:set>
                                  </p:childTnLst>
                                </p:cTn>
                              </p:par>
                            </p:childTnLst>
                          </p:cTn>
                        </p:par>
                        <p:par>
                          <p:cTn id="19" fill="hold">
                            <p:stCondLst>
                              <p:cond delay="2500"/>
                            </p:stCondLst>
                            <p:childTnLst>
                              <p:par>
                                <p:cTn id="20" presetID="1" presetClass="entr" presetSubtype="0" fill="hold" nodeType="afterEffect">
                                  <p:stCondLst>
                                    <p:cond delay="0"/>
                                  </p:stCondLst>
                                  <p:childTnLst>
                                    <p:set>
                                      <p:cBhvr>
                                        <p:cTn id="21" dur="1" fill="hold">
                                          <p:stCondLst>
                                            <p:cond delay="499"/>
                                          </p:stCondLst>
                                        </p:cTn>
                                        <p:tgtEl>
                                          <p:spTgt spid="24745"/>
                                        </p:tgtEl>
                                        <p:attrNameLst>
                                          <p:attrName>style.visibility</p:attrName>
                                        </p:attrNameLst>
                                      </p:cBhvr>
                                      <p:to>
                                        <p:strVal val="visible"/>
                                      </p:to>
                                    </p:set>
                                  </p:childTnLst>
                                </p:cTn>
                              </p:par>
                            </p:childTnLst>
                          </p:cTn>
                        </p:par>
                        <p:par>
                          <p:cTn id="22" fill="hold">
                            <p:stCondLst>
                              <p:cond delay="3000"/>
                            </p:stCondLst>
                            <p:childTnLst>
                              <p:par>
                                <p:cTn id="23" presetID="1" presetClass="entr" presetSubtype="0" fill="hold" nodeType="afterEffect">
                                  <p:stCondLst>
                                    <p:cond delay="0"/>
                                  </p:stCondLst>
                                  <p:childTnLst>
                                    <p:set>
                                      <p:cBhvr>
                                        <p:cTn id="24" dur="1" fill="hold">
                                          <p:stCondLst>
                                            <p:cond delay="499"/>
                                          </p:stCondLst>
                                        </p:cTn>
                                        <p:tgtEl>
                                          <p:spTgt spid="24602"/>
                                        </p:tgtEl>
                                        <p:attrNameLst>
                                          <p:attrName>style.visibility</p:attrName>
                                        </p:attrNameLst>
                                      </p:cBhvr>
                                      <p:to>
                                        <p:strVal val="visible"/>
                                      </p:to>
                                    </p:set>
                                  </p:childTnLst>
                                </p:cTn>
                              </p:par>
                            </p:childTnLst>
                          </p:cTn>
                        </p:par>
                        <p:par>
                          <p:cTn id="25" fill="hold">
                            <p:stCondLst>
                              <p:cond delay="3500"/>
                            </p:stCondLst>
                            <p:childTnLst>
                              <p:par>
                                <p:cTn id="26" presetID="1" presetClass="entr" presetSubtype="0" fill="hold" nodeType="afterEffect">
                                  <p:stCondLst>
                                    <p:cond delay="0"/>
                                  </p:stCondLst>
                                  <p:childTnLst>
                                    <p:set>
                                      <p:cBhvr>
                                        <p:cTn id="27" dur="1" fill="hold">
                                          <p:stCondLst>
                                            <p:cond delay="499"/>
                                          </p:stCondLst>
                                        </p:cTn>
                                        <p:tgtEl>
                                          <p:spTgt spid="24650"/>
                                        </p:tgtEl>
                                        <p:attrNameLst>
                                          <p:attrName>style.visibility</p:attrName>
                                        </p:attrNameLst>
                                      </p:cBhvr>
                                      <p:to>
                                        <p:strVal val="visible"/>
                                      </p:to>
                                    </p:set>
                                  </p:childTnLst>
                                </p:cTn>
                              </p:par>
                            </p:childTnLst>
                          </p:cTn>
                        </p:par>
                        <p:par>
                          <p:cTn id="28" fill="hold">
                            <p:stCondLst>
                              <p:cond delay="4000"/>
                            </p:stCondLst>
                            <p:childTnLst>
                              <p:par>
                                <p:cTn id="29" presetID="11" presetClass="entr" presetSubtype="0" fill="hold" nodeType="afterEffect">
                                  <p:stCondLst>
                                    <p:cond delay="0"/>
                                  </p:stCondLst>
                                  <p:childTnLst>
                                    <p:set>
                                      <p:cBhvr>
                                        <p:cTn id="30" dur="75">
                                          <p:stCondLst>
                                            <p:cond delay="0"/>
                                          </p:stCondLst>
                                        </p:cTn>
                                        <p:tgtEl>
                                          <p:spTgt spid="24626"/>
                                        </p:tgtEl>
                                        <p:attrNameLst>
                                          <p:attrName>style.visibility</p:attrName>
                                        </p:attrNameLst>
                                      </p:cBhvr>
                                      <p:to>
                                        <p:strVal val="visible"/>
                                      </p:to>
                                    </p:set>
                                  </p:childTnLst>
                                </p:cTn>
                              </p:par>
                            </p:childTnLst>
                          </p:cTn>
                        </p:par>
                        <p:par>
                          <p:cTn id="31" fill="hold">
                            <p:stCondLst>
                              <p:cond delay="4500"/>
                            </p:stCondLst>
                            <p:childTnLst>
                              <p:par>
                                <p:cTn id="32" presetID="11" presetClass="entr" presetSubtype="0" fill="hold" nodeType="afterEffect">
                                  <p:stCondLst>
                                    <p:cond delay="0"/>
                                  </p:stCondLst>
                                  <p:childTnLst>
                                    <p:set>
                                      <p:cBhvr>
                                        <p:cTn id="33" dur="75">
                                          <p:stCondLst>
                                            <p:cond delay="0"/>
                                          </p:stCondLst>
                                        </p:cTn>
                                        <p:tgtEl>
                                          <p:spTgt spid="24793"/>
                                        </p:tgtEl>
                                        <p:attrNameLst>
                                          <p:attrName>style.visibility</p:attrName>
                                        </p:attrNameLst>
                                      </p:cBhvr>
                                      <p:to>
                                        <p:strVal val="visible"/>
                                      </p:to>
                                    </p:set>
                                  </p:childTnLst>
                                </p:cTn>
                              </p:par>
                            </p:childTnLst>
                          </p:cTn>
                        </p:par>
                        <p:par>
                          <p:cTn id="34" fill="hold">
                            <p:stCondLst>
                              <p:cond delay="5000"/>
                            </p:stCondLst>
                            <p:childTnLst>
                              <p:par>
                                <p:cTn id="35" presetID="11" presetClass="entr" presetSubtype="0" fill="hold" nodeType="afterEffect">
                                  <p:stCondLst>
                                    <p:cond delay="0"/>
                                  </p:stCondLst>
                                  <p:childTnLst>
                                    <p:set>
                                      <p:cBhvr>
                                        <p:cTn id="36" dur="75">
                                          <p:stCondLst>
                                            <p:cond delay="0"/>
                                          </p:stCondLst>
                                        </p:cTn>
                                        <p:tgtEl>
                                          <p:spTgt spid="24817"/>
                                        </p:tgtEl>
                                        <p:attrNameLst>
                                          <p:attrName>style.visibility</p:attrName>
                                        </p:attrNameLst>
                                      </p:cBhvr>
                                      <p:to>
                                        <p:strVal val="visible"/>
                                      </p:to>
                                    </p:set>
                                  </p:childTnLst>
                                </p:cTn>
                              </p:par>
                            </p:childTnLst>
                          </p:cTn>
                        </p:par>
                        <p:par>
                          <p:cTn id="37" fill="hold">
                            <p:stCondLst>
                              <p:cond delay="5500"/>
                            </p:stCondLst>
                            <p:childTnLst>
                              <p:par>
                                <p:cTn id="38" presetID="11" presetClass="entr" presetSubtype="0" fill="hold" nodeType="afterEffect">
                                  <p:stCondLst>
                                    <p:cond delay="0"/>
                                  </p:stCondLst>
                                  <p:childTnLst>
                                    <p:set>
                                      <p:cBhvr>
                                        <p:cTn id="39" dur="75">
                                          <p:stCondLst>
                                            <p:cond delay="0"/>
                                          </p:stCondLst>
                                        </p:cTn>
                                        <p:tgtEl>
                                          <p:spTgt spid="24841"/>
                                        </p:tgtEl>
                                        <p:attrNameLst>
                                          <p:attrName>style.visibility</p:attrName>
                                        </p:attrNameLst>
                                      </p:cBhvr>
                                      <p:to>
                                        <p:strVal val="visible"/>
                                      </p:to>
                                    </p:set>
                                  </p:childTnLst>
                                </p:cTn>
                              </p:par>
                            </p:childTnLst>
                          </p:cTn>
                        </p:par>
                        <p:par>
                          <p:cTn id="40" fill="hold">
                            <p:stCondLst>
                              <p:cond delay="6000"/>
                            </p:stCondLst>
                            <p:childTnLst>
                              <p:par>
                                <p:cTn id="41" presetID="11" presetClass="entr" presetSubtype="0" fill="hold" nodeType="afterEffect">
                                  <p:stCondLst>
                                    <p:cond delay="0"/>
                                  </p:stCondLst>
                                  <p:childTnLst>
                                    <p:set>
                                      <p:cBhvr>
                                        <p:cTn id="42" dur="75">
                                          <p:stCondLst>
                                            <p:cond delay="0"/>
                                          </p:stCondLst>
                                        </p:cTn>
                                        <p:tgtEl>
                                          <p:spTgt spid="24865"/>
                                        </p:tgtEl>
                                        <p:attrNameLst>
                                          <p:attrName>style.visibility</p:attrName>
                                        </p:attrNameLst>
                                      </p:cBhvr>
                                      <p:to>
                                        <p:strVal val="visible"/>
                                      </p:to>
                                    </p:set>
                                  </p:childTnLst>
                                </p:cTn>
                              </p:par>
                            </p:childTnLst>
                          </p:cTn>
                        </p:par>
                        <p:par>
                          <p:cTn id="43" fill="hold">
                            <p:stCondLst>
                              <p:cond delay="6500"/>
                            </p:stCondLst>
                            <p:childTnLst>
                              <p:par>
                                <p:cTn id="44" presetID="11" presetClass="entr" presetSubtype="0" fill="hold" nodeType="afterEffect">
                                  <p:stCondLst>
                                    <p:cond delay="0"/>
                                  </p:stCondLst>
                                  <p:childTnLst>
                                    <p:set>
                                      <p:cBhvr>
                                        <p:cTn id="45" dur="75">
                                          <p:stCondLst>
                                            <p:cond delay="0"/>
                                          </p:stCondLst>
                                        </p:cTn>
                                        <p:tgtEl>
                                          <p:spTgt spid="24889"/>
                                        </p:tgtEl>
                                        <p:attrNameLst>
                                          <p:attrName>style.visibility</p:attrName>
                                        </p:attrNameLst>
                                      </p:cBhvr>
                                      <p:to>
                                        <p:strVal val="visible"/>
                                      </p:to>
                                    </p:set>
                                  </p:childTnLst>
                                </p:cTn>
                              </p:par>
                            </p:childTnLst>
                          </p:cTn>
                        </p:par>
                        <p:par>
                          <p:cTn id="46" fill="hold">
                            <p:stCondLst>
                              <p:cond delay="7000"/>
                            </p:stCondLst>
                            <p:childTnLst>
                              <p:par>
                                <p:cTn id="47" presetID="11" presetClass="entr" presetSubtype="0" fill="hold" nodeType="afterEffect">
                                  <p:stCondLst>
                                    <p:cond delay="0"/>
                                  </p:stCondLst>
                                  <p:childTnLst>
                                    <p:set>
                                      <p:cBhvr>
                                        <p:cTn id="48" dur="75">
                                          <p:stCondLst>
                                            <p:cond delay="0"/>
                                          </p:stCondLst>
                                        </p:cTn>
                                        <p:tgtEl>
                                          <p:spTgt spid="24913"/>
                                        </p:tgtEl>
                                        <p:attrNameLst>
                                          <p:attrName>style.visibility</p:attrName>
                                        </p:attrNameLst>
                                      </p:cBhvr>
                                      <p:to>
                                        <p:strVal val="visible"/>
                                      </p:to>
                                    </p:set>
                                  </p:childTnLst>
                                </p:cTn>
                              </p:par>
                            </p:childTnLst>
                          </p:cTn>
                        </p:par>
                        <p:par>
                          <p:cTn id="49" fill="hold">
                            <p:stCondLst>
                              <p:cond delay="7500"/>
                            </p:stCondLst>
                            <p:childTnLst>
                              <p:par>
                                <p:cTn id="50" presetID="11" presetClass="entr" presetSubtype="0" fill="hold" nodeType="afterEffect">
                                  <p:stCondLst>
                                    <p:cond delay="0"/>
                                  </p:stCondLst>
                                  <p:childTnLst>
                                    <p:set>
                                      <p:cBhvr>
                                        <p:cTn id="51" dur="75">
                                          <p:stCondLst>
                                            <p:cond delay="0"/>
                                          </p:stCondLst>
                                        </p:cTn>
                                        <p:tgtEl>
                                          <p:spTgt spid="24937"/>
                                        </p:tgtEl>
                                        <p:attrNameLst>
                                          <p:attrName>style.visibility</p:attrName>
                                        </p:attrNameLst>
                                      </p:cBhvr>
                                      <p:to>
                                        <p:strVal val="visible"/>
                                      </p:to>
                                    </p:set>
                                  </p:childTnLst>
                                </p:cTn>
                              </p:par>
                            </p:childTnLst>
                          </p:cTn>
                        </p:par>
                        <p:par>
                          <p:cTn id="52" fill="hold">
                            <p:stCondLst>
                              <p:cond delay="8000"/>
                            </p:stCondLst>
                            <p:childTnLst>
                              <p:par>
                                <p:cTn id="53" presetID="11" presetClass="entr" presetSubtype="0" fill="hold" nodeType="afterEffect">
                                  <p:stCondLst>
                                    <p:cond delay="0"/>
                                  </p:stCondLst>
                                  <p:childTnLst>
                                    <p:set>
                                      <p:cBhvr>
                                        <p:cTn id="54" dur="75">
                                          <p:stCondLst>
                                            <p:cond delay="0"/>
                                          </p:stCondLst>
                                        </p:cTn>
                                        <p:tgtEl>
                                          <p:spTgt spid="24961"/>
                                        </p:tgtEl>
                                        <p:attrNameLst>
                                          <p:attrName>style.visibility</p:attrName>
                                        </p:attrNameLst>
                                      </p:cBhvr>
                                      <p:to>
                                        <p:strVal val="visible"/>
                                      </p:to>
                                    </p:set>
                                  </p:childTnLst>
                                </p:cTn>
                              </p:par>
                            </p:childTnLst>
                          </p:cTn>
                        </p:par>
                        <p:par>
                          <p:cTn id="55" fill="hold">
                            <p:stCondLst>
                              <p:cond delay="8500"/>
                            </p:stCondLst>
                            <p:childTnLst>
                              <p:par>
                                <p:cTn id="56" presetID="11" presetClass="entr" presetSubtype="0" fill="hold" nodeType="afterEffect">
                                  <p:stCondLst>
                                    <p:cond delay="0"/>
                                  </p:stCondLst>
                                  <p:childTnLst>
                                    <p:set>
                                      <p:cBhvr>
                                        <p:cTn id="57" dur="75">
                                          <p:stCondLst>
                                            <p:cond delay="0"/>
                                          </p:stCondLst>
                                        </p:cTn>
                                        <p:tgtEl>
                                          <p:spTgt spid="24985"/>
                                        </p:tgtEl>
                                        <p:attrNameLst>
                                          <p:attrName>style.visibility</p:attrName>
                                        </p:attrNameLst>
                                      </p:cBhvr>
                                      <p:to>
                                        <p:strVal val="visible"/>
                                      </p:to>
                                    </p:set>
                                  </p:childTnLst>
                                </p:cTn>
                              </p:par>
                            </p:childTnLst>
                          </p:cTn>
                        </p:par>
                        <p:par>
                          <p:cTn id="58" fill="hold">
                            <p:stCondLst>
                              <p:cond delay="9000"/>
                            </p:stCondLst>
                            <p:childTnLst>
                              <p:par>
                                <p:cTn id="59" presetID="11" presetClass="entr" presetSubtype="0" fill="hold" nodeType="afterEffect">
                                  <p:stCondLst>
                                    <p:cond delay="0"/>
                                  </p:stCondLst>
                                  <p:childTnLst>
                                    <p:set>
                                      <p:cBhvr>
                                        <p:cTn id="60" dur="75">
                                          <p:stCondLst>
                                            <p:cond delay="0"/>
                                          </p:stCondLst>
                                        </p:cTn>
                                        <p:tgtEl>
                                          <p:spTgt spid="25009"/>
                                        </p:tgtEl>
                                        <p:attrNameLst>
                                          <p:attrName>style.visibility</p:attrName>
                                        </p:attrNameLst>
                                      </p:cBhvr>
                                      <p:to>
                                        <p:strVal val="visible"/>
                                      </p:to>
                                    </p:set>
                                  </p:childTnLst>
                                </p:cTn>
                              </p:par>
                            </p:childTnLst>
                          </p:cTn>
                        </p:par>
                        <p:par>
                          <p:cTn id="61" fill="hold">
                            <p:stCondLst>
                              <p:cond delay="9500"/>
                            </p:stCondLst>
                            <p:childTnLst>
                              <p:par>
                                <p:cTn id="62" presetID="11" presetClass="entr" presetSubtype="0" fill="hold" nodeType="afterEffect">
                                  <p:stCondLst>
                                    <p:cond delay="0"/>
                                  </p:stCondLst>
                                  <p:childTnLst>
                                    <p:set>
                                      <p:cBhvr>
                                        <p:cTn id="63" dur="75">
                                          <p:stCondLst>
                                            <p:cond delay="0"/>
                                          </p:stCondLst>
                                        </p:cTn>
                                        <p:tgtEl>
                                          <p:spTgt spid="25033"/>
                                        </p:tgtEl>
                                        <p:attrNameLst>
                                          <p:attrName>style.visibility</p:attrName>
                                        </p:attrNameLst>
                                      </p:cBhvr>
                                      <p:to>
                                        <p:strVal val="visible"/>
                                      </p:to>
                                    </p:set>
                                  </p:childTnLst>
                                </p:cTn>
                              </p:par>
                            </p:childTnLst>
                          </p:cTn>
                        </p:par>
                        <p:par>
                          <p:cTn id="64" fill="hold">
                            <p:stCondLst>
                              <p:cond delay="10000"/>
                            </p:stCondLst>
                            <p:childTnLst>
                              <p:par>
                                <p:cTn id="65" presetID="11" presetClass="entr" presetSubtype="0" fill="hold" nodeType="afterEffect">
                                  <p:stCondLst>
                                    <p:cond delay="0"/>
                                  </p:stCondLst>
                                  <p:childTnLst>
                                    <p:set>
                                      <p:cBhvr>
                                        <p:cTn id="66" dur="75">
                                          <p:stCondLst>
                                            <p:cond delay="0"/>
                                          </p:stCondLst>
                                        </p:cTn>
                                        <p:tgtEl>
                                          <p:spTgt spid="25057"/>
                                        </p:tgtEl>
                                        <p:attrNameLst>
                                          <p:attrName>style.visibility</p:attrName>
                                        </p:attrNameLst>
                                      </p:cBhvr>
                                      <p:to>
                                        <p:strVal val="visible"/>
                                      </p:to>
                                    </p:set>
                                  </p:childTnLst>
                                </p:cTn>
                              </p:par>
                            </p:childTnLst>
                          </p:cTn>
                        </p:par>
                        <p:par>
                          <p:cTn id="67" fill="hold">
                            <p:stCondLst>
                              <p:cond delay="10500"/>
                            </p:stCondLst>
                            <p:childTnLst>
                              <p:par>
                                <p:cTn id="68" presetID="11" presetClass="entr" presetSubtype="0" fill="hold" nodeType="afterEffect">
                                  <p:stCondLst>
                                    <p:cond delay="0"/>
                                  </p:stCondLst>
                                  <p:childTnLst>
                                    <p:set>
                                      <p:cBhvr>
                                        <p:cTn id="69" dur="75">
                                          <p:stCondLst>
                                            <p:cond delay="0"/>
                                          </p:stCondLst>
                                        </p:cTn>
                                        <p:tgtEl>
                                          <p:spTgt spid="25081"/>
                                        </p:tgtEl>
                                        <p:attrNameLst>
                                          <p:attrName>style.visibility</p:attrName>
                                        </p:attrNameLst>
                                      </p:cBhvr>
                                      <p:to>
                                        <p:strVal val="visible"/>
                                      </p:to>
                                    </p:set>
                                  </p:childTnLst>
                                </p:cTn>
                              </p:par>
                            </p:childTnLst>
                          </p:cTn>
                        </p:par>
                        <p:par>
                          <p:cTn id="70" fill="hold">
                            <p:stCondLst>
                              <p:cond delay="11000"/>
                            </p:stCondLst>
                            <p:childTnLst>
                              <p:par>
                                <p:cTn id="71" presetID="11" presetClass="entr" presetSubtype="0" fill="hold" nodeType="afterEffect">
                                  <p:stCondLst>
                                    <p:cond delay="0"/>
                                  </p:stCondLst>
                                  <p:childTnLst>
                                    <p:set>
                                      <p:cBhvr>
                                        <p:cTn id="72" dur="75">
                                          <p:stCondLst>
                                            <p:cond delay="0"/>
                                          </p:stCondLst>
                                        </p:cTn>
                                        <p:tgtEl>
                                          <p:spTgt spid="25105"/>
                                        </p:tgtEl>
                                        <p:attrNameLst>
                                          <p:attrName>style.visibility</p:attrName>
                                        </p:attrNameLst>
                                      </p:cBhvr>
                                      <p:to>
                                        <p:strVal val="visible"/>
                                      </p:to>
                                    </p:set>
                                  </p:childTnLst>
                                </p:cTn>
                              </p:par>
                            </p:childTnLst>
                          </p:cTn>
                        </p:par>
                        <p:par>
                          <p:cTn id="73" fill="hold">
                            <p:stCondLst>
                              <p:cond delay="11500"/>
                            </p:stCondLst>
                            <p:childTnLst>
                              <p:par>
                                <p:cTn id="74" presetID="11" presetClass="entr" presetSubtype="0" fill="hold" nodeType="afterEffect">
                                  <p:stCondLst>
                                    <p:cond delay="0"/>
                                  </p:stCondLst>
                                  <p:childTnLst>
                                    <p:set>
                                      <p:cBhvr>
                                        <p:cTn id="75" dur="75">
                                          <p:stCondLst>
                                            <p:cond delay="0"/>
                                          </p:stCondLst>
                                        </p:cTn>
                                        <p:tgtEl>
                                          <p:spTgt spid="25129"/>
                                        </p:tgtEl>
                                        <p:attrNameLst>
                                          <p:attrName>style.visibility</p:attrName>
                                        </p:attrNameLst>
                                      </p:cBhvr>
                                      <p:to>
                                        <p:strVal val="visible"/>
                                      </p:to>
                                    </p:set>
                                  </p:childTnLst>
                                </p:cTn>
                              </p:par>
                            </p:childTnLst>
                          </p:cTn>
                        </p:par>
                        <p:par>
                          <p:cTn id="76" fill="hold">
                            <p:stCondLst>
                              <p:cond delay="12000"/>
                            </p:stCondLst>
                            <p:childTnLst>
                              <p:par>
                                <p:cTn id="77" presetID="16" presetClass="entr" presetSubtype="37" fill="hold" nodeType="afterEffect">
                                  <p:stCondLst>
                                    <p:cond delay="0"/>
                                  </p:stCondLst>
                                  <p:childTnLst>
                                    <p:set>
                                      <p:cBhvr>
                                        <p:cTn id="78" dur="1" fill="hold">
                                          <p:stCondLst>
                                            <p:cond delay="0"/>
                                          </p:stCondLst>
                                        </p:cTn>
                                        <p:tgtEl>
                                          <p:spTgt spid="25153"/>
                                        </p:tgtEl>
                                        <p:attrNameLst>
                                          <p:attrName>style.visibility</p:attrName>
                                        </p:attrNameLst>
                                      </p:cBhvr>
                                      <p:to>
                                        <p:strVal val="visible"/>
                                      </p:to>
                                    </p:set>
                                    <p:animEffect transition="in" filter="barn(outVertical)">
                                      <p:cBhvr>
                                        <p:cTn id="79" dur="500"/>
                                        <p:tgtEl>
                                          <p:spTgt spid="25153"/>
                                        </p:tgtEl>
                                      </p:cBhvr>
                                    </p:animEffect>
                                  </p:childTnLst>
                                </p:cTn>
                              </p:par>
                            </p:childTnLst>
                          </p:cTn>
                        </p:par>
                        <p:par>
                          <p:cTn id="80" fill="hold">
                            <p:stCondLst>
                              <p:cond delay="12500"/>
                            </p:stCondLst>
                            <p:childTnLst>
                              <p:par>
                                <p:cTn id="81" presetID="1" presetClass="entr" presetSubtype="0" fill="hold" nodeType="afterEffect">
                                  <p:stCondLst>
                                    <p:cond delay="0"/>
                                  </p:stCondLst>
                                  <p:childTnLst>
                                    <p:set>
                                      <p:cBhvr>
                                        <p:cTn id="82" dur="1" fill="hold">
                                          <p:stCondLst>
                                            <p:cond delay="499"/>
                                          </p:stCondLst>
                                        </p:cTn>
                                        <p:tgtEl>
                                          <p:spTgt spid="25154"/>
                                        </p:tgtEl>
                                        <p:attrNameLst>
                                          <p:attrName>style.visibility</p:attrName>
                                        </p:attrNameLst>
                                      </p:cBhvr>
                                      <p:to>
                                        <p:strVal val="visible"/>
                                      </p:to>
                                    </p:set>
                                  </p:childTnLst>
                                </p:cTn>
                              </p:par>
                            </p:childTnLst>
                          </p:cTn>
                        </p:par>
                        <p:par>
                          <p:cTn id="83" fill="hold">
                            <p:stCondLst>
                              <p:cond delay="13000"/>
                            </p:stCondLst>
                            <p:childTnLst>
                              <p:par>
                                <p:cTn id="84" presetID="11" presetClass="entr" presetSubtype="0" fill="hold" nodeType="afterEffect">
                                  <p:stCondLst>
                                    <p:cond delay="0"/>
                                  </p:stCondLst>
                                  <p:childTnLst>
                                    <p:set>
                                      <p:cBhvr>
                                        <p:cTn id="85" dur="75">
                                          <p:stCondLst>
                                            <p:cond delay="0"/>
                                          </p:stCondLst>
                                        </p:cTn>
                                        <p:tgtEl>
                                          <p:spTgt spid="25177"/>
                                        </p:tgtEl>
                                        <p:attrNameLst>
                                          <p:attrName>style.visibility</p:attrName>
                                        </p:attrNameLst>
                                      </p:cBhvr>
                                      <p:to>
                                        <p:strVal val="visible"/>
                                      </p:to>
                                    </p:set>
                                  </p:childTnLst>
                                </p:cTn>
                              </p:par>
                            </p:childTnLst>
                          </p:cTn>
                        </p:par>
                        <p:par>
                          <p:cTn id="86" fill="hold">
                            <p:stCondLst>
                              <p:cond delay="13500"/>
                            </p:stCondLst>
                            <p:childTnLst>
                              <p:par>
                                <p:cTn id="87" presetID="11" presetClass="entr" presetSubtype="0" fill="hold" nodeType="afterEffect">
                                  <p:stCondLst>
                                    <p:cond delay="0"/>
                                  </p:stCondLst>
                                  <p:childTnLst>
                                    <p:set>
                                      <p:cBhvr>
                                        <p:cTn id="88" dur="75">
                                          <p:stCondLst>
                                            <p:cond delay="0"/>
                                          </p:stCondLst>
                                        </p:cTn>
                                        <p:tgtEl>
                                          <p:spTgt spid="25200"/>
                                        </p:tgtEl>
                                        <p:attrNameLst>
                                          <p:attrName>style.visibility</p:attrName>
                                        </p:attrNameLst>
                                      </p:cBhvr>
                                      <p:to>
                                        <p:strVal val="visible"/>
                                      </p:to>
                                    </p:set>
                                  </p:childTnLst>
                                </p:cTn>
                              </p:par>
                            </p:childTnLst>
                          </p:cTn>
                        </p:par>
                        <p:par>
                          <p:cTn id="89" fill="hold">
                            <p:stCondLst>
                              <p:cond delay="14000"/>
                            </p:stCondLst>
                            <p:childTnLst>
                              <p:par>
                                <p:cTn id="90" presetID="11" presetClass="entr" presetSubtype="0" fill="hold" nodeType="afterEffect">
                                  <p:stCondLst>
                                    <p:cond delay="0"/>
                                  </p:stCondLst>
                                  <p:childTnLst>
                                    <p:set>
                                      <p:cBhvr>
                                        <p:cTn id="91" dur="75">
                                          <p:stCondLst>
                                            <p:cond delay="0"/>
                                          </p:stCondLst>
                                        </p:cTn>
                                        <p:tgtEl>
                                          <p:spTgt spid="25223"/>
                                        </p:tgtEl>
                                        <p:attrNameLst>
                                          <p:attrName>style.visibility</p:attrName>
                                        </p:attrNameLst>
                                      </p:cBhvr>
                                      <p:to>
                                        <p:strVal val="visible"/>
                                      </p:to>
                                    </p:set>
                                  </p:childTnLst>
                                </p:cTn>
                              </p:par>
                            </p:childTnLst>
                          </p:cTn>
                        </p:par>
                        <p:par>
                          <p:cTn id="92" fill="hold">
                            <p:stCondLst>
                              <p:cond delay="14500"/>
                            </p:stCondLst>
                            <p:childTnLst>
                              <p:par>
                                <p:cTn id="93" presetID="11" presetClass="entr" presetSubtype="0" fill="hold" nodeType="afterEffect">
                                  <p:stCondLst>
                                    <p:cond delay="0"/>
                                  </p:stCondLst>
                                  <p:childTnLst>
                                    <p:set>
                                      <p:cBhvr>
                                        <p:cTn id="94" dur="75">
                                          <p:stCondLst>
                                            <p:cond delay="0"/>
                                          </p:stCondLst>
                                        </p:cTn>
                                        <p:tgtEl>
                                          <p:spTgt spid="25246"/>
                                        </p:tgtEl>
                                        <p:attrNameLst>
                                          <p:attrName>style.visibility</p:attrName>
                                        </p:attrNameLst>
                                      </p:cBhvr>
                                      <p:to>
                                        <p:strVal val="visible"/>
                                      </p:to>
                                    </p:set>
                                  </p:childTnLst>
                                </p:cTn>
                              </p:par>
                            </p:childTnLst>
                          </p:cTn>
                        </p:par>
                        <p:par>
                          <p:cTn id="95" fill="hold">
                            <p:stCondLst>
                              <p:cond delay="15000"/>
                            </p:stCondLst>
                            <p:childTnLst>
                              <p:par>
                                <p:cTn id="96" presetID="11" presetClass="entr" presetSubtype="0" fill="hold" nodeType="afterEffect">
                                  <p:stCondLst>
                                    <p:cond delay="0"/>
                                  </p:stCondLst>
                                  <p:childTnLst>
                                    <p:set>
                                      <p:cBhvr>
                                        <p:cTn id="97" dur="75">
                                          <p:stCondLst>
                                            <p:cond delay="0"/>
                                          </p:stCondLst>
                                        </p:cTn>
                                        <p:tgtEl>
                                          <p:spTgt spid="25269"/>
                                        </p:tgtEl>
                                        <p:attrNameLst>
                                          <p:attrName>style.visibility</p:attrName>
                                        </p:attrNameLst>
                                      </p:cBhvr>
                                      <p:to>
                                        <p:strVal val="visible"/>
                                      </p:to>
                                    </p:set>
                                  </p:childTnLst>
                                </p:cTn>
                              </p:par>
                            </p:childTnLst>
                          </p:cTn>
                        </p:par>
                        <p:par>
                          <p:cTn id="98" fill="hold">
                            <p:stCondLst>
                              <p:cond delay="15500"/>
                            </p:stCondLst>
                            <p:childTnLst>
                              <p:par>
                                <p:cTn id="99" presetID="11" presetClass="entr" presetSubtype="0" fill="hold" nodeType="afterEffect">
                                  <p:stCondLst>
                                    <p:cond delay="0"/>
                                  </p:stCondLst>
                                  <p:childTnLst>
                                    <p:set>
                                      <p:cBhvr>
                                        <p:cTn id="100" dur="75">
                                          <p:stCondLst>
                                            <p:cond delay="0"/>
                                          </p:stCondLst>
                                        </p:cTn>
                                        <p:tgtEl>
                                          <p:spTgt spid="25292"/>
                                        </p:tgtEl>
                                        <p:attrNameLst>
                                          <p:attrName>style.visibility</p:attrName>
                                        </p:attrNameLst>
                                      </p:cBhvr>
                                      <p:to>
                                        <p:strVal val="visible"/>
                                      </p:to>
                                    </p:set>
                                  </p:childTnLst>
                                </p:cTn>
                              </p:par>
                            </p:childTnLst>
                          </p:cTn>
                        </p:par>
                        <p:par>
                          <p:cTn id="101" fill="hold">
                            <p:stCondLst>
                              <p:cond delay="16000"/>
                            </p:stCondLst>
                            <p:childTnLst>
                              <p:par>
                                <p:cTn id="102" presetID="11" presetClass="entr" presetSubtype="0" fill="hold" nodeType="afterEffect">
                                  <p:stCondLst>
                                    <p:cond delay="0"/>
                                  </p:stCondLst>
                                  <p:childTnLst>
                                    <p:set>
                                      <p:cBhvr>
                                        <p:cTn id="103" dur="75">
                                          <p:stCondLst>
                                            <p:cond delay="0"/>
                                          </p:stCondLst>
                                        </p:cTn>
                                        <p:tgtEl>
                                          <p:spTgt spid="25315"/>
                                        </p:tgtEl>
                                        <p:attrNameLst>
                                          <p:attrName>style.visibility</p:attrName>
                                        </p:attrNameLst>
                                      </p:cBhvr>
                                      <p:to>
                                        <p:strVal val="visible"/>
                                      </p:to>
                                    </p:set>
                                  </p:childTnLst>
                                </p:cTn>
                              </p:par>
                            </p:childTnLst>
                          </p:cTn>
                        </p:par>
                        <p:par>
                          <p:cTn id="104" fill="hold">
                            <p:stCondLst>
                              <p:cond delay="16500"/>
                            </p:stCondLst>
                            <p:childTnLst>
                              <p:par>
                                <p:cTn id="105" presetID="11" presetClass="entr" presetSubtype="0" fill="hold" nodeType="afterEffect">
                                  <p:stCondLst>
                                    <p:cond delay="0"/>
                                  </p:stCondLst>
                                  <p:childTnLst>
                                    <p:set>
                                      <p:cBhvr>
                                        <p:cTn id="106" dur="75">
                                          <p:stCondLst>
                                            <p:cond delay="0"/>
                                          </p:stCondLst>
                                        </p:cTn>
                                        <p:tgtEl>
                                          <p:spTgt spid="25338"/>
                                        </p:tgtEl>
                                        <p:attrNameLst>
                                          <p:attrName>style.visibility</p:attrName>
                                        </p:attrNameLst>
                                      </p:cBhvr>
                                      <p:to>
                                        <p:strVal val="visible"/>
                                      </p:to>
                                    </p:set>
                                  </p:childTnLst>
                                </p:cTn>
                              </p:par>
                            </p:childTnLst>
                          </p:cTn>
                        </p:par>
                        <p:par>
                          <p:cTn id="107" fill="hold">
                            <p:stCondLst>
                              <p:cond delay="17000"/>
                            </p:stCondLst>
                            <p:childTnLst>
                              <p:par>
                                <p:cTn id="108" presetID="11" presetClass="entr" presetSubtype="0" fill="hold" nodeType="afterEffect">
                                  <p:stCondLst>
                                    <p:cond delay="0"/>
                                  </p:stCondLst>
                                  <p:childTnLst>
                                    <p:set>
                                      <p:cBhvr>
                                        <p:cTn id="109" dur="75">
                                          <p:stCondLst>
                                            <p:cond delay="0"/>
                                          </p:stCondLst>
                                        </p:cTn>
                                        <p:tgtEl>
                                          <p:spTgt spid="25361"/>
                                        </p:tgtEl>
                                        <p:attrNameLst>
                                          <p:attrName>style.visibility</p:attrName>
                                        </p:attrNameLst>
                                      </p:cBhvr>
                                      <p:to>
                                        <p:strVal val="visible"/>
                                      </p:to>
                                    </p:set>
                                  </p:childTnLst>
                                </p:cTn>
                              </p:par>
                            </p:childTnLst>
                          </p:cTn>
                        </p:par>
                        <p:par>
                          <p:cTn id="110" fill="hold">
                            <p:stCondLst>
                              <p:cond delay="17500"/>
                            </p:stCondLst>
                            <p:childTnLst>
                              <p:par>
                                <p:cTn id="111" presetID="11" presetClass="entr" presetSubtype="0" fill="hold" nodeType="afterEffect">
                                  <p:stCondLst>
                                    <p:cond delay="0"/>
                                  </p:stCondLst>
                                  <p:childTnLst>
                                    <p:set>
                                      <p:cBhvr>
                                        <p:cTn id="112" dur="75">
                                          <p:stCondLst>
                                            <p:cond delay="0"/>
                                          </p:stCondLst>
                                        </p:cTn>
                                        <p:tgtEl>
                                          <p:spTgt spid="25384"/>
                                        </p:tgtEl>
                                        <p:attrNameLst>
                                          <p:attrName>style.visibility</p:attrName>
                                        </p:attrNameLst>
                                      </p:cBhvr>
                                      <p:to>
                                        <p:strVal val="visible"/>
                                      </p:to>
                                    </p:set>
                                  </p:childTnLst>
                                </p:cTn>
                              </p:par>
                            </p:childTnLst>
                          </p:cTn>
                        </p:par>
                        <p:par>
                          <p:cTn id="113" fill="hold">
                            <p:stCondLst>
                              <p:cond delay="18000"/>
                            </p:stCondLst>
                            <p:childTnLst>
                              <p:par>
                                <p:cTn id="114" presetID="11" presetClass="entr" presetSubtype="0" fill="hold" nodeType="afterEffect">
                                  <p:stCondLst>
                                    <p:cond delay="0"/>
                                  </p:stCondLst>
                                  <p:childTnLst>
                                    <p:set>
                                      <p:cBhvr>
                                        <p:cTn id="115" dur="75">
                                          <p:stCondLst>
                                            <p:cond delay="0"/>
                                          </p:stCondLst>
                                        </p:cTn>
                                        <p:tgtEl>
                                          <p:spTgt spid="25407"/>
                                        </p:tgtEl>
                                        <p:attrNameLst>
                                          <p:attrName>style.visibility</p:attrName>
                                        </p:attrNameLst>
                                      </p:cBhvr>
                                      <p:to>
                                        <p:strVal val="visible"/>
                                      </p:to>
                                    </p:set>
                                  </p:childTnLst>
                                </p:cTn>
                              </p:par>
                            </p:childTnLst>
                          </p:cTn>
                        </p:par>
                        <p:par>
                          <p:cTn id="116" fill="hold">
                            <p:stCondLst>
                              <p:cond delay="18500"/>
                            </p:stCondLst>
                            <p:childTnLst>
                              <p:par>
                                <p:cTn id="117" presetID="11" presetClass="entr" presetSubtype="0" fill="hold" nodeType="afterEffect">
                                  <p:stCondLst>
                                    <p:cond delay="0"/>
                                  </p:stCondLst>
                                  <p:childTnLst>
                                    <p:set>
                                      <p:cBhvr>
                                        <p:cTn id="118" dur="75">
                                          <p:stCondLst>
                                            <p:cond delay="0"/>
                                          </p:stCondLst>
                                        </p:cTn>
                                        <p:tgtEl>
                                          <p:spTgt spid="25430"/>
                                        </p:tgtEl>
                                        <p:attrNameLst>
                                          <p:attrName>style.visibility</p:attrName>
                                        </p:attrNameLst>
                                      </p:cBhvr>
                                      <p:to>
                                        <p:strVal val="visible"/>
                                      </p:to>
                                    </p:set>
                                  </p:childTnLst>
                                </p:cTn>
                              </p:par>
                            </p:childTnLst>
                          </p:cTn>
                        </p:par>
                        <p:par>
                          <p:cTn id="119" fill="hold">
                            <p:stCondLst>
                              <p:cond delay="19000"/>
                            </p:stCondLst>
                            <p:childTnLst>
                              <p:par>
                                <p:cTn id="120" presetID="11" presetClass="entr" presetSubtype="0" fill="hold" nodeType="afterEffect">
                                  <p:stCondLst>
                                    <p:cond delay="0"/>
                                  </p:stCondLst>
                                  <p:childTnLst>
                                    <p:set>
                                      <p:cBhvr>
                                        <p:cTn id="121" dur="75">
                                          <p:stCondLst>
                                            <p:cond delay="0"/>
                                          </p:stCondLst>
                                        </p:cTn>
                                        <p:tgtEl>
                                          <p:spTgt spid="25453"/>
                                        </p:tgtEl>
                                        <p:attrNameLst>
                                          <p:attrName>style.visibility</p:attrName>
                                        </p:attrNameLst>
                                      </p:cBhvr>
                                      <p:to>
                                        <p:strVal val="visible"/>
                                      </p:to>
                                    </p:set>
                                  </p:childTnLst>
                                </p:cTn>
                              </p:par>
                            </p:childTnLst>
                          </p:cTn>
                        </p:par>
                        <p:par>
                          <p:cTn id="122" fill="hold">
                            <p:stCondLst>
                              <p:cond delay="19500"/>
                            </p:stCondLst>
                            <p:childTnLst>
                              <p:par>
                                <p:cTn id="123" presetID="11" presetClass="entr" presetSubtype="0" fill="hold" nodeType="afterEffect">
                                  <p:stCondLst>
                                    <p:cond delay="0"/>
                                  </p:stCondLst>
                                  <p:childTnLst>
                                    <p:set>
                                      <p:cBhvr>
                                        <p:cTn id="124" dur="75">
                                          <p:stCondLst>
                                            <p:cond delay="0"/>
                                          </p:stCondLst>
                                        </p:cTn>
                                        <p:tgtEl>
                                          <p:spTgt spid="25476"/>
                                        </p:tgtEl>
                                        <p:attrNameLst>
                                          <p:attrName>style.visibility</p:attrName>
                                        </p:attrNameLst>
                                      </p:cBhvr>
                                      <p:to>
                                        <p:strVal val="visible"/>
                                      </p:to>
                                    </p:set>
                                  </p:childTnLst>
                                </p:cTn>
                              </p:par>
                            </p:childTnLst>
                          </p:cTn>
                        </p:par>
                        <p:par>
                          <p:cTn id="125" fill="hold">
                            <p:stCondLst>
                              <p:cond delay="20000"/>
                            </p:stCondLst>
                            <p:childTnLst>
                              <p:par>
                                <p:cTn id="126" presetID="11" presetClass="entr" presetSubtype="0" fill="hold" nodeType="afterEffect">
                                  <p:stCondLst>
                                    <p:cond delay="0"/>
                                  </p:stCondLst>
                                  <p:childTnLst>
                                    <p:set>
                                      <p:cBhvr>
                                        <p:cTn id="127" dur="75">
                                          <p:stCondLst>
                                            <p:cond delay="0"/>
                                          </p:stCondLst>
                                        </p:cTn>
                                        <p:tgtEl>
                                          <p:spTgt spid="25499"/>
                                        </p:tgtEl>
                                        <p:attrNameLst>
                                          <p:attrName>style.visibility</p:attrName>
                                        </p:attrNameLst>
                                      </p:cBhvr>
                                      <p:to>
                                        <p:strVal val="visible"/>
                                      </p:to>
                                    </p:set>
                                  </p:childTnLst>
                                </p:cTn>
                              </p:par>
                            </p:childTnLst>
                          </p:cTn>
                        </p:par>
                        <p:par>
                          <p:cTn id="128" fill="hold">
                            <p:stCondLst>
                              <p:cond delay="20500"/>
                            </p:stCondLst>
                            <p:childTnLst>
                              <p:par>
                                <p:cTn id="129" presetID="11" presetClass="entr" presetSubtype="0" fill="hold" nodeType="afterEffect">
                                  <p:stCondLst>
                                    <p:cond delay="0"/>
                                  </p:stCondLst>
                                  <p:childTnLst>
                                    <p:set>
                                      <p:cBhvr>
                                        <p:cTn id="130" dur="75">
                                          <p:stCondLst>
                                            <p:cond delay="0"/>
                                          </p:stCondLst>
                                        </p:cTn>
                                        <p:tgtEl>
                                          <p:spTgt spid="25522"/>
                                        </p:tgtEl>
                                        <p:attrNameLst>
                                          <p:attrName>style.visibility</p:attrName>
                                        </p:attrNameLst>
                                      </p:cBhvr>
                                      <p:to>
                                        <p:strVal val="visible"/>
                                      </p:to>
                                    </p:set>
                                  </p:childTnLst>
                                </p:cTn>
                              </p:par>
                            </p:childTnLst>
                          </p:cTn>
                        </p:par>
                        <p:par>
                          <p:cTn id="131" fill="hold">
                            <p:stCondLst>
                              <p:cond delay="21000"/>
                            </p:stCondLst>
                            <p:childTnLst>
                              <p:par>
                                <p:cTn id="132" presetID="11" presetClass="entr" presetSubtype="0" fill="hold" nodeType="afterEffect">
                                  <p:stCondLst>
                                    <p:cond delay="0"/>
                                  </p:stCondLst>
                                  <p:childTnLst>
                                    <p:set>
                                      <p:cBhvr>
                                        <p:cTn id="133" dur="75">
                                          <p:stCondLst>
                                            <p:cond delay="0"/>
                                          </p:stCondLst>
                                        </p:cTn>
                                        <p:tgtEl>
                                          <p:spTgt spid="25545"/>
                                        </p:tgtEl>
                                        <p:attrNameLst>
                                          <p:attrName>style.visibility</p:attrName>
                                        </p:attrNameLst>
                                      </p:cBhvr>
                                      <p:to>
                                        <p:strVal val="visible"/>
                                      </p:to>
                                    </p:set>
                                  </p:childTnLst>
                                </p:cTn>
                              </p:par>
                            </p:childTnLst>
                          </p:cTn>
                        </p:par>
                        <p:par>
                          <p:cTn id="134" fill="hold">
                            <p:stCondLst>
                              <p:cond delay="21500"/>
                            </p:stCondLst>
                            <p:childTnLst>
                              <p:par>
                                <p:cTn id="135" presetID="11" presetClass="entr" presetSubtype="0" fill="hold" nodeType="afterEffect">
                                  <p:stCondLst>
                                    <p:cond delay="0"/>
                                  </p:stCondLst>
                                  <p:childTnLst>
                                    <p:set>
                                      <p:cBhvr>
                                        <p:cTn id="136" dur="75">
                                          <p:stCondLst>
                                            <p:cond delay="0"/>
                                          </p:stCondLst>
                                        </p:cTn>
                                        <p:tgtEl>
                                          <p:spTgt spid="25568"/>
                                        </p:tgtEl>
                                        <p:attrNameLst>
                                          <p:attrName>style.visibility</p:attrName>
                                        </p:attrNameLst>
                                      </p:cBhvr>
                                      <p:to>
                                        <p:strVal val="visible"/>
                                      </p:to>
                                    </p:set>
                                  </p:childTnLst>
                                </p:cTn>
                              </p:par>
                            </p:childTnLst>
                          </p:cTn>
                        </p:par>
                        <p:par>
                          <p:cTn id="137" fill="hold">
                            <p:stCondLst>
                              <p:cond delay="22000"/>
                            </p:stCondLst>
                            <p:childTnLst>
                              <p:par>
                                <p:cTn id="138" presetID="11" presetClass="entr" presetSubtype="0" fill="hold" nodeType="afterEffect">
                                  <p:stCondLst>
                                    <p:cond delay="0"/>
                                  </p:stCondLst>
                                  <p:childTnLst>
                                    <p:set>
                                      <p:cBhvr>
                                        <p:cTn id="139" dur="75">
                                          <p:stCondLst>
                                            <p:cond delay="0"/>
                                          </p:stCondLst>
                                        </p:cTn>
                                        <p:tgtEl>
                                          <p:spTgt spid="25591"/>
                                        </p:tgtEl>
                                        <p:attrNameLst>
                                          <p:attrName>style.visibility</p:attrName>
                                        </p:attrNameLst>
                                      </p:cBhvr>
                                      <p:to>
                                        <p:strVal val="visible"/>
                                      </p:to>
                                    </p:set>
                                  </p:childTnLst>
                                </p:cTn>
                              </p:par>
                            </p:childTnLst>
                          </p:cTn>
                        </p:par>
                        <p:par>
                          <p:cTn id="140" fill="hold">
                            <p:stCondLst>
                              <p:cond delay="22500"/>
                            </p:stCondLst>
                            <p:childTnLst>
                              <p:par>
                                <p:cTn id="141" presetID="11" presetClass="entr" presetSubtype="0" fill="hold" nodeType="afterEffect">
                                  <p:stCondLst>
                                    <p:cond delay="0"/>
                                  </p:stCondLst>
                                  <p:childTnLst>
                                    <p:set>
                                      <p:cBhvr>
                                        <p:cTn id="142" dur="75">
                                          <p:stCondLst>
                                            <p:cond delay="0"/>
                                          </p:stCondLst>
                                        </p:cTn>
                                        <p:tgtEl>
                                          <p:spTgt spid="25614"/>
                                        </p:tgtEl>
                                        <p:attrNameLst>
                                          <p:attrName>style.visibility</p:attrName>
                                        </p:attrNameLst>
                                      </p:cBhvr>
                                      <p:to>
                                        <p:strVal val="visible"/>
                                      </p:to>
                                    </p:set>
                                  </p:childTnLst>
                                </p:cTn>
                              </p:par>
                            </p:childTnLst>
                          </p:cTn>
                        </p:par>
                        <p:par>
                          <p:cTn id="143" fill="hold">
                            <p:stCondLst>
                              <p:cond delay="23000"/>
                            </p:stCondLst>
                            <p:childTnLst>
                              <p:par>
                                <p:cTn id="144" presetID="11" presetClass="entr" presetSubtype="0" fill="hold" nodeType="afterEffect">
                                  <p:stCondLst>
                                    <p:cond delay="0"/>
                                  </p:stCondLst>
                                  <p:childTnLst>
                                    <p:set>
                                      <p:cBhvr>
                                        <p:cTn id="145" dur="75">
                                          <p:stCondLst>
                                            <p:cond delay="0"/>
                                          </p:stCondLst>
                                        </p:cTn>
                                        <p:tgtEl>
                                          <p:spTgt spid="25637"/>
                                        </p:tgtEl>
                                        <p:attrNameLst>
                                          <p:attrName>style.visibility</p:attrName>
                                        </p:attrNameLst>
                                      </p:cBhvr>
                                      <p:to>
                                        <p:strVal val="visible"/>
                                      </p:to>
                                    </p:set>
                                  </p:childTnLst>
                                </p:cTn>
                              </p:par>
                            </p:childTnLst>
                          </p:cTn>
                        </p:par>
                        <p:par>
                          <p:cTn id="146" fill="hold">
                            <p:stCondLst>
                              <p:cond delay="23500"/>
                            </p:stCondLst>
                            <p:childTnLst>
                              <p:par>
                                <p:cTn id="147" presetID="11" presetClass="entr" presetSubtype="0" fill="hold" nodeType="afterEffect">
                                  <p:stCondLst>
                                    <p:cond delay="0"/>
                                  </p:stCondLst>
                                  <p:childTnLst>
                                    <p:set>
                                      <p:cBhvr>
                                        <p:cTn id="148" dur="75">
                                          <p:stCondLst>
                                            <p:cond delay="0"/>
                                          </p:stCondLst>
                                        </p:cTn>
                                        <p:tgtEl>
                                          <p:spTgt spid="25660"/>
                                        </p:tgtEl>
                                        <p:attrNameLst>
                                          <p:attrName>style.visibility</p:attrName>
                                        </p:attrNameLst>
                                      </p:cBhvr>
                                      <p:to>
                                        <p:strVal val="visible"/>
                                      </p:to>
                                    </p:set>
                                  </p:childTnLst>
                                </p:cTn>
                              </p:par>
                            </p:childTnLst>
                          </p:cTn>
                        </p:par>
                        <p:par>
                          <p:cTn id="149" fill="hold">
                            <p:stCondLst>
                              <p:cond delay="24000"/>
                            </p:stCondLst>
                            <p:childTnLst>
                              <p:par>
                                <p:cTn id="150" presetID="16" presetClass="entr" presetSubtype="37" fill="hold" nodeType="afterEffect">
                                  <p:stCondLst>
                                    <p:cond delay="0"/>
                                  </p:stCondLst>
                                  <p:childTnLst>
                                    <p:set>
                                      <p:cBhvr>
                                        <p:cTn id="151" dur="1" fill="hold">
                                          <p:stCondLst>
                                            <p:cond delay="0"/>
                                          </p:stCondLst>
                                        </p:cTn>
                                        <p:tgtEl>
                                          <p:spTgt spid="25683"/>
                                        </p:tgtEl>
                                        <p:attrNameLst>
                                          <p:attrName>style.visibility</p:attrName>
                                        </p:attrNameLst>
                                      </p:cBhvr>
                                      <p:to>
                                        <p:strVal val="visible"/>
                                      </p:to>
                                    </p:set>
                                    <p:animEffect transition="in" filter="barn(outVertical)">
                                      <p:cBhvr>
                                        <p:cTn id="152" dur="500"/>
                                        <p:tgtEl>
                                          <p:spTgt spid="25683"/>
                                        </p:tgtEl>
                                      </p:cBhvr>
                                    </p:animEffect>
                                  </p:childTnLst>
                                </p:cTn>
                              </p:par>
                            </p:childTnLst>
                          </p:cTn>
                        </p:par>
                        <p:par>
                          <p:cTn id="153" fill="hold">
                            <p:stCondLst>
                              <p:cond delay="24500"/>
                            </p:stCondLst>
                            <p:childTnLst>
                              <p:par>
                                <p:cTn id="154" presetID="1" presetClass="entr" presetSubtype="0" fill="hold" nodeType="afterEffect">
                                  <p:stCondLst>
                                    <p:cond delay="0"/>
                                  </p:stCondLst>
                                  <p:childTnLst>
                                    <p:set>
                                      <p:cBhvr>
                                        <p:cTn id="155" dur="1" fill="hold">
                                          <p:stCondLst>
                                            <p:cond delay="499"/>
                                          </p:stCondLst>
                                        </p:cTn>
                                        <p:tgtEl>
                                          <p:spTgt spid="256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3554" name="组合 23553"/>
          <p:cNvGrpSpPr/>
          <p:nvPr/>
        </p:nvGrpSpPr>
        <p:grpSpPr>
          <a:xfrm>
            <a:off x="4876800" y="2438400"/>
            <a:ext cx="1325563" cy="1373188"/>
            <a:chOff x="3984" y="1008"/>
            <a:chExt cx="835" cy="865"/>
          </a:xfrm>
        </p:grpSpPr>
        <p:sp>
          <p:nvSpPr>
            <p:cNvPr id="23555" name="直接连接符 23554"/>
            <p:cNvSpPr/>
            <p:nvPr/>
          </p:nvSpPr>
          <p:spPr>
            <a:xfrm>
              <a:off x="3984" y="1873"/>
              <a:ext cx="627" cy="0"/>
            </a:xfrm>
            <a:prstGeom prst="line">
              <a:avLst/>
            </a:prstGeom>
            <a:ln w="28575" cap="flat" cmpd="sng">
              <a:solidFill>
                <a:schemeClr val="accent1"/>
              </a:solidFill>
              <a:prstDash val="solid"/>
              <a:headEnd type="none" w="med" len="med"/>
              <a:tailEnd type="none" w="med" len="med"/>
            </a:ln>
          </p:spPr>
        </p:sp>
        <p:sp>
          <p:nvSpPr>
            <p:cNvPr id="23556" name="直接连接符 23555"/>
            <p:cNvSpPr/>
            <p:nvPr/>
          </p:nvSpPr>
          <p:spPr>
            <a:xfrm rot="-5400000">
              <a:off x="3671" y="1559"/>
              <a:ext cx="626" cy="1"/>
            </a:xfrm>
            <a:prstGeom prst="line">
              <a:avLst/>
            </a:prstGeom>
            <a:ln w="28575" cap="flat" cmpd="sng">
              <a:solidFill>
                <a:schemeClr val="accent1"/>
              </a:solidFill>
              <a:prstDash val="solid"/>
              <a:headEnd type="none" w="med" len="med"/>
              <a:tailEnd type="none" w="med" len="med"/>
            </a:ln>
          </p:spPr>
        </p:sp>
        <p:sp>
          <p:nvSpPr>
            <p:cNvPr id="23557" name="直接连接符 23556"/>
            <p:cNvSpPr/>
            <p:nvPr/>
          </p:nvSpPr>
          <p:spPr>
            <a:xfrm rot="-5400000">
              <a:off x="4298" y="1560"/>
              <a:ext cx="626" cy="0"/>
            </a:xfrm>
            <a:prstGeom prst="line">
              <a:avLst/>
            </a:prstGeom>
            <a:ln w="28575" cap="flat" cmpd="sng">
              <a:solidFill>
                <a:schemeClr val="accent1"/>
              </a:solidFill>
              <a:prstDash val="solid"/>
              <a:headEnd type="none" w="med" len="med"/>
              <a:tailEnd type="none" w="med" len="med"/>
            </a:ln>
          </p:spPr>
        </p:sp>
        <p:sp>
          <p:nvSpPr>
            <p:cNvPr id="23558" name="直接连接符 23557"/>
            <p:cNvSpPr/>
            <p:nvPr/>
          </p:nvSpPr>
          <p:spPr>
            <a:xfrm>
              <a:off x="3984" y="1247"/>
              <a:ext cx="627" cy="0"/>
            </a:xfrm>
            <a:prstGeom prst="line">
              <a:avLst/>
            </a:prstGeom>
            <a:ln w="28575" cap="flat" cmpd="sng">
              <a:solidFill>
                <a:schemeClr val="accent1"/>
              </a:solidFill>
              <a:prstDash val="solid"/>
              <a:headEnd type="none" w="med" len="med"/>
              <a:tailEnd type="none" w="med" len="med"/>
            </a:ln>
          </p:spPr>
        </p:sp>
        <p:sp>
          <p:nvSpPr>
            <p:cNvPr id="23559" name="直接连接符 23558"/>
            <p:cNvSpPr/>
            <p:nvPr/>
          </p:nvSpPr>
          <p:spPr>
            <a:xfrm flipV="1">
              <a:off x="4611" y="1634"/>
              <a:ext cx="208" cy="239"/>
            </a:xfrm>
            <a:prstGeom prst="line">
              <a:avLst/>
            </a:prstGeom>
            <a:ln w="28575" cap="flat" cmpd="sng">
              <a:solidFill>
                <a:schemeClr val="accent1"/>
              </a:solidFill>
              <a:prstDash val="solid"/>
              <a:headEnd type="none" w="med" len="med"/>
              <a:tailEnd type="none" w="med" len="med"/>
            </a:ln>
          </p:spPr>
        </p:sp>
        <p:sp>
          <p:nvSpPr>
            <p:cNvPr id="23560" name="直接连接符 23559"/>
            <p:cNvSpPr/>
            <p:nvPr/>
          </p:nvSpPr>
          <p:spPr>
            <a:xfrm flipV="1">
              <a:off x="4611" y="1008"/>
              <a:ext cx="208" cy="239"/>
            </a:xfrm>
            <a:prstGeom prst="line">
              <a:avLst/>
            </a:prstGeom>
            <a:ln w="28575" cap="flat" cmpd="sng">
              <a:solidFill>
                <a:schemeClr val="accent1"/>
              </a:solidFill>
              <a:prstDash val="solid"/>
              <a:headEnd type="none" w="med" len="med"/>
              <a:tailEnd type="none" w="med" len="med"/>
            </a:ln>
          </p:spPr>
        </p:sp>
        <p:sp>
          <p:nvSpPr>
            <p:cNvPr id="23561" name="椭圆 23560"/>
            <p:cNvSpPr/>
            <p:nvPr/>
          </p:nvSpPr>
          <p:spPr>
            <a:xfrm>
              <a:off x="4551" y="1187"/>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grpSp>
      <p:grpSp>
        <p:nvGrpSpPr>
          <p:cNvPr id="23562" name="组合 23561"/>
          <p:cNvGrpSpPr/>
          <p:nvPr/>
        </p:nvGrpSpPr>
        <p:grpSpPr>
          <a:xfrm>
            <a:off x="3810000" y="2438400"/>
            <a:ext cx="1400175" cy="1374775"/>
            <a:chOff x="1440" y="1680"/>
            <a:chExt cx="882" cy="866"/>
          </a:xfrm>
        </p:grpSpPr>
        <p:sp>
          <p:nvSpPr>
            <p:cNvPr id="23563" name="直接连接符 23562"/>
            <p:cNvSpPr/>
            <p:nvPr/>
          </p:nvSpPr>
          <p:spPr>
            <a:xfrm>
              <a:off x="1440" y="2544"/>
              <a:ext cx="672" cy="0"/>
            </a:xfrm>
            <a:prstGeom prst="line">
              <a:avLst/>
            </a:prstGeom>
            <a:ln w="25400" cap="sq" cmpd="sng">
              <a:solidFill>
                <a:schemeClr val="accent1"/>
              </a:solidFill>
              <a:prstDash val="solid"/>
              <a:headEnd type="none" w="med" len="med"/>
              <a:tailEnd type="none" w="med" len="med"/>
            </a:ln>
          </p:spPr>
        </p:sp>
        <p:grpSp>
          <p:nvGrpSpPr>
            <p:cNvPr id="23564" name="组合 23563"/>
            <p:cNvGrpSpPr/>
            <p:nvPr/>
          </p:nvGrpSpPr>
          <p:grpSpPr>
            <a:xfrm>
              <a:off x="1440" y="1680"/>
              <a:ext cx="882" cy="866"/>
              <a:chOff x="4272" y="912"/>
              <a:chExt cx="882" cy="866"/>
            </a:xfrm>
          </p:grpSpPr>
          <p:grpSp>
            <p:nvGrpSpPr>
              <p:cNvPr id="23565" name="组合 23564"/>
              <p:cNvGrpSpPr/>
              <p:nvPr/>
            </p:nvGrpSpPr>
            <p:grpSpPr>
              <a:xfrm>
                <a:off x="4320" y="912"/>
                <a:ext cx="834" cy="866"/>
                <a:chOff x="3929" y="617"/>
                <a:chExt cx="834" cy="866"/>
              </a:xfrm>
            </p:grpSpPr>
            <p:sp>
              <p:nvSpPr>
                <p:cNvPr id="23566" name="直接连接符 23565"/>
                <p:cNvSpPr/>
                <p:nvPr/>
              </p:nvSpPr>
              <p:spPr>
                <a:xfrm>
                  <a:off x="3929" y="856"/>
                  <a:ext cx="626" cy="0"/>
                </a:xfrm>
                <a:prstGeom prst="line">
                  <a:avLst/>
                </a:prstGeom>
                <a:ln w="28575" cap="flat" cmpd="sng">
                  <a:solidFill>
                    <a:schemeClr val="accent1"/>
                  </a:solidFill>
                  <a:prstDash val="solid"/>
                  <a:headEnd type="none" w="med" len="med"/>
                  <a:tailEnd type="none" w="med" len="med"/>
                </a:ln>
              </p:spPr>
            </p:sp>
            <p:sp>
              <p:nvSpPr>
                <p:cNvPr id="23567" name="直接连接符 23566"/>
                <p:cNvSpPr/>
                <p:nvPr/>
              </p:nvSpPr>
              <p:spPr>
                <a:xfrm flipV="1">
                  <a:off x="3929" y="617"/>
                  <a:ext cx="209" cy="239"/>
                </a:xfrm>
                <a:prstGeom prst="line">
                  <a:avLst/>
                </a:prstGeom>
                <a:ln w="28575" cap="flat" cmpd="sng">
                  <a:solidFill>
                    <a:schemeClr val="accent1"/>
                  </a:solidFill>
                  <a:prstDash val="solid"/>
                  <a:headEnd type="none" w="med" len="med"/>
                  <a:tailEnd type="none" w="med" len="med"/>
                </a:ln>
              </p:spPr>
            </p:sp>
            <p:sp>
              <p:nvSpPr>
                <p:cNvPr id="23568" name="直接连接符 23567"/>
                <p:cNvSpPr/>
                <p:nvPr/>
              </p:nvSpPr>
              <p:spPr>
                <a:xfrm flipV="1">
                  <a:off x="4555" y="617"/>
                  <a:ext cx="208" cy="239"/>
                </a:xfrm>
                <a:prstGeom prst="line">
                  <a:avLst/>
                </a:prstGeom>
                <a:ln w="28575" cap="flat" cmpd="sng">
                  <a:solidFill>
                    <a:schemeClr val="accent1"/>
                  </a:solidFill>
                  <a:prstDash val="solid"/>
                  <a:headEnd type="none" w="med" len="med"/>
                  <a:tailEnd type="none" w="med" len="med"/>
                </a:ln>
              </p:spPr>
            </p:sp>
            <p:sp>
              <p:nvSpPr>
                <p:cNvPr id="23569" name="直接连接符 23568"/>
                <p:cNvSpPr/>
                <p:nvPr/>
              </p:nvSpPr>
              <p:spPr>
                <a:xfrm rot="-5400000">
                  <a:off x="3616" y="1169"/>
                  <a:ext cx="627" cy="1"/>
                </a:xfrm>
                <a:prstGeom prst="line">
                  <a:avLst/>
                </a:prstGeom>
                <a:ln w="28575" cap="flat" cmpd="sng">
                  <a:solidFill>
                    <a:schemeClr val="accent1"/>
                  </a:solidFill>
                  <a:prstDash val="solid"/>
                  <a:headEnd type="none" w="med" len="med"/>
                  <a:tailEnd type="none" w="med" len="med"/>
                </a:ln>
              </p:spPr>
            </p:sp>
            <p:sp>
              <p:nvSpPr>
                <p:cNvPr id="23570" name="直接连接符 23569"/>
                <p:cNvSpPr/>
                <p:nvPr/>
              </p:nvSpPr>
              <p:spPr>
                <a:xfrm rot="-5400000">
                  <a:off x="4241" y="1169"/>
                  <a:ext cx="627" cy="0"/>
                </a:xfrm>
                <a:prstGeom prst="line">
                  <a:avLst/>
                </a:prstGeom>
                <a:ln w="28575" cap="flat" cmpd="sng">
                  <a:solidFill>
                    <a:schemeClr val="accent1"/>
                  </a:solidFill>
                  <a:prstDash val="solid"/>
                  <a:headEnd type="none" w="med" len="med"/>
                  <a:tailEnd type="none" w="med" len="med"/>
                </a:ln>
              </p:spPr>
            </p:sp>
            <p:sp>
              <p:nvSpPr>
                <p:cNvPr id="23571" name="椭圆 23570"/>
                <p:cNvSpPr/>
                <p:nvPr/>
              </p:nvSpPr>
              <p:spPr>
                <a:xfrm>
                  <a:off x="4436" y="737"/>
                  <a:ext cx="209" cy="209"/>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grpSp>
          <p:sp>
            <p:nvSpPr>
              <p:cNvPr id="23572" name="椭圆 23571"/>
              <p:cNvSpPr/>
              <p:nvPr/>
            </p:nvSpPr>
            <p:spPr>
              <a:xfrm>
                <a:off x="4272" y="1104"/>
                <a:ext cx="120"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grpSp>
      </p:grpSp>
      <p:grpSp>
        <p:nvGrpSpPr>
          <p:cNvPr id="23573" name="组合 23572"/>
          <p:cNvGrpSpPr/>
          <p:nvPr/>
        </p:nvGrpSpPr>
        <p:grpSpPr>
          <a:xfrm>
            <a:off x="4037013" y="3937000"/>
            <a:ext cx="1608137" cy="1657350"/>
            <a:chOff x="1248" y="1584"/>
            <a:chExt cx="1632" cy="1680"/>
          </a:xfrm>
        </p:grpSpPr>
        <p:grpSp>
          <p:nvGrpSpPr>
            <p:cNvPr id="23574" name="组合 23573"/>
            <p:cNvGrpSpPr/>
            <p:nvPr/>
          </p:nvGrpSpPr>
          <p:grpSpPr>
            <a:xfrm>
              <a:off x="1392" y="1728"/>
              <a:ext cx="1345" cy="1392"/>
              <a:chOff x="1584" y="624"/>
              <a:chExt cx="1345" cy="1392"/>
            </a:xfrm>
          </p:grpSpPr>
          <p:sp>
            <p:nvSpPr>
              <p:cNvPr id="23575" name="直接连接符 23574"/>
              <p:cNvSpPr/>
              <p:nvPr/>
            </p:nvSpPr>
            <p:spPr>
              <a:xfrm>
                <a:off x="1920" y="1632"/>
                <a:ext cx="1008" cy="0"/>
              </a:xfrm>
              <a:prstGeom prst="line">
                <a:avLst/>
              </a:prstGeom>
              <a:ln w="28575" cap="flat" cmpd="sng">
                <a:solidFill>
                  <a:schemeClr val="accent1"/>
                </a:solidFill>
                <a:prstDash val="sysDot"/>
                <a:headEnd type="none" w="med" len="med"/>
                <a:tailEnd type="none" w="med" len="med"/>
              </a:ln>
            </p:spPr>
          </p:sp>
          <p:sp>
            <p:nvSpPr>
              <p:cNvPr id="23576" name="直接连接符 23575"/>
              <p:cNvSpPr/>
              <p:nvPr/>
            </p:nvSpPr>
            <p:spPr>
              <a:xfrm>
                <a:off x="1584" y="2016"/>
                <a:ext cx="1008" cy="0"/>
              </a:xfrm>
              <a:prstGeom prst="line">
                <a:avLst/>
              </a:prstGeom>
              <a:ln w="28575" cap="flat" cmpd="sng">
                <a:solidFill>
                  <a:schemeClr val="accent1"/>
                </a:solidFill>
                <a:prstDash val="sysDot"/>
                <a:headEnd type="none" w="med" len="med"/>
                <a:tailEnd type="none" w="med" len="med"/>
              </a:ln>
            </p:spPr>
          </p:sp>
          <p:sp>
            <p:nvSpPr>
              <p:cNvPr id="23577" name="直接连接符 23576"/>
              <p:cNvSpPr/>
              <p:nvPr/>
            </p:nvSpPr>
            <p:spPr>
              <a:xfrm rot="-5400000">
                <a:off x="1080" y="1511"/>
                <a:ext cx="1008" cy="1"/>
              </a:xfrm>
              <a:prstGeom prst="line">
                <a:avLst/>
              </a:prstGeom>
              <a:ln w="28575" cap="flat" cmpd="sng">
                <a:solidFill>
                  <a:schemeClr val="accent1"/>
                </a:solidFill>
                <a:prstDash val="sysDot"/>
                <a:headEnd type="none" w="med" len="med"/>
                <a:tailEnd type="none" w="med" len="med"/>
              </a:ln>
            </p:spPr>
          </p:sp>
          <p:sp>
            <p:nvSpPr>
              <p:cNvPr id="23578" name="直接连接符 23577"/>
              <p:cNvSpPr/>
              <p:nvPr/>
            </p:nvSpPr>
            <p:spPr>
              <a:xfrm rot="-5400000">
                <a:off x="2088" y="1511"/>
                <a:ext cx="1008" cy="1"/>
              </a:xfrm>
              <a:prstGeom prst="line">
                <a:avLst/>
              </a:prstGeom>
              <a:ln w="28575" cap="flat" cmpd="sng">
                <a:solidFill>
                  <a:schemeClr val="accent1"/>
                </a:solidFill>
                <a:prstDash val="sysDot"/>
                <a:headEnd type="none" w="med" len="med"/>
                <a:tailEnd type="none" w="med" len="med"/>
              </a:ln>
            </p:spPr>
          </p:sp>
          <p:sp>
            <p:nvSpPr>
              <p:cNvPr id="23579" name="直接连接符 23578"/>
              <p:cNvSpPr/>
              <p:nvPr/>
            </p:nvSpPr>
            <p:spPr>
              <a:xfrm>
                <a:off x="1584" y="1008"/>
                <a:ext cx="1008" cy="0"/>
              </a:xfrm>
              <a:prstGeom prst="line">
                <a:avLst/>
              </a:prstGeom>
              <a:ln w="28575" cap="flat" cmpd="sng">
                <a:solidFill>
                  <a:schemeClr val="accent1"/>
                </a:solidFill>
                <a:prstDash val="sysDot"/>
                <a:headEnd type="none" w="med" len="med"/>
                <a:tailEnd type="none" w="med" len="med"/>
              </a:ln>
            </p:spPr>
          </p:sp>
          <p:sp>
            <p:nvSpPr>
              <p:cNvPr id="23580" name="直接连接符 23579"/>
              <p:cNvSpPr/>
              <p:nvPr/>
            </p:nvSpPr>
            <p:spPr>
              <a:xfrm flipV="1">
                <a:off x="1584" y="1632"/>
                <a:ext cx="336" cy="384"/>
              </a:xfrm>
              <a:prstGeom prst="line">
                <a:avLst/>
              </a:prstGeom>
              <a:ln w="28575" cap="flat" cmpd="sng">
                <a:solidFill>
                  <a:schemeClr val="accent1"/>
                </a:solidFill>
                <a:prstDash val="sysDot"/>
                <a:headEnd type="none" w="med" len="med"/>
                <a:tailEnd type="none" w="med" len="med"/>
              </a:ln>
            </p:spPr>
          </p:sp>
          <p:sp>
            <p:nvSpPr>
              <p:cNvPr id="23581" name="直接连接符 23580"/>
              <p:cNvSpPr/>
              <p:nvPr/>
            </p:nvSpPr>
            <p:spPr>
              <a:xfrm flipV="1">
                <a:off x="2592" y="1632"/>
                <a:ext cx="336" cy="384"/>
              </a:xfrm>
              <a:prstGeom prst="line">
                <a:avLst/>
              </a:prstGeom>
              <a:ln w="28575" cap="flat" cmpd="sng">
                <a:solidFill>
                  <a:schemeClr val="accent1"/>
                </a:solidFill>
                <a:prstDash val="sysDot"/>
                <a:headEnd type="none" w="med" len="med"/>
                <a:tailEnd type="none" w="med" len="med"/>
              </a:ln>
            </p:spPr>
          </p:sp>
          <p:sp>
            <p:nvSpPr>
              <p:cNvPr id="23582" name="直接连接符 23581"/>
              <p:cNvSpPr/>
              <p:nvPr/>
            </p:nvSpPr>
            <p:spPr>
              <a:xfrm flipV="1">
                <a:off x="1584" y="624"/>
                <a:ext cx="336" cy="384"/>
              </a:xfrm>
              <a:prstGeom prst="line">
                <a:avLst/>
              </a:prstGeom>
              <a:ln w="28575" cap="flat" cmpd="sng">
                <a:solidFill>
                  <a:schemeClr val="accent1"/>
                </a:solidFill>
                <a:prstDash val="sysDot"/>
                <a:headEnd type="none" w="med" len="med"/>
                <a:tailEnd type="none" w="med" len="med"/>
              </a:ln>
            </p:spPr>
          </p:sp>
          <p:sp>
            <p:nvSpPr>
              <p:cNvPr id="23583" name="直接连接符 23582"/>
              <p:cNvSpPr/>
              <p:nvPr/>
            </p:nvSpPr>
            <p:spPr>
              <a:xfrm flipV="1">
                <a:off x="2592" y="624"/>
                <a:ext cx="336" cy="384"/>
              </a:xfrm>
              <a:prstGeom prst="line">
                <a:avLst/>
              </a:prstGeom>
              <a:ln w="28575" cap="flat" cmpd="sng">
                <a:solidFill>
                  <a:schemeClr val="accent1"/>
                </a:solidFill>
                <a:prstDash val="sysDot"/>
                <a:headEnd type="none" w="med" len="med"/>
                <a:tailEnd type="none" w="med" len="med"/>
              </a:ln>
            </p:spPr>
          </p:sp>
          <p:sp>
            <p:nvSpPr>
              <p:cNvPr id="23584" name="直接连接符 23583"/>
              <p:cNvSpPr/>
              <p:nvPr/>
            </p:nvSpPr>
            <p:spPr>
              <a:xfrm>
                <a:off x="1920" y="624"/>
                <a:ext cx="1008" cy="0"/>
              </a:xfrm>
              <a:prstGeom prst="line">
                <a:avLst/>
              </a:prstGeom>
              <a:ln w="28575" cap="flat" cmpd="sng">
                <a:solidFill>
                  <a:schemeClr val="accent1"/>
                </a:solidFill>
                <a:prstDash val="sysDot"/>
                <a:headEnd type="none" w="med" len="med"/>
                <a:tailEnd type="none" w="med" len="med"/>
              </a:ln>
            </p:spPr>
          </p:sp>
          <p:sp>
            <p:nvSpPr>
              <p:cNvPr id="23585" name="直接连接符 23584"/>
              <p:cNvSpPr/>
              <p:nvPr/>
            </p:nvSpPr>
            <p:spPr>
              <a:xfrm rot="-5400000">
                <a:off x="1416" y="1127"/>
                <a:ext cx="1008" cy="1"/>
              </a:xfrm>
              <a:prstGeom prst="line">
                <a:avLst/>
              </a:prstGeom>
              <a:ln w="28575" cap="flat" cmpd="sng">
                <a:solidFill>
                  <a:schemeClr val="accent1"/>
                </a:solidFill>
                <a:prstDash val="sysDot"/>
                <a:headEnd type="none" w="med" len="med"/>
                <a:tailEnd type="none" w="med" len="med"/>
              </a:ln>
            </p:spPr>
          </p:sp>
          <p:sp>
            <p:nvSpPr>
              <p:cNvPr id="23586" name="直接连接符 23585"/>
              <p:cNvSpPr/>
              <p:nvPr/>
            </p:nvSpPr>
            <p:spPr>
              <a:xfrm rot="-5400000">
                <a:off x="2424" y="1127"/>
                <a:ext cx="1008" cy="1"/>
              </a:xfrm>
              <a:prstGeom prst="line">
                <a:avLst/>
              </a:prstGeom>
              <a:ln w="28575" cap="flat" cmpd="sng">
                <a:solidFill>
                  <a:schemeClr val="accent1"/>
                </a:solidFill>
                <a:prstDash val="sysDot"/>
                <a:headEnd type="none" w="med" len="med"/>
                <a:tailEnd type="none" w="med" len="med"/>
              </a:ln>
            </p:spPr>
          </p:sp>
        </p:grpSp>
        <p:sp>
          <p:nvSpPr>
            <p:cNvPr id="23587" name="椭圆 23586"/>
            <p:cNvSpPr/>
            <p:nvPr/>
          </p:nvSpPr>
          <p:spPr>
            <a:xfrm>
              <a:off x="1248" y="1920"/>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588" name="椭圆 23587"/>
            <p:cNvSpPr/>
            <p:nvPr/>
          </p:nvSpPr>
          <p:spPr>
            <a:xfrm>
              <a:off x="2256" y="2928"/>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589" name="椭圆 23588"/>
            <p:cNvSpPr/>
            <p:nvPr/>
          </p:nvSpPr>
          <p:spPr>
            <a:xfrm>
              <a:off x="2544" y="1584"/>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590" name="椭圆 23589"/>
            <p:cNvSpPr/>
            <p:nvPr/>
          </p:nvSpPr>
          <p:spPr>
            <a:xfrm>
              <a:off x="1584" y="2544"/>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591" name="椭圆 23590"/>
            <p:cNvSpPr/>
            <p:nvPr/>
          </p:nvSpPr>
          <p:spPr>
            <a:xfrm>
              <a:off x="1632" y="1680"/>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592" name="椭圆 23591"/>
            <p:cNvSpPr/>
            <p:nvPr/>
          </p:nvSpPr>
          <p:spPr>
            <a:xfrm>
              <a:off x="2304" y="2016"/>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593" name="椭圆 23592"/>
            <p:cNvSpPr/>
            <p:nvPr/>
          </p:nvSpPr>
          <p:spPr>
            <a:xfrm>
              <a:off x="1296" y="2976"/>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594" name="椭圆 23593"/>
            <p:cNvSpPr/>
            <p:nvPr/>
          </p:nvSpPr>
          <p:spPr>
            <a:xfrm>
              <a:off x="2640" y="2640"/>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grpSp>
      <p:grpSp>
        <p:nvGrpSpPr>
          <p:cNvPr id="23595" name="组合 23594"/>
          <p:cNvGrpSpPr/>
          <p:nvPr/>
        </p:nvGrpSpPr>
        <p:grpSpPr>
          <a:xfrm>
            <a:off x="5029200" y="3962400"/>
            <a:ext cx="1655763" cy="1657350"/>
            <a:chOff x="2256" y="1584"/>
            <a:chExt cx="1680" cy="1680"/>
          </a:xfrm>
        </p:grpSpPr>
        <p:grpSp>
          <p:nvGrpSpPr>
            <p:cNvPr id="23596" name="组合 23595"/>
            <p:cNvGrpSpPr/>
            <p:nvPr/>
          </p:nvGrpSpPr>
          <p:grpSpPr>
            <a:xfrm>
              <a:off x="2400" y="1728"/>
              <a:ext cx="1345" cy="1392"/>
              <a:chOff x="3408" y="2064"/>
              <a:chExt cx="1345" cy="1392"/>
            </a:xfrm>
          </p:grpSpPr>
          <p:sp>
            <p:nvSpPr>
              <p:cNvPr id="23597" name="直接连接符 23596"/>
              <p:cNvSpPr/>
              <p:nvPr/>
            </p:nvSpPr>
            <p:spPr>
              <a:xfrm>
                <a:off x="3408" y="2448"/>
                <a:ext cx="1008" cy="0"/>
              </a:xfrm>
              <a:prstGeom prst="line">
                <a:avLst/>
              </a:prstGeom>
              <a:ln w="28575" cap="flat" cmpd="sng">
                <a:solidFill>
                  <a:schemeClr val="accent1"/>
                </a:solidFill>
                <a:prstDash val="sysDot"/>
                <a:headEnd type="none" w="med" len="med"/>
                <a:tailEnd type="none" w="med" len="med"/>
              </a:ln>
            </p:spPr>
          </p:sp>
          <p:grpSp>
            <p:nvGrpSpPr>
              <p:cNvPr id="23598" name="组合 23597"/>
              <p:cNvGrpSpPr/>
              <p:nvPr/>
            </p:nvGrpSpPr>
            <p:grpSpPr>
              <a:xfrm>
                <a:off x="3408" y="2064"/>
                <a:ext cx="1345" cy="1392"/>
                <a:chOff x="3408" y="2064"/>
                <a:chExt cx="1345" cy="1392"/>
              </a:xfrm>
            </p:grpSpPr>
            <p:sp>
              <p:nvSpPr>
                <p:cNvPr id="23599" name="直接连接符 23598"/>
                <p:cNvSpPr/>
                <p:nvPr/>
              </p:nvSpPr>
              <p:spPr>
                <a:xfrm flipV="1">
                  <a:off x="4416" y="3072"/>
                  <a:ext cx="336" cy="384"/>
                </a:xfrm>
                <a:prstGeom prst="line">
                  <a:avLst/>
                </a:prstGeom>
                <a:ln w="28575" cap="flat" cmpd="sng">
                  <a:solidFill>
                    <a:schemeClr val="accent1"/>
                  </a:solidFill>
                  <a:prstDash val="solid"/>
                  <a:headEnd type="none" w="med" len="med"/>
                  <a:tailEnd type="none" w="med" len="med"/>
                </a:ln>
              </p:spPr>
            </p:sp>
            <p:sp>
              <p:nvSpPr>
                <p:cNvPr id="23600" name="直接连接符 23599"/>
                <p:cNvSpPr/>
                <p:nvPr/>
              </p:nvSpPr>
              <p:spPr>
                <a:xfrm flipV="1">
                  <a:off x="3408" y="2064"/>
                  <a:ext cx="336" cy="384"/>
                </a:xfrm>
                <a:prstGeom prst="line">
                  <a:avLst/>
                </a:prstGeom>
                <a:ln w="28575" cap="flat" cmpd="sng">
                  <a:solidFill>
                    <a:schemeClr val="accent1"/>
                  </a:solidFill>
                  <a:prstDash val="sysDot"/>
                  <a:headEnd type="none" w="med" len="med"/>
                  <a:tailEnd type="none" w="med" len="med"/>
                </a:ln>
              </p:spPr>
            </p:sp>
            <p:sp>
              <p:nvSpPr>
                <p:cNvPr id="23601" name="直接连接符 23600"/>
                <p:cNvSpPr/>
                <p:nvPr/>
              </p:nvSpPr>
              <p:spPr>
                <a:xfrm flipV="1">
                  <a:off x="4416" y="2064"/>
                  <a:ext cx="336" cy="384"/>
                </a:xfrm>
                <a:prstGeom prst="line">
                  <a:avLst/>
                </a:prstGeom>
                <a:ln w="28575" cap="flat" cmpd="sng">
                  <a:solidFill>
                    <a:schemeClr val="accent1"/>
                  </a:solidFill>
                  <a:prstDash val="sysDot"/>
                  <a:headEnd type="none" w="med" len="med"/>
                  <a:tailEnd type="none" w="med" len="med"/>
                </a:ln>
              </p:spPr>
            </p:sp>
            <p:grpSp>
              <p:nvGrpSpPr>
                <p:cNvPr id="23602" name="组合 23601"/>
                <p:cNvGrpSpPr/>
                <p:nvPr/>
              </p:nvGrpSpPr>
              <p:grpSpPr>
                <a:xfrm>
                  <a:off x="3408" y="2064"/>
                  <a:ext cx="1345" cy="1392"/>
                  <a:chOff x="3408" y="2064"/>
                  <a:chExt cx="1345" cy="1392"/>
                </a:xfrm>
              </p:grpSpPr>
              <p:sp>
                <p:nvSpPr>
                  <p:cNvPr id="23603" name="直接连接符 23602"/>
                  <p:cNvSpPr/>
                  <p:nvPr/>
                </p:nvSpPr>
                <p:spPr>
                  <a:xfrm>
                    <a:off x="3744" y="3072"/>
                    <a:ext cx="1008" cy="0"/>
                  </a:xfrm>
                  <a:prstGeom prst="line">
                    <a:avLst/>
                  </a:prstGeom>
                  <a:ln w="28575" cap="flat" cmpd="sng">
                    <a:solidFill>
                      <a:schemeClr val="accent1"/>
                    </a:solidFill>
                    <a:prstDash val="sysDot"/>
                    <a:headEnd type="none" w="med" len="med"/>
                    <a:tailEnd type="none" w="med" len="med"/>
                  </a:ln>
                </p:spPr>
              </p:sp>
              <p:sp>
                <p:nvSpPr>
                  <p:cNvPr id="23604" name="直接连接符 23603"/>
                  <p:cNvSpPr/>
                  <p:nvPr/>
                </p:nvSpPr>
                <p:spPr>
                  <a:xfrm>
                    <a:off x="3408" y="3456"/>
                    <a:ext cx="1008" cy="0"/>
                  </a:xfrm>
                  <a:prstGeom prst="line">
                    <a:avLst/>
                  </a:prstGeom>
                  <a:ln w="28575" cap="flat" cmpd="sng">
                    <a:solidFill>
                      <a:schemeClr val="accent1"/>
                    </a:solidFill>
                    <a:prstDash val="sysDot"/>
                    <a:headEnd type="none" w="med" len="med"/>
                    <a:tailEnd type="none" w="med" len="med"/>
                  </a:ln>
                </p:spPr>
              </p:sp>
              <p:sp>
                <p:nvSpPr>
                  <p:cNvPr id="23605" name="直接连接符 23604"/>
                  <p:cNvSpPr/>
                  <p:nvPr/>
                </p:nvSpPr>
                <p:spPr>
                  <a:xfrm rot="-5400000">
                    <a:off x="2904" y="2951"/>
                    <a:ext cx="1008" cy="1"/>
                  </a:xfrm>
                  <a:prstGeom prst="line">
                    <a:avLst/>
                  </a:prstGeom>
                  <a:ln w="28575" cap="flat" cmpd="sng">
                    <a:solidFill>
                      <a:schemeClr val="accent1"/>
                    </a:solidFill>
                    <a:prstDash val="sysDot"/>
                    <a:headEnd type="none" w="med" len="med"/>
                    <a:tailEnd type="none" w="med" len="med"/>
                  </a:ln>
                </p:spPr>
              </p:sp>
              <p:sp>
                <p:nvSpPr>
                  <p:cNvPr id="23606" name="直接连接符 23605"/>
                  <p:cNvSpPr/>
                  <p:nvPr/>
                </p:nvSpPr>
                <p:spPr>
                  <a:xfrm rot="-5400000">
                    <a:off x="3912" y="2951"/>
                    <a:ext cx="1008" cy="1"/>
                  </a:xfrm>
                  <a:prstGeom prst="line">
                    <a:avLst/>
                  </a:prstGeom>
                  <a:ln w="28575" cap="flat" cmpd="sng">
                    <a:solidFill>
                      <a:schemeClr val="accent1"/>
                    </a:solidFill>
                    <a:prstDash val="solid"/>
                    <a:headEnd type="none" w="med" len="med"/>
                    <a:tailEnd type="none" w="med" len="med"/>
                  </a:ln>
                </p:spPr>
              </p:sp>
              <p:sp>
                <p:nvSpPr>
                  <p:cNvPr id="23607" name="直接连接符 23606"/>
                  <p:cNvSpPr/>
                  <p:nvPr/>
                </p:nvSpPr>
                <p:spPr>
                  <a:xfrm flipV="1">
                    <a:off x="3408" y="3072"/>
                    <a:ext cx="336" cy="384"/>
                  </a:xfrm>
                  <a:prstGeom prst="line">
                    <a:avLst/>
                  </a:prstGeom>
                  <a:ln w="28575" cap="flat" cmpd="sng">
                    <a:solidFill>
                      <a:schemeClr val="accent1"/>
                    </a:solidFill>
                    <a:prstDash val="sysDot"/>
                    <a:headEnd type="none" w="med" len="med"/>
                    <a:tailEnd type="none" w="med" len="med"/>
                  </a:ln>
                </p:spPr>
              </p:sp>
              <p:sp>
                <p:nvSpPr>
                  <p:cNvPr id="23608" name="直接连接符 23607"/>
                  <p:cNvSpPr/>
                  <p:nvPr/>
                </p:nvSpPr>
                <p:spPr>
                  <a:xfrm>
                    <a:off x="3744" y="2064"/>
                    <a:ext cx="1008" cy="0"/>
                  </a:xfrm>
                  <a:prstGeom prst="line">
                    <a:avLst/>
                  </a:prstGeom>
                  <a:ln w="28575" cap="flat" cmpd="sng">
                    <a:solidFill>
                      <a:schemeClr val="accent1"/>
                    </a:solidFill>
                    <a:prstDash val="sysDot"/>
                    <a:headEnd type="none" w="med" len="med"/>
                    <a:tailEnd type="none" w="med" len="med"/>
                  </a:ln>
                </p:spPr>
              </p:sp>
              <p:sp>
                <p:nvSpPr>
                  <p:cNvPr id="23609" name="直接连接符 23608"/>
                  <p:cNvSpPr/>
                  <p:nvPr/>
                </p:nvSpPr>
                <p:spPr>
                  <a:xfrm rot="-5400000">
                    <a:off x="3240" y="2567"/>
                    <a:ext cx="1008" cy="1"/>
                  </a:xfrm>
                  <a:prstGeom prst="line">
                    <a:avLst/>
                  </a:prstGeom>
                  <a:ln w="28575" cap="flat" cmpd="sng">
                    <a:solidFill>
                      <a:schemeClr val="accent1"/>
                    </a:solidFill>
                    <a:prstDash val="sysDot"/>
                    <a:headEnd type="none" w="med" len="med"/>
                    <a:tailEnd type="none" w="med" len="med"/>
                  </a:ln>
                </p:spPr>
              </p:sp>
              <p:sp>
                <p:nvSpPr>
                  <p:cNvPr id="23610" name="直接连接符 23609"/>
                  <p:cNvSpPr/>
                  <p:nvPr/>
                </p:nvSpPr>
                <p:spPr>
                  <a:xfrm rot="-5400000">
                    <a:off x="4248" y="2567"/>
                    <a:ext cx="1008" cy="1"/>
                  </a:xfrm>
                  <a:prstGeom prst="line">
                    <a:avLst/>
                  </a:prstGeom>
                  <a:ln w="28575" cap="flat" cmpd="sng">
                    <a:solidFill>
                      <a:schemeClr val="accent1"/>
                    </a:solidFill>
                    <a:prstDash val="solid"/>
                    <a:headEnd type="none" w="med" len="med"/>
                    <a:tailEnd type="none" w="med" len="med"/>
                  </a:ln>
                </p:spPr>
              </p:sp>
            </p:grpSp>
          </p:grpSp>
        </p:grpSp>
        <p:sp>
          <p:nvSpPr>
            <p:cNvPr id="23611" name="椭圆 23610"/>
            <p:cNvSpPr/>
            <p:nvPr/>
          </p:nvSpPr>
          <p:spPr>
            <a:xfrm>
              <a:off x="2544" y="1584"/>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612" name="椭圆 23611"/>
            <p:cNvSpPr/>
            <p:nvPr/>
          </p:nvSpPr>
          <p:spPr>
            <a:xfrm>
              <a:off x="3600" y="2544"/>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613" name="椭圆 23612"/>
            <p:cNvSpPr/>
            <p:nvPr/>
          </p:nvSpPr>
          <p:spPr>
            <a:xfrm>
              <a:off x="3216" y="1920"/>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614" name="椭圆 23613"/>
            <p:cNvSpPr/>
            <p:nvPr/>
          </p:nvSpPr>
          <p:spPr>
            <a:xfrm>
              <a:off x="2256" y="2928"/>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615" name="椭圆 23614"/>
            <p:cNvSpPr/>
            <p:nvPr/>
          </p:nvSpPr>
          <p:spPr>
            <a:xfrm>
              <a:off x="2304" y="2016"/>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616" name="椭圆 23615"/>
            <p:cNvSpPr/>
            <p:nvPr/>
          </p:nvSpPr>
          <p:spPr>
            <a:xfrm>
              <a:off x="3648" y="1632"/>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617" name="椭圆 23616"/>
            <p:cNvSpPr/>
            <p:nvPr/>
          </p:nvSpPr>
          <p:spPr>
            <a:xfrm>
              <a:off x="2640" y="2640"/>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618" name="椭圆 23617"/>
            <p:cNvSpPr/>
            <p:nvPr/>
          </p:nvSpPr>
          <p:spPr>
            <a:xfrm>
              <a:off x="3312" y="2976"/>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grpSp>
      <p:grpSp>
        <p:nvGrpSpPr>
          <p:cNvPr id="23619" name="组合 23618"/>
          <p:cNvGrpSpPr/>
          <p:nvPr/>
        </p:nvGrpSpPr>
        <p:grpSpPr>
          <a:xfrm>
            <a:off x="4038600" y="2895600"/>
            <a:ext cx="1608138" cy="1703388"/>
            <a:chOff x="3840" y="576"/>
            <a:chExt cx="1632" cy="1728"/>
          </a:xfrm>
        </p:grpSpPr>
        <p:grpSp>
          <p:nvGrpSpPr>
            <p:cNvPr id="23620" name="组合 23619"/>
            <p:cNvGrpSpPr/>
            <p:nvPr/>
          </p:nvGrpSpPr>
          <p:grpSpPr>
            <a:xfrm>
              <a:off x="3984" y="768"/>
              <a:ext cx="1345" cy="1392"/>
              <a:chOff x="3984" y="768"/>
              <a:chExt cx="1345" cy="1392"/>
            </a:xfrm>
          </p:grpSpPr>
          <p:sp>
            <p:nvSpPr>
              <p:cNvPr id="23621" name="直接连接符 23620"/>
              <p:cNvSpPr/>
              <p:nvPr/>
            </p:nvSpPr>
            <p:spPr>
              <a:xfrm rot="-5400000">
                <a:off x="3480" y="1655"/>
                <a:ext cx="1008" cy="1"/>
              </a:xfrm>
              <a:prstGeom prst="line">
                <a:avLst/>
              </a:prstGeom>
              <a:ln w="28575" cap="flat" cmpd="sng">
                <a:solidFill>
                  <a:schemeClr val="accent1"/>
                </a:solidFill>
                <a:prstDash val="sysDot"/>
                <a:headEnd type="none" w="med" len="med"/>
                <a:tailEnd type="none" w="med" len="med"/>
              </a:ln>
            </p:spPr>
          </p:sp>
          <p:sp>
            <p:nvSpPr>
              <p:cNvPr id="23622" name="直接连接符 23621"/>
              <p:cNvSpPr/>
              <p:nvPr/>
            </p:nvSpPr>
            <p:spPr>
              <a:xfrm rot="-5400000">
                <a:off x="4488" y="1655"/>
                <a:ext cx="1008" cy="1"/>
              </a:xfrm>
              <a:prstGeom prst="line">
                <a:avLst/>
              </a:prstGeom>
              <a:ln w="28575" cap="flat" cmpd="sng">
                <a:solidFill>
                  <a:schemeClr val="accent1"/>
                </a:solidFill>
                <a:prstDash val="sysDot"/>
                <a:headEnd type="none" w="med" len="med"/>
                <a:tailEnd type="none" w="med" len="med"/>
              </a:ln>
            </p:spPr>
          </p:sp>
          <p:sp>
            <p:nvSpPr>
              <p:cNvPr id="23623" name="直接连接符 23622"/>
              <p:cNvSpPr/>
              <p:nvPr/>
            </p:nvSpPr>
            <p:spPr>
              <a:xfrm>
                <a:off x="3984" y="1152"/>
                <a:ext cx="1008" cy="0"/>
              </a:xfrm>
              <a:prstGeom prst="line">
                <a:avLst/>
              </a:prstGeom>
              <a:ln w="28575" cap="flat" cmpd="sng">
                <a:solidFill>
                  <a:schemeClr val="accent1"/>
                </a:solidFill>
                <a:prstDash val="sysDot"/>
                <a:headEnd type="none" w="med" len="med"/>
                <a:tailEnd type="none" w="med" len="med"/>
              </a:ln>
            </p:spPr>
          </p:sp>
          <p:sp>
            <p:nvSpPr>
              <p:cNvPr id="23624" name="直接连接符 23623"/>
              <p:cNvSpPr/>
              <p:nvPr/>
            </p:nvSpPr>
            <p:spPr>
              <a:xfrm flipV="1">
                <a:off x="4992" y="1776"/>
                <a:ext cx="336" cy="384"/>
              </a:xfrm>
              <a:prstGeom prst="line">
                <a:avLst/>
              </a:prstGeom>
              <a:ln w="28575" cap="flat" cmpd="sng">
                <a:solidFill>
                  <a:schemeClr val="accent1"/>
                </a:solidFill>
                <a:prstDash val="sysDot"/>
                <a:headEnd type="none" w="med" len="med"/>
                <a:tailEnd type="none" w="med" len="med"/>
              </a:ln>
            </p:spPr>
          </p:sp>
          <p:sp>
            <p:nvSpPr>
              <p:cNvPr id="23625" name="直接连接符 23624"/>
              <p:cNvSpPr/>
              <p:nvPr/>
            </p:nvSpPr>
            <p:spPr>
              <a:xfrm flipV="1">
                <a:off x="3984" y="768"/>
                <a:ext cx="336" cy="384"/>
              </a:xfrm>
              <a:prstGeom prst="line">
                <a:avLst/>
              </a:prstGeom>
              <a:ln w="28575" cap="flat" cmpd="sng">
                <a:solidFill>
                  <a:schemeClr val="accent1"/>
                </a:solidFill>
                <a:prstDash val="sysDot"/>
                <a:headEnd type="none" w="med" len="med"/>
                <a:tailEnd type="none" w="med" len="med"/>
              </a:ln>
            </p:spPr>
          </p:sp>
          <p:sp>
            <p:nvSpPr>
              <p:cNvPr id="23626" name="直接连接符 23625"/>
              <p:cNvSpPr/>
              <p:nvPr/>
            </p:nvSpPr>
            <p:spPr>
              <a:xfrm flipV="1">
                <a:off x="4992" y="768"/>
                <a:ext cx="336" cy="384"/>
              </a:xfrm>
              <a:prstGeom prst="line">
                <a:avLst/>
              </a:prstGeom>
              <a:ln w="28575" cap="flat" cmpd="sng">
                <a:solidFill>
                  <a:schemeClr val="accent1"/>
                </a:solidFill>
                <a:prstDash val="sysDot"/>
                <a:headEnd type="none" w="med" len="med"/>
                <a:tailEnd type="none" w="med" len="med"/>
              </a:ln>
            </p:spPr>
          </p:sp>
          <p:sp>
            <p:nvSpPr>
              <p:cNvPr id="23627" name="直接连接符 23626"/>
              <p:cNvSpPr/>
              <p:nvPr/>
            </p:nvSpPr>
            <p:spPr>
              <a:xfrm>
                <a:off x="4320" y="1776"/>
                <a:ext cx="1008" cy="0"/>
              </a:xfrm>
              <a:prstGeom prst="line">
                <a:avLst/>
              </a:prstGeom>
              <a:ln w="28575" cap="flat" cmpd="sng">
                <a:solidFill>
                  <a:schemeClr val="accent1"/>
                </a:solidFill>
                <a:prstDash val="sysDot"/>
                <a:headEnd type="none" w="med" len="med"/>
                <a:tailEnd type="none" w="med" len="med"/>
              </a:ln>
            </p:spPr>
          </p:sp>
          <p:sp>
            <p:nvSpPr>
              <p:cNvPr id="23628" name="直接连接符 23627"/>
              <p:cNvSpPr/>
              <p:nvPr/>
            </p:nvSpPr>
            <p:spPr>
              <a:xfrm>
                <a:off x="3984" y="2160"/>
                <a:ext cx="1008" cy="0"/>
              </a:xfrm>
              <a:prstGeom prst="line">
                <a:avLst/>
              </a:prstGeom>
              <a:ln w="28575" cap="flat" cmpd="sng">
                <a:solidFill>
                  <a:schemeClr val="accent1"/>
                </a:solidFill>
                <a:prstDash val="sysDot"/>
                <a:headEnd type="none" w="med" len="med"/>
                <a:tailEnd type="none" w="med" len="med"/>
              </a:ln>
            </p:spPr>
          </p:sp>
          <p:sp>
            <p:nvSpPr>
              <p:cNvPr id="23629" name="直接连接符 23628"/>
              <p:cNvSpPr/>
              <p:nvPr/>
            </p:nvSpPr>
            <p:spPr>
              <a:xfrm flipV="1">
                <a:off x="3984" y="1776"/>
                <a:ext cx="336" cy="384"/>
              </a:xfrm>
              <a:prstGeom prst="line">
                <a:avLst/>
              </a:prstGeom>
              <a:ln w="28575" cap="flat" cmpd="sng">
                <a:solidFill>
                  <a:schemeClr val="accent1"/>
                </a:solidFill>
                <a:prstDash val="sysDot"/>
                <a:headEnd type="none" w="med" len="med"/>
                <a:tailEnd type="none" w="med" len="med"/>
              </a:ln>
            </p:spPr>
          </p:sp>
          <p:sp>
            <p:nvSpPr>
              <p:cNvPr id="23630" name="直接连接符 23629"/>
              <p:cNvSpPr/>
              <p:nvPr/>
            </p:nvSpPr>
            <p:spPr>
              <a:xfrm>
                <a:off x="4320" y="768"/>
                <a:ext cx="1008" cy="0"/>
              </a:xfrm>
              <a:prstGeom prst="line">
                <a:avLst/>
              </a:prstGeom>
              <a:ln w="28575" cap="flat" cmpd="sng">
                <a:solidFill>
                  <a:schemeClr val="accent1"/>
                </a:solidFill>
                <a:prstDash val="sysDot"/>
                <a:headEnd type="none" w="med" len="med"/>
                <a:tailEnd type="none" w="med" len="med"/>
              </a:ln>
            </p:spPr>
          </p:sp>
          <p:sp>
            <p:nvSpPr>
              <p:cNvPr id="23631" name="直接连接符 23630"/>
              <p:cNvSpPr/>
              <p:nvPr/>
            </p:nvSpPr>
            <p:spPr>
              <a:xfrm rot="-5400000">
                <a:off x="3816" y="1271"/>
                <a:ext cx="1008" cy="1"/>
              </a:xfrm>
              <a:prstGeom prst="line">
                <a:avLst/>
              </a:prstGeom>
              <a:ln w="28575" cap="flat" cmpd="sng">
                <a:solidFill>
                  <a:schemeClr val="accent1"/>
                </a:solidFill>
                <a:prstDash val="sysDot"/>
                <a:headEnd type="none" w="med" len="med"/>
                <a:tailEnd type="none" w="med" len="med"/>
              </a:ln>
            </p:spPr>
          </p:sp>
          <p:sp>
            <p:nvSpPr>
              <p:cNvPr id="23632" name="直接连接符 23631"/>
              <p:cNvSpPr/>
              <p:nvPr/>
            </p:nvSpPr>
            <p:spPr>
              <a:xfrm rot="-5400000">
                <a:off x="4824" y="1271"/>
                <a:ext cx="1008" cy="1"/>
              </a:xfrm>
              <a:prstGeom prst="line">
                <a:avLst/>
              </a:prstGeom>
              <a:ln w="28575" cap="flat" cmpd="sng">
                <a:solidFill>
                  <a:schemeClr val="accent1"/>
                </a:solidFill>
                <a:prstDash val="sysDot"/>
                <a:headEnd type="none" w="med" len="med"/>
                <a:tailEnd type="none" w="med" len="med"/>
              </a:ln>
            </p:spPr>
          </p:sp>
        </p:grpSp>
        <p:sp>
          <p:nvSpPr>
            <p:cNvPr id="23633" name="椭圆 23632"/>
            <p:cNvSpPr/>
            <p:nvPr/>
          </p:nvSpPr>
          <p:spPr>
            <a:xfrm>
              <a:off x="4176" y="576"/>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634" name="椭圆 23633"/>
            <p:cNvSpPr/>
            <p:nvPr/>
          </p:nvSpPr>
          <p:spPr>
            <a:xfrm>
              <a:off x="5136" y="1632"/>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635" name="椭圆 23634"/>
            <p:cNvSpPr/>
            <p:nvPr/>
          </p:nvSpPr>
          <p:spPr>
            <a:xfrm>
              <a:off x="4800" y="960"/>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636" name="椭圆 23635"/>
            <p:cNvSpPr/>
            <p:nvPr/>
          </p:nvSpPr>
          <p:spPr>
            <a:xfrm>
              <a:off x="3840" y="1968"/>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637" name="椭圆 23636"/>
            <p:cNvSpPr/>
            <p:nvPr/>
          </p:nvSpPr>
          <p:spPr>
            <a:xfrm>
              <a:off x="3888" y="1056"/>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638" name="椭圆 23637"/>
            <p:cNvSpPr/>
            <p:nvPr/>
          </p:nvSpPr>
          <p:spPr>
            <a:xfrm>
              <a:off x="5232" y="672"/>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639" name="椭圆 23638"/>
            <p:cNvSpPr/>
            <p:nvPr/>
          </p:nvSpPr>
          <p:spPr>
            <a:xfrm>
              <a:off x="4224" y="1728"/>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640" name="椭圆 23639"/>
            <p:cNvSpPr/>
            <p:nvPr/>
          </p:nvSpPr>
          <p:spPr>
            <a:xfrm>
              <a:off x="4896" y="2064"/>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grpSp>
      <p:grpSp>
        <p:nvGrpSpPr>
          <p:cNvPr id="23641" name="组合 23640"/>
          <p:cNvGrpSpPr/>
          <p:nvPr/>
        </p:nvGrpSpPr>
        <p:grpSpPr>
          <a:xfrm>
            <a:off x="4973638" y="2895600"/>
            <a:ext cx="1655762" cy="1703388"/>
            <a:chOff x="3888" y="672"/>
            <a:chExt cx="1680" cy="1728"/>
          </a:xfrm>
        </p:grpSpPr>
        <p:grpSp>
          <p:nvGrpSpPr>
            <p:cNvPr id="23642" name="组合 23641"/>
            <p:cNvGrpSpPr/>
            <p:nvPr/>
          </p:nvGrpSpPr>
          <p:grpSpPr>
            <a:xfrm>
              <a:off x="4080" y="864"/>
              <a:ext cx="1345" cy="1392"/>
              <a:chOff x="4080" y="864"/>
              <a:chExt cx="1345" cy="1392"/>
            </a:xfrm>
          </p:grpSpPr>
          <p:sp>
            <p:nvSpPr>
              <p:cNvPr id="23643" name="直接连接符 23642"/>
              <p:cNvSpPr/>
              <p:nvPr/>
            </p:nvSpPr>
            <p:spPr>
              <a:xfrm>
                <a:off x="4080" y="1248"/>
                <a:ext cx="1008" cy="0"/>
              </a:xfrm>
              <a:prstGeom prst="line">
                <a:avLst/>
              </a:prstGeom>
              <a:ln w="28575" cap="flat" cmpd="sng">
                <a:solidFill>
                  <a:schemeClr val="accent1"/>
                </a:solidFill>
                <a:prstDash val="sysDot"/>
                <a:headEnd type="none" w="med" len="med"/>
                <a:tailEnd type="none" w="med" len="med"/>
              </a:ln>
            </p:spPr>
          </p:sp>
          <p:sp>
            <p:nvSpPr>
              <p:cNvPr id="23644" name="直接连接符 23643"/>
              <p:cNvSpPr/>
              <p:nvPr/>
            </p:nvSpPr>
            <p:spPr>
              <a:xfrm flipV="1">
                <a:off x="4080" y="864"/>
                <a:ext cx="336" cy="384"/>
              </a:xfrm>
              <a:prstGeom prst="line">
                <a:avLst/>
              </a:prstGeom>
              <a:ln w="28575" cap="flat" cmpd="sng">
                <a:solidFill>
                  <a:schemeClr val="accent1"/>
                </a:solidFill>
                <a:prstDash val="sysDot"/>
                <a:headEnd type="none" w="med" len="med"/>
                <a:tailEnd type="none" w="med" len="med"/>
              </a:ln>
            </p:spPr>
          </p:sp>
          <p:sp>
            <p:nvSpPr>
              <p:cNvPr id="23645" name="直接连接符 23644"/>
              <p:cNvSpPr/>
              <p:nvPr/>
            </p:nvSpPr>
            <p:spPr>
              <a:xfrm flipV="1">
                <a:off x="5088" y="864"/>
                <a:ext cx="336" cy="384"/>
              </a:xfrm>
              <a:prstGeom prst="line">
                <a:avLst/>
              </a:prstGeom>
              <a:ln w="28575" cap="flat" cmpd="sng">
                <a:solidFill>
                  <a:schemeClr val="accent1"/>
                </a:solidFill>
                <a:prstDash val="solid"/>
                <a:headEnd type="none" w="med" len="med"/>
                <a:tailEnd type="none" w="med" len="med"/>
              </a:ln>
            </p:spPr>
          </p:sp>
          <p:sp>
            <p:nvSpPr>
              <p:cNvPr id="23646" name="直接连接符 23645"/>
              <p:cNvSpPr/>
              <p:nvPr/>
            </p:nvSpPr>
            <p:spPr>
              <a:xfrm>
                <a:off x="4416" y="864"/>
                <a:ext cx="1008" cy="0"/>
              </a:xfrm>
              <a:prstGeom prst="line">
                <a:avLst/>
              </a:prstGeom>
              <a:ln w="28575" cap="flat" cmpd="sng">
                <a:solidFill>
                  <a:schemeClr val="accent1"/>
                </a:solidFill>
                <a:prstDash val="sysDot"/>
                <a:headEnd type="none" w="med" len="med"/>
                <a:tailEnd type="none" w="med" len="med"/>
              </a:ln>
            </p:spPr>
          </p:sp>
          <p:grpSp>
            <p:nvGrpSpPr>
              <p:cNvPr id="23647" name="组合 23646"/>
              <p:cNvGrpSpPr/>
              <p:nvPr/>
            </p:nvGrpSpPr>
            <p:grpSpPr>
              <a:xfrm>
                <a:off x="4080" y="864"/>
                <a:ext cx="1345" cy="1392"/>
                <a:chOff x="4080" y="864"/>
                <a:chExt cx="1345" cy="1392"/>
              </a:xfrm>
            </p:grpSpPr>
            <p:sp>
              <p:nvSpPr>
                <p:cNvPr id="23648" name="直接连接符 23647"/>
                <p:cNvSpPr/>
                <p:nvPr/>
              </p:nvSpPr>
              <p:spPr>
                <a:xfrm>
                  <a:off x="4416" y="1872"/>
                  <a:ext cx="1008" cy="0"/>
                </a:xfrm>
                <a:prstGeom prst="line">
                  <a:avLst/>
                </a:prstGeom>
                <a:ln w="28575" cap="flat" cmpd="sng">
                  <a:solidFill>
                    <a:schemeClr val="accent1"/>
                  </a:solidFill>
                  <a:prstDash val="sysDot"/>
                  <a:headEnd type="none" w="med" len="med"/>
                  <a:tailEnd type="none" w="med" len="med"/>
                </a:ln>
              </p:spPr>
            </p:sp>
            <p:sp>
              <p:nvSpPr>
                <p:cNvPr id="23649" name="直接连接符 23648"/>
                <p:cNvSpPr/>
                <p:nvPr/>
              </p:nvSpPr>
              <p:spPr>
                <a:xfrm>
                  <a:off x="4080" y="2256"/>
                  <a:ext cx="1008" cy="0"/>
                </a:xfrm>
                <a:prstGeom prst="line">
                  <a:avLst/>
                </a:prstGeom>
                <a:ln w="28575" cap="flat" cmpd="sng">
                  <a:solidFill>
                    <a:schemeClr val="accent1"/>
                  </a:solidFill>
                  <a:prstDash val="sysDot"/>
                  <a:headEnd type="none" w="med" len="med"/>
                  <a:tailEnd type="none" w="med" len="med"/>
                </a:ln>
              </p:spPr>
            </p:sp>
            <p:sp>
              <p:nvSpPr>
                <p:cNvPr id="23650" name="直接连接符 23649"/>
                <p:cNvSpPr/>
                <p:nvPr/>
              </p:nvSpPr>
              <p:spPr>
                <a:xfrm rot="-5400000">
                  <a:off x="3576" y="1751"/>
                  <a:ext cx="1008" cy="1"/>
                </a:xfrm>
                <a:prstGeom prst="line">
                  <a:avLst/>
                </a:prstGeom>
                <a:ln w="28575" cap="flat" cmpd="sng">
                  <a:solidFill>
                    <a:schemeClr val="accent1"/>
                  </a:solidFill>
                  <a:prstDash val="sysDot"/>
                  <a:headEnd type="none" w="med" len="med"/>
                  <a:tailEnd type="none" w="med" len="med"/>
                </a:ln>
              </p:spPr>
            </p:sp>
            <p:sp>
              <p:nvSpPr>
                <p:cNvPr id="23651" name="直接连接符 23650"/>
                <p:cNvSpPr/>
                <p:nvPr/>
              </p:nvSpPr>
              <p:spPr>
                <a:xfrm rot="-5400000">
                  <a:off x="4584" y="1751"/>
                  <a:ext cx="1008" cy="1"/>
                </a:xfrm>
                <a:prstGeom prst="line">
                  <a:avLst/>
                </a:prstGeom>
                <a:ln w="28575" cap="flat" cmpd="sng">
                  <a:solidFill>
                    <a:schemeClr val="accent1"/>
                  </a:solidFill>
                  <a:prstDash val="solid"/>
                  <a:headEnd type="none" w="med" len="med"/>
                  <a:tailEnd type="none" w="med" len="med"/>
                </a:ln>
              </p:spPr>
            </p:sp>
            <p:sp>
              <p:nvSpPr>
                <p:cNvPr id="23652" name="直接连接符 23651"/>
                <p:cNvSpPr/>
                <p:nvPr/>
              </p:nvSpPr>
              <p:spPr>
                <a:xfrm flipV="1">
                  <a:off x="4080" y="1872"/>
                  <a:ext cx="336" cy="384"/>
                </a:xfrm>
                <a:prstGeom prst="line">
                  <a:avLst/>
                </a:prstGeom>
                <a:ln w="28575" cap="flat" cmpd="sng">
                  <a:solidFill>
                    <a:schemeClr val="accent1"/>
                  </a:solidFill>
                  <a:prstDash val="sysDot"/>
                  <a:headEnd type="none" w="med" len="med"/>
                  <a:tailEnd type="none" w="med" len="med"/>
                </a:ln>
              </p:spPr>
            </p:sp>
            <p:sp>
              <p:nvSpPr>
                <p:cNvPr id="23653" name="直接连接符 23652"/>
                <p:cNvSpPr/>
                <p:nvPr/>
              </p:nvSpPr>
              <p:spPr>
                <a:xfrm flipV="1">
                  <a:off x="5088" y="1872"/>
                  <a:ext cx="336" cy="384"/>
                </a:xfrm>
                <a:prstGeom prst="line">
                  <a:avLst/>
                </a:prstGeom>
                <a:ln w="28575" cap="flat" cmpd="sng">
                  <a:solidFill>
                    <a:schemeClr val="accent1"/>
                  </a:solidFill>
                  <a:prstDash val="solid"/>
                  <a:headEnd type="none" w="med" len="med"/>
                  <a:tailEnd type="none" w="med" len="med"/>
                </a:ln>
              </p:spPr>
            </p:sp>
            <p:sp>
              <p:nvSpPr>
                <p:cNvPr id="23654" name="直接连接符 23653"/>
                <p:cNvSpPr/>
                <p:nvPr/>
              </p:nvSpPr>
              <p:spPr>
                <a:xfrm rot="-5400000">
                  <a:off x="3912" y="1367"/>
                  <a:ext cx="1008" cy="1"/>
                </a:xfrm>
                <a:prstGeom prst="line">
                  <a:avLst/>
                </a:prstGeom>
                <a:ln w="28575" cap="flat" cmpd="sng">
                  <a:solidFill>
                    <a:schemeClr val="accent1"/>
                  </a:solidFill>
                  <a:prstDash val="sysDot"/>
                  <a:headEnd type="none" w="med" len="med"/>
                  <a:tailEnd type="none" w="med" len="med"/>
                </a:ln>
              </p:spPr>
            </p:sp>
            <p:sp>
              <p:nvSpPr>
                <p:cNvPr id="23655" name="直接连接符 23654"/>
                <p:cNvSpPr/>
                <p:nvPr/>
              </p:nvSpPr>
              <p:spPr>
                <a:xfrm rot="-5400000">
                  <a:off x="4920" y="1367"/>
                  <a:ext cx="1008" cy="1"/>
                </a:xfrm>
                <a:prstGeom prst="line">
                  <a:avLst/>
                </a:prstGeom>
                <a:ln w="28575" cap="flat" cmpd="sng">
                  <a:solidFill>
                    <a:schemeClr val="accent1"/>
                  </a:solidFill>
                  <a:prstDash val="solid"/>
                  <a:headEnd type="none" w="med" len="med"/>
                  <a:tailEnd type="none" w="med" len="med"/>
                </a:ln>
              </p:spPr>
            </p:sp>
          </p:grpSp>
        </p:grpSp>
        <p:grpSp>
          <p:nvGrpSpPr>
            <p:cNvPr id="23656" name="组合 23655"/>
            <p:cNvGrpSpPr/>
            <p:nvPr/>
          </p:nvGrpSpPr>
          <p:grpSpPr>
            <a:xfrm>
              <a:off x="3888" y="672"/>
              <a:ext cx="1680" cy="1728"/>
              <a:chOff x="2208" y="528"/>
              <a:chExt cx="1680" cy="1728"/>
            </a:xfrm>
          </p:grpSpPr>
          <p:sp>
            <p:nvSpPr>
              <p:cNvPr id="23657" name="椭圆 23656"/>
              <p:cNvSpPr/>
              <p:nvPr/>
            </p:nvSpPr>
            <p:spPr>
              <a:xfrm>
                <a:off x="2208" y="912"/>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658" name="椭圆 23657"/>
              <p:cNvSpPr/>
              <p:nvPr/>
            </p:nvSpPr>
            <p:spPr>
              <a:xfrm>
                <a:off x="3216" y="1920"/>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659" name="椭圆 23658"/>
              <p:cNvSpPr/>
              <p:nvPr/>
            </p:nvSpPr>
            <p:spPr>
              <a:xfrm>
                <a:off x="3552" y="528"/>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660" name="椭圆 23659"/>
              <p:cNvSpPr/>
              <p:nvPr/>
            </p:nvSpPr>
            <p:spPr>
              <a:xfrm>
                <a:off x="2544" y="1584"/>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661" name="椭圆 23660"/>
              <p:cNvSpPr/>
              <p:nvPr/>
            </p:nvSpPr>
            <p:spPr>
              <a:xfrm>
                <a:off x="2640" y="624"/>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662" name="椭圆 23661"/>
              <p:cNvSpPr/>
              <p:nvPr/>
            </p:nvSpPr>
            <p:spPr>
              <a:xfrm>
                <a:off x="3312" y="1008"/>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663" name="椭圆 23662"/>
              <p:cNvSpPr/>
              <p:nvPr/>
            </p:nvSpPr>
            <p:spPr>
              <a:xfrm>
                <a:off x="2304" y="2016"/>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664" name="椭圆 23663"/>
              <p:cNvSpPr/>
              <p:nvPr/>
            </p:nvSpPr>
            <p:spPr>
              <a:xfrm>
                <a:off x="3648" y="1632"/>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grpSp>
      </p:grpSp>
      <p:grpSp>
        <p:nvGrpSpPr>
          <p:cNvPr id="23665" name="组合 23664"/>
          <p:cNvGrpSpPr/>
          <p:nvPr/>
        </p:nvGrpSpPr>
        <p:grpSpPr>
          <a:xfrm>
            <a:off x="3705225" y="4268788"/>
            <a:ext cx="1655763" cy="1751012"/>
            <a:chOff x="912" y="1920"/>
            <a:chExt cx="1680" cy="1776"/>
          </a:xfrm>
        </p:grpSpPr>
        <p:grpSp>
          <p:nvGrpSpPr>
            <p:cNvPr id="23666" name="组合 23665"/>
            <p:cNvGrpSpPr/>
            <p:nvPr/>
          </p:nvGrpSpPr>
          <p:grpSpPr>
            <a:xfrm>
              <a:off x="1056" y="2112"/>
              <a:ext cx="1345" cy="1392"/>
              <a:chOff x="4080" y="2016"/>
              <a:chExt cx="1345" cy="1392"/>
            </a:xfrm>
          </p:grpSpPr>
          <p:sp>
            <p:nvSpPr>
              <p:cNvPr id="23667" name="直接连接符 23666"/>
              <p:cNvSpPr/>
              <p:nvPr/>
            </p:nvSpPr>
            <p:spPr>
              <a:xfrm rot="-5400000">
                <a:off x="3576" y="2903"/>
                <a:ext cx="1008" cy="1"/>
              </a:xfrm>
              <a:prstGeom prst="line">
                <a:avLst/>
              </a:prstGeom>
              <a:ln w="28575" cap="flat" cmpd="sng">
                <a:solidFill>
                  <a:schemeClr val="accent1"/>
                </a:solidFill>
                <a:prstDash val="solid"/>
                <a:headEnd type="none" w="med" len="med"/>
                <a:tailEnd type="none" w="med" len="med"/>
              </a:ln>
            </p:spPr>
          </p:sp>
          <p:sp>
            <p:nvSpPr>
              <p:cNvPr id="23668" name="直接连接符 23667"/>
              <p:cNvSpPr/>
              <p:nvPr/>
            </p:nvSpPr>
            <p:spPr>
              <a:xfrm rot="-5400000">
                <a:off x="4584" y="2903"/>
                <a:ext cx="1008" cy="1"/>
              </a:xfrm>
              <a:prstGeom prst="line">
                <a:avLst/>
              </a:prstGeom>
              <a:ln w="28575" cap="flat" cmpd="sng">
                <a:solidFill>
                  <a:schemeClr val="accent1"/>
                </a:solidFill>
                <a:prstDash val="solid"/>
                <a:headEnd type="none" w="med" len="med"/>
                <a:tailEnd type="none" w="med" len="med"/>
              </a:ln>
            </p:spPr>
          </p:sp>
          <p:grpSp>
            <p:nvGrpSpPr>
              <p:cNvPr id="23669" name="组合 23668"/>
              <p:cNvGrpSpPr/>
              <p:nvPr/>
            </p:nvGrpSpPr>
            <p:grpSpPr>
              <a:xfrm>
                <a:off x="4080" y="2016"/>
                <a:ext cx="1344" cy="1392"/>
                <a:chOff x="4080" y="2016"/>
                <a:chExt cx="1344" cy="1392"/>
              </a:xfrm>
            </p:grpSpPr>
            <p:sp>
              <p:nvSpPr>
                <p:cNvPr id="23670" name="直接连接符 23669"/>
                <p:cNvSpPr/>
                <p:nvPr/>
              </p:nvSpPr>
              <p:spPr>
                <a:xfrm>
                  <a:off x="4080" y="2400"/>
                  <a:ext cx="1008" cy="0"/>
                </a:xfrm>
                <a:prstGeom prst="line">
                  <a:avLst/>
                </a:prstGeom>
                <a:ln w="28575" cap="flat" cmpd="sng">
                  <a:solidFill>
                    <a:schemeClr val="accent1"/>
                  </a:solidFill>
                  <a:prstDash val="solid"/>
                  <a:headEnd type="none" w="med" len="med"/>
                  <a:tailEnd type="none" w="med" len="med"/>
                </a:ln>
              </p:spPr>
            </p:sp>
            <p:sp>
              <p:nvSpPr>
                <p:cNvPr id="23671" name="直接连接符 23670"/>
                <p:cNvSpPr/>
                <p:nvPr/>
              </p:nvSpPr>
              <p:spPr>
                <a:xfrm flipV="1">
                  <a:off x="5088" y="3024"/>
                  <a:ext cx="336" cy="384"/>
                </a:xfrm>
                <a:prstGeom prst="line">
                  <a:avLst/>
                </a:prstGeom>
                <a:ln w="28575" cap="flat" cmpd="sng">
                  <a:solidFill>
                    <a:schemeClr val="accent1"/>
                  </a:solidFill>
                  <a:prstDash val="sysDot"/>
                  <a:headEnd type="none" w="med" len="med"/>
                  <a:tailEnd type="none" w="med" len="med"/>
                </a:ln>
              </p:spPr>
            </p:sp>
            <p:sp>
              <p:nvSpPr>
                <p:cNvPr id="23672" name="直接连接符 23671"/>
                <p:cNvSpPr/>
                <p:nvPr/>
              </p:nvSpPr>
              <p:spPr>
                <a:xfrm flipV="1">
                  <a:off x="4080" y="2016"/>
                  <a:ext cx="336" cy="384"/>
                </a:xfrm>
                <a:prstGeom prst="line">
                  <a:avLst/>
                </a:prstGeom>
                <a:ln w="28575" cap="flat" cmpd="sng">
                  <a:solidFill>
                    <a:schemeClr val="accent1"/>
                  </a:solidFill>
                  <a:prstDash val="sysDot"/>
                  <a:headEnd type="none" w="med" len="med"/>
                  <a:tailEnd type="none" w="med" len="med"/>
                </a:ln>
              </p:spPr>
            </p:sp>
            <p:sp>
              <p:nvSpPr>
                <p:cNvPr id="23673" name="直接连接符 23672"/>
                <p:cNvSpPr/>
                <p:nvPr/>
              </p:nvSpPr>
              <p:spPr>
                <a:xfrm flipV="1">
                  <a:off x="5088" y="2016"/>
                  <a:ext cx="336" cy="384"/>
                </a:xfrm>
                <a:prstGeom prst="line">
                  <a:avLst/>
                </a:prstGeom>
                <a:ln w="28575" cap="flat" cmpd="sng">
                  <a:solidFill>
                    <a:schemeClr val="accent1"/>
                  </a:solidFill>
                  <a:prstDash val="sysDot"/>
                  <a:headEnd type="none" w="med" len="med"/>
                  <a:tailEnd type="none" w="med" len="med"/>
                </a:ln>
              </p:spPr>
            </p:sp>
            <p:sp>
              <p:nvSpPr>
                <p:cNvPr id="23674" name="直接连接符 23673"/>
                <p:cNvSpPr/>
                <p:nvPr/>
              </p:nvSpPr>
              <p:spPr>
                <a:xfrm>
                  <a:off x="4416" y="3024"/>
                  <a:ext cx="1008" cy="0"/>
                </a:xfrm>
                <a:prstGeom prst="line">
                  <a:avLst/>
                </a:prstGeom>
                <a:ln w="28575" cap="flat" cmpd="sng">
                  <a:solidFill>
                    <a:schemeClr val="accent1"/>
                  </a:solidFill>
                  <a:prstDash val="sysDot"/>
                  <a:headEnd type="none" w="med" len="med"/>
                  <a:tailEnd type="none" w="med" len="med"/>
                </a:ln>
              </p:spPr>
            </p:sp>
            <p:sp>
              <p:nvSpPr>
                <p:cNvPr id="23675" name="直接连接符 23674"/>
                <p:cNvSpPr/>
                <p:nvPr/>
              </p:nvSpPr>
              <p:spPr>
                <a:xfrm>
                  <a:off x="4080" y="3408"/>
                  <a:ext cx="1008" cy="0"/>
                </a:xfrm>
                <a:prstGeom prst="line">
                  <a:avLst/>
                </a:prstGeom>
                <a:ln w="28575" cap="flat" cmpd="sng">
                  <a:solidFill>
                    <a:schemeClr val="accent1"/>
                  </a:solidFill>
                  <a:prstDash val="solid"/>
                  <a:headEnd type="none" w="med" len="med"/>
                  <a:tailEnd type="none" w="med" len="med"/>
                </a:ln>
              </p:spPr>
            </p:sp>
            <p:sp>
              <p:nvSpPr>
                <p:cNvPr id="23676" name="直接连接符 23675"/>
                <p:cNvSpPr/>
                <p:nvPr/>
              </p:nvSpPr>
              <p:spPr>
                <a:xfrm flipV="1">
                  <a:off x="4080" y="3024"/>
                  <a:ext cx="336" cy="384"/>
                </a:xfrm>
                <a:prstGeom prst="line">
                  <a:avLst/>
                </a:prstGeom>
                <a:ln w="28575" cap="flat" cmpd="sng">
                  <a:solidFill>
                    <a:schemeClr val="accent1"/>
                  </a:solidFill>
                  <a:prstDash val="sysDot"/>
                  <a:headEnd type="none" w="med" len="med"/>
                  <a:tailEnd type="none" w="med" len="med"/>
                </a:ln>
              </p:spPr>
            </p:sp>
            <p:sp>
              <p:nvSpPr>
                <p:cNvPr id="23677" name="直接连接符 23676"/>
                <p:cNvSpPr/>
                <p:nvPr/>
              </p:nvSpPr>
              <p:spPr>
                <a:xfrm>
                  <a:off x="4416" y="2016"/>
                  <a:ext cx="1008" cy="0"/>
                </a:xfrm>
                <a:prstGeom prst="line">
                  <a:avLst/>
                </a:prstGeom>
                <a:ln w="28575" cap="flat" cmpd="sng">
                  <a:solidFill>
                    <a:schemeClr val="accent1"/>
                  </a:solidFill>
                  <a:prstDash val="sysDot"/>
                  <a:headEnd type="none" w="med" len="med"/>
                  <a:tailEnd type="none" w="med" len="med"/>
                </a:ln>
              </p:spPr>
            </p:sp>
          </p:grpSp>
          <p:sp>
            <p:nvSpPr>
              <p:cNvPr id="23678" name="直接连接符 23677"/>
              <p:cNvSpPr/>
              <p:nvPr/>
            </p:nvSpPr>
            <p:spPr>
              <a:xfrm rot="-5400000">
                <a:off x="3912" y="2519"/>
                <a:ext cx="1008" cy="1"/>
              </a:xfrm>
              <a:prstGeom prst="line">
                <a:avLst/>
              </a:prstGeom>
              <a:ln w="28575" cap="flat" cmpd="sng">
                <a:solidFill>
                  <a:schemeClr val="accent1"/>
                </a:solidFill>
                <a:prstDash val="sysDot"/>
                <a:headEnd type="none" w="med" len="med"/>
                <a:tailEnd type="none" w="med" len="med"/>
              </a:ln>
            </p:spPr>
          </p:sp>
          <p:sp>
            <p:nvSpPr>
              <p:cNvPr id="23679" name="直接连接符 23678"/>
              <p:cNvSpPr/>
              <p:nvPr/>
            </p:nvSpPr>
            <p:spPr>
              <a:xfrm rot="-5400000">
                <a:off x="4920" y="2519"/>
                <a:ext cx="1008" cy="1"/>
              </a:xfrm>
              <a:prstGeom prst="line">
                <a:avLst/>
              </a:prstGeom>
              <a:ln w="28575" cap="flat" cmpd="sng">
                <a:solidFill>
                  <a:schemeClr val="accent1"/>
                </a:solidFill>
                <a:prstDash val="sysDot"/>
                <a:headEnd type="none" w="med" len="med"/>
                <a:tailEnd type="none" w="med" len="med"/>
              </a:ln>
            </p:spPr>
          </p:sp>
        </p:grpSp>
        <p:sp>
          <p:nvSpPr>
            <p:cNvPr id="23680" name="椭圆 23679"/>
            <p:cNvSpPr/>
            <p:nvPr/>
          </p:nvSpPr>
          <p:spPr>
            <a:xfrm>
              <a:off x="1248" y="1920"/>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681" name="椭圆 23680"/>
            <p:cNvSpPr/>
            <p:nvPr/>
          </p:nvSpPr>
          <p:spPr>
            <a:xfrm>
              <a:off x="2256" y="2928"/>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682" name="椭圆 23681"/>
            <p:cNvSpPr/>
            <p:nvPr/>
          </p:nvSpPr>
          <p:spPr>
            <a:xfrm>
              <a:off x="1872" y="2304"/>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683" name="椭圆 23682"/>
            <p:cNvSpPr/>
            <p:nvPr/>
          </p:nvSpPr>
          <p:spPr>
            <a:xfrm>
              <a:off x="912" y="3360"/>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684" name="椭圆 23683"/>
            <p:cNvSpPr/>
            <p:nvPr/>
          </p:nvSpPr>
          <p:spPr>
            <a:xfrm>
              <a:off x="960" y="2400"/>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685" name="椭圆 23684"/>
            <p:cNvSpPr/>
            <p:nvPr/>
          </p:nvSpPr>
          <p:spPr>
            <a:xfrm>
              <a:off x="2304" y="2016"/>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686" name="椭圆 23685"/>
            <p:cNvSpPr/>
            <p:nvPr/>
          </p:nvSpPr>
          <p:spPr>
            <a:xfrm>
              <a:off x="1296" y="2976"/>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687" name="椭圆 23686"/>
            <p:cNvSpPr/>
            <p:nvPr/>
          </p:nvSpPr>
          <p:spPr>
            <a:xfrm>
              <a:off x="1968" y="3360"/>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grpSp>
      <p:grpSp>
        <p:nvGrpSpPr>
          <p:cNvPr id="23688" name="组合 23687"/>
          <p:cNvGrpSpPr/>
          <p:nvPr/>
        </p:nvGrpSpPr>
        <p:grpSpPr>
          <a:xfrm>
            <a:off x="4648200" y="4267200"/>
            <a:ext cx="1657350" cy="1703388"/>
            <a:chOff x="1872" y="1920"/>
            <a:chExt cx="1680" cy="1728"/>
          </a:xfrm>
        </p:grpSpPr>
        <p:grpSp>
          <p:nvGrpSpPr>
            <p:cNvPr id="23689" name="组合 23688"/>
            <p:cNvGrpSpPr/>
            <p:nvPr/>
          </p:nvGrpSpPr>
          <p:grpSpPr>
            <a:xfrm>
              <a:off x="2064" y="2112"/>
              <a:ext cx="1345" cy="1392"/>
              <a:chOff x="4272" y="2496"/>
              <a:chExt cx="1345" cy="1392"/>
            </a:xfrm>
          </p:grpSpPr>
          <p:sp>
            <p:nvSpPr>
              <p:cNvPr id="23690" name="直接连接符 23689"/>
              <p:cNvSpPr/>
              <p:nvPr/>
            </p:nvSpPr>
            <p:spPr>
              <a:xfrm>
                <a:off x="4608" y="3504"/>
                <a:ext cx="1008" cy="0"/>
              </a:xfrm>
              <a:prstGeom prst="line">
                <a:avLst/>
              </a:prstGeom>
              <a:ln w="28575" cap="flat" cmpd="sng">
                <a:solidFill>
                  <a:schemeClr val="accent1"/>
                </a:solidFill>
                <a:prstDash val="sysDot"/>
                <a:headEnd type="none" w="med" len="med"/>
                <a:tailEnd type="none" w="med" len="med"/>
              </a:ln>
            </p:spPr>
          </p:sp>
          <p:sp>
            <p:nvSpPr>
              <p:cNvPr id="23691" name="直接连接符 23690"/>
              <p:cNvSpPr/>
              <p:nvPr/>
            </p:nvSpPr>
            <p:spPr>
              <a:xfrm>
                <a:off x="4272" y="3888"/>
                <a:ext cx="1008" cy="0"/>
              </a:xfrm>
              <a:prstGeom prst="line">
                <a:avLst/>
              </a:prstGeom>
              <a:ln w="28575" cap="flat" cmpd="sng">
                <a:solidFill>
                  <a:schemeClr val="accent1"/>
                </a:solidFill>
                <a:prstDash val="solid"/>
                <a:headEnd type="none" w="med" len="med"/>
                <a:tailEnd type="none" w="med" len="med"/>
              </a:ln>
            </p:spPr>
          </p:sp>
          <p:sp>
            <p:nvSpPr>
              <p:cNvPr id="23692" name="直接连接符 23691"/>
              <p:cNvSpPr/>
              <p:nvPr/>
            </p:nvSpPr>
            <p:spPr>
              <a:xfrm rot="-5400000">
                <a:off x="3768" y="3383"/>
                <a:ext cx="1008" cy="1"/>
              </a:xfrm>
              <a:prstGeom prst="line">
                <a:avLst/>
              </a:prstGeom>
              <a:ln w="28575" cap="flat" cmpd="sng">
                <a:solidFill>
                  <a:schemeClr val="accent1"/>
                </a:solidFill>
                <a:prstDash val="solid"/>
                <a:headEnd type="none" w="med" len="med"/>
                <a:tailEnd type="none" w="med" len="med"/>
              </a:ln>
            </p:spPr>
          </p:sp>
          <p:sp>
            <p:nvSpPr>
              <p:cNvPr id="23693" name="直接连接符 23692"/>
              <p:cNvSpPr/>
              <p:nvPr/>
            </p:nvSpPr>
            <p:spPr>
              <a:xfrm rot="-5400000">
                <a:off x="4776" y="3383"/>
                <a:ext cx="1008" cy="1"/>
              </a:xfrm>
              <a:prstGeom prst="line">
                <a:avLst/>
              </a:prstGeom>
              <a:ln w="28575" cap="flat" cmpd="sng">
                <a:solidFill>
                  <a:schemeClr val="accent1"/>
                </a:solidFill>
                <a:prstDash val="solid"/>
                <a:headEnd type="none" w="med" len="med"/>
                <a:tailEnd type="none" w="med" len="med"/>
              </a:ln>
            </p:spPr>
          </p:sp>
          <p:sp>
            <p:nvSpPr>
              <p:cNvPr id="23694" name="直接连接符 23693"/>
              <p:cNvSpPr/>
              <p:nvPr/>
            </p:nvSpPr>
            <p:spPr>
              <a:xfrm>
                <a:off x="4272" y="2880"/>
                <a:ext cx="1008" cy="0"/>
              </a:xfrm>
              <a:prstGeom prst="line">
                <a:avLst/>
              </a:prstGeom>
              <a:ln w="28575" cap="flat" cmpd="sng">
                <a:solidFill>
                  <a:schemeClr val="accent1"/>
                </a:solidFill>
                <a:prstDash val="solid"/>
                <a:headEnd type="none" w="med" len="med"/>
                <a:tailEnd type="none" w="med" len="med"/>
              </a:ln>
            </p:spPr>
          </p:sp>
          <p:sp>
            <p:nvSpPr>
              <p:cNvPr id="23695" name="直接连接符 23694"/>
              <p:cNvSpPr/>
              <p:nvPr/>
            </p:nvSpPr>
            <p:spPr>
              <a:xfrm flipV="1">
                <a:off x="4272" y="3504"/>
                <a:ext cx="336" cy="384"/>
              </a:xfrm>
              <a:prstGeom prst="line">
                <a:avLst/>
              </a:prstGeom>
              <a:ln w="28575" cap="flat" cmpd="sng">
                <a:solidFill>
                  <a:schemeClr val="accent1"/>
                </a:solidFill>
                <a:prstDash val="sysDot"/>
                <a:headEnd type="none" w="med" len="med"/>
                <a:tailEnd type="none" w="med" len="med"/>
              </a:ln>
            </p:spPr>
          </p:sp>
          <p:sp>
            <p:nvSpPr>
              <p:cNvPr id="23696" name="直接连接符 23695"/>
              <p:cNvSpPr/>
              <p:nvPr/>
            </p:nvSpPr>
            <p:spPr>
              <a:xfrm flipV="1">
                <a:off x="5280" y="3504"/>
                <a:ext cx="336" cy="384"/>
              </a:xfrm>
              <a:prstGeom prst="line">
                <a:avLst/>
              </a:prstGeom>
              <a:ln w="28575" cap="flat" cmpd="sng">
                <a:solidFill>
                  <a:schemeClr val="accent1"/>
                </a:solidFill>
                <a:prstDash val="solid"/>
                <a:headEnd type="none" w="med" len="med"/>
                <a:tailEnd type="none" w="med" len="med"/>
              </a:ln>
            </p:spPr>
          </p:sp>
          <p:sp>
            <p:nvSpPr>
              <p:cNvPr id="23697" name="直接连接符 23696"/>
              <p:cNvSpPr/>
              <p:nvPr/>
            </p:nvSpPr>
            <p:spPr>
              <a:xfrm flipV="1">
                <a:off x="4272" y="2496"/>
                <a:ext cx="336" cy="384"/>
              </a:xfrm>
              <a:prstGeom prst="line">
                <a:avLst/>
              </a:prstGeom>
              <a:ln w="28575" cap="flat" cmpd="sng">
                <a:solidFill>
                  <a:schemeClr val="accent1"/>
                </a:solidFill>
                <a:prstDash val="sysDot"/>
                <a:headEnd type="none" w="med" len="med"/>
                <a:tailEnd type="none" w="med" len="med"/>
              </a:ln>
            </p:spPr>
          </p:sp>
          <p:sp>
            <p:nvSpPr>
              <p:cNvPr id="23698" name="直接连接符 23697"/>
              <p:cNvSpPr/>
              <p:nvPr/>
            </p:nvSpPr>
            <p:spPr>
              <a:xfrm flipV="1">
                <a:off x="5280" y="2496"/>
                <a:ext cx="336" cy="384"/>
              </a:xfrm>
              <a:prstGeom prst="line">
                <a:avLst/>
              </a:prstGeom>
              <a:ln w="28575" cap="flat" cmpd="sng">
                <a:solidFill>
                  <a:schemeClr val="accent1"/>
                </a:solidFill>
                <a:prstDash val="solid"/>
                <a:headEnd type="none" w="med" len="med"/>
                <a:tailEnd type="none" w="med" len="med"/>
              </a:ln>
            </p:spPr>
          </p:sp>
          <p:sp>
            <p:nvSpPr>
              <p:cNvPr id="23699" name="直接连接符 23698"/>
              <p:cNvSpPr/>
              <p:nvPr/>
            </p:nvSpPr>
            <p:spPr>
              <a:xfrm>
                <a:off x="4608" y="2496"/>
                <a:ext cx="1008" cy="0"/>
              </a:xfrm>
              <a:prstGeom prst="line">
                <a:avLst/>
              </a:prstGeom>
              <a:ln w="28575" cap="flat" cmpd="sng">
                <a:solidFill>
                  <a:schemeClr val="accent1"/>
                </a:solidFill>
                <a:prstDash val="sysDot"/>
                <a:headEnd type="none" w="med" len="med"/>
                <a:tailEnd type="none" w="med" len="med"/>
              </a:ln>
            </p:spPr>
          </p:sp>
          <p:sp>
            <p:nvSpPr>
              <p:cNvPr id="23700" name="直接连接符 23699"/>
              <p:cNvSpPr/>
              <p:nvPr/>
            </p:nvSpPr>
            <p:spPr>
              <a:xfrm rot="-5400000">
                <a:off x="4104" y="2999"/>
                <a:ext cx="1008" cy="1"/>
              </a:xfrm>
              <a:prstGeom prst="line">
                <a:avLst/>
              </a:prstGeom>
              <a:ln w="28575" cap="flat" cmpd="sng">
                <a:solidFill>
                  <a:schemeClr val="accent1"/>
                </a:solidFill>
                <a:prstDash val="sysDot"/>
                <a:headEnd type="none" w="med" len="med"/>
                <a:tailEnd type="none" w="med" len="med"/>
              </a:ln>
            </p:spPr>
          </p:sp>
          <p:sp>
            <p:nvSpPr>
              <p:cNvPr id="23701" name="直接连接符 23700"/>
              <p:cNvSpPr/>
              <p:nvPr/>
            </p:nvSpPr>
            <p:spPr>
              <a:xfrm rot="-5400000">
                <a:off x="5112" y="2999"/>
                <a:ext cx="1008" cy="1"/>
              </a:xfrm>
              <a:prstGeom prst="line">
                <a:avLst/>
              </a:prstGeom>
              <a:ln w="28575" cap="flat" cmpd="sng">
                <a:solidFill>
                  <a:schemeClr val="accent1"/>
                </a:solidFill>
                <a:prstDash val="solid"/>
                <a:headEnd type="none" w="med" len="med"/>
                <a:tailEnd type="none" w="med" len="med"/>
              </a:ln>
            </p:spPr>
          </p:sp>
        </p:grpSp>
        <p:sp>
          <p:nvSpPr>
            <p:cNvPr id="23702" name="椭圆 23701"/>
            <p:cNvSpPr/>
            <p:nvPr/>
          </p:nvSpPr>
          <p:spPr>
            <a:xfrm>
              <a:off x="1872" y="2304"/>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703" name="椭圆 23702"/>
            <p:cNvSpPr/>
            <p:nvPr/>
          </p:nvSpPr>
          <p:spPr>
            <a:xfrm>
              <a:off x="2928" y="3312"/>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704" name="椭圆 23703"/>
            <p:cNvSpPr/>
            <p:nvPr/>
          </p:nvSpPr>
          <p:spPr>
            <a:xfrm>
              <a:off x="3216" y="1920"/>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705" name="椭圆 23704"/>
            <p:cNvSpPr/>
            <p:nvPr/>
          </p:nvSpPr>
          <p:spPr>
            <a:xfrm>
              <a:off x="2256" y="2928"/>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706" name="椭圆 23705"/>
            <p:cNvSpPr/>
            <p:nvPr/>
          </p:nvSpPr>
          <p:spPr>
            <a:xfrm>
              <a:off x="2304" y="2016"/>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707" name="椭圆 23706"/>
            <p:cNvSpPr/>
            <p:nvPr/>
          </p:nvSpPr>
          <p:spPr>
            <a:xfrm>
              <a:off x="2976" y="2400"/>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708" name="椭圆 23707"/>
            <p:cNvSpPr/>
            <p:nvPr/>
          </p:nvSpPr>
          <p:spPr>
            <a:xfrm>
              <a:off x="1968" y="3360"/>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709" name="椭圆 23708"/>
            <p:cNvSpPr/>
            <p:nvPr/>
          </p:nvSpPr>
          <p:spPr>
            <a:xfrm>
              <a:off x="3312" y="2976"/>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grpSp>
      <p:grpSp>
        <p:nvGrpSpPr>
          <p:cNvPr id="23710" name="组合 23709"/>
          <p:cNvGrpSpPr/>
          <p:nvPr/>
        </p:nvGrpSpPr>
        <p:grpSpPr>
          <a:xfrm>
            <a:off x="3657600" y="3276600"/>
            <a:ext cx="1655763" cy="1703388"/>
            <a:chOff x="4080" y="1200"/>
            <a:chExt cx="1680" cy="1728"/>
          </a:xfrm>
        </p:grpSpPr>
        <p:grpSp>
          <p:nvGrpSpPr>
            <p:cNvPr id="23711" name="组合 23710"/>
            <p:cNvGrpSpPr/>
            <p:nvPr/>
          </p:nvGrpSpPr>
          <p:grpSpPr>
            <a:xfrm>
              <a:off x="4272" y="1392"/>
              <a:ext cx="1345" cy="1392"/>
              <a:chOff x="4272" y="1392"/>
              <a:chExt cx="1345" cy="1392"/>
            </a:xfrm>
          </p:grpSpPr>
          <p:sp>
            <p:nvSpPr>
              <p:cNvPr id="23712" name="直接连接符 23711"/>
              <p:cNvSpPr/>
              <p:nvPr/>
            </p:nvSpPr>
            <p:spPr>
              <a:xfrm>
                <a:off x="4608" y="2400"/>
                <a:ext cx="1008" cy="0"/>
              </a:xfrm>
              <a:prstGeom prst="line">
                <a:avLst/>
              </a:prstGeom>
              <a:ln w="28575" cap="flat" cmpd="sng">
                <a:solidFill>
                  <a:schemeClr val="accent1"/>
                </a:solidFill>
                <a:prstDash val="sysDot"/>
                <a:headEnd type="none" w="med" len="med"/>
                <a:tailEnd type="none" w="med" len="med"/>
              </a:ln>
            </p:spPr>
          </p:sp>
          <p:sp>
            <p:nvSpPr>
              <p:cNvPr id="23713" name="直接连接符 23712"/>
              <p:cNvSpPr/>
              <p:nvPr/>
            </p:nvSpPr>
            <p:spPr>
              <a:xfrm>
                <a:off x="4272" y="2784"/>
                <a:ext cx="1008" cy="0"/>
              </a:xfrm>
              <a:prstGeom prst="line">
                <a:avLst/>
              </a:prstGeom>
              <a:ln w="28575" cap="flat" cmpd="sng">
                <a:solidFill>
                  <a:schemeClr val="accent1"/>
                </a:solidFill>
                <a:prstDash val="solid"/>
                <a:headEnd type="none" w="med" len="med"/>
                <a:tailEnd type="none" w="med" len="med"/>
              </a:ln>
            </p:spPr>
          </p:sp>
          <p:sp>
            <p:nvSpPr>
              <p:cNvPr id="23714" name="直接连接符 23713"/>
              <p:cNvSpPr/>
              <p:nvPr/>
            </p:nvSpPr>
            <p:spPr>
              <a:xfrm rot="-5400000">
                <a:off x="3768" y="2279"/>
                <a:ext cx="1008" cy="1"/>
              </a:xfrm>
              <a:prstGeom prst="line">
                <a:avLst/>
              </a:prstGeom>
              <a:ln w="28575" cap="flat" cmpd="sng">
                <a:solidFill>
                  <a:schemeClr val="accent1"/>
                </a:solidFill>
                <a:prstDash val="solid"/>
                <a:headEnd type="none" w="med" len="med"/>
                <a:tailEnd type="none" w="med" len="med"/>
              </a:ln>
            </p:spPr>
          </p:sp>
          <p:sp>
            <p:nvSpPr>
              <p:cNvPr id="23715" name="直接连接符 23714"/>
              <p:cNvSpPr/>
              <p:nvPr/>
            </p:nvSpPr>
            <p:spPr>
              <a:xfrm rot="-5400000">
                <a:off x="4776" y="2279"/>
                <a:ext cx="1008" cy="1"/>
              </a:xfrm>
              <a:prstGeom prst="line">
                <a:avLst/>
              </a:prstGeom>
              <a:ln w="28575" cap="flat" cmpd="sng">
                <a:solidFill>
                  <a:schemeClr val="accent1"/>
                </a:solidFill>
                <a:prstDash val="solid"/>
                <a:headEnd type="none" w="med" len="med"/>
                <a:tailEnd type="none" w="med" len="med"/>
              </a:ln>
            </p:spPr>
          </p:sp>
          <p:sp>
            <p:nvSpPr>
              <p:cNvPr id="23716" name="直接连接符 23715"/>
              <p:cNvSpPr/>
              <p:nvPr/>
            </p:nvSpPr>
            <p:spPr>
              <a:xfrm>
                <a:off x="4272" y="1776"/>
                <a:ext cx="1008" cy="0"/>
              </a:xfrm>
              <a:prstGeom prst="line">
                <a:avLst/>
              </a:prstGeom>
              <a:ln w="28575" cap="flat" cmpd="sng">
                <a:solidFill>
                  <a:schemeClr val="accent1"/>
                </a:solidFill>
                <a:prstDash val="sysDot"/>
                <a:headEnd type="none" w="med" len="med"/>
                <a:tailEnd type="none" w="med" len="med"/>
              </a:ln>
            </p:spPr>
          </p:sp>
          <p:sp>
            <p:nvSpPr>
              <p:cNvPr id="23717" name="直接连接符 23716"/>
              <p:cNvSpPr/>
              <p:nvPr/>
            </p:nvSpPr>
            <p:spPr>
              <a:xfrm flipV="1">
                <a:off x="4272" y="2400"/>
                <a:ext cx="336" cy="384"/>
              </a:xfrm>
              <a:prstGeom prst="line">
                <a:avLst/>
              </a:prstGeom>
              <a:ln w="28575" cap="flat" cmpd="sng">
                <a:solidFill>
                  <a:schemeClr val="accent1"/>
                </a:solidFill>
                <a:prstDash val="sysDot"/>
                <a:headEnd type="none" w="med" len="med"/>
                <a:tailEnd type="none" w="med" len="med"/>
              </a:ln>
            </p:spPr>
          </p:sp>
          <p:sp>
            <p:nvSpPr>
              <p:cNvPr id="23718" name="直接连接符 23717"/>
              <p:cNvSpPr/>
              <p:nvPr/>
            </p:nvSpPr>
            <p:spPr>
              <a:xfrm flipV="1">
                <a:off x="5280" y="2400"/>
                <a:ext cx="336" cy="384"/>
              </a:xfrm>
              <a:prstGeom prst="line">
                <a:avLst/>
              </a:prstGeom>
              <a:ln w="28575" cap="flat" cmpd="sng">
                <a:solidFill>
                  <a:schemeClr val="accent1"/>
                </a:solidFill>
                <a:prstDash val="sysDot"/>
                <a:headEnd type="none" w="med" len="med"/>
                <a:tailEnd type="none" w="med" len="med"/>
              </a:ln>
            </p:spPr>
          </p:sp>
          <p:sp>
            <p:nvSpPr>
              <p:cNvPr id="23719" name="直接连接符 23718"/>
              <p:cNvSpPr/>
              <p:nvPr/>
            </p:nvSpPr>
            <p:spPr>
              <a:xfrm flipV="1">
                <a:off x="4272" y="1392"/>
                <a:ext cx="336" cy="384"/>
              </a:xfrm>
              <a:prstGeom prst="line">
                <a:avLst/>
              </a:prstGeom>
              <a:ln w="28575" cap="flat" cmpd="sng">
                <a:solidFill>
                  <a:schemeClr val="accent1"/>
                </a:solidFill>
                <a:prstDash val="sysDot"/>
                <a:headEnd type="none" w="med" len="med"/>
                <a:tailEnd type="none" w="med" len="med"/>
              </a:ln>
            </p:spPr>
          </p:sp>
          <p:sp>
            <p:nvSpPr>
              <p:cNvPr id="23720" name="直接连接符 23719"/>
              <p:cNvSpPr/>
              <p:nvPr/>
            </p:nvSpPr>
            <p:spPr>
              <a:xfrm flipV="1">
                <a:off x="5280" y="1392"/>
                <a:ext cx="336" cy="384"/>
              </a:xfrm>
              <a:prstGeom prst="line">
                <a:avLst/>
              </a:prstGeom>
              <a:ln w="28575" cap="flat" cmpd="sng">
                <a:solidFill>
                  <a:schemeClr val="accent1"/>
                </a:solidFill>
                <a:prstDash val="sysDot"/>
                <a:headEnd type="none" w="med" len="med"/>
                <a:tailEnd type="none" w="med" len="med"/>
              </a:ln>
            </p:spPr>
          </p:sp>
          <p:sp>
            <p:nvSpPr>
              <p:cNvPr id="23721" name="直接连接符 23720"/>
              <p:cNvSpPr/>
              <p:nvPr/>
            </p:nvSpPr>
            <p:spPr>
              <a:xfrm>
                <a:off x="4608" y="1392"/>
                <a:ext cx="1008" cy="0"/>
              </a:xfrm>
              <a:prstGeom prst="line">
                <a:avLst/>
              </a:prstGeom>
              <a:ln w="28575" cap="flat" cmpd="sng">
                <a:solidFill>
                  <a:schemeClr val="accent1"/>
                </a:solidFill>
                <a:prstDash val="sysDot"/>
                <a:headEnd type="none" w="med" len="med"/>
                <a:tailEnd type="none" w="med" len="med"/>
              </a:ln>
            </p:spPr>
          </p:sp>
          <p:sp>
            <p:nvSpPr>
              <p:cNvPr id="23722" name="直接连接符 23721"/>
              <p:cNvSpPr/>
              <p:nvPr/>
            </p:nvSpPr>
            <p:spPr>
              <a:xfrm rot="-5400000">
                <a:off x="4104" y="1895"/>
                <a:ext cx="1008" cy="1"/>
              </a:xfrm>
              <a:prstGeom prst="line">
                <a:avLst/>
              </a:prstGeom>
              <a:ln w="28575" cap="flat" cmpd="sng">
                <a:solidFill>
                  <a:schemeClr val="accent1"/>
                </a:solidFill>
                <a:prstDash val="sysDot"/>
                <a:headEnd type="none" w="med" len="med"/>
                <a:tailEnd type="none" w="med" len="med"/>
              </a:ln>
            </p:spPr>
          </p:sp>
          <p:sp>
            <p:nvSpPr>
              <p:cNvPr id="23723" name="直接连接符 23722"/>
              <p:cNvSpPr/>
              <p:nvPr/>
            </p:nvSpPr>
            <p:spPr>
              <a:xfrm rot="-5400000">
                <a:off x="5112" y="1895"/>
                <a:ext cx="1008" cy="1"/>
              </a:xfrm>
              <a:prstGeom prst="line">
                <a:avLst/>
              </a:prstGeom>
              <a:ln w="28575" cap="flat" cmpd="sng">
                <a:solidFill>
                  <a:schemeClr val="accent1"/>
                </a:solidFill>
                <a:prstDash val="sysDot"/>
                <a:headEnd type="none" w="med" len="med"/>
                <a:tailEnd type="none" w="med" len="med"/>
              </a:ln>
            </p:spPr>
          </p:sp>
        </p:grpSp>
        <p:sp>
          <p:nvSpPr>
            <p:cNvPr id="23724" name="椭圆 23723"/>
            <p:cNvSpPr/>
            <p:nvPr/>
          </p:nvSpPr>
          <p:spPr>
            <a:xfrm>
              <a:off x="4080" y="1584"/>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725" name="椭圆 23724"/>
            <p:cNvSpPr/>
            <p:nvPr/>
          </p:nvSpPr>
          <p:spPr>
            <a:xfrm>
              <a:off x="5088" y="2592"/>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726" name="椭圆 23725"/>
            <p:cNvSpPr/>
            <p:nvPr/>
          </p:nvSpPr>
          <p:spPr>
            <a:xfrm>
              <a:off x="5424" y="1200"/>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727" name="椭圆 23726"/>
            <p:cNvSpPr/>
            <p:nvPr/>
          </p:nvSpPr>
          <p:spPr>
            <a:xfrm>
              <a:off x="4464" y="2208"/>
              <a:ext cx="336" cy="336"/>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728" name="椭圆 23727"/>
            <p:cNvSpPr/>
            <p:nvPr/>
          </p:nvSpPr>
          <p:spPr>
            <a:xfrm>
              <a:off x="4512" y="1296"/>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729" name="椭圆 23728"/>
            <p:cNvSpPr/>
            <p:nvPr/>
          </p:nvSpPr>
          <p:spPr>
            <a:xfrm>
              <a:off x="5184" y="1680"/>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730" name="椭圆 23729"/>
            <p:cNvSpPr/>
            <p:nvPr/>
          </p:nvSpPr>
          <p:spPr>
            <a:xfrm>
              <a:off x="4176" y="2688"/>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731" name="椭圆 23730"/>
            <p:cNvSpPr/>
            <p:nvPr/>
          </p:nvSpPr>
          <p:spPr>
            <a:xfrm>
              <a:off x="5520" y="2304"/>
              <a:ext cx="192" cy="192"/>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grpSp>
      <p:grpSp>
        <p:nvGrpSpPr>
          <p:cNvPr id="23732" name="组合 23731"/>
          <p:cNvGrpSpPr/>
          <p:nvPr/>
        </p:nvGrpSpPr>
        <p:grpSpPr>
          <a:xfrm>
            <a:off x="4648200" y="3276600"/>
            <a:ext cx="1657350" cy="1703388"/>
            <a:chOff x="2352" y="624"/>
            <a:chExt cx="1044" cy="1073"/>
          </a:xfrm>
        </p:grpSpPr>
        <p:sp>
          <p:nvSpPr>
            <p:cNvPr id="23733" name="直接连接符 23732"/>
            <p:cNvSpPr/>
            <p:nvPr/>
          </p:nvSpPr>
          <p:spPr>
            <a:xfrm rot="-5400000">
              <a:off x="2158" y="1294"/>
              <a:ext cx="626" cy="1"/>
            </a:xfrm>
            <a:prstGeom prst="line">
              <a:avLst/>
            </a:prstGeom>
            <a:ln w="28575" cap="flat" cmpd="sng">
              <a:solidFill>
                <a:schemeClr val="accent1"/>
              </a:solidFill>
              <a:prstDash val="solid"/>
              <a:headEnd type="none" w="med" len="med"/>
              <a:tailEnd type="none" w="med" len="med"/>
            </a:ln>
          </p:spPr>
        </p:sp>
        <p:sp>
          <p:nvSpPr>
            <p:cNvPr id="23734" name="直接连接符 23733"/>
            <p:cNvSpPr/>
            <p:nvPr/>
          </p:nvSpPr>
          <p:spPr>
            <a:xfrm rot="-5400000">
              <a:off x="2785" y="1295"/>
              <a:ext cx="626" cy="0"/>
            </a:xfrm>
            <a:prstGeom prst="line">
              <a:avLst/>
            </a:prstGeom>
            <a:ln w="28575" cap="flat" cmpd="sng">
              <a:solidFill>
                <a:schemeClr val="accent1"/>
              </a:solidFill>
              <a:prstDash val="solid"/>
              <a:headEnd type="none" w="med" len="med"/>
              <a:tailEnd type="none" w="med" len="med"/>
            </a:ln>
          </p:spPr>
        </p:sp>
        <p:sp>
          <p:nvSpPr>
            <p:cNvPr id="23735" name="直接连接符 23734"/>
            <p:cNvSpPr/>
            <p:nvPr/>
          </p:nvSpPr>
          <p:spPr>
            <a:xfrm>
              <a:off x="2471" y="982"/>
              <a:ext cx="627" cy="0"/>
            </a:xfrm>
            <a:prstGeom prst="line">
              <a:avLst/>
            </a:prstGeom>
            <a:ln w="28575" cap="flat" cmpd="sng">
              <a:solidFill>
                <a:schemeClr val="accent1"/>
              </a:solidFill>
              <a:prstDash val="sysDot"/>
              <a:headEnd type="none" w="med" len="med"/>
              <a:tailEnd type="none" w="med" len="med"/>
            </a:ln>
          </p:spPr>
        </p:sp>
        <p:sp>
          <p:nvSpPr>
            <p:cNvPr id="23736" name="直接连接符 23735"/>
            <p:cNvSpPr/>
            <p:nvPr/>
          </p:nvSpPr>
          <p:spPr>
            <a:xfrm flipV="1">
              <a:off x="3098" y="1369"/>
              <a:ext cx="208" cy="239"/>
            </a:xfrm>
            <a:prstGeom prst="line">
              <a:avLst/>
            </a:prstGeom>
            <a:ln w="28575" cap="flat" cmpd="sng">
              <a:solidFill>
                <a:schemeClr val="accent1"/>
              </a:solidFill>
              <a:prstDash val="solid"/>
              <a:headEnd type="none" w="med" len="med"/>
              <a:tailEnd type="none" w="med" len="med"/>
            </a:ln>
          </p:spPr>
        </p:sp>
        <p:sp>
          <p:nvSpPr>
            <p:cNvPr id="23737" name="直接连接符 23736"/>
            <p:cNvSpPr/>
            <p:nvPr/>
          </p:nvSpPr>
          <p:spPr>
            <a:xfrm flipV="1">
              <a:off x="2471" y="743"/>
              <a:ext cx="209" cy="239"/>
            </a:xfrm>
            <a:prstGeom prst="line">
              <a:avLst/>
            </a:prstGeom>
            <a:ln w="28575" cap="flat" cmpd="sng">
              <a:solidFill>
                <a:schemeClr val="accent1"/>
              </a:solidFill>
              <a:prstDash val="sysDot"/>
              <a:headEnd type="none" w="med" len="med"/>
              <a:tailEnd type="none" w="med" len="med"/>
            </a:ln>
          </p:spPr>
        </p:sp>
        <p:sp>
          <p:nvSpPr>
            <p:cNvPr id="23738" name="直接连接符 23737"/>
            <p:cNvSpPr/>
            <p:nvPr/>
          </p:nvSpPr>
          <p:spPr>
            <a:xfrm flipV="1">
              <a:off x="3098" y="743"/>
              <a:ext cx="208" cy="239"/>
            </a:xfrm>
            <a:prstGeom prst="line">
              <a:avLst/>
            </a:prstGeom>
            <a:ln w="28575" cap="flat" cmpd="sng">
              <a:solidFill>
                <a:schemeClr val="accent1"/>
              </a:solidFill>
              <a:prstDash val="sysDot"/>
              <a:headEnd type="none" w="med" len="med"/>
              <a:tailEnd type="none" w="med" len="med"/>
            </a:ln>
          </p:spPr>
        </p:sp>
        <p:sp>
          <p:nvSpPr>
            <p:cNvPr id="23739" name="直接连接符 23738"/>
            <p:cNvSpPr/>
            <p:nvPr/>
          </p:nvSpPr>
          <p:spPr>
            <a:xfrm>
              <a:off x="2680" y="1369"/>
              <a:ext cx="626" cy="0"/>
            </a:xfrm>
            <a:prstGeom prst="line">
              <a:avLst/>
            </a:prstGeom>
            <a:ln w="28575" cap="flat" cmpd="sng">
              <a:solidFill>
                <a:schemeClr val="accent1"/>
              </a:solidFill>
              <a:prstDash val="sysDot"/>
              <a:headEnd type="none" w="med" len="med"/>
              <a:tailEnd type="none" w="med" len="med"/>
            </a:ln>
          </p:spPr>
        </p:sp>
        <p:sp>
          <p:nvSpPr>
            <p:cNvPr id="23740" name="直接连接符 23739"/>
            <p:cNvSpPr/>
            <p:nvPr/>
          </p:nvSpPr>
          <p:spPr>
            <a:xfrm>
              <a:off x="2471" y="1608"/>
              <a:ext cx="627" cy="0"/>
            </a:xfrm>
            <a:prstGeom prst="line">
              <a:avLst/>
            </a:prstGeom>
            <a:ln w="28575" cap="flat" cmpd="sng">
              <a:solidFill>
                <a:schemeClr val="accent1"/>
              </a:solidFill>
              <a:prstDash val="solid"/>
              <a:headEnd type="none" w="med" len="med"/>
              <a:tailEnd type="none" w="med" len="med"/>
            </a:ln>
          </p:spPr>
        </p:sp>
        <p:sp>
          <p:nvSpPr>
            <p:cNvPr id="23741" name="直接连接符 23740"/>
            <p:cNvSpPr/>
            <p:nvPr/>
          </p:nvSpPr>
          <p:spPr>
            <a:xfrm flipV="1">
              <a:off x="2471" y="1369"/>
              <a:ext cx="209" cy="239"/>
            </a:xfrm>
            <a:prstGeom prst="line">
              <a:avLst/>
            </a:prstGeom>
            <a:ln w="28575" cap="flat" cmpd="sng">
              <a:solidFill>
                <a:schemeClr val="accent1"/>
              </a:solidFill>
              <a:prstDash val="sysDot"/>
              <a:headEnd type="none" w="med" len="med"/>
              <a:tailEnd type="none" w="med" len="med"/>
            </a:ln>
          </p:spPr>
        </p:sp>
        <p:sp>
          <p:nvSpPr>
            <p:cNvPr id="23742" name="直接连接符 23741"/>
            <p:cNvSpPr/>
            <p:nvPr/>
          </p:nvSpPr>
          <p:spPr>
            <a:xfrm>
              <a:off x="2680" y="743"/>
              <a:ext cx="626" cy="0"/>
            </a:xfrm>
            <a:prstGeom prst="line">
              <a:avLst/>
            </a:prstGeom>
            <a:ln w="28575" cap="flat" cmpd="sng">
              <a:solidFill>
                <a:schemeClr val="accent1"/>
              </a:solidFill>
              <a:prstDash val="sysDot"/>
              <a:headEnd type="none" w="med" len="med"/>
              <a:tailEnd type="none" w="med" len="med"/>
            </a:ln>
          </p:spPr>
        </p:sp>
        <p:sp>
          <p:nvSpPr>
            <p:cNvPr id="23743" name="直接连接符 23742"/>
            <p:cNvSpPr/>
            <p:nvPr/>
          </p:nvSpPr>
          <p:spPr>
            <a:xfrm rot="-5400000">
              <a:off x="2367" y="1056"/>
              <a:ext cx="626" cy="0"/>
            </a:xfrm>
            <a:prstGeom prst="line">
              <a:avLst/>
            </a:prstGeom>
            <a:ln w="28575" cap="flat" cmpd="sng">
              <a:solidFill>
                <a:schemeClr val="accent1"/>
              </a:solidFill>
              <a:prstDash val="sysDot"/>
              <a:headEnd type="none" w="med" len="med"/>
              <a:tailEnd type="none" w="med" len="med"/>
            </a:ln>
          </p:spPr>
        </p:sp>
        <p:sp>
          <p:nvSpPr>
            <p:cNvPr id="23744" name="直接连接符 23743"/>
            <p:cNvSpPr/>
            <p:nvPr/>
          </p:nvSpPr>
          <p:spPr>
            <a:xfrm rot="-5400000">
              <a:off x="2999" y="1080"/>
              <a:ext cx="626" cy="1"/>
            </a:xfrm>
            <a:prstGeom prst="line">
              <a:avLst/>
            </a:prstGeom>
            <a:ln w="28575" cap="flat" cmpd="sng">
              <a:solidFill>
                <a:schemeClr val="accent1"/>
              </a:solidFill>
              <a:prstDash val="solid"/>
              <a:headEnd type="none" w="med" len="med"/>
              <a:tailEnd type="none" w="med" len="med"/>
            </a:ln>
          </p:spPr>
        </p:sp>
        <p:sp>
          <p:nvSpPr>
            <p:cNvPr id="23745" name="椭圆 23744"/>
            <p:cNvSpPr/>
            <p:nvPr/>
          </p:nvSpPr>
          <p:spPr>
            <a:xfrm>
              <a:off x="2561" y="624"/>
              <a:ext cx="209" cy="209"/>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746" name="椭圆 23745"/>
            <p:cNvSpPr/>
            <p:nvPr/>
          </p:nvSpPr>
          <p:spPr>
            <a:xfrm>
              <a:off x="3187" y="1250"/>
              <a:ext cx="209" cy="209"/>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747" name="椭圆 23746"/>
            <p:cNvSpPr/>
            <p:nvPr/>
          </p:nvSpPr>
          <p:spPr>
            <a:xfrm>
              <a:off x="2978" y="862"/>
              <a:ext cx="209" cy="209"/>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748" name="椭圆 23747"/>
            <p:cNvSpPr/>
            <p:nvPr/>
          </p:nvSpPr>
          <p:spPr>
            <a:xfrm>
              <a:off x="2352" y="1488"/>
              <a:ext cx="209" cy="209"/>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749" name="椭圆 23748"/>
            <p:cNvSpPr/>
            <p:nvPr/>
          </p:nvSpPr>
          <p:spPr>
            <a:xfrm>
              <a:off x="2412" y="922"/>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750" name="椭圆 23749"/>
            <p:cNvSpPr/>
            <p:nvPr/>
          </p:nvSpPr>
          <p:spPr>
            <a:xfrm>
              <a:off x="3247" y="684"/>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751" name="椭圆 23750"/>
            <p:cNvSpPr/>
            <p:nvPr/>
          </p:nvSpPr>
          <p:spPr>
            <a:xfrm>
              <a:off x="2620" y="1310"/>
              <a:ext cx="120"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752" name="椭圆 23751"/>
            <p:cNvSpPr/>
            <p:nvPr/>
          </p:nvSpPr>
          <p:spPr>
            <a:xfrm>
              <a:off x="3038" y="1548"/>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grpSp>
      <p:grpSp>
        <p:nvGrpSpPr>
          <p:cNvPr id="23753" name="组合 23752"/>
          <p:cNvGrpSpPr/>
          <p:nvPr/>
        </p:nvGrpSpPr>
        <p:grpSpPr>
          <a:xfrm>
            <a:off x="4038600" y="3276600"/>
            <a:ext cx="2235200" cy="2312988"/>
            <a:chOff x="1680" y="240"/>
            <a:chExt cx="1408" cy="1457"/>
          </a:xfrm>
        </p:grpSpPr>
        <p:grpSp>
          <p:nvGrpSpPr>
            <p:cNvPr id="23754" name="组合 23753"/>
            <p:cNvGrpSpPr/>
            <p:nvPr/>
          </p:nvGrpSpPr>
          <p:grpSpPr>
            <a:xfrm>
              <a:off x="1776" y="384"/>
              <a:ext cx="1248" cy="1200"/>
              <a:chOff x="1776" y="384"/>
              <a:chExt cx="1248" cy="1200"/>
            </a:xfrm>
          </p:grpSpPr>
          <p:sp>
            <p:nvSpPr>
              <p:cNvPr id="23755" name="直接连接符 23754"/>
              <p:cNvSpPr/>
              <p:nvPr/>
            </p:nvSpPr>
            <p:spPr>
              <a:xfrm flipV="1">
                <a:off x="2160" y="768"/>
                <a:ext cx="432" cy="432"/>
              </a:xfrm>
              <a:prstGeom prst="line">
                <a:avLst/>
              </a:prstGeom>
              <a:ln w="38100" cap="sq" cmpd="sng">
                <a:solidFill>
                  <a:schemeClr val="folHlink"/>
                </a:solidFill>
                <a:prstDash val="solid"/>
                <a:headEnd type="none" w="med" len="med"/>
                <a:tailEnd type="none" w="med" len="med"/>
              </a:ln>
            </p:spPr>
          </p:sp>
          <p:sp>
            <p:nvSpPr>
              <p:cNvPr id="23756" name="直接连接符 23755"/>
              <p:cNvSpPr/>
              <p:nvPr/>
            </p:nvSpPr>
            <p:spPr>
              <a:xfrm>
                <a:off x="2400" y="384"/>
                <a:ext cx="0" cy="1200"/>
              </a:xfrm>
              <a:prstGeom prst="line">
                <a:avLst/>
              </a:prstGeom>
              <a:ln w="38100" cap="sq" cmpd="sng">
                <a:solidFill>
                  <a:schemeClr val="folHlink"/>
                </a:solidFill>
                <a:prstDash val="solid"/>
                <a:headEnd type="none" w="med" len="med"/>
                <a:tailEnd type="none" w="med" len="med"/>
              </a:ln>
            </p:spPr>
          </p:sp>
          <p:sp>
            <p:nvSpPr>
              <p:cNvPr id="23757" name="直接连接符 23756"/>
              <p:cNvSpPr/>
              <p:nvPr/>
            </p:nvSpPr>
            <p:spPr>
              <a:xfrm>
                <a:off x="1776" y="1008"/>
                <a:ext cx="1248" cy="0"/>
              </a:xfrm>
              <a:prstGeom prst="line">
                <a:avLst/>
              </a:prstGeom>
              <a:ln w="38100" cap="sq" cmpd="sng">
                <a:solidFill>
                  <a:schemeClr val="folHlink"/>
                </a:solidFill>
                <a:prstDash val="solid"/>
                <a:headEnd type="none" w="med" len="med"/>
                <a:tailEnd type="none" w="med" len="med"/>
              </a:ln>
            </p:spPr>
          </p:sp>
        </p:grpSp>
        <p:sp>
          <p:nvSpPr>
            <p:cNvPr id="23758" name="椭圆 23757"/>
            <p:cNvSpPr/>
            <p:nvPr/>
          </p:nvSpPr>
          <p:spPr>
            <a:xfrm>
              <a:off x="2352" y="912"/>
              <a:ext cx="119" cy="119"/>
            </a:xfrm>
            <a:prstGeom prst="ellipse">
              <a:avLst/>
            </a:prstGeom>
            <a:gradFill rotWithShape="0">
              <a:gsLst>
                <a:gs pos="0">
                  <a:schemeClr val="tx2"/>
                </a:gs>
                <a:gs pos="100000">
                  <a:srgbClr val="FF3300"/>
                </a:gs>
              </a:gsLst>
              <a:path path="shape">
                <a:fillToRect l="50000" t="50000" r="50000" b="50000"/>
              </a:path>
              <a:tileRect/>
            </a:gradFill>
            <a:ln w="12700">
              <a:noFill/>
            </a:ln>
          </p:spPr>
          <p:txBody>
            <a:bodyPr/>
            <a:p>
              <a:endParaRPr lang="zh-CN" altLang="en-US"/>
            </a:p>
          </p:txBody>
        </p:sp>
        <p:grpSp>
          <p:nvGrpSpPr>
            <p:cNvPr id="23759" name="组合 23758"/>
            <p:cNvGrpSpPr/>
            <p:nvPr/>
          </p:nvGrpSpPr>
          <p:grpSpPr>
            <a:xfrm>
              <a:off x="1680" y="240"/>
              <a:ext cx="1408" cy="1457"/>
              <a:chOff x="1680" y="240"/>
              <a:chExt cx="1408" cy="1457"/>
            </a:xfrm>
          </p:grpSpPr>
          <p:sp>
            <p:nvSpPr>
              <p:cNvPr id="23760" name="椭圆 23759"/>
              <p:cNvSpPr/>
              <p:nvPr/>
            </p:nvSpPr>
            <p:spPr>
              <a:xfrm>
                <a:off x="1680" y="864"/>
                <a:ext cx="209"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761" name="椭圆 23760"/>
              <p:cNvSpPr/>
              <p:nvPr/>
            </p:nvSpPr>
            <p:spPr>
              <a:xfrm>
                <a:off x="2880" y="864"/>
                <a:ext cx="208"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762" name="椭圆 23761"/>
              <p:cNvSpPr/>
              <p:nvPr/>
            </p:nvSpPr>
            <p:spPr>
              <a:xfrm>
                <a:off x="2256" y="240"/>
                <a:ext cx="209"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763" name="椭圆 23762"/>
              <p:cNvSpPr/>
              <p:nvPr/>
            </p:nvSpPr>
            <p:spPr>
              <a:xfrm>
                <a:off x="2304" y="1488"/>
                <a:ext cx="209"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764" name="椭圆 23763"/>
              <p:cNvSpPr/>
              <p:nvPr/>
            </p:nvSpPr>
            <p:spPr>
              <a:xfrm>
                <a:off x="2064" y="1104"/>
                <a:ext cx="208"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765" name="椭圆 23764"/>
              <p:cNvSpPr/>
              <p:nvPr/>
            </p:nvSpPr>
            <p:spPr>
              <a:xfrm>
                <a:off x="2496" y="672"/>
                <a:ext cx="208"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grpSp>
      </p:grpSp>
      <p:grpSp>
        <p:nvGrpSpPr>
          <p:cNvPr id="23766" name="组合 23765"/>
          <p:cNvGrpSpPr/>
          <p:nvPr/>
        </p:nvGrpSpPr>
        <p:grpSpPr>
          <a:xfrm>
            <a:off x="4038600" y="3276600"/>
            <a:ext cx="2235200" cy="2312988"/>
            <a:chOff x="3744" y="1104"/>
            <a:chExt cx="1408" cy="1457"/>
          </a:xfrm>
        </p:grpSpPr>
        <p:grpSp>
          <p:nvGrpSpPr>
            <p:cNvPr id="23767" name="组合 23766"/>
            <p:cNvGrpSpPr/>
            <p:nvPr/>
          </p:nvGrpSpPr>
          <p:grpSpPr>
            <a:xfrm>
              <a:off x="3840" y="1248"/>
              <a:ext cx="1248" cy="1200"/>
              <a:chOff x="3840" y="1248"/>
              <a:chExt cx="1248" cy="1200"/>
            </a:xfrm>
          </p:grpSpPr>
          <p:sp>
            <p:nvSpPr>
              <p:cNvPr id="23768" name="直接连接符 23767"/>
              <p:cNvSpPr/>
              <p:nvPr/>
            </p:nvSpPr>
            <p:spPr>
              <a:xfrm flipH="1">
                <a:off x="4224" y="1632"/>
                <a:ext cx="432" cy="480"/>
              </a:xfrm>
              <a:prstGeom prst="line">
                <a:avLst/>
              </a:prstGeom>
              <a:ln w="38100" cap="sq" cmpd="sng">
                <a:solidFill>
                  <a:srgbClr val="FF00FF"/>
                </a:solidFill>
                <a:prstDash val="solid"/>
                <a:headEnd type="none" w="med" len="med"/>
                <a:tailEnd type="none" w="med" len="med"/>
              </a:ln>
            </p:spPr>
          </p:sp>
          <p:grpSp>
            <p:nvGrpSpPr>
              <p:cNvPr id="23769" name="组合 23768"/>
              <p:cNvGrpSpPr/>
              <p:nvPr/>
            </p:nvGrpSpPr>
            <p:grpSpPr>
              <a:xfrm>
                <a:off x="3840" y="1248"/>
                <a:ext cx="1248" cy="1200"/>
                <a:chOff x="1632" y="2304"/>
                <a:chExt cx="1248" cy="1200"/>
              </a:xfrm>
            </p:grpSpPr>
            <p:sp>
              <p:nvSpPr>
                <p:cNvPr id="23770" name="直接连接符 23769"/>
                <p:cNvSpPr/>
                <p:nvPr/>
              </p:nvSpPr>
              <p:spPr>
                <a:xfrm>
                  <a:off x="2256" y="2304"/>
                  <a:ext cx="0" cy="1200"/>
                </a:xfrm>
                <a:prstGeom prst="line">
                  <a:avLst/>
                </a:prstGeom>
                <a:ln w="38100" cap="sq" cmpd="sng">
                  <a:solidFill>
                    <a:srgbClr val="FF00FF"/>
                  </a:solidFill>
                  <a:prstDash val="solid"/>
                  <a:headEnd type="none" w="med" len="med"/>
                  <a:tailEnd type="none" w="med" len="med"/>
                </a:ln>
              </p:spPr>
            </p:sp>
            <p:sp>
              <p:nvSpPr>
                <p:cNvPr id="23771" name="直接连接符 23770"/>
                <p:cNvSpPr/>
                <p:nvPr/>
              </p:nvSpPr>
              <p:spPr>
                <a:xfrm>
                  <a:off x="1632" y="2928"/>
                  <a:ext cx="1248" cy="0"/>
                </a:xfrm>
                <a:prstGeom prst="line">
                  <a:avLst/>
                </a:prstGeom>
                <a:ln w="38100" cap="sq" cmpd="sng">
                  <a:solidFill>
                    <a:srgbClr val="FF00FF"/>
                  </a:solidFill>
                  <a:prstDash val="solid"/>
                  <a:headEnd type="none" w="med" len="med"/>
                  <a:tailEnd type="none" w="med" len="med"/>
                </a:ln>
              </p:spPr>
            </p:sp>
          </p:grpSp>
        </p:grpSp>
        <p:sp>
          <p:nvSpPr>
            <p:cNvPr id="23772" name="椭圆 23771"/>
            <p:cNvSpPr/>
            <p:nvPr/>
          </p:nvSpPr>
          <p:spPr>
            <a:xfrm>
              <a:off x="4416" y="1776"/>
              <a:ext cx="119" cy="119"/>
            </a:xfrm>
            <a:prstGeom prst="ellipse">
              <a:avLst/>
            </a:prstGeom>
            <a:gradFill rotWithShape="0">
              <a:gsLst>
                <a:gs pos="0">
                  <a:schemeClr val="bg2"/>
                </a:gs>
                <a:gs pos="100000">
                  <a:srgbClr val="993300"/>
                </a:gs>
              </a:gsLst>
              <a:path path="shape">
                <a:fillToRect l="50000" t="50000" r="50000" b="50000"/>
              </a:path>
              <a:tileRect/>
            </a:gradFill>
            <a:ln w="12700">
              <a:noFill/>
            </a:ln>
          </p:spPr>
          <p:txBody>
            <a:bodyPr/>
            <a:p>
              <a:endParaRPr lang="zh-CN" altLang="en-US"/>
            </a:p>
          </p:txBody>
        </p:sp>
        <p:grpSp>
          <p:nvGrpSpPr>
            <p:cNvPr id="23773" name="组合 23772"/>
            <p:cNvGrpSpPr/>
            <p:nvPr/>
          </p:nvGrpSpPr>
          <p:grpSpPr>
            <a:xfrm>
              <a:off x="3744" y="1104"/>
              <a:ext cx="1408" cy="1457"/>
              <a:chOff x="3744" y="1104"/>
              <a:chExt cx="1408" cy="1457"/>
            </a:xfrm>
          </p:grpSpPr>
          <p:sp>
            <p:nvSpPr>
              <p:cNvPr id="23774" name="椭圆 23773"/>
              <p:cNvSpPr/>
              <p:nvPr/>
            </p:nvSpPr>
            <p:spPr>
              <a:xfrm>
                <a:off x="3744" y="1728"/>
                <a:ext cx="209"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775" name="椭圆 23774"/>
              <p:cNvSpPr/>
              <p:nvPr/>
            </p:nvSpPr>
            <p:spPr>
              <a:xfrm>
                <a:off x="4944" y="1728"/>
                <a:ext cx="208"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776" name="椭圆 23775"/>
              <p:cNvSpPr/>
              <p:nvPr/>
            </p:nvSpPr>
            <p:spPr>
              <a:xfrm>
                <a:off x="4320" y="1104"/>
                <a:ext cx="209"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777" name="椭圆 23776"/>
              <p:cNvSpPr/>
              <p:nvPr/>
            </p:nvSpPr>
            <p:spPr>
              <a:xfrm>
                <a:off x="4368" y="2352"/>
                <a:ext cx="209"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778" name="椭圆 23777"/>
              <p:cNvSpPr/>
              <p:nvPr/>
            </p:nvSpPr>
            <p:spPr>
              <a:xfrm>
                <a:off x="4128" y="1968"/>
                <a:ext cx="208"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779" name="椭圆 23778"/>
              <p:cNvSpPr/>
              <p:nvPr/>
            </p:nvSpPr>
            <p:spPr>
              <a:xfrm>
                <a:off x="4560" y="1536"/>
                <a:ext cx="208"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grpSp>
      </p:grpSp>
      <p:grpSp>
        <p:nvGrpSpPr>
          <p:cNvPr id="23780" name="组合 23779"/>
          <p:cNvGrpSpPr/>
          <p:nvPr/>
        </p:nvGrpSpPr>
        <p:grpSpPr>
          <a:xfrm>
            <a:off x="4038600" y="3276600"/>
            <a:ext cx="2235200" cy="2312988"/>
            <a:chOff x="3744" y="1104"/>
            <a:chExt cx="1408" cy="1457"/>
          </a:xfrm>
        </p:grpSpPr>
        <p:grpSp>
          <p:nvGrpSpPr>
            <p:cNvPr id="23781" name="组合 23780"/>
            <p:cNvGrpSpPr/>
            <p:nvPr/>
          </p:nvGrpSpPr>
          <p:grpSpPr>
            <a:xfrm>
              <a:off x="3840" y="1248"/>
              <a:ext cx="1248" cy="1200"/>
              <a:chOff x="3840" y="1248"/>
              <a:chExt cx="1248" cy="1200"/>
            </a:xfrm>
          </p:grpSpPr>
          <p:sp>
            <p:nvSpPr>
              <p:cNvPr id="23782" name="直接连接符 23781"/>
              <p:cNvSpPr/>
              <p:nvPr/>
            </p:nvSpPr>
            <p:spPr>
              <a:xfrm flipH="1">
                <a:off x="4224" y="1632"/>
                <a:ext cx="432" cy="480"/>
              </a:xfrm>
              <a:prstGeom prst="line">
                <a:avLst/>
              </a:prstGeom>
              <a:ln w="38100" cap="sq" cmpd="sng">
                <a:solidFill>
                  <a:srgbClr val="FF00FF"/>
                </a:solidFill>
                <a:prstDash val="solid"/>
                <a:headEnd type="none" w="med" len="med"/>
                <a:tailEnd type="none" w="med" len="med"/>
              </a:ln>
            </p:spPr>
          </p:sp>
          <p:grpSp>
            <p:nvGrpSpPr>
              <p:cNvPr id="23783" name="组合 23782"/>
              <p:cNvGrpSpPr/>
              <p:nvPr/>
            </p:nvGrpSpPr>
            <p:grpSpPr>
              <a:xfrm>
                <a:off x="3840" y="1248"/>
                <a:ext cx="1248" cy="1200"/>
                <a:chOff x="1632" y="2304"/>
                <a:chExt cx="1248" cy="1200"/>
              </a:xfrm>
            </p:grpSpPr>
            <p:sp>
              <p:nvSpPr>
                <p:cNvPr id="23784" name="直接连接符 23783"/>
                <p:cNvSpPr/>
                <p:nvPr/>
              </p:nvSpPr>
              <p:spPr>
                <a:xfrm>
                  <a:off x="2256" y="2304"/>
                  <a:ext cx="0" cy="1200"/>
                </a:xfrm>
                <a:prstGeom prst="line">
                  <a:avLst/>
                </a:prstGeom>
                <a:ln w="38100" cap="sq" cmpd="sng">
                  <a:solidFill>
                    <a:srgbClr val="FF00FF"/>
                  </a:solidFill>
                  <a:prstDash val="solid"/>
                  <a:headEnd type="none" w="med" len="med"/>
                  <a:tailEnd type="none" w="med" len="med"/>
                </a:ln>
              </p:spPr>
            </p:sp>
            <p:sp>
              <p:nvSpPr>
                <p:cNvPr id="23785" name="直接连接符 23784"/>
                <p:cNvSpPr/>
                <p:nvPr/>
              </p:nvSpPr>
              <p:spPr>
                <a:xfrm>
                  <a:off x="1632" y="2928"/>
                  <a:ext cx="1248" cy="0"/>
                </a:xfrm>
                <a:prstGeom prst="line">
                  <a:avLst/>
                </a:prstGeom>
                <a:ln w="38100" cap="sq" cmpd="sng">
                  <a:solidFill>
                    <a:srgbClr val="FF00FF"/>
                  </a:solidFill>
                  <a:prstDash val="solid"/>
                  <a:headEnd type="none" w="med" len="med"/>
                  <a:tailEnd type="none" w="med" len="med"/>
                </a:ln>
              </p:spPr>
            </p:sp>
          </p:grpSp>
        </p:grpSp>
        <p:sp>
          <p:nvSpPr>
            <p:cNvPr id="23786" name="椭圆 23785"/>
            <p:cNvSpPr/>
            <p:nvPr/>
          </p:nvSpPr>
          <p:spPr>
            <a:xfrm>
              <a:off x="4416" y="1776"/>
              <a:ext cx="119" cy="119"/>
            </a:xfrm>
            <a:prstGeom prst="ellipse">
              <a:avLst/>
            </a:prstGeom>
            <a:gradFill rotWithShape="0">
              <a:gsLst>
                <a:gs pos="0">
                  <a:schemeClr val="bg2"/>
                </a:gs>
                <a:gs pos="100000">
                  <a:srgbClr val="993300"/>
                </a:gs>
              </a:gsLst>
              <a:path path="shape">
                <a:fillToRect l="50000" t="50000" r="50000" b="50000"/>
              </a:path>
              <a:tileRect/>
            </a:gradFill>
            <a:ln w="12700">
              <a:noFill/>
            </a:ln>
          </p:spPr>
          <p:txBody>
            <a:bodyPr/>
            <a:p>
              <a:endParaRPr lang="zh-CN" altLang="en-US"/>
            </a:p>
          </p:txBody>
        </p:sp>
        <p:grpSp>
          <p:nvGrpSpPr>
            <p:cNvPr id="23787" name="组合 23786"/>
            <p:cNvGrpSpPr/>
            <p:nvPr/>
          </p:nvGrpSpPr>
          <p:grpSpPr>
            <a:xfrm>
              <a:off x="3744" y="1104"/>
              <a:ext cx="1408" cy="1457"/>
              <a:chOff x="3744" y="1104"/>
              <a:chExt cx="1408" cy="1457"/>
            </a:xfrm>
          </p:grpSpPr>
          <p:sp>
            <p:nvSpPr>
              <p:cNvPr id="23788" name="椭圆 23787"/>
              <p:cNvSpPr/>
              <p:nvPr/>
            </p:nvSpPr>
            <p:spPr>
              <a:xfrm>
                <a:off x="3744" y="1728"/>
                <a:ext cx="209"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789" name="椭圆 23788"/>
              <p:cNvSpPr/>
              <p:nvPr/>
            </p:nvSpPr>
            <p:spPr>
              <a:xfrm>
                <a:off x="4944" y="1728"/>
                <a:ext cx="208"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790" name="椭圆 23789"/>
              <p:cNvSpPr/>
              <p:nvPr/>
            </p:nvSpPr>
            <p:spPr>
              <a:xfrm>
                <a:off x="4320" y="1104"/>
                <a:ext cx="209"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791" name="椭圆 23790"/>
              <p:cNvSpPr/>
              <p:nvPr/>
            </p:nvSpPr>
            <p:spPr>
              <a:xfrm>
                <a:off x="4368" y="2352"/>
                <a:ext cx="209"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792" name="椭圆 23791"/>
              <p:cNvSpPr/>
              <p:nvPr/>
            </p:nvSpPr>
            <p:spPr>
              <a:xfrm>
                <a:off x="4128" y="1968"/>
                <a:ext cx="208"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793" name="椭圆 23792"/>
              <p:cNvSpPr/>
              <p:nvPr/>
            </p:nvSpPr>
            <p:spPr>
              <a:xfrm>
                <a:off x="4560" y="1536"/>
                <a:ext cx="208"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grpSp>
      </p:grpSp>
      <p:grpSp>
        <p:nvGrpSpPr>
          <p:cNvPr id="23794" name="组合 23793"/>
          <p:cNvGrpSpPr/>
          <p:nvPr/>
        </p:nvGrpSpPr>
        <p:grpSpPr>
          <a:xfrm>
            <a:off x="4038600" y="3276600"/>
            <a:ext cx="2235200" cy="2312988"/>
            <a:chOff x="1680" y="240"/>
            <a:chExt cx="1408" cy="1457"/>
          </a:xfrm>
        </p:grpSpPr>
        <p:grpSp>
          <p:nvGrpSpPr>
            <p:cNvPr id="23795" name="组合 23794"/>
            <p:cNvGrpSpPr/>
            <p:nvPr/>
          </p:nvGrpSpPr>
          <p:grpSpPr>
            <a:xfrm>
              <a:off x="1776" y="384"/>
              <a:ext cx="1248" cy="1200"/>
              <a:chOff x="1776" y="384"/>
              <a:chExt cx="1248" cy="1200"/>
            </a:xfrm>
          </p:grpSpPr>
          <p:sp>
            <p:nvSpPr>
              <p:cNvPr id="23796" name="直接连接符 23795"/>
              <p:cNvSpPr/>
              <p:nvPr/>
            </p:nvSpPr>
            <p:spPr>
              <a:xfrm flipV="1">
                <a:off x="2160" y="768"/>
                <a:ext cx="432" cy="432"/>
              </a:xfrm>
              <a:prstGeom prst="line">
                <a:avLst/>
              </a:prstGeom>
              <a:ln w="38100" cap="sq" cmpd="sng">
                <a:solidFill>
                  <a:schemeClr val="folHlink"/>
                </a:solidFill>
                <a:prstDash val="solid"/>
                <a:headEnd type="none" w="med" len="med"/>
                <a:tailEnd type="none" w="med" len="med"/>
              </a:ln>
            </p:spPr>
          </p:sp>
          <p:sp>
            <p:nvSpPr>
              <p:cNvPr id="23797" name="直接连接符 23796"/>
              <p:cNvSpPr/>
              <p:nvPr/>
            </p:nvSpPr>
            <p:spPr>
              <a:xfrm>
                <a:off x="2400" y="384"/>
                <a:ext cx="0" cy="1200"/>
              </a:xfrm>
              <a:prstGeom prst="line">
                <a:avLst/>
              </a:prstGeom>
              <a:ln w="38100" cap="sq" cmpd="sng">
                <a:solidFill>
                  <a:schemeClr val="folHlink"/>
                </a:solidFill>
                <a:prstDash val="solid"/>
                <a:headEnd type="none" w="med" len="med"/>
                <a:tailEnd type="none" w="med" len="med"/>
              </a:ln>
            </p:spPr>
          </p:sp>
          <p:sp>
            <p:nvSpPr>
              <p:cNvPr id="23798" name="直接连接符 23797"/>
              <p:cNvSpPr/>
              <p:nvPr/>
            </p:nvSpPr>
            <p:spPr>
              <a:xfrm>
                <a:off x="1776" y="1008"/>
                <a:ext cx="1248" cy="0"/>
              </a:xfrm>
              <a:prstGeom prst="line">
                <a:avLst/>
              </a:prstGeom>
              <a:ln w="38100" cap="sq" cmpd="sng">
                <a:solidFill>
                  <a:schemeClr val="folHlink"/>
                </a:solidFill>
                <a:prstDash val="solid"/>
                <a:headEnd type="none" w="med" len="med"/>
                <a:tailEnd type="none" w="med" len="med"/>
              </a:ln>
            </p:spPr>
          </p:sp>
        </p:grpSp>
        <p:sp>
          <p:nvSpPr>
            <p:cNvPr id="23799" name="椭圆 23798"/>
            <p:cNvSpPr/>
            <p:nvPr/>
          </p:nvSpPr>
          <p:spPr>
            <a:xfrm>
              <a:off x="2352" y="912"/>
              <a:ext cx="119" cy="119"/>
            </a:xfrm>
            <a:prstGeom prst="ellipse">
              <a:avLst/>
            </a:prstGeom>
            <a:gradFill rotWithShape="0">
              <a:gsLst>
                <a:gs pos="0">
                  <a:schemeClr val="tx2"/>
                </a:gs>
                <a:gs pos="100000">
                  <a:srgbClr val="FF3300"/>
                </a:gs>
              </a:gsLst>
              <a:path path="shape">
                <a:fillToRect l="50000" t="50000" r="50000" b="50000"/>
              </a:path>
              <a:tileRect/>
            </a:gradFill>
            <a:ln w="12700">
              <a:noFill/>
            </a:ln>
          </p:spPr>
          <p:txBody>
            <a:bodyPr/>
            <a:p>
              <a:endParaRPr lang="zh-CN" altLang="en-US"/>
            </a:p>
          </p:txBody>
        </p:sp>
        <p:grpSp>
          <p:nvGrpSpPr>
            <p:cNvPr id="23800" name="组合 23799"/>
            <p:cNvGrpSpPr/>
            <p:nvPr/>
          </p:nvGrpSpPr>
          <p:grpSpPr>
            <a:xfrm>
              <a:off x="1680" y="240"/>
              <a:ext cx="1408" cy="1457"/>
              <a:chOff x="1680" y="240"/>
              <a:chExt cx="1408" cy="1457"/>
            </a:xfrm>
          </p:grpSpPr>
          <p:sp>
            <p:nvSpPr>
              <p:cNvPr id="23801" name="椭圆 23800"/>
              <p:cNvSpPr/>
              <p:nvPr/>
            </p:nvSpPr>
            <p:spPr>
              <a:xfrm>
                <a:off x="1680" y="864"/>
                <a:ext cx="209"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802" name="椭圆 23801"/>
              <p:cNvSpPr/>
              <p:nvPr/>
            </p:nvSpPr>
            <p:spPr>
              <a:xfrm>
                <a:off x="2880" y="864"/>
                <a:ext cx="208"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803" name="椭圆 23802"/>
              <p:cNvSpPr/>
              <p:nvPr/>
            </p:nvSpPr>
            <p:spPr>
              <a:xfrm>
                <a:off x="2256" y="240"/>
                <a:ext cx="209"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804" name="椭圆 23803"/>
              <p:cNvSpPr/>
              <p:nvPr/>
            </p:nvSpPr>
            <p:spPr>
              <a:xfrm>
                <a:off x="2304" y="1488"/>
                <a:ext cx="209"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805" name="椭圆 23804"/>
              <p:cNvSpPr/>
              <p:nvPr/>
            </p:nvSpPr>
            <p:spPr>
              <a:xfrm>
                <a:off x="2064" y="1104"/>
                <a:ext cx="208"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806" name="椭圆 23805"/>
              <p:cNvSpPr/>
              <p:nvPr/>
            </p:nvSpPr>
            <p:spPr>
              <a:xfrm>
                <a:off x="2496" y="672"/>
                <a:ext cx="208"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grpSp>
      </p:grpSp>
      <p:grpSp>
        <p:nvGrpSpPr>
          <p:cNvPr id="23807" name="组合 23806"/>
          <p:cNvGrpSpPr/>
          <p:nvPr/>
        </p:nvGrpSpPr>
        <p:grpSpPr>
          <a:xfrm>
            <a:off x="4038600" y="3276600"/>
            <a:ext cx="2235200" cy="2312988"/>
            <a:chOff x="3744" y="1104"/>
            <a:chExt cx="1408" cy="1457"/>
          </a:xfrm>
        </p:grpSpPr>
        <p:grpSp>
          <p:nvGrpSpPr>
            <p:cNvPr id="23808" name="组合 23807"/>
            <p:cNvGrpSpPr/>
            <p:nvPr/>
          </p:nvGrpSpPr>
          <p:grpSpPr>
            <a:xfrm>
              <a:off x="3840" y="1248"/>
              <a:ext cx="1248" cy="1200"/>
              <a:chOff x="3840" y="1248"/>
              <a:chExt cx="1248" cy="1200"/>
            </a:xfrm>
          </p:grpSpPr>
          <p:sp>
            <p:nvSpPr>
              <p:cNvPr id="23809" name="直接连接符 23808"/>
              <p:cNvSpPr/>
              <p:nvPr/>
            </p:nvSpPr>
            <p:spPr>
              <a:xfrm flipH="1">
                <a:off x="4224" y="1632"/>
                <a:ext cx="432" cy="480"/>
              </a:xfrm>
              <a:prstGeom prst="line">
                <a:avLst/>
              </a:prstGeom>
              <a:ln w="38100" cap="sq" cmpd="sng">
                <a:solidFill>
                  <a:srgbClr val="FF00FF"/>
                </a:solidFill>
                <a:prstDash val="solid"/>
                <a:headEnd type="none" w="med" len="med"/>
                <a:tailEnd type="none" w="med" len="med"/>
              </a:ln>
            </p:spPr>
          </p:sp>
          <p:grpSp>
            <p:nvGrpSpPr>
              <p:cNvPr id="23810" name="组合 23809"/>
              <p:cNvGrpSpPr/>
              <p:nvPr/>
            </p:nvGrpSpPr>
            <p:grpSpPr>
              <a:xfrm>
                <a:off x="3840" y="1248"/>
                <a:ext cx="1248" cy="1200"/>
                <a:chOff x="1632" y="2304"/>
                <a:chExt cx="1248" cy="1200"/>
              </a:xfrm>
            </p:grpSpPr>
            <p:sp>
              <p:nvSpPr>
                <p:cNvPr id="23811" name="直接连接符 23810"/>
                <p:cNvSpPr/>
                <p:nvPr/>
              </p:nvSpPr>
              <p:spPr>
                <a:xfrm>
                  <a:off x="2256" y="2304"/>
                  <a:ext cx="0" cy="1200"/>
                </a:xfrm>
                <a:prstGeom prst="line">
                  <a:avLst/>
                </a:prstGeom>
                <a:ln w="38100" cap="sq" cmpd="sng">
                  <a:solidFill>
                    <a:srgbClr val="FF00FF"/>
                  </a:solidFill>
                  <a:prstDash val="solid"/>
                  <a:headEnd type="none" w="med" len="med"/>
                  <a:tailEnd type="none" w="med" len="med"/>
                </a:ln>
              </p:spPr>
            </p:sp>
            <p:sp>
              <p:nvSpPr>
                <p:cNvPr id="23812" name="直接连接符 23811"/>
                <p:cNvSpPr/>
                <p:nvPr/>
              </p:nvSpPr>
              <p:spPr>
                <a:xfrm>
                  <a:off x="1632" y="2928"/>
                  <a:ext cx="1248" cy="0"/>
                </a:xfrm>
                <a:prstGeom prst="line">
                  <a:avLst/>
                </a:prstGeom>
                <a:ln w="38100" cap="sq" cmpd="sng">
                  <a:solidFill>
                    <a:srgbClr val="FF00FF"/>
                  </a:solidFill>
                  <a:prstDash val="solid"/>
                  <a:headEnd type="none" w="med" len="med"/>
                  <a:tailEnd type="none" w="med" len="med"/>
                </a:ln>
              </p:spPr>
            </p:sp>
          </p:grpSp>
        </p:grpSp>
        <p:sp>
          <p:nvSpPr>
            <p:cNvPr id="23813" name="椭圆 23812"/>
            <p:cNvSpPr/>
            <p:nvPr/>
          </p:nvSpPr>
          <p:spPr>
            <a:xfrm>
              <a:off x="4416" y="1776"/>
              <a:ext cx="119" cy="119"/>
            </a:xfrm>
            <a:prstGeom prst="ellipse">
              <a:avLst/>
            </a:prstGeom>
            <a:gradFill rotWithShape="0">
              <a:gsLst>
                <a:gs pos="0">
                  <a:schemeClr val="bg2"/>
                </a:gs>
                <a:gs pos="100000">
                  <a:srgbClr val="993300"/>
                </a:gs>
              </a:gsLst>
              <a:path path="shape">
                <a:fillToRect l="50000" t="50000" r="50000" b="50000"/>
              </a:path>
              <a:tileRect/>
            </a:gradFill>
            <a:ln w="12700">
              <a:noFill/>
            </a:ln>
          </p:spPr>
          <p:txBody>
            <a:bodyPr/>
            <a:p>
              <a:endParaRPr lang="zh-CN" altLang="en-US"/>
            </a:p>
          </p:txBody>
        </p:sp>
        <p:grpSp>
          <p:nvGrpSpPr>
            <p:cNvPr id="23814" name="组合 23813"/>
            <p:cNvGrpSpPr/>
            <p:nvPr/>
          </p:nvGrpSpPr>
          <p:grpSpPr>
            <a:xfrm>
              <a:off x="3744" y="1104"/>
              <a:ext cx="1408" cy="1457"/>
              <a:chOff x="3744" y="1104"/>
              <a:chExt cx="1408" cy="1457"/>
            </a:xfrm>
          </p:grpSpPr>
          <p:sp>
            <p:nvSpPr>
              <p:cNvPr id="23815" name="椭圆 23814"/>
              <p:cNvSpPr/>
              <p:nvPr/>
            </p:nvSpPr>
            <p:spPr>
              <a:xfrm>
                <a:off x="3744" y="1728"/>
                <a:ext cx="209"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816" name="椭圆 23815"/>
              <p:cNvSpPr/>
              <p:nvPr/>
            </p:nvSpPr>
            <p:spPr>
              <a:xfrm>
                <a:off x="4944" y="1728"/>
                <a:ext cx="208"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817" name="椭圆 23816"/>
              <p:cNvSpPr/>
              <p:nvPr/>
            </p:nvSpPr>
            <p:spPr>
              <a:xfrm>
                <a:off x="4320" y="1104"/>
                <a:ext cx="209"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818" name="椭圆 23817"/>
              <p:cNvSpPr/>
              <p:nvPr/>
            </p:nvSpPr>
            <p:spPr>
              <a:xfrm>
                <a:off x="4368" y="2352"/>
                <a:ext cx="209"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819" name="椭圆 23818"/>
              <p:cNvSpPr/>
              <p:nvPr/>
            </p:nvSpPr>
            <p:spPr>
              <a:xfrm>
                <a:off x="4128" y="1968"/>
                <a:ext cx="208"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820" name="椭圆 23819"/>
              <p:cNvSpPr/>
              <p:nvPr/>
            </p:nvSpPr>
            <p:spPr>
              <a:xfrm>
                <a:off x="4560" y="1536"/>
                <a:ext cx="208"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grpSp>
      </p:grpSp>
      <p:grpSp>
        <p:nvGrpSpPr>
          <p:cNvPr id="23821" name="组合 23820"/>
          <p:cNvGrpSpPr/>
          <p:nvPr/>
        </p:nvGrpSpPr>
        <p:grpSpPr>
          <a:xfrm>
            <a:off x="4038600" y="3276600"/>
            <a:ext cx="2235200" cy="2312988"/>
            <a:chOff x="1680" y="240"/>
            <a:chExt cx="1408" cy="1457"/>
          </a:xfrm>
        </p:grpSpPr>
        <p:grpSp>
          <p:nvGrpSpPr>
            <p:cNvPr id="23822" name="组合 23821"/>
            <p:cNvGrpSpPr/>
            <p:nvPr/>
          </p:nvGrpSpPr>
          <p:grpSpPr>
            <a:xfrm>
              <a:off x="1776" y="384"/>
              <a:ext cx="1248" cy="1200"/>
              <a:chOff x="1776" y="384"/>
              <a:chExt cx="1248" cy="1200"/>
            </a:xfrm>
          </p:grpSpPr>
          <p:sp>
            <p:nvSpPr>
              <p:cNvPr id="23823" name="直接连接符 23822"/>
              <p:cNvSpPr/>
              <p:nvPr/>
            </p:nvSpPr>
            <p:spPr>
              <a:xfrm flipV="1">
                <a:off x="2160" y="768"/>
                <a:ext cx="432" cy="432"/>
              </a:xfrm>
              <a:prstGeom prst="line">
                <a:avLst/>
              </a:prstGeom>
              <a:ln w="38100" cap="sq" cmpd="sng">
                <a:solidFill>
                  <a:schemeClr val="folHlink"/>
                </a:solidFill>
                <a:prstDash val="solid"/>
                <a:headEnd type="none" w="med" len="med"/>
                <a:tailEnd type="none" w="med" len="med"/>
              </a:ln>
            </p:spPr>
          </p:sp>
          <p:sp>
            <p:nvSpPr>
              <p:cNvPr id="23824" name="直接连接符 23823"/>
              <p:cNvSpPr/>
              <p:nvPr/>
            </p:nvSpPr>
            <p:spPr>
              <a:xfrm>
                <a:off x="2400" y="384"/>
                <a:ext cx="0" cy="1200"/>
              </a:xfrm>
              <a:prstGeom prst="line">
                <a:avLst/>
              </a:prstGeom>
              <a:ln w="38100" cap="sq" cmpd="sng">
                <a:solidFill>
                  <a:schemeClr val="folHlink"/>
                </a:solidFill>
                <a:prstDash val="solid"/>
                <a:headEnd type="none" w="med" len="med"/>
                <a:tailEnd type="none" w="med" len="med"/>
              </a:ln>
            </p:spPr>
          </p:sp>
          <p:sp>
            <p:nvSpPr>
              <p:cNvPr id="23825" name="直接连接符 23824"/>
              <p:cNvSpPr/>
              <p:nvPr/>
            </p:nvSpPr>
            <p:spPr>
              <a:xfrm>
                <a:off x="1776" y="1008"/>
                <a:ext cx="1248" cy="0"/>
              </a:xfrm>
              <a:prstGeom prst="line">
                <a:avLst/>
              </a:prstGeom>
              <a:ln w="38100" cap="sq" cmpd="sng">
                <a:solidFill>
                  <a:schemeClr val="folHlink"/>
                </a:solidFill>
                <a:prstDash val="solid"/>
                <a:headEnd type="none" w="med" len="med"/>
                <a:tailEnd type="none" w="med" len="med"/>
              </a:ln>
            </p:spPr>
          </p:sp>
        </p:grpSp>
        <p:sp>
          <p:nvSpPr>
            <p:cNvPr id="23826" name="椭圆 23825"/>
            <p:cNvSpPr/>
            <p:nvPr/>
          </p:nvSpPr>
          <p:spPr>
            <a:xfrm>
              <a:off x="2352" y="912"/>
              <a:ext cx="119" cy="119"/>
            </a:xfrm>
            <a:prstGeom prst="ellipse">
              <a:avLst/>
            </a:prstGeom>
            <a:gradFill rotWithShape="0">
              <a:gsLst>
                <a:gs pos="0">
                  <a:schemeClr val="tx2"/>
                </a:gs>
                <a:gs pos="100000">
                  <a:srgbClr val="FF3300"/>
                </a:gs>
              </a:gsLst>
              <a:path path="shape">
                <a:fillToRect l="50000" t="50000" r="50000" b="50000"/>
              </a:path>
              <a:tileRect/>
            </a:gradFill>
            <a:ln w="12700">
              <a:noFill/>
            </a:ln>
          </p:spPr>
          <p:txBody>
            <a:bodyPr/>
            <a:p>
              <a:endParaRPr lang="zh-CN" altLang="en-US"/>
            </a:p>
          </p:txBody>
        </p:sp>
        <p:grpSp>
          <p:nvGrpSpPr>
            <p:cNvPr id="23827" name="组合 23826"/>
            <p:cNvGrpSpPr/>
            <p:nvPr/>
          </p:nvGrpSpPr>
          <p:grpSpPr>
            <a:xfrm>
              <a:off x="1680" y="240"/>
              <a:ext cx="1408" cy="1457"/>
              <a:chOff x="1680" y="240"/>
              <a:chExt cx="1408" cy="1457"/>
            </a:xfrm>
          </p:grpSpPr>
          <p:sp>
            <p:nvSpPr>
              <p:cNvPr id="23828" name="椭圆 23827"/>
              <p:cNvSpPr/>
              <p:nvPr/>
            </p:nvSpPr>
            <p:spPr>
              <a:xfrm>
                <a:off x="1680" y="864"/>
                <a:ext cx="209"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829" name="椭圆 23828"/>
              <p:cNvSpPr/>
              <p:nvPr/>
            </p:nvSpPr>
            <p:spPr>
              <a:xfrm>
                <a:off x="2880" y="864"/>
                <a:ext cx="208"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830" name="椭圆 23829"/>
              <p:cNvSpPr/>
              <p:nvPr/>
            </p:nvSpPr>
            <p:spPr>
              <a:xfrm>
                <a:off x="2256" y="240"/>
                <a:ext cx="209"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831" name="椭圆 23830"/>
              <p:cNvSpPr/>
              <p:nvPr/>
            </p:nvSpPr>
            <p:spPr>
              <a:xfrm>
                <a:off x="2304" y="1488"/>
                <a:ext cx="209"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832" name="椭圆 23831"/>
              <p:cNvSpPr/>
              <p:nvPr/>
            </p:nvSpPr>
            <p:spPr>
              <a:xfrm>
                <a:off x="2064" y="1104"/>
                <a:ext cx="208"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833" name="椭圆 23832"/>
              <p:cNvSpPr/>
              <p:nvPr/>
            </p:nvSpPr>
            <p:spPr>
              <a:xfrm>
                <a:off x="2496" y="672"/>
                <a:ext cx="208"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grpSp>
      </p:grpSp>
      <p:grpSp>
        <p:nvGrpSpPr>
          <p:cNvPr id="23834" name="组合 23833"/>
          <p:cNvGrpSpPr/>
          <p:nvPr/>
        </p:nvGrpSpPr>
        <p:grpSpPr>
          <a:xfrm>
            <a:off x="4038600" y="3276600"/>
            <a:ext cx="2235200" cy="2312988"/>
            <a:chOff x="3744" y="1104"/>
            <a:chExt cx="1408" cy="1457"/>
          </a:xfrm>
        </p:grpSpPr>
        <p:grpSp>
          <p:nvGrpSpPr>
            <p:cNvPr id="23835" name="组合 23834"/>
            <p:cNvGrpSpPr/>
            <p:nvPr/>
          </p:nvGrpSpPr>
          <p:grpSpPr>
            <a:xfrm>
              <a:off x="3840" y="1248"/>
              <a:ext cx="1248" cy="1200"/>
              <a:chOff x="3840" y="1248"/>
              <a:chExt cx="1248" cy="1200"/>
            </a:xfrm>
          </p:grpSpPr>
          <p:sp>
            <p:nvSpPr>
              <p:cNvPr id="23836" name="直接连接符 23835"/>
              <p:cNvSpPr/>
              <p:nvPr/>
            </p:nvSpPr>
            <p:spPr>
              <a:xfrm flipH="1">
                <a:off x="4224" y="1632"/>
                <a:ext cx="432" cy="480"/>
              </a:xfrm>
              <a:prstGeom prst="line">
                <a:avLst/>
              </a:prstGeom>
              <a:ln w="38100" cap="sq" cmpd="sng">
                <a:solidFill>
                  <a:srgbClr val="FF00FF"/>
                </a:solidFill>
                <a:prstDash val="solid"/>
                <a:headEnd type="none" w="med" len="med"/>
                <a:tailEnd type="none" w="med" len="med"/>
              </a:ln>
            </p:spPr>
          </p:sp>
          <p:grpSp>
            <p:nvGrpSpPr>
              <p:cNvPr id="23837" name="组合 23836"/>
              <p:cNvGrpSpPr/>
              <p:nvPr/>
            </p:nvGrpSpPr>
            <p:grpSpPr>
              <a:xfrm>
                <a:off x="3840" y="1248"/>
                <a:ext cx="1248" cy="1200"/>
                <a:chOff x="1632" y="2304"/>
                <a:chExt cx="1248" cy="1200"/>
              </a:xfrm>
            </p:grpSpPr>
            <p:sp>
              <p:nvSpPr>
                <p:cNvPr id="23838" name="直接连接符 23837"/>
                <p:cNvSpPr/>
                <p:nvPr/>
              </p:nvSpPr>
              <p:spPr>
                <a:xfrm>
                  <a:off x="2256" y="2304"/>
                  <a:ext cx="0" cy="1200"/>
                </a:xfrm>
                <a:prstGeom prst="line">
                  <a:avLst/>
                </a:prstGeom>
                <a:ln w="38100" cap="sq" cmpd="sng">
                  <a:solidFill>
                    <a:srgbClr val="FF00FF"/>
                  </a:solidFill>
                  <a:prstDash val="solid"/>
                  <a:headEnd type="none" w="med" len="med"/>
                  <a:tailEnd type="none" w="med" len="med"/>
                </a:ln>
              </p:spPr>
            </p:sp>
            <p:sp>
              <p:nvSpPr>
                <p:cNvPr id="23839" name="直接连接符 23838"/>
                <p:cNvSpPr/>
                <p:nvPr/>
              </p:nvSpPr>
              <p:spPr>
                <a:xfrm>
                  <a:off x="1632" y="2928"/>
                  <a:ext cx="1248" cy="0"/>
                </a:xfrm>
                <a:prstGeom prst="line">
                  <a:avLst/>
                </a:prstGeom>
                <a:ln w="38100" cap="sq" cmpd="sng">
                  <a:solidFill>
                    <a:srgbClr val="FF00FF"/>
                  </a:solidFill>
                  <a:prstDash val="solid"/>
                  <a:headEnd type="none" w="med" len="med"/>
                  <a:tailEnd type="none" w="med" len="med"/>
                </a:ln>
              </p:spPr>
            </p:sp>
          </p:grpSp>
        </p:grpSp>
        <p:sp>
          <p:nvSpPr>
            <p:cNvPr id="23840" name="椭圆 23839"/>
            <p:cNvSpPr/>
            <p:nvPr/>
          </p:nvSpPr>
          <p:spPr>
            <a:xfrm>
              <a:off x="4416" y="1776"/>
              <a:ext cx="119" cy="119"/>
            </a:xfrm>
            <a:prstGeom prst="ellipse">
              <a:avLst/>
            </a:prstGeom>
            <a:gradFill rotWithShape="0">
              <a:gsLst>
                <a:gs pos="0">
                  <a:schemeClr val="bg2"/>
                </a:gs>
                <a:gs pos="100000">
                  <a:srgbClr val="993300"/>
                </a:gs>
              </a:gsLst>
              <a:path path="shape">
                <a:fillToRect l="50000" t="50000" r="50000" b="50000"/>
              </a:path>
              <a:tileRect/>
            </a:gradFill>
            <a:ln w="12700">
              <a:noFill/>
            </a:ln>
          </p:spPr>
          <p:txBody>
            <a:bodyPr/>
            <a:p>
              <a:endParaRPr lang="zh-CN" altLang="en-US"/>
            </a:p>
          </p:txBody>
        </p:sp>
        <p:grpSp>
          <p:nvGrpSpPr>
            <p:cNvPr id="23841" name="组合 23840"/>
            <p:cNvGrpSpPr/>
            <p:nvPr/>
          </p:nvGrpSpPr>
          <p:grpSpPr>
            <a:xfrm>
              <a:off x="3744" y="1104"/>
              <a:ext cx="1408" cy="1457"/>
              <a:chOff x="3744" y="1104"/>
              <a:chExt cx="1408" cy="1457"/>
            </a:xfrm>
          </p:grpSpPr>
          <p:sp>
            <p:nvSpPr>
              <p:cNvPr id="23842" name="椭圆 23841"/>
              <p:cNvSpPr/>
              <p:nvPr/>
            </p:nvSpPr>
            <p:spPr>
              <a:xfrm>
                <a:off x="3744" y="1728"/>
                <a:ext cx="209"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843" name="椭圆 23842"/>
              <p:cNvSpPr/>
              <p:nvPr/>
            </p:nvSpPr>
            <p:spPr>
              <a:xfrm>
                <a:off x="4944" y="1728"/>
                <a:ext cx="208"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844" name="椭圆 23843"/>
              <p:cNvSpPr/>
              <p:nvPr/>
            </p:nvSpPr>
            <p:spPr>
              <a:xfrm>
                <a:off x="4320" y="1104"/>
                <a:ext cx="209"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845" name="椭圆 23844"/>
              <p:cNvSpPr/>
              <p:nvPr/>
            </p:nvSpPr>
            <p:spPr>
              <a:xfrm>
                <a:off x="4368" y="2352"/>
                <a:ext cx="209"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846" name="椭圆 23845"/>
              <p:cNvSpPr/>
              <p:nvPr/>
            </p:nvSpPr>
            <p:spPr>
              <a:xfrm>
                <a:off x="4128" y="1968"/>
                <a:ext cx="208"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847" name="椭圆 23846"/>
              <p:cNvSpPr/>
              <p:nvPr/>
            </p:nvSpPr>
            <p:spPr>
              <a:xfrm>
                <a:off x="4560" y="1536"/>
                <a:ext cx="208"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grpSp>
      </p:grpSp>
      <p:grpSp>
        <p:nvGrpSpPr>
          <p:cNvPr id="23848" name="组合 23847"/>
          <p:cNvGrpSpPr/>
          <p:nvPr/>
        </p:nvGrpSpPr>
        <p:grpSpPr>
          <a:xfrm>
            <a:off x="4038600" y="3276600"/>
            <a:ext cx="2235200" cy="2312988"/>
            <a:chOff x="1680" y="240"/>
            <a:chExt cx="1408" cy="1457"/>
          </a:xfrm>
        </p:grpSpPr>
        <p:grpSp>
          <p:nvGrpSpPr>
            <p:cNvPr id="23849" name="组合 23848"/>
            <p:cNvGrpSpPr/>
            <p:nvPr/>
          </p:nvGrpSpPr>
          <p:grpSpPr>
            <a:xfrm>
              <a:off x="1776" y="384"/>
              <a:ext cx="1248" cy="1200"/>
              <a:chOff x="1776" y="384"/>
              <a:chExt cx="1248" cy="1200"/>
            </a:xfrm>
          </p:grpSpPr>
          <p:sp>
            <p:nvSpPr>
              <p:cNvPr id="23850" name="直接连接符 23849"/>
              <p:cNvSpPr/>
              <p:nvPr/>
            </p:nvSpPr>
            <p:spPr>
              <a:xfrm flipV="1">
                <a:off x="2160" y="768"/>
                <a:ext cx="432" cy="432"/>
              </a:xfrm>
              <a:prstGeom prst="line">
                <a:avLst/>
              </a:prstGeom>
              <a:ln w="38100" cap="sq" cmpd="sng">
                <a:solidFill>
                  <a:schemeClr val="folHlink"/>
                </a:solidFill>
                <a:prstDash val="solid"/>
                <a:headEnd type="none" w="med" len="med"/>
                <a:tailEnd type="none" w="med" len="med"/>
              </a:ln>
            </p:spPr>
          </p:sp>
          <p:sp>
            <p:nvSpPr>
              <p:cNvPr id="23851" name="直接连接符 23850"/>
              <p:cNvSpPr/>
              <p:nvPr/>
            </p:nvSpPr>
            <p:spPr>
              <a:xfrm>
                <a:off x="2400" y="384"/>
                <a:ext cx="0" cy="1200"/>
              </a:xfrm>
              <a:prstGeom prst="line">
                <a:avLst/>
              </a:prstGeom>
              <a:ln w="38100" cap="sq" cmpd="sng">
                <a:solidFill>
                  <a:schemeClr val="folHlink"/>
                </a:solidFill>
                <a:prstDash val="solid"/>
                <a:headEnd type="none" w="med" len="med"/>
                <a:tailEnd type="none" w="med" len="med"/>
              </a:ln>
            </p:spPr>
          </p:sp>
          <p:sp>
            <p:nvSpPr>
              <p:cNvPr id="23852" name="直接连接符 23851"/>
              <p:cNvSpPr/>
              <p:nvPr/>
            </p:nvSpPr>
            <p:spPr>
              <a:xfrm>
                <a:off x="1776" y="1008"/>
                <a:ext cx="1248" cy="0"/>
              </a:xfrm>
              <a:prstGeom prst="line">
                <a:avLst/>
              </a:prstGeom>
              <a:ln w="38100" cap="sq" cmpd="sng">
                <a:solidFill>
                  <a:schemeClr val="folHlink"/>
                </a:solidFill>
                <a:prstDash val="solid"/>
                <a:headEnd type="none" w="med" len="med"/>
                <a:tailEnd type="none" w="med" len="med"/>
              </a:ln>
            </p:spPr>
          </p:sp>
        </p:grpSp>
        <p:sp>
          <p:nvSpPr>
            <p:cNvPr id="23853" name="椭圆 23852"/>
            <p:cNvSpPr/>
            <p:nvPr/>
          </p:nvSpPr>
          <p:spPr>
            <a:xfrm>
              <a:off x="2352" y="912"/>
              <a:ext cx="119" cy="119"/>
            </a:xfrm>
            <a:prstGeom prst="ellipse">
              <a:avLst/>
            </a:prstGeom>
            <a:gradFill rotWithShape="0">
              <a:gsLst>
                <a:gs pos="0">
                  <a:schemeClr val="tx2"/>
                </a:gs>
                <a:gs pos="100000">
                  <a:srgbClr val="FF3300"/>
                </a:gs>
              </a:gsLst>
              <a:path path="shape">
                <a:fillToRect l="50000" t="50000" r="50000" b="50000"/>
              </a:path>
              <a:tileRect/>
            </a:gradFill>
            <a:ln w="12700">
              <a:noFill/>
            </a:ln>
          </p:spPr>
          <p:txBody>
            <a:bodyPr/>
            <a:p>
              <a:endParaRPr lang="zh-CN" altLang="en-US"/>
            </a:p>
          </p:txBody>
        </p:sp>
        <p:grpSp>
          <p:nvGrpSpPr>
            <p:cNvPr id="23854" name="组合 23853"/>
            <p:cNvGrpSpPr/>
            <p:nvPr/>
          </p:nvGrpSpPr>
          <p:grpSpPr>
            <a:xfrm>
              <a:off x="1680" y="240"/>
              <a:ext cx="1408" cy="1457"/>
              <a:chOff x="1680" y="240"/>
              <a:chExt cx="1408" cy="1457"/>
            </a:xfrm>
          </p:grpSpPr>
          <p:sp>
            <p:nvSpPr>
              <p:cNvPr id="23855" name="椭圆 23854"/>
              <p:cNvSpPr/>
              <p:nvPr/>
            </p:nvSpPr>
            <p:spPr>
              <a:xfrm>
                <a:off x="1680" y="864"/>
                <a:ext cx="209"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856" name="椭圆 23855"/>
              <p:cNvSpPr/>
              <p:nvPr/>
            </p:nvSpPr>
            <p:spPr>
              <a:xfrm>
                <a:off x="2880" y="864"/>
                <a:ext cx="208"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857" name="椭圆 23856"/>
              <p:cNvSpPr/>
              <p:nvPr/>
            </p:nvSpPr>
            <p:spPr>
              <a:xfrm>
                <a:off x="2256" y="240"/>
                <a:ext cx="209"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858" name="椭圆 23857"/>
              <p:cNvSpPr/>
              <p:nvPr/>
            </p:nvSpPr>
            <p:spPr>
              <a:xfrm>
                <a:off x="2304" y="1488"/>
                <a:ext cx="209"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859" name="椭圆 23858"/>
              <p:cNvSpPr/>
              <p:nvPr/>
            </p:nvSpPr>
            <p:spPr>
              <a:xfrm>
                <a:off x="2064" y="1104"/>
                <a:ext cx="208"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860" name="椭圆 23859"/>
              <p:cNvSpPr/>
              <p:nvPr/>
            </p:nvSpPr>
            <p:spPr>
              <a:xfrm>
                <a:off x="2496" y="672"/>
                <a:ext cx="208"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grpSp>
      </p:grpSp>
      <p:grpSp>
        <p:nvGrpSpPr>
          <p:cNvPr id="23861" name="组合 23860"/>
          <p:cNvGrpSpPr/>
          <p:nvPr/>
        </p:nvGrpSpPr>
        <p:grpSpPr>
          <a:xfrm>
            <a:off x="4038600" y="3276600"/>
            <a:ext cx="2235200" cy="2312988"/>
            <a:chOff x="3744" y="1104"/>
            <a:chExt cx="1408" cy="1457"/>
          </a:xfrm>
        </p:grpSpPr>
        <p:grpSp>
          <p:nvGrpSpPr>
            <p:cNvPr id="23862" name="组合 23861"/>
            <p:cNvGrpSpPr/>
            <p:nvPr/>
          </p:nvGrpSpPr>
          <p:grpSpPr>
            <a:xfrm>
              <a:off x="3840" y="1248"/>
              <a:ext cx="1248" cy="1200"/>
              <a:chOff x="3840" y="1248"/>
              <a:chExt cx="1248" cy="1200"/>
            </a:xfrm>
          </p:grpSpPr>
          <p:sp>
            <p:nvSpPr>
              <p:cNvPr id="23863" name="直接连接符 23862"/>
              <p:cNvSpPr/>
              <p:nvPr/>
            </p:nvSpPr>
            <p:spPr>
              <a:xfrm flipH="1">
                <a:off x="4224" y="1632"/>
                <a:ext cx="432" cy="480"/>
              </a:xfrm>
              <a:prstGeom prst="line">
                <a:avLst/>
              </a:prstGeom>
              <a:ln w="38100" cap="sq" cmpd="sng">
                <a:solidFill>
                  <a:srgbClr val="FF00FF"/>
                </a:solidFill>
                <a:prstDash val="solid"/>
                <a:headEnd type="none" w="med" len="med"/>
                <a:tailEnd type="none" w="med" len="med"/>
              </a:ln>
            </p:spPr>
          </p:sp>
          <p:grpSp>
            <p:nvGrpSpPr>
              <p:cNvPr id="23864" name="组合 23863"/>
              <p:cNvGrpSpPr/>
              <p:nvPr/>
            </p:nvGrpSpPr>
            <p:grpSpPr>
              <a:xfrm>
                <a:off x="3840" y="1248"/>
                <a:ext cx="1248" cy="1200"/>
                <a:chOff x="1632" y="2304"/>
                <a:chExt cx="1248" cy="1200"/>
              </a:xfrm>
            </p:grpSpPr>
            <p:sp>
              <p:nvSpPr>
                <p:cNvPr id="23865" name="直接连接符 23864"/>
                <p:cNvSpPr/>
                <p:nvPr/>
              </p:nvSpPr>
              <p:spPr>
                <a:xfrm>
                  <a:off x="2256" y="2304"/>
                  <a:ext cx="0" cy="1200"/>
                </a:xfrm>
                <a:prstGeom prst="line">
                  <a:avLst/>
                </a:prstGeom>
                <a:ln w="38100" cap="sq" cmpd="sng">
                  <a:solidFill>
                    <a:srgbClr val="FF00FF"/>
                  </a:solidFill>
                  <a:prstDash val="solid"/>
                  <a:headEnd type="none" w="med" len="med"/>
                  <a:tailEnd type="none" w="med" len="med"/>
                </a:ln>
              </p:spPr>
            </p:sp>
            <p:sp>
              <p:nvSpPr>
                <p:cNvPr id="23866" name="直接连接符 23865"/>
                <p:cNvSpPr/>
                <p:nvPr/>
              </p:nvSpPr>
              <p:spPr>
                <a:xfrm>
                  <a:off x="1632" y="2928"/>
                  <a:ext cx="1248" cy="0"/>
                </a:xfrm>
                <a:prstGeom prst="line">
                  <a:avLst/>
                </a:prstGeom>
                <a:ln w="38100" cap="sq" cmpd="sng">
                  <a:solidFill>
                    <a:srgbClr val="FF00FF"/>
                  </a:solidFill>
                  <a:prstDash val="solid"/>
                  <a:headEnd type="none" w="med" len="med"/>
                  <a:tailEnd type="none" w="med" len="med"/>
                </a:ln>
              </p:spPr>
            </p:sp>
          </p:grpSp>
        </p:grpSp>
        <p:sp>
          <p:nvSpPr>
            <p:cNvPr id="23867" name="椭圆 23866"/>
            <p:cNvSpPr/>
            <p:nvPr/>
          </p:nvSpPr>
          <p:spPr>
            <a:xfrm>
              <a:off x="4416" y="1776"/>
              <a:ext cx="119" cy="119"/>
            </a:xfrm>
            <a:prstGeom prst="ellipse">
              <a:avLst/>
            </a:prstGeom>
            <a:gradFill rotWithShape="0">
              <a:gsLst>
                <a:gs pos="0">
                  <a:schemeClr val="bg2"/>
                </a:gs>
                <a:gs pos="100000">
                  <a:srgbClr val="993300"/>
                </a:gs>
              </a:gsLst>
              <a:path path="shape">
                <a:fillToRect l="50000" t="50000" r="50000" b="50000"/>
              </a:path>
              <a:tileRect/>
            </a:gradFill>
            <a:ln w="12700">
              <a:noFill/>
            </a:ln>
          </p:spPr>
          <p:txBody>
            <a:bodyPr/>
            <a:p>
              <a:endParaRPr lang="zh-CN" altLang="en-US"/>
            </a:p>
          </p:txBody>
        </p:sp>
        <p:grpSp>
          <p:nvGrpSpPr>
            <p:cNvPr id="23868" name="组合 23867"/>
            <p:cNvGrpSpPr/>
            <p:nvPr/>
          </p:nvGrpSpPr>
          <p:grpSpPr>
            <a:xfrm>
              <a:off x="3744" y="1104"/>
              <a:ext cx="1408" cy="1457"/>
              <a:chOff x="3744" y="1104"/>
              <a:chExt cx="1408" cy="1457"/>
            </a:xfrm>
          </p:grpSpPr>
          <p:sp>
            <p:nvSpPr>
              <p:cNvPr id="23869" name="椭圆 23868"/>
              <p:cNvSpPr/>
              <p:nvPr/>
            </p:nvSpPr>
            <p:spPr>
              <a:xfrm>
                <a:off x="3744" y="1728"/>
                <a:ext cx="209"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870" name="椭圆 23869"/>
              <p:cNvSpPr/>
              <p:nvPr/>
            </p:nvSpPr>
            <p:spPr>
              <a:xfrm>
                <a:off x="4944" y="1728"/>
                <a:ext cx="208"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871" name="椭圆 23870"/>
              <p:cNvSpPr/>
              <p:nvPr/>
            </p:nvSpPr>
            <p:spPr>
              <a:xfrm>
                <a:off x="4320" y="1104"/>
                <a:ext cx="209"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872" name="椭圆 23871"/>
              <p:cNvSpPr/>
              <p:nvPr/>
            </p:nvSpPr>
            <p:spPr>
              <a:xfrm>
                <a:off x="4368" y="2352"/>
                <a:ext cx="209"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873" name="椭圆 23872"/>
              <p:cNvSpPr/>
              <p:nvPr/>
            </p:nvSpPr>
            <p:spPr>
              <a:xfrm>
                <a:off x="4128" y="1968"/>
                <a:ext cx="208"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874" name="椭圆 23873"/>
              <p:cNvSpPr/>
              <p:nvPr/>
            </p:nvSpPr>
            <p:spPr>
              <a:xfrm>
                <a:off x="4560" y="1536"/>
                <a:ext cx="208"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grpSp>
      </p:grpSp>
      <p:grpSp>
        <p:nvGrpSpPr>
          <p:cNvPr id="23875" name="组合 23874"/>
          <p:cNvGrpSpPr/>
          <p:nvPr/>
        </p:nvGrpSpPr>
        <p:grpSpPr>
          <a:xfrm>
            <a:off x="4038600" y="3276600"/>
            <a:ext cx="2235200" cy="2312988"/>
            <a:chOff x="1680" y="240"/>
            <a:chExt cx="1408" cy="1457"/>
          </a:xfrm>
        </p:grpSpPr>
        <p:grpSp>
          <p:nvGrpSpPr>
            <p:cNvPr id="23876" name="组合 23875"/>
            <p:cNvGrpSpPr/>
            <p:nvPr/>
          </p:nvGrpSpPr>
          <p:grpSpPr>
            <a:xfrm>
              <a:off x="1776" y="384"/>
              <a:ext cx="1248" cy="1200"/>
              <a:chOff x="1776" y="384"/>
              <a:chExt cx="1248" cy="1200"/>
            </a:xfrm>
          </p:grpSpPr>
          <p:sp>
            <p:nvSpPr>
              <p:cNvPr id="23877" name="直接连接符 23876"/>
              <p:cNvSpPr/>
              <p:nvPr/>
            </p:nvSpPr>
            <p:spPr>
              <a:xfrm flipV="1">
                <a:off x="2160" y="768"/>
                <a:ext cx="432" cy="432"/>
              </a:xfrm>
              <a:prstGeom prst="line">
                <a:avLst/>
              </a:prstGeom>
              <a:ln w="38100" cap="sq" cmpd="sng">
                <a:solidFill>
                  <a:schemeClr val="folHlink"/>
                </a:solidFill>
                <a:prstDash val="solid"/>
                <a:headEnd type="none" w="med" len="med"/>
                <a:tailEnd type="none" w="med" len="med"/>
              </a:ln>
            </p:spPr>
          </p:sp>
          <p:sp>
            <p:nvSpPr>
              <p:cNvPr id="23878" name="直接连接符 23877"/>
              <p:cNvSpPr/>
              <p:nvPr/>
            </p:nvSpPr>
            <p:spPr>
              <a:xfrm>
                <a:off x="2400" y="384"/>
                <a:ext cx="0" cy="1200"/>
              </a:xfrm>
              <a:prstGeom prst="line">
                <a:avLst/>
              </a:prstGeom>
              <a:ln w="38100" cap="sq" cmpd="sng">
                <a:solidFill>
                  <a:schemeClr val="folHlink"/>
                </a:solidFill>
                <a:prstDash val="solid"/>
                <a:headEnd type="none" w="med" len="med"/>
                <a:tailEnd type="none" w="med" len="med"/>
              </a:ln>
            </p:spPr>
          </p:sp>
          <p:sp>
            <p:nvSpPr>
              <p:cNvPr id="23879" name="直接连接符 23878"/>
              <p:cNvSpPr/>
              <p:nvPr/>
            </p:nvSpPr>
            <p:spPr>
              <a:xfrm>
                <a:off x="1776" y="1008"/>
                <a:ext cx="1248" cy="0"/>
              </a:xfrm>
              <a:prstGeom prst="line">
                <a:avLst/>
              </a:prstGeom>
              <a:ln w="38100" cap="sq" cmpd="sng">
                <a:solidFill>
                  <a:schemeClr val="folHlink"/>
                </a:solidFill>
                <a:prstDash val="solid"/>
                <a:headEnd type="none" w="med" len="med"/>
                <a:tailEnd type="none" w="med" len="med"/>
              </a:ln>
            </p:spPr>
          </p:sp>
        </p:grpSp>
        <p:sp>
          <p:nvSpPr>
            <p:cNvPr id="23880" name="椭圆 23879"/>
            <p:cNvSpPr/>
            <p:nvPr/>
          </p:nvSpPr>
          <p:spPr>
            <a:xfrm>
              <a:off x="2352" y="912"/>
              <a:ext cx="119" cy="119"/>
            </a:xfrm>
            <a:prstGeom prst="ellipse">
              <a:avLst/>
            </a:prstGeom>
            <a:gradFill rotWithShape="0">
              <a:gsLst>
                <a:gs pos="0">
                  <a:schemeClr val="tx2"/>
                </a:gs>
                <a:gs pos="100000">
                  <a:srgbClr val="FF3300"/>
                </a:gs>
              </a:gsLst>
              <a:path path="shape">
                <a:fillToRect l="50000" t="50000" r="50000" b="50000"/>
              </a:path>
              <a:tileRect/>
            </a:gradFill>
            <a:ln w="12700">
              <a:noFill/>
            </a:ln>
          </p:spPr>
          <p:txBody>
            <a:bodyPr/>
            <a:p>
              <a:endParaRPr lang="zh-CN" altLang="en-US"/>
            </a:p>
          </p:txBody>
        </p:sp>
        <p:grpSp>
          <p:nvGrpSpPr>
            <p:cNvPr id="23881" name="组合 23880"/>
            <p:cNvGrpSpPr/>
            <p:nvPr/>
          </p:nvGrpSpPr>
          <p:grpSpPr>
            <a:xfrm>
              <a:off x="1680" y="240"/>
              <a:ext cx="1408" cy="1457"/>
              <a:chOff x="1680" y="240"/>
              <a:chExt cx="1408" cy="1457"/>
            </a:xfrm>
          </p:grpSpPr>
          <p:sp>
            <p:nvSpPr>
              <p:cNvPr id="23882" name="椭圆 23881"/>
              <p:cNvSpPr/>
              <p:nvPr/>
            </p:nvSpPr>
            <p:spPr>
              <a:xfrm>
                <a:off x="1680" y="864"/>
                <a:ext cx="209"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883" name="椭圆 23882"/>
              <p:cNvSpPr/>
              <p:nvPr/>
            </p:nvSpPr>
            <p:spPr>
              <a:xfrm>
                <a:off x="2880" y="864"/>
                <a:ext cx="208"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884" name="椭圆 23883"/>
              <p:cNvSpPr/>
              <p:nvPr/>
            </p:nvSpPr>
            <p:spPr>
              <a:xfrm>
                <a:off x="2256" y="240"/>
                <a:ext cx="209"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885" name="椭圆 23884"/>
              <p:cNvSpPr/>
              <p:nvPr/>
            </p:nvSpPr>
            <p:spPr>
              <a:xfrm>
                <a:off x="2304" y="1488"/>
                <a:ext cx="209"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886" name="椭圆 23885"/>
              <p:cNvSpPr/>
              <p:nvPr/>
            </p:nvSpPr>
            <p:spPr>
              <a:xfrm>
                <a:off x="2064" y="1104"/>
                <a:ext cx="208"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887" name="椭圆 23886"/>
              <p:cNvSpPr/>
              <p:nvPr/>
            </p:nvSpPr>
            <p:spPr>
              <a:xfrm>
                <a:off x="2496" y="672"/>
                <a:ext cx="208"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grpSp>
      </p:grpSp>
      <p:grpSp>
        <p:nvGrpSpPr>
          <p:cNvPr id="23888" name="组合 23887"/>
          <p:cNvGrpSpPr/>
          <p:nvPr/>
        </p:nvGrpSpPr>
        <p:grpSpPr>
          <a:xfrm>
            <a:off x="4038600" y="3276600"/>
            <a:ext cx="2235200" cy="2312988"/>
            <a:chOff x="3744" y="1104"/>
            <a:chExt cx="1408" cy="1457"/>
          </a:xfrm>
        </p:grpSpPr>
        <p:grpSp>
          <p:nvGrpSpPr>
            <p:cNvPr id="23889" name="组合 23888"/>
            <p:cNvGrpSpPr/>
            <p:nvPr/>
          </p:nvGrpSpPr>
          <p:grpSpPr>
            <a:xfrm>
              <a:off x="3840" y="1248"/>
              <a:ext cx="1248" cy="1200"/>
              <a:chOff x="3840" y="1248"/>
              <a:chExt cx="1248" cy="1200"/>
            </a:xfrm>
          </p:grpSpPr>
          <p:sp>
            <p:nvSpPr>
              <p:cNvPr id="23890" name="直接连接符 23889"/>
              <p:cNvSpPr/>
              <p:nvPr/>
            </p:nvSpPr>
            <p:spPr>
              <a:xfrm flipH="1">
                <a:off x="4224" y="1632"/>
                <a:ext cx="432" cy="480"/>
              </a:xfrm>
              <a:prstGeom prst="line">
                <a:avLst/>
              </a:prstGeom>
              <a:ln w="38100" cap="sq" cmpd="sng">
                <a:solidFill>
                  <a:srgbClr val="FF00FF"/>
                </a:solidFill>
                <a:prstDash val="solid"/>
                <a:headEnd type="none" w="med" len="med"/>
                <a:tailEnd type="none" w="med" len="med"/>
              </a:ln>
            </p:spPr>
          </p:sp>
          <p:grpSp>
            <p:nvGrpSpPr>
              <p:cNvPr id="23891" name="组合 23890"/>
              <p:cNvGrpSpPr/>
              <p:nvPr/>
            </p:nvGrpSpPr>
            <p:grpSpPr>
              <a:xfrm>
                <a:off x="3840" y="1248"/>
                <a:ext cx="1248" cy="1200"/>
                <a:chOff x="1632" y="2304"/>
                <a:chExt cx="1248" cy="1200"/>
              </a:xfrm>
            </p:grpSpPr>
            <p:sp>
              <p:nvSpPr>
                <p:cNvPr id="23892" name="直接连接符 23891"/>
                <p:cNvSpPr/>
                <p:nvPr/>
              </p:nvSpPr>
              <p:spPr>
                <a:xfrm>
                  <a:off x="2256" y="2304"/>
                  <a:ext cx="0" cy="1200"/>
                </a:xfrm>
                <a:prstGeom prst="line">
                  <a:avLst/>
                </a:prstGeom>
                <a:ln w="38100" cap="sq" cmpd="sng">
                  <a:solidFill>
                    <a:srgbClr val="FF00FF"/>
                  </a:solidFill>
                  <a:prstDash val="solid"/>
                  <a:headEnd type="none" w="med" len="med"/>
                  <a:tailEnd type="none" w="med" len="med"/>
                </a:ln>
              </p:spPr>
            </p:sp>
            <p:sp>
              <p:nvSpPr>
                <p:cNvPr id="23893" name="直接连接符 23892"/>
                <p:cNvSpPr/>
                <p:nvPr/>
              </p:nvSpPr>
              <p:spPr>
                <a:xfrm>
                  <a:off x="1632" y="2928"/>
                  <a:ext cx="1248" cy="0"/>
                </a:xfrm>
                <a:prstGeom prst="line">
                  <a:avLst/>
                </a:prstGeom>
                <a:ln w="38100" cap="sq" cmpd="sng">
                  <a:solidFill>
                    <a:srgbClr val="FF00FF"/>
                  </a:solidFill>
                  <a:prstDash val="solid"/>
                  <a:headEnd type="none" w="med" len="med"/>
                  <a:tailEnd type="none" w="med" len="med"/>
                </a:ln>
              </p:spPr>
            </p:sp>
          </p:grpSp>
        </p:grpSp>
        <p:sp>
          <p:nvSpPr>
            <p:cNvPr id="23894" name="椭圆 23893"/>
            <p:cNvSpPr/>
            <p:nvPr/>
          </p:nvSpPr>
          <p:spPr>
            <a:xfrm>
              <a:off x="4416" y="1776"/>
              <a:ext cx="119" cy="119"/>
            </a:xfrm>
            <a:prstGeom prst="ellipse">
              <a:avLst/>
            </a:prstGeom>
            <a:gradFill rotWithShape="0">
              <a:gsLst>
                <a:gs pos="0">
                  <a:schemeClr val="bg2"/>
                </a:gs>
                <a:gs pos="100000">
                  <a:srgbClr val="993300"/>
                </a:gs>
              </a:gsLst>
              <a:path path="shape">
                <a:fillToRect l="50000" t="50000" r="50000" b="50000"/>
              </a:path>
              <a:tileRect/>
            </a:gradFill>
            <a:ln w="12700">
              <a:noFill/>
            </a:ln>
          </p:spPr>
          <p:txBody>
            <a:bodyPr/>
            <a:p>
              <a:endParaRPr lang="zh-CN" altLang="en-US"/>
            </a:p>
          </p:txBody>
        </p:sp>
        <p:grpSp>
          <p:nvGrpSpPr>
            <p:cNvPr id="23895" name="组合 23894"/>
            <p:cNvGrpSpPr/>
            <p:nvPr/>
          </p:nvGrpSpPr>
          <p:grpSpPr>
            <a:xfrm>
              <a:off x="3744" y="1104"/>
              <a:ext cx="1408" cy="1457"/>
              <a:chOff x="3744" y="1104"/>
              <a:chExt cx="1408" cy="1457"/>
            </a:xfrm>
          </p:grpSpPr>
          <p:sp>
            <p:nvSpPr>
              <p:cNvPr id="23896" name="椭圆 23895"/>
              <p:cNvSpPr/>
              <p:nvPr/>
            </p:nvSpPr>
            <p:spPr>
              <a:xfrm>
                <a:off x="3744" y="1728"/>
                <a:ext cx="209"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897" name="椭圆 23896"/>
              <p:cNvSpPr/>
              <p:nvPr/>
            </p:nvSpPr>
            <p:spPr>
              <a:xfrm>
                <a:off x="4944" y="1728"/>
                <a:ext cx="208"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898" name="椭圆 23897"/>
              <p:cNvSpPr/>
              <p:nvPr/>
            </p:nvSpPr>
            <p:spPr>
              <a:xfrm>
                <a:off x="4320" y="1104"/>
                <a:ext cx="209"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899" name="椭圆 23898"/>
              <p:cNvSpPr/>
              <p:nvPr/>
            </p:nvSpPr>
            <p:spPr>
              <a:xfrm>
                <a:off x="4368" y="2352"/>
                <a:ext cx="209"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900" name="椭圆 23899"/>
              <p:cNvSpPr/>
              <p:nvPr/>
            </p:nvSpPr>
            <p:spPr>
              <a:xfrm>
                <a:off x="4128" y="1968"/>
                <a:ext cx="208"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sp>
            <p:nvSpPr>
              <p:cNvPr id="23901" name="椭圆 23900"/>
              <p:cNvSpPr/>
              <p:nvPr/>
            </p:nvSpPr>
            <p:spPr>
              <a:xfrm>
                <a:off x="4560" y="1536"/>
                <a:ext cx="208" cy="209"/>
              </a:xfrm>
              <a:prstGeom prst="ellipse">
                <a:avLst/>
              </a:prstGeom>
              <a:gradFill rotWithShape="0">
                <a:gsLst>
                  <a:gs pos="0">
                    <a:schemeClr val="bg2"/>
                  </a:gs>
                  <a:gs pos="100000">
                    <a:srgbClr val="006600"/>
                  </a:gs>
                </a:gsLst>
                <a:path path="shape">
                  <a:fillToRect l="50000" t="50000" r="50000" b="50000"/>
                </a:path>
                <a:tileRect/>
              </a:gradFill>
              <a:ln w="12700">
                <a:noFill/>
              </a:ln>
            </p:spPr>
            <p:txBody>
              <a:bodyPr/>
              <a:p>
                <a:endParaRPr lang="zh-CN" altLang="en-US"/>
              </a:p>
            </p:txBody>
          </p:sp>
        </p:grpSp>
      </p:grpSp>
      <p:grpSp>
        <p:nvGrpSpPr>
          <p:cNvPr id="23902" name="组合 23901"/>
          <p:cNvGrpSpPr/>
          <p:nvPr/>
        </p:nvGrpSpPr>
        <p:grpSpPr>
          <a:xfrm>
            <a:off x="4038600" y="3276600"/>
            <a:ext cx="2235200" cy="2312988"/>
            <a:chOff x="1680" y="240"/>
            <a:chExt cx="1408" cy="1457"/>
          </a:xfrm>
        </p:grpSpPr>
        <p:grpSp>
          <p:nvGrpSpPr>
            <p:cNvPr id="23903" name="组合 23902"/>
            <p:cNvGrpSpPr/>
            <p:nvPr/>
          </p:nvGrpSpPr>
          <p:grpSpPr>
            <a:xfrm>
              <a:off x="1776" y="384"/>
              <a:ext cx="1248" cy="1200"/>
              <a:chOff x="1776" y="384"/>
              <a:chExt cx="1248" cy="1200"/>
            </a:xfrm>
          </p:grpSpPr>
          <p:sp>
            <p:nvSpPr>
              <p:cNvPr id="23904" name="直接连接符 23903"/>
              <p:cNvSpPr/>
              <p:nvPr/>
            </p:nvSpPr>
            <p:spPr>
              <a:xfrm flipV="1">
                <a:off x="2160" y="768"/>
                <a:ext cx="432" cy="432"/>
              </a:xfrm>
              <a:prstGeom prst="line">
                <a:avLst/>
              </a:prstGeom>
              <a:ln w="38100" cap="sq" cmpd="sng">
                <a:solidFill>
                  <a:schemeClr val="folHlink"/>
                </a:solidFill>
                <a:prstDash val="solid"/>
                <a:headEnd type="none" w="med" len="med"/>
                <a:tailEnd type="none" w="med" len="med"/>
              </a:ln>
            </p:spPr>
          </p:sp>
          <p:sp>
            <p:nvSpPr>
              <p:cNvPr id="23905" name="直接连接符 23904"/>
              <p:cNvSpPr/>
              <p:nvPr/>
            </p:nvSpPr>
            <p:spPr>
              <a:xfrm>
                <a:off x="2400" y="384"/>
                <a:ext cx="0" cy="1200"/>
              </a:xfrm>
              <a:prstGeom prst="line">
                <a:avLst/>
              </a:prstGeom>
              <a:ln w="38100" cap="sq" cmpd="sng">
                <a:solidFill>
                  <a:schemeClr val="folHlink"/>
                </a:solidFill>
                <a:prstDash val="solid"/>
                <a:headEnd type="none" w="med" len="med"/>
                <a:tailEnd type="none" w="med" len="med"/>
              </a:ln>
            </p:spPr>
          </p:sp>
          <p:sp>
            <p:nvSpPr>
              <p:cNvPr id="23906" name="直接连接符 23905"/>
              <p:cNvSpPr/>
              <p:nvPr/>
            </p:nvSpPr>
            <p:spPr>
              <a:xfrm>
                <a:off x="1776" y="1008"/>
                <a:ext cx="1248" cy="0"/>
              </a:xfrm>
              <a:prstGeom prst="line">
                <a:avLst/>
              </a:prstGeom>
              <a:ln w="38100" cap="sq" cmpd="sng">
                <a:solidFill>
                  <a:schemeClr val="folHlink"/>
                </a:solidFill>
                <a:prstDash val="solid"/>
                <a:headEnd type="none" w="med" len="med"/>
                <a:tailEnd type="none" w="med" len="med"/>
              </a:ln>
            </p:spPr>
          </p:sp>
        </p:grpSp>
        <p:sp>
          <p:nvSpPr>
            <p:cNvPr id="23907" name="椭圆 23906"/>
            <p:cNvSpPr/>
            <p:nvPr/>
          </p:nvSpPr>
          <p:spPr>
            <a:xfrm>
              <a:off x="2352" y="912"/>
              <a:ext cx="119" cy="119"/>
            </a:xfrm>
            <a:prstGeom prst="ellipse">
              <a:avLst/>
            </a:prstGeom>
            <a:gradFill rotWithShape="0">
              <a:gsLst>
                <a:gs pos="0">
                  <a:schemeClr val="tx2"/>
                </a:gs>
                <a:gs pos="100000">
                  <a:srgbClr val="FF3300"/>
                </a:gs>
              </a:gsLst>
              <a:path path="shape">
                <a:fillToRect l="50000" t="50000" r="50000" b="50000"/>
              </a:path>
              <a:tileRect/>
            </a:gradFill>
            <a:ln w="12700">
              <a:noFill/>
            </a:ln>
          </p:spPr>
          <p:txBody>
            <a:bodyPr/>
            <a:p>
              <a:endParaRPr lang="zh-CN" altLang="en-US"/>
            </a:p>
          </p:txBody>
        </p:sp>
        <p:grpSp>
          <p:nvGrpSpPr>
            <p:cNvPr id="23908" name="组合 23907"/>
            <p:cNvGrpSpPr/>
            <p:nvPr/>
          </p:nvGrpSpPr>
          <p:grpSpPr>
            <a:xfrm>
              <a:off x="1680" y="240"/>
              <a:ext cx="1408" cy="1457"/>
              <a:chOff x="1680" y="240"/>
              <a:chExt cx="1408" cy="1457"/>
            </a:xfrm>
          </p:grpSpPr>
          <p:sp>
            <p:nvSpPr>
              <p:cNvPr id="23909" name="椭圆 23908"/>
              <p:cNvSpPr/>
              <p:nvPr/>
            </p:nvSpPr>
            <p:spPr>
              <a:xfrm>
                <a:off x="1680" y="864"/>
                <a:ext cx="209"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910" name="椭圆 23909"/>
              <p:cNvSpPr/>
              <p:nvPr/>
            </p:nvSpPr>
            <p:spPr>
              <a:xfrm>
                <a:off x="2880" y="864"/>
                <a:ext cx="208"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911" name="椭圆 23910"/>
              <p:cNvSpPr/>
              <p:nvPr/>
            </p:nvSpPr>
            <p:spPr>
              <a:xfrm>
                <a:off x="2256" y="240"/>
                <a:ext cx="209"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912" name="椭圆 23911"/>
              <p:cNvSpPr/>
              <p:nvPr/>
            </p:nvSpPr>
            <p:spPr>
              <a:xfrm>
                <a:off x="2304" y="1488"/>
                <a:ext cx="209"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913" name="椭圆 23912"/>
              <p:cNvSpPr/>
              <p:nvPr/>
            </p:nvSpPr>
            <p:spPr>
              <a:xfrm>
                <a:off x="2064" y="1104"/>
                <a:ext cx="208"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sp>
            <p:nvSpPr>
              <p:cNvPr id="23914" name="椭圆 23913"/>
              <p:cNvSpPr/>
              <p:nvPr/>
            </p:nvSpPr>
            <p:spPr>
              <a:xfrm>
                <a:off x="2496" y="672"/>
                <a:ext cx="208" cy="209"/>
              </a:xfrm>
              <a:prstGeom prst="ellipse">
                <a:avLst/>
              </a:prstGeom>
              <a:gradFill rotWithShape="0">
                <a:gsLst>
                  <a:gs pos="0">
                    <a:schemeClr val="tx2"/>
                  </a:gs>
                  <a:gs pos="100000">
                    <a:srgbClr val="00FF00"/>
                  </a:gs>
                </a:gsLst>
                <a:path path="shape">
                  <a:fillToRect l="50000" t="50000" r="50000" b="50000"/>
                </a:path>
                <a:tileRect/>
              </a:gradFill>
              <a:ln w="12700">
                <a:noFill/>
              </a:ln>
            </p:spPr>
            <p:txBody>
              <a:bodyPr/>
              <a:p>
                <a:endParaRPr lang="zh-CN" altLang="en-US"/>
              </a:p>
            </p:txBody>
          </p:sp>
        </p:grpSp>
      </p:grpSp>
      <p:sp>
        <p:nvSpPr>
          <p:cNvPr id="23915" name="直接连接符 23914"/>
          <p:cNvSpPr/>
          <p:nvPr/>
        </p:nvSpPr>
        <p:spPr>
          <a:xfrm>
            <a:off x="5257800" y="4495800"/>
            <a:ext cx="2590800" cy="0"/>
          </a:xfrm>
          <a:prstGeom prst="line">
            <a:avLst/>
          </a:prstGeom>
          <a:ln w="47625" cap="sq" cmpd="sng">
            <a:solidFill>
              <a:srgbClr val="FF0000"/>
            </a:solidFill>
            <a:prstDash val="solid"/>
            <a:headEnd type="none" w="med" len="med"/>
            <a:tailEnd type="triangle" w="med" len="med"/>
          </a:ln>
        </p:spPr>
      </p:sp>
      <p:grpSp>
        <p:nvGrpSpPr>
          <p:cNvPr id="23916" name="组合 23915"/>
          <p:cNvGrpSpPr/>
          <p:nvPr/>
        </p:nvGrpSpPr>
        <p:grpSpPr>
          <a:xfrm>
            <a:off x="8001000" y="3429000"/>
            <a:ext cx="2235200" cy="2312988"/>
            <a:chOff x="4080" y="2160"/>
            <a:chExt cx="1408" cy="1457"/>
          </a:xfrm>
        </p:grpSpPr>
        <p:sp>
          <p:nvSpPr>
            <p:cNvPr id="23917" name="直接连接符 23916"/>
            <p:cNvSpPr/>
            <p:nvPr/>
          </p:nvSpPr>
          <p:spPr>
            <a:xfrm flipV="1">
              <a:off x="4560" y="2736"/>
              <a:ext cx="432" cy="432"/>
            </a:xfrm>
            <a:prstGeom prst="line">
              <a:avLst/>
            </a:prstGeom>
            <a:ln w="38100" cap="sq" cmpd="sng">
              <a:solidFill>
                <a:schemeClr val="accent1"/>
              </a:solidFill>
              <a:prstDash val="solid"/>
              <a:headEnd type="none" w="med" len="med"/>
              <a:tailEnd type="none" w="med" len="med"/>
            </a:ln>
          </p:spPr>
        </p:sp>
        <p:sp>
          <p:nvSpPr>
            <p:cNvPr id="23918" name="直接连接符 23917"/>
            <p:cNvSpPr/>
            <p:nvPr/>
          </p:nvSpPr>
          <p:spPr>
            <a:xfrm>
              <a:off x="4800" y="2304"/>
              <a:ext cx="0" cy="1200"/>
            </a:xfrm>
            <a:prstGeom prst="line">
              <a:avLst/>
            </a:prstGeom>
            <a:ln w="38100" cap="sq" cmpd="sng">
              <a:solidFill>
                <a:schemeClr val="accent1"/>
              </a:solidFill>
              <a:prstDash val="solid"/>
              <a:headEnd type="none" w="med" len="med"/>
              <a:tailEnd type="none" w="med" len="med"/>
            </a:ln>
          </p:spPr>
        </p:sp>
        <p:sp>
          <p:nvSpPr>
            <p:cNvPr id="23919" name="直接连接符 23918"/>
            <p:cNvSpPr/>
            <p:nvPr/>
          </p:nvSpPr>
          <p:spPr>
            <a:xfrm>
              <a:off x="4176" y="2928"/>
              <a:ext cx="1248" cy="0"/>
            </a:xfrm>
            <a:prstGeom prst="line">
              <a:avLst/>
            </a:prstGeom>
            <a:ln w="38100" cap="sq" cmpd="sng">
              <a:solidFill>
                <a:schemeClr val="accent1"/>
              </a:solidFill>
              <a:prstDash val="solid"/>
              <a:headEnd type="none" w="med" len="med"/>
              <a:tailEnd type="none" w="med" len="med"/>
            </a:ln>
          </p:spPr>
        </p:sp>
        <p:sp>
          <p:nvSpPr>
            <p:cNvPr id="23920" name="椭圆 23919"/>
            <p:cNvSpPr/>
            <p:nvPr/>
          </p:nvSpPr>
          <p:spPr>
            <a:xfrm>
              <a:off x="4752" y="2832"/>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921" name="椭圆 23920"/>
            <p:cNvSpPr/>
            <p:nvPr/>
          </p:nvSpPr>
          <p:spPr>
            <a:xfrm>
              <a:off x="4080" y="2832"/>
              <a:ext cx="209" cy="209"/>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922" name="椭圆 23921"/>
            <p:cNvSpPr/>
            <p:nvPr/>
          </p:nvSpPr>
          <p:spPr>
            <a:xfrm>
              <a:off x="5280" y="2832"/>
              <a:ext cx="208" cy="209"/>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923" name="椭圆 23922"/>
            <p:cNvSpPr/>
            <p:nvPr/>
          </p:nvSpPr>
          <p:spPr>
            <a:xfrm>
              <a:off x="4704" y="2160"/>
              <a:ext cx="209" cy="209"/>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924" name="椭圆 23923"/>
            <p:cNvSpPr/>
            <p:nvPr/>
          </p:nvSpPr>
          <p:spPr>
            <a:xfrm>
              <a:off x="4464" y="3024"/>
              <a:ext cx="208" cy="209"/>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925" name="椭圆 23924"/>
            <p:cNvSpPr/>
            <p:nvPr/>
          </p:nvSpPr>
          <p:spPr>
            <a:xfrm>
              <a:off x="4896" y="2640"/>
              <a:ext cx="208" cy="209"/>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926" name="椭圆 23925"/>
            <p:cNvSpPr/>
            <p:nvPr/>
          </p:nvSpPr>
          <p:spPr>
            <a:xfrm>
              <a:off x="4704" y="3408"/>
              <a:ext cx="209" cy="209"/>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grpSp>
      <p:grpSp>
        <p:nvGrpSpPr>
          <p:cNvPr id="23927" name="组合 23926"/>
          <p:cNvGrpSpPr/>
          <p:nvPr/>
        </p:nvGrpSpPr>
        <p:grpSpPr>
          <a:xfrm>
            <a:off x="3962400" y="1905000"/>
            <a:ext cx="1655763" cy="1703388"/>
            <a:chOff x="1584" y="768"/>
            <a:chExt cx="1043" cy="1073"/>
          </a:xfrm>
        </p:grpSpPr>
        <p:sp>
          <p:nvSpPr>
            <p:cNvPr id="23928" name="直接连接符 23927"/>
            <p:cNvSpPr/>
            <p:nvPr/>
          </p:nvSpPr>
          <p:spPr>
            <a:xfrm>
              <a:off x="1912" y="1513"/>
              <a:ext cx="625" cy="0"/>
            </a:xfrm>
            <a:prstGeom prst="line">
              <a:avLst/>
            </a:prstGeom>
            <a:ln w="28575" cap="flat" cmpd="sng">
              <a:solidFill>
                <a:schemeClr val="accent1"/>
              </a:solidFill>
              <a:prstDash val="sysDot"/>
              <a:headEnd type="none" w="med" len="med"/>
              <a:tailEnd type="none" w="med" len="med"/>
            </a:ln>
          </p:spPr>
        </p:sp>
        <p:sp>
          <p:nvSpPr>
            <p:cNvPr id="23929" name="直接连接符 23928"/>
            <p:cNvSpPr/>
            <p:nvPr/>
          </p:nvSpPr>
          <p:spPr>
            <a:xfrm>
              <a:off x="1703" y="1752"/>
              <a:ext cx="626" cy="0"/>
            </a:xfrm>
            <a:prstGeom prst="line">
              <a:avLst/>
            </a:prstGeom>
            <a:ln w="28575" cap="flat" cmpd="sng">
              <a:solidFill>
                <a:schemeClr val="accent1"/>
              </a:solidFill>
              <a:prstDash val="sysDot"/>
              <a:headEnd type="none" w="med" len="med"/>
              <a:tailEnd type="none" w="med" len="med"/>
            </a:ln>
          </p:spPr>
        </p:sp>
        <p:sp>
          <p:nvSpPr>
            <p:cNvPr id="23930" name="直接连接符 23929"/>
            <p:cNvSpPr/>
            <p:nvPr/>
          </p:nvSpPr>
          <p:spPr>
            <a:xfrm rot="-5400000">
              <a:off x="1390" y="1438"/>
              <a:ext cx="626" cy="1"/>
            </a:xfrm>
            <a:prstGeom prst="line">
              <a:avLst/>
            </a:prstGeom>
            <a:ln w="28575" cap="flat" cmpd="sng">
              <a:solidFill>
                <a:schemeClr val="accent1"/>
              </a:solidFill>
              <a:prstDash val="sysDot"/>
              <a:headEnd type="none" w="med" len="med"/>
              <a:tailEnd type="none" w="med" len="med"/>
            </a:ln>
          </p:spPr>
        </p:sp>
        <p:sp>
          <p:nvSpPr>
            <p:cNvPr id="23931" name="直接连接符 23930"/>
            <p:cNvSpPr/>
            <p:nvPr/>
          </p:nvSpPr>
          <p:spPr>
            <a:xfrm rot="-5400000">
              <a:off x="2016" y="1439"/>
              <a:ext cx="626" cy="0"/>
            </a:xfrm>
            <a:prstGeom prst="line">
              <a:avLst/>
            </a:prstGeom>
            <a:ln w="28575" cap="flat" cmpd="sng">
              <a:solidFill>
                <a:schemeClr val="accent1"/>
              </a:solidFill>
              <a:prstDash val="sysDot"/>
              <a:headEnd type="none" w="med" len="med"/>
              <a:tailEnd type="none" w="med" len="med"/>
            </a:ln>
          </p:spPr>
        </p:sp>
        <p:sp>
          <p:nvSpPr>
            <p:cNvPr id="23932" name="直接连接符 23931"/>
            <p:cNvSpPr/>
            <p:nvPr/>
          </p:nvSpPr>
          <p:spPr>
            <a:xfrm>
              <a:off x="1703" y="1126"/>
              <a:ext cx="626" cy="0"/>
            </a:xfrm>
            <a:prstGeom prst="line">
              <a:avLst/>
            </a:prstGeom>
            <a:ln w="28575" cap="flat" cmpd="sng">
              <a:solidFill>
                <a:schemeClr val="accent1"/>
              </a:solidFill>
              <a:prstDash val="solid"/>
              <a:headEnd type="none" w="med" len="med"/>
              <a:tailEnd type="none" w="med" len="med"/>
            </a:ln>
          </p:spPr>
        </p:sp>
        <p:sp>
          <p:nvSpPr>
            <p:cNvPr id="23933" name="直接连接符 23932"/>
            <p:cNvSpPr/>
            <p:nvPr/>
          </p:nvSpPr>
          <p:spPr>
            <a:xfrm flipV="1">
              <a:off x="1703" y="1513"/>
              <a:ext cx="209" cy="239"/>
            </a:xfrm>
            <a:prstGeom prst="line">
              <a:avLst/>
            </a:prstGeom>
            <a:ln w="28575" cap="flat" cmpd="sng">
              <a:solidFill>
                <a:schemeClr val="accent1"/>
              </a:solidFill>
              <a:prstDash val="sysDot"/>
              <a:headEnd type="none" w="med" len="med"/>
              <a:tailEnd type="none" w="med" len="med"/>
            </a:ln>
          </p:spPr>
        </p:sp>
        <p:sp>
          <p:nvSpPr>
            <p:cNvPr id="23934" name="直接连接符 23933"/>
            <p:cNvSpPr/>
            <p:nvPr/>
          </p:nvSpPr>
          <p:spPr>
            <a:xfrm flipV="1">
              <a:off x="2329" y="1513"/>
              <a:ext cx="208" cy="239"/>
            </a:xfrm>
            <a:prstGeom prst="line">
              <a:avLst/>
            </a:prstGeom>
            <a:ln w="28575" cap="flat" cmpd="sng">
              <a:solidFill>
                <a:schemeClr val="accent1"/>
              </a:solidFill>
              <a:prstDash val="sysDot"/>
              <a:headEnd type="none" w="med" len="med"/>
              <a:tailEnd type="none" w="med" len="med"/>
            </a:ln>
          </p:spPr>
        </p:sp>
        <p:sp>
          <p:nvSpPr>
            <p:cNvPr id="23935" name="直接连接符 23934"/>
            <p:cNvSpPr/>
            <p:nvPr/>
          </p:nvSpPr>
          <p:spPr>
            <a:xfrm flipV="1">
              <a:off x="1703" y="887"/>
              <a:ext cx="209" cy="239"/>
            </a:xfrm>
            <a:prstGeom prst="line">
              <a:avLst/>
            </a:prstGeom>
            <a:ln w="28575" cap="flat" cmpd="sng">
              <a:solidFill>
                <a:schemeClr val="accent1"/>
              </a:solidFill>
              <a:prstDash val="solid"/>
              <a:headEnd type="none" w="med" len="med"/>
              <a:tailEnd type="none" w="med" len="med"/>
            </a:ln>
          </p:spPr>
        </p:sp>
        <p:sp>
          <p:nvSpPr>
            <p:cNvPr id="23936" name="直接连接符 23935"/>
            <p:cNvSpPr/>
            <p:nvPr/>
          </p:nvSpPr>
          <p:spPr>
            <a:xfrm flipV="1">
              <a:off x="2329" y="887"/>
              <a:ext cx="208" cy="239"/>
            </a:xfrm>
            <a:prstGeom prst="line">
              <a:avLst/>
            </a:prstGeom>
            <a:ln w="28575" cap="flat" cmpd="sng">
              <a:solidFill>
                <a:schemeClr val="accent1"/>
              </a:solidFill>
              <a:prstDash val="solid"/>
              <a:headEnd type="none" w="med" len="med"/>
              <a:tailEnd type="none" w="med" len="med"/>
            </a:ln>
          </p:spPr>
        </p:sp>
        <p:sp>
          <p:nvSpPr>
            <p:cNvPr id="23937" name="直接连接符 23936"/>
            <p:cNvSpPr/>
            <p:nvPr/>
          </p:nvSpPr>
          <p:spPr>
            <a:xfrm>
              <a:off x="1912" y="887"/>
              <a:ext cx="625" cy="0"/>
            </a:xfrm>
            <a:prstGeom prst="line">
              <a:avLst/>
            </a:prstGeom>
            <a:ln w="28575" cap="flat" cmpd="sng">
              <a:solidFill>
                <a:schemeClr val="accent1"/>
              </a:solidFill>
              <a:prstDash val="solid"/>
              <a:headEnd type="none" w="med" len="med"/>
              <a:tailEnd type="none" w="med" len="med"/>
            </a:ln>
          </p:spPr>
        </p:sp>
        <p:sp>
          <p:nvSpPr>
            <p:cNvPr id="23938" name="直接连接符 23937"/>
            <p:cNvSpPr/>
            <p:nvPr/>
          </p:nvSpPr>
          <p:spPr>
            <a:xfrm rot="-5400000">
              <a:off x="1599" y="1200"/>
              <a:ext cx="626" cy="0"/>
            </a:xfrm>
            <a:prstGeom prst="line">
              <a:avLst/>
            </a:prstGeom>
            <a:ln w="28575" cap="flat" cmpd="sng">
              <a:solidFill>
                <a:schemeClr val="accent1"/>
              </a:solidFill>
              <a:prstDash val="sysDot"/>
              <a:headEnd type="none" w="med" len="med"/>
              <a:tailEnd type="none" w="med" len="med"/>
            </a:ln>
          </p:spPr>
        </p:sp>
        <p:sp>
          <p:nvSpPr>
            <p:cNvPr id="23939" name="直接连接符 23938"/>
            <p:cNvSpPr/>
            <p:nvPr/>
          </p:nvSpPr>
          <p:spPr>
            <a:xfrm rot="-5400000">
              <a:off x="2224" y="1199"/>
              <a:ext cx="626" cy="1"/>
            </a:xfrm>
            <a:prstGeom prst="line">
              <a:avLst/>
            </a:prstGeom>
            <a:ln w="28575" cap="flat" cmpd="sng">
              <a:solidFill>
                <a:schemeClr val="accent1"/>
              </a:solidFill>
              <a:prstDash val="sysDot"/>
              <a:headEnd type="none" w="med" len="med"/>
              <a:tailEnd type="none" w="med" len="med"/>
            </a:ln>
          </p:spPr>
        </p:sp>
        <p:sp>
          <p:nvSpPr>
            <p:cNvPr id="23940" name="椭圆 23939"/>
            <p:cNvSpPr/>
            <p:nvPr/>
          </p:nvSpPr>
          <p:spPr>
            <a:xfrm>
              <a:off x="1584" y="1006"/>
              <a:ext cx="209" cy="209"/>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941" name="椭圆 23940"/>
            <p:cNvSpPr/>
            <p:nvPr/>
          </p:nvSpPr>
          <p:spPr>
            <a:xfrm>
              <a:off x="2208" y="1632"/>
              <a:ext cx="208" cy="209"/>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942" name="椭圆 23941"/>
            <p:cNvSpPr/>
            <p:nvPr/>
          </p:nvSpPr>
          <p:spPr>
            <a:xfrm>
              <a:off x="2418" y="768"/>
              <a:ext cx="209" cy="209"/>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943" name="椭圆 23942"/>
            <p:cNvSpPr/>
            <p:nvPr/>
          </p:nvSpPr>
          <p:spPr>
            <a:xfrm>
              <a:off x="1824" y="1392"/>
              <a:ext cx="209" cy="209"/>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944" name="椭圆 23943"/>
            <p:cNvSpPr/>
            <p:nvPr/>
          </p:nvSpPr>
          <p:spPr>
            <a:xfrm>
              <a:off x="1852" y="828"/>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945" name="椭圆 23944"/>
            <p:cNvSpPr/>
            <p:nvPr/>
          </p:nvSpPr>
          <p:spPr>
            <a:xfrm>
              <a:off x="2269" y="1066"/>
              <a:ext cx="120"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946" name="椭圆 23945"/>
            <p:cNvSpPr/>
            <p:nvPr/>
          </p:nvSpPr>
          <p:spPr>
            <a:xfrm>
              <a:off x="1644" y="1692"/>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947" name="椭圆 23946"/>
            <p:cNvSpPr/>
            <p:nvPr/>
          </p:nvSpPr>
          <p:spPr>
            <a:xfrm>
              <a:off x="2496" y="1440"/>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grpSp>
      <p:grpSp>
        <p:nvGrpSpPr>
          <p:cNvPr id="23948" name="组合 23947"/>
          <p:cNvGrpSpPr/>
          <p:nvPr/>
        </p:nvGrpSpPr>
        <p:grpSpPr>
          <a:xfrm>
            <a:off x="4953000" y="1905000"/>
            <a:ext cx="1703388" cy="1703388"/>
            <a:chOff x="3552" y="720"/>
            <a:chExt cx="1073" cy="1073"/>
          </a:xfrm>
        </p:grpSpPr>
        <p:sp>
          <p:nvSpPr>
            <p:cNvPr id="23949" name="直接连接符 23948"/>
            <p:cNvSpPr/>
            <p:nvPr/>
          </p:nvSpPr>
          <p:spPr>
            <a:xfrm flipV="1">
              <a:off x="3696" y="1442"/>
              <a:ext cx="209" cy="239"/>
            </a:xfrm>
            <a:prstGeom prst="line">
              <a:avLst/>
            </a:prstGeom>
            <a:ln w="28575" cap="flat" cmpd="sng">
              <a:solidFill>
                <a:schemeClr val="accent1"/>
              </a:solidFill>
              <a:prstDash val="sysDot"/>
              <a:headEnd type="none" w="med" len="med"/>
              <a:tailEnd type="none" w="med" len="med"/>
            </a:ln>
          </p:spPr>
        </p:sp>
        <p:sp>
          <p:nvSpPr>
            <p:cNvPr id="23950" name="直接连接符 23949"/>
            <p:cNvSpPr/>
            <p:nvPr/>
          </p:nvSpPr>
          <p:spPr>
            <a:xfrm flipV="1">
              <a:off x="3696" y="816"/>
              <a:ext cx="209" cy="239"/>
            </a:xfrm>
            <a:prstGeom prst="line">
              <a:avLst/>
            </a:prstGeom>
            <a:ln w="28575" cap="flat" cmpd="sng">
              <a:solidFill>
                <a:schemeClr val="accent1"/>
              </a:solidFill>
              <a:prstDash val="solid"/>
              <a:headEnd type="none" w="med" len="med"/>
              <a:tailEnd type="none" w="med" len="med"/>
            </a:ln>
          </p:spPr>
        </p:sp>
        <p:sp>
          <p:nvSpPr>
            <p:cNvPr id="23951" name="直接连接符 23950"/>
            <p:cNvSpPr/>
            <p:nvPr/>
          </p:nvSpPr>
          <p:spPr>
            <a:xfrm flipV="1">
              <a:off x="4324" y="1442"/>
              <a:ext cx="208" cy="239"/>
            </a:xfrm>
            <a:prstGeom prst="line">
              <a:avLst/>
            </a:prstGeom>
            <a:ln w="28575" cap="flat" cmpd="sng">
              <a:solidFill>
                <a:schemeClr val="accent1"/>
              </a:solidFill>
              <a:prstDash val="solid"/>
              <a:headEnd type="none" w="med" len="med"/>
              <a:tailEnd type="none" w="med" len="med"/>
            </a:ln>
          </p:spPr>
        </p:sp>
        <p:sp>
          <p:nvSpPr>
            <p:cNvPr id="23952" name="直接连接符 23951"/>
            <p:cNvSpPr/>
            <p:nvPr/>
          </p:nvSpPr>
          <p:spPr>
            <a:xfrm flipV="1">
              <a:off x="4322" y="816"/>
              <a:ext cx="208" cy="239"/>
            </a:xfrm>
            <a:prstGeom prst="line">
              <a:avLst/>
            </a:prstGeom>
            <a:ln w="28575" cap="flat" cmpd="sng">
              <a:solidFill>
                <a:schemeClr val="accent1"/>
              </a:solidFill>
              <a:prstDash val="solid"/>
              <a:headEnd type="none" w="med" len="med"/>
              <a:tailEnd type="none" w="med" len="med"/>
            </a:ln>
          </p:spPr>
        </p:sp>
        <p:sp>
          <p:nvSpPr>
            <p:cNvPr id="23953" name="直接连接符 23952"/>
            <p:cNvSpPr/>
            <p:nvPr/>
          </p:nvSpPr>
          <p:spPr>
            <a:xfrm rot="-5400000">
              <a:off x="4009" y="1368"/>
              <a:ext cx="626" cy="0"/>
            </a:xfrm>
            <a:prstGeom prst="line">
              <a:avLst/>
            </a:prstGeom>
            <a:ln w="28575" cap="flat" cmpd="sng">
              <a:solidFill>
                <a:schemeClr val="accent1"/>
              </a:solidFill>
              <a:prstDash val="solid"/>
              <a:headEnd type="none" w="med" len="med"/>
              <a:tailEnd type="none" w="med" len="med"/>
            </a:ln>
          </p:spPr>
        </p:sp>
        <p:sp>
          <p:nvSpPr>
            <p:cNvPr id="23954" name="直接连接符 23953"/>
            <p:cNvSpPr/>
            <p:nvPr/>
          </p:nvSpPr>
          <p:spPr>
            <a:xfrm>
              <a:off x="3696" y="1055"/>
              <a:ext cx="626" cy="0"/>
            </a:xfrm>
            <a:prstGeom prst="line">
              <a:avLst/>
            </a:prstGeom>
            <a:ln w="28575" cap="flat" cmpd="sng">
              <a:solidFill>
                <a:schemeClr val="accent1"/>
              </a:solidFill>
              <a:prstDash val="solid"/>
              <a:headEnd type="none" w="med" len="med"/>
              <a:tailEnd type="none" w="med" len="med"/>
            </a:ln>
          </p:spPr>
        </p:sp>
        <p:sp>
          <p:nvSpPr>
            <p:cNvPr id="23955" name="直接连接符 23954"/>
            <p:cNvSpPr/>
            <p:nvPr/>
          </p:nvSpPr>
          <p:spPr>
            <a:xfrm>
              <a:off x="3905" y="816"/>
              <a:ext cx="625" cy="0"/>
            </a:xfrm>
            <a:prstGeom prst="line">
              <a:avLst/>
            </a:prstGeom>
            <a:ln w="28575" cap="flat" cmpd="sng">
              <a:solidFill>
                <a:schemeClr val="accent1"/>
              </a:solidFill>
              <a:prstDash val="solid"/>
              <a:headEnd type="none" w="med" len="med"/>
              <a:tailEnd type="none" w="med" len="med"/>
            </a:ln>
          </p:spPr>
        </p:sp>
        <p:sp>
          <p:nvSpPr>
            <p:cNvPr id="23956" name="直接连接符 23955"/>
            <p:cNvSpPr/>
            <p:nvPr/>
          </p:nvSpPr>
          <p:spPr>
            <a:xfrm rot="-5400000">
              <a:off x="4217" y="1128"/>
              <a:ext cx="626" cy="1"/>
            </a:xfrm>
            <a:prstGeom prst="line">
              <a:avLst/>
            </a:prstGeom>
            <a:ln w="28575" cap="flat" cmpd="sng">
              <a:solidFill>
                <a:schemeClr val="accent1"/>
              </a:solidFill>
              <a:prstDash val="solid"/>
              <a:headEnd type="none" w="med" len="med"/>
              <a:tailEnd type="none" w="med" len="med"/>
            </a:ln>
          </p:spPr>
        </p:sp>
        <p:sp>
          <p:nvSpPr>
            <p:cNvPr id="23957" name="椭圆 23956"/>
            <p:cNvSpPr/>
            <p:nvPr/>
          </p:nvSpPr>
          <p:spPr>
            <a:xfrm>
              <a:off x="3744" y="720"/>
              <a:ext cx="208" cy="209"/>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958" name="椭圆 23957"/>
            <p:cNvSpPr/>
            <p:nvPr/>
          </p:nvSpPr>
          <p:spPr>
            <a:xfrm>
              <a:off x="4416" y="1344"/>
              <a:ext cx="209" cy="209"/>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959" name="椭圆 23958"/>
            <p:cNvSpPr/>
            <p:nvPr/>
          </p:nvSpPr>
          <p:spPr>
            <a:xfrm>
              <a:off x="4196" y="958"/>
              <a:ext cx="209" cy="209"/>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960" name="椭圆 23959"/>
            <p:cNvSpPr/>
            <p:nvPr/>
          </p:nvSpPr>
          <p:spPr>
            <a:xfrm>
              <a:off x="3552" y="1584"/>
              <a:ext cx="209" cy="209"/>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3961" name="椭圆 23960"/>
            <p:cNvSpPr/>
            <p:nvPr/>
          </p:nvSpPr>
          <p:spPr>
            <a:xfrm>
              <a:off x="3630" y="1018"/>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962" name="椭圆 23961"/>
            <p:cNvSpPr/>
            <p:nvPr/>
          </p:nvSpPr>
          <p:spPr>
            <a:xfrm>
              <a:off x="4464" y="780"/>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963" name="椭圆 23962"/>
            <p:cNvSpPr/>
            <p:nvPr/>
          </p:nvSpPr>
          <p:spPr>
            <a:xfrm>
              <a:off x="3840" y="1392"/>
              <a:ext cx="120"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3964" name="椭圆 23963"/>
            <p:cNvSpPr/>
            <p:nvPr/>
          </p:nvSpPr>
          <p:spPr>
            <a:xfrm>
              <a:off x="4272" y="1632"/>
              <a:ext cx="119" cy="120"/>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grpSp>
      <p:grpSp>
        <p:nvGrpSpPr>
          <p:cNvPr id="23965" name="组合 23964"/>
          <p:cNvGrpSpPr/>
          <p:nvPr/>
        </p:nvGrpSpPr>
        <p:grpSpPr>
          <a:xfrm>
            <a:off x="4038600" y="2362200"/>
            <a:ext cx="2246313" cy="2170113"/>
            <a:chOff x="1584" y="1632"/>
            <a:chExt cx="1415" cy="1367"/>
          </a:xfrm>
        </p:grpSpPr>
        <p:grpSp>
          <p:nvGrpSpPr>
            <p:cNvPr id="23966" name="组合 23965"/>
            <p:cNvGrpSpPr/>
            <p:nvPr/>
          </p:nvGrpSpPr>
          <p:grpSpPr>
            <a:xfrm>
              <a:off x="1632" y="1680"/>
              <a:ext cx="1296" cy="1248"/>
              <a:chOff x="1632" y="1680"/>
              <a:chExt cx="1296" cy="1248"/>
            </a:xfrm>
          </p:grpSpPr>
          <p:sp>
            <p:nvSpPr>
              <p:cNvPr id="23967" name="直接连接符 23966"/>
              <p:cNvSpPr/>
              <p:nvPr/>
            </p:nvSpPr>
            <p:spPr>
              <a:xfrm>
                <a:off x="1632" y="2304"/>
                <a:ext cx="1296" cy="0"/>
              </a:xfrm>
              <a:prstGeom prst="line">
                <a:avLst/>
              </a:prstGeom>
              <a:ln w="41275" cap="sq" cmpd="sng">
                <a:solidFill>
                  <a:schemeClr val="accent1"/>
                </a:solidFill>
                <a:prstDash val="solid"/>
                <a:headEnd type="none" w="med" len="med"/>
                <a:tailEnd type="none" w="med" len="med"/>
              </a:ln>
            </p:spPr>
          </p:sp>
          <p:sp>
            <p:nvSpPr>
              <p:cNvPr id="23968" name="直接连接符 23967"/>
              <p:cNvSpPr/>
              <p:nvPr/>
            </p:nvSpPr>
            <p:spPr>
              <a:xfrm flipH="1">
                <a:off x="2064" y="2064"/>
                <a:ext cx="432" cy="528"/>
              </a:xfrm>
              <a:prstGeom prst="line">
                <a:avLst/>
              </a:prstGeom>
              <a:ln w="41275" cap="sq" cmpd="sng">
                <a:solidFill>
                  <a:schemeClr val="accent1"/>
                </a:solidFill>
                <a:prstDash val="solid"/>
                <a:headEnd type="none" w="med" len="med"/>
                <a:tailEnd type="none" w="med" len="med"/>
              </a:ln>
            </p:spPr>
          </p:sp>
          <p:sp>
            <p:nvSpPr>
              <p:cNvPr id="23969" name="直接连接符 23968"/>
              <p:cNvSpPr/>
              <p:nvPr/>
            </p:nvSpPr>
            <p:spPr>
              <a:xfrm>
                <a:off x="2304" y="1680"/>
                <a:ext cx="0" cy="1248"/>
              </a:xfrm>
              <a:prstGeom prst="line">
                <a:avLst/>
              </a:prstGeom>
              <a:ln w="41275" cap="sq" cmpd="sng">
                <a:solidFill>
                  <a:schemeClr val="accent1"/>
                </a:solidFill>
                <a:prstDash val="solid"/>
                <a:headEnd type="none" w="med" len="med"/>
                <a:tailEnd type="none" w="med" len="med"/>
              </a:ln>
            </p:spPr>
          </p:sp>
        </p:grpSp>
        <p:sp>
          <p:nvSpPr>
            <p:cNvPr id="23970" name="椭圆 23969"/>
            <p:cNvSpPr/>
            <p:nvPr/>
          </p:nvSpPr>
          <p:spPr>
            <a:xfrm>
              <a:off x="2160" y="2208"/>
              <a:ext cx="209" cy="20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3971" name="椭圆 23970"/>
            <p:cNvSpPr/>
            <p:nvPr/>
          </p:nvSpPr>
          <p:spPr>
            <a:xfrm>
              <a:off x="2880" y="225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3972" name="椭圆 23971"/>
            <p:cNvSpPr/>
            <p:nvPr/>
          </p:nvSpPr>
          <p:spPr>
            <a:xfrm>
              <a:off x="2448" y="201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3973" name="椭圆 23972"/>
            <p:cNvSpPr/>
            <p:nvPr/>
          </p:nvSpPr>
          <p:spPr>
            <a:xfrm>
              <a:off x="2256" y="2880"/>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3974" name="椭圆 23973"/>
            <p:cNvSpPr/>
            <p:nvPr/>
          </p:nvSpPr>
          <p:spPr>
            <a:xfrm>
              <a:off x="2016" y="249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3975" name="椭圆 23974"/>
            <p:cNvSpPr/>
            <p:nvPr/>
          </p:nvSpPr>
          <p:spPr>
            <a:xfrm>
              <a:off x="2208" y="1632"/>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3976" name="椭圆 23975"/>
            <p:cNvSpPr/>
            <p:nvPr/>
          </p:nvSpPr>
          <p:spPr>
            <a:xfrm>
              <a:off x="1584" y="225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grpSp>
      <p:grpSp>
        <p:nvGrpSpPr>
          <p:cNvPr id="23977" name="组合 23976"/>
          <p:cNvGrpSpPr/>
          <p:nvPr/>
        </p:nvGrpSpPr>
        <p:grpSpPr>
          <a:xfrm>
            <a:off x="4038600" y="2362200"/>
            <a:ext cx="2246313" cy="2170113"/>
            <a:chOff x="1584" y="1632"/>
            <a:chExt cx="1415" cy="1367"/>
          </a:xfrm>
        </p:grpSpPr>
        <p:grpSp>
          <p:nvGrpSpPr>
            <p:cNvPr id="23978" name="组合 23977"/>
            <p:cNvGrpSpPr/>
            <p:nvPr/>
          </p:nvGrpSpPr>
          <p:grpSpPr>
            <a:xfrm>
              <a:off x="1632" y="1680"/>
              <a:ext cx="1296" cy="1248"/>
              <a:chOff x="1632" y="1680"/>
              <a:chExt cx="1296" cy="1248"/>
            </a:xfrm>
          </p:grpSpPr>
          <p:sp>
            <p:nvSpPr>
              <p:cNvPr id="23979" name="直接连接符 23978"/>
              <p:cNvSpPr/>
              <p:nvPr/>
            </p:nvSpPr>
            <p:spPr>
              <a:xfrm>
                <a:off x="1632" y="2304"/>
                <a:ext cx="1296" cy="0"/>
              </a:xfrm>
              <a:prstGeom prst="line">
                <a:avLst/>
              </a:prstGeom>
              <a:ln w="41275" cap="sq" cmpd="sng">
                <a:solidFill>
                  <a:schemeClr val="accent1"/>
                </a:solidFill>
                <a:prstDash val="solid"/>
                <a:headEnd type="none" w="med" len="med"/>
                <a:tailEnd type="none" w="med" len="med"/>
              </a:ln>
            </p:spPr>
          </p:sp>
          <p:sp>
            <p:nvSpPr>
              <p:cNvPr id="23980" name="直接连接符 23979"/>
              <p:cNvSpPr/>
              <p:nvPr/>
            </p:nvSpPr>
            <p:spPr>
              <a:xfrm flipH="1">
                <a:off x="2064" y="2064"/>
                <a:ext cx="432" cy="528"/>
              </a:xfrm>
              <a:prstGeom prst="line">
                <a:avLst/>
              </a:prstGeom>
              <a:ln w="41275" cap="sq" cmpd="sng">
                <a:solidFill>
                  <a:schemeClr val="accent1"/>
                </a:solidFill>
                <a:prstDash val="solid"/>
                <a:headEnd type="none" w="med" len="med"/>
                <a:tailEnd type="none" w="med" len="med"/>
              </a:ln>
            </p:spPr>
          </p:sp>
          <p:sp>
            <p:nvSpPr>
              <p:cNvPr id="23981" name="直接连接符 23980"/>
              <p:cNvSpPr/>
              <p:nvPr/>
            </p:nvSpPr>
            <p:spPr>
              <a:xfrm>
                <a:off x="2304" y="1680"/>
                <a:ext cx="0" cy="1248"/>
              </a:xfrm>
              <a:prstGeom prst="line">
                <a:avLst/>
              </a:prstGeom>
              <a:ln w="41275" cap="sq" cmpd="sng">
                <a:solidFill>
                  <a:schemeClr val="accent1"/>
                </a:solidFill>
                <a:prstDash val="solid"/>
                <a:headEnd type="none" w="med" len="med"/>
                <a:tailEnd type="none" w="med" len="med"/>
              </a:ln>
            </p:spPr>
          </p:sp>
        </p:grpSp>
        <p:sp>
          <p:nvSpPr>
            <p:cNvPr id="23982" name="椭圆 23981"/>
            <p:cNvSpPr/>
            <p:nvPr/>
          </p:nvSpPr>
          <p:spPr>
            <a:xfrm>
              <a:off x="2160" y="2208"/>
              <a:ext cx="209" cy="20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3983" name="椭圆 23982"/>
            <p:cNvSpPr/>
            <p:nvPr/>
          </p:nvSpPr>
          <p:spPr>
            <a:xfrm>
              <a:off x="2880" y="2256"/>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3984" name="椭圆 23983"/>
            <p:cNvSpPr/>
            <p:nvPr/>
          </p:nvSpPr>
          <p:spPr>
            <a:xfrm>
              <a:off x="2448" y="2016"/>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3985" name="椭圆 23984"/>
            <p:cNvSpPr/>
            <p:nvPr/>
          </p:nvSpPr>
          <p:spPr>
            <a:xfrm>
              <a:off x="2256" y="2880"/>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3986" name="椭圆 23985"/>
            <p:cNvSpPr/>
            <p:nvPr/>
          </p:nvSpPr>
          <p:spPr>
            <a:xfrm>
              <a:off x="2016" y="2496"/>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3987" name="椭圆 23986"/>
            <p:cNvSpPr/>
            <p:nvPr/>
          </p:nvSpPr>
          <p:spPr>
            <a:xfrm>
              <a:off x="2208" y="1632"/>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3988" name="椭圆 23987"/>
            <p:cNvSpPr/>
            <p:nvPr/>
          </p:nvSpPr>
          <p:spPr>
            <a:xfrm>
              <a:off x="1584" y="2256"/>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grpSp>
      <p:grpSp>
        <p:nvGrpSpPr>
          <p:cNvPr id="23989" name="组合 23988"/>
          <p:cNvGrpSpPr/>
          <p:nvPr/>
        </p:nvGrpSpPr>
        <p:grpSpPr>
          <a:xfrm>
            <a:off x="4038600" y="2362200"/>
            <a:ext cx="2246313" cy="2170113"/>
            <a:chOff x="1584" y="1632"/>
            <a:chExt cx="1415" cy="1367"/>
          </a:xfrm>
        </p:grpSpPr>
        <p:grpSp>
          <p:nvGrpSpPr>
            <p:cNvPr id="23990" name="组合 23989"/>
            <p:cNvGrpSpPr/>
            <p:nvPr/>
          </p:nvGrpSpPr>
          <p:grpSpPr>
            <a:xfrm>
              <a:off x="1632" y="1680"/>
              <a:ext cx="1296" cy="1248"/>
              <a:chOff x="1632" y="1680"/>
              <a:chExt cx="1296" cy="1248"/>
            </a:xfrm>
          </p:grpSpPr>
          <p:sp>
            <p:nvSpPr>
              <p:cNvPr id="23991" name="直接连接符 23990"/>
              <p:cNvSpPr/>
              <p:nvPr/>
            </p:nvSpPr>
            <p:spPr>
              <a:xfrm>
                <a:off x="1632" y="2304"/>
                <a:ext cx="1296" cy="0"/>
              </a:xfrm>
              <a:prstGeom prst="line">
                <a:avLst/>
              </a:prstGeom>
              <a:ln w="41275" cap="sq" cmpd="sng">
                <a:solidFill>
                  <a:schemeClr val="accent1"/>
                </a:solidFill>
                <a:prstDash val="solid"/>
                <a:headEnd type="none" w="med" len="med"/>
                <a:tailEnd type="none" w="med" len="med"/>
              </a:ln>
            </p:spPr>
          </p:sp>
          <p:sp>
            <p:nvSpPr>
              <p:cNvPr id="23992" name="直接连接符 23991"/>
              <p:cNvSpPr/>
              <p:nvPr/>
            </p:nvSpPr>
            <p:spPr>
              <a:xfrm flipH="1">
                <a:off x="2064" y="2064"/>
                <a:ext cx="432" cy="528"/>
              </a:xfrm>
              <a:prstGeom prst="line">
                <a:avLst/>
              </a:prstGeom>
              <a:ln w="41275" cap="sq" cmpd="sng">
                <a:solidFill>
                  <a:schemeClr val="accent1"/>
                </a:solidFill>
                <a:prstDash val="solid"/>
                <a:headEnd type="none" w="med" len="med"/>
                <a:tailEnd type="none" w="med" len="med"/>
              </a:ln>
            </p:spPr>
          </p:sp>
          <p:sp>
            <p:nvSpPr>
              <p:cNvPr id="23993" name="直接连接符 23992"/>
              <p:cNvSpPr/>
              <p:nvPr/>
            </p:nvSpPr>
            <p:spPr>
              <a:xfrm>
                <a:off x="2304" y="1680"/>
                <a:ext cx="0" cy="1248"/>
              </a:xfrm>
              <a:prstGeom prst="line">
                <a:avLst/>
              </a:prstGeom>
              <a:ln w="41275" cap="sq" cmpd="sng">
                <a:solidFill>
                  <a:schemeClr val="accent1"/>
                </a:solidFill>
                <a:prstDash val="solid"/>
                <a:headEnd type="none" w="med" len="med"/>
                <a:tailEnd type="none" w="med" len="med"/>
              </a:ln>
            </p:spPr>
          </p:sp>
        </p:grpSp>
        <p:sp>
          <p:nvSpPr>
            <p:cNvPr id="23994" name="椭圆 23993"/>
            <p:cNvSpPr/>
            <p:nvPr/>
          </p:nvSpPr>
          <p:spPr>
            <a:xfrm>
              <a:off x="2160" y="2208"/>
              <a:ext cx="209" cy="20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3995" name="椭圆 23994"/>
            <p:cNvSpPr/>
            <p:nvPr/>
          </p:nvSpPr>
          <p:spPr>
            <a:xfrm>
              <a:off x="2880" y="225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3996" name="椭圆 23995"/>
            <p:cNvSpPr/>
            <p:nvPr/>
          </p:nvSpPr>
          <p:spPr>
            <a:xfrm>
              <a:off x="2448" y="201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3997" name="椭圆 23996"/>
            <p:cNvSpPr/>
            <p:nvPr/>
          </p:nvSpPr>
          <p:spPr>
            <a:xfrm>
              <a:off x="2256" y="2880"/>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3998" name="椭圆 23997"/>
            <p:cNvSpPr/>
            <p:nvPr/>
          </p:nvSpPr>
          <p:spPr>
            <a:xfrm>
              <a:off x="2016" y="249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3999" name="椭圆 23998"/>
            <p:cNvSpPr/>
            <p:nvPr/>
          </p:nvSpPr>
          <p:spPr>
            <a:xfrm>
              <a:off x="2208" y="1632"/>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00" name="椭圆 23999"/>
            <p:cNvSpPr/>
            <p:nvPr/>
          </p:nvSpPr>
          <p:spPr>
            <a:xfrm>
              <a:off x="1584" y="225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grpSp>
      <p:grpSp>
        <p:nvGrpSpPr>
          <p:cNvPr id="24001" name="组合 24000"/>
          <p:cNvGrpSpPr/>
          <p:nvPr/>
        </p:nvGrpSpPr>
        <p:grpSpPr>
          <a:xfrm>
            <a:off x="4038600" y="2362200"/>
            <a:ext cx="2246313" cy="2170113"/>
            <a:chOff x="1584" y="1632"/>
            <a:chExt cx="1415" cy="1367"/>
          </a:xfrm>
        </p:grpSpPr>
        <p:grpSp>
          <p:nvGrpSpPr>
            <p:cNvPr id="24002" name="组合 24001"/>
            <p:cNvGrpSpPr/>
            <p:nvPr/>
          </p:nvGrpSpPr>
          <p:grpSpPr>
            <a:xfrm>
              <a:off x="1632" y="1680"/>
              <a:ext cx="1296" cy="1248"/>
              <a:chOff x="1632" y="1680"/>
              <a:chExt cx="1296" cy="1248"/>
            </a:xfrm>
          </p:grpSpPr>
          <p:sp>
            <p:nvSpPr>
              <p:cNvPr id="24003" name="直接连接符 24002"/>
              <p:cNvSpPr/>
              <p:nvPr/>
            </p:nvSpPr>
            <p:spPr>
              <a:xfrm>
                <a:off x="1632" y="2304"/>
                <a:ext cx="1296" cy="0"/>
              </a:xfrm>
              <a:prstGeom prst="line">
                <a:avLst/>
              </a:prstGeom>
              <a:ln w="41275" cap="sq" cmpd="sng">
                <a:solidFill>
                  <a:schemeClr val="accent1"/>
                </a:solidFill>
                <a:prstDash val="solid"/>
                <a:headEnd type="none" w="med" len="med"/>
                <a:tailEnd type="none" w="med" len="med"/>
              </a:ln>
            </p:spPr>
          </p:sp>
          <p:sp>
            <p:nvSpPr>
              <p:cNvPr id="24004" name="直接连接符 24003"/>
              <p:cNvSpPr/>
              <p:nvPr/>
            </p:nvSpPr>
            <p:spPr>
              <a:xfrm flipH="1">
                <a:off x="2064" y="2064"/>
                <a:ext cx="432" cy="528"/>
              </a:xfrm>
              <a:prstGeom prst="line">
                <a:avLst/>
              </a:prstGeom>
              <a:ln w="41275" cap="sq" cmpd="sng">
                <a:solidFill>
                  <a:schemeClr val="accent1"/>
                </a:solidFill>
                <a:prstDash val="solid"/>
                <a:headEnd type="none" w="med" len="med"/>
                <a:tailEnd type="none" w="med" len="med"/>
              </a:ln>
            </p:spPr>
          </p:sp>
          <p:sp>
            <p:nvSpPr>
              <p:cNvPr id="24005" name="直接连接符 24004"/>
              <p:cNvSpPr/>
              <p:nvPr/>
            </p:nvSpPr>
            <p:spPr>
              <a:xfrm>
                <a:off x="2304" y="1680"/>
                <a:ext cx="0" cy="1248"/>
              </a:xfrm>
              <a:prstGeom prst="line">
                <a:avLst/>
              </a:prstGeom>
              <a:ln w="41275" cap="sq" cmpd="sng">
                <a:solidFill>
                  <a:schemeClr val="accent1"/>
                </a:solidFill>
                <a:prstDash val="solid"/>
                <a:headEnd type="none" w="med" len="med"/>
                <a:tailEnd type="none" w="med" len="med"/>
              </a:ln>
            </p:spPr>
          </p:sp>
        </p:grpSp>
        <p:sp>
          <p:nvSpPr>
            <p:cNvPr id="24006" name="椭圆 24005"/>
            <p:cNvSpPr/>
            <p:nvPr/>
          </p:nvSpPr>
          <p:spPr>
            <a:xfrm>
              <a:off x="2160" y="2208"/>
              <a:ext cx="209" cy="20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07" name="椭圆 24006"/>
            <p:cNvSpPr/>
            <p:nvPr/>
          </p:nvSpPr>
          <p:spPr>
            <a:xfrm>
              <a:off x="2880" y="2256"/>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08" name="椭圆 24007"/>
            <p:cNvSpPr/>
            <p:nvPr/>
          </p:nvSpPr>
          <p:spPr>
            <a:xfrm>
              <a:off x="2448" y="2016"/>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09" name="椭圆 24008"/>
            <p:cNvSpPr/>
            <p:nvPr/>
          </p:nvSpPr>
          <p:spPr>
            <a:xfrm>
              <a:off x="2256" y="2880"/>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10" name="椭圆 24009"/>
            <p:cNvSpPr/>
            <p:nvPr/>
          </p:nvSpPr>
          <p:spPr>
            <a:xfrm>
              <a:off x="2016" y="2496"/>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11" name="椭圆 24010"/>
            <p:cNvSpPr/>
            <p:nvPr/>
          </p:nvSpPr>
          <p:spPr>
            <a:xfrm>
              <a:off x="2208" y="1632"/>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12" name="椭圆 24011"/>
            <p:cNvSpPr/>
            <p:nvPr/>
          </p:nvSpPr>
          <p:spPr>
            <a:xfrm>
              <a:off x="1584" y="2256"/>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grpSp>
      <p:grpSp>
        <p:nvGrpSpPr>
          <p:cNvPr id="24013" name="组合 24012"/>
          <p:cNvGrpSpPr/>
          <p:nvPr/>
        </p:nvGrpSpPr>
        <p:grpSpPr>
          <a:xfrm>
            <a:off x="4038600" y="2362200"/>
            <a:ext cx="2246313" cy="2170113"/>
            <a:chOff x="1584" y="1632"/>
            <a:chExt cx="1415" cy="1367"/>
          </a:xfrm>
        </p:grpSpPr>
        <p:grpSp>
          <p:nvGrpSpPr>
            <p:cNvPr id="24014" name="组合 24013"/>
            <p:cNvGrpSpPr/>
            <p:nvPr/>
          </p:nvGrpSpPr>
          <p:grpSpPr>
            <a:xfrm>
              <a:off x="1632" y="1680"/>
              <a:ext cx="1296" cy="1248"/>
              <a:chOff x="1632" y="1680"/>
              <a:chExt cx="1296" cy="1248"/>
            </a:xfrm>
          </p:grpSpPr>
          <p:sp>
            <p:nvSpPr>
              <p:cNvPr id="24015" name="直接连接符 24014"/>
              <p:cNvSpPr/>
              <p:nvPr/>
            </p:nvSpPr>
            <p:spPr>
              <a:xfrm>
                <a:off x="1632" y="2304"/>
                <a:ext cx="1296" cy="0"/>
              </a:xfrm>
              <a:prstGeom prst="line">
                <a:avLst/>
              </a:prstGeom>
              <a:ln w="41275" cap="sq" cmpd="sng">
                <a:solidFill>
                  <a:schemeClr val="accent1"/>
                </a:solidFill>
                <a:prstDash val="solid"/>
                <a:headEnd type="none" w="med" len="med"/>
                <a:tailEnd type="none" w="med" len="med"/>
              </a:ln>
            </p:spPr>
          </p:sp>
          <p:sp>
            <p:nvSpPr>
              <p:cNvPr id="24016" name="直接连接符 24015"/>
              <p:cNvSpPr/>
              <p:nvPr/>
            </p:nvSpPr>
            <p:spPr>
              <a:xfrm flipH="1">
                <a:off x="2064" y="2064"/>
                <a:ext cx="432" cy="528"/>
              </a:xfrm>
              <a:prstGeom prst="line">
                <a:avLst/>
              </a:prstGeom>
              <a:ln w="41275" cap="sq" cmpd="sng">
                <a:solidFill>
                  <a:schemeClr val="accent1"/>
                </a:solidFill>
                <a:prstDash val="solid"/>
                <a:headEnd type="none" w="med" len="med"/>
                <a:tailEnd type="none" w="med" len="med"/>
              </a:ln>
            </p:spPr>
          </p:sp>
          <p:sp>
            <p:nvSpPr>
              <p:cNvPr id="24017" name="直接连接符 24016"/>
              <p:cNvSpPr/>
              <p:nvPr/>
            </p:nvSpPr>
            <p:spPr>
              <a:xfrm>
                <a:off x="2304" y="1680"/>
                <a:ext cx="0" cy="1248"/>
              </a:xfrm>
              <a:prstGeom prst="line">
                <a:avLst/>
              </a:prstGeom>
              <a:ln w="41275" cap="sq" cmpd="sng">
                <a:solidFill>
                  <a:schemeClr val="accent1"/>
                </a:solidFill>
                <a:prstDash val="solid"/>
                <a:headEnd type="none" w="med" len="med"/>
                <a:tailEnd type="none" w="med" len="med"/>
              </a:ln>
            </p:spPr>
          </p:sp>
        </p:grpSp>
        <p:sp>
          <p:nvSpPr>
            <p:cNvPr id="24018" name="椭圆 24017"/>
            <p:cNvSpPr/>
            <p:nvPr/>
          </p:nvSpPr>
          <p:spPr>
            <a:xfrm>
              <a:off x="2160" y="2208"/>
              <a:ext cx="209" cy="20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19" name="椭圆 24018"/>
            <p:cNvSpPr/>
            <p:nvPr/>
          </p:nvSpPr>
          <p:spPr>
            <a:xfrm>
              <a:off x="2880" y="225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20" name="椭圆 24019"/>
            <p:cNvSpPr/>
            <p:nvPr/>
          </p:nvSpPr>
          <p:spPr>
            <a:xfrm>
              <a:off x="2448" y="201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21" name="椭圆 24020"/>
            <p:cNvSpPr/>
            <p:nvPr/>
          </p:nvSpPr>
          <p:spPr>
            <a:xfrm>
              <a:off x="2256" y="2880"/>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22" name="椭圆 24021"/>
            <p:cNvSpPr/>
            <p:nvPr/>
          </p:nvSpPr>
          <p:spPr>
            <a:xfrm>
              <a:off x="2016" y="249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23" name="椭圆 24022"/>
            <p:cNvSpPr/>
            <p:nvPr/>
          </p:nvSpPr>
          <p:spPr>
            <a:xfrm>
              <a:off x="2208" y="1632"/>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24" name="椭圆 24023"/>
            <p:cNvSpPr/>
            <p:nvPr/>
          </p:nvSpPr>
          <p:spPr>
            <a:xfrm>
              <a:off x="1584" y="225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grpSp>
      <p:grpSp>
        <p:nvGrpSpPr>
          <p:cNvPr id="24025" name="组合 24024"/>
          <p:cNvGrpSpPr/>
          <p:nvPr/>
        </p:nvGrpSpPr>
        <p:grpSpPr>
          <a:xfrm>
            <a:off x="4038600" y="2362200"/>
            <a:ext cx="2246313" cy="2170113"/>
            <a:chOff x="1584" y="1632"/>
            <a:chExt cx="1415" cy="1367"/>
          </a:xfrm>
        </p:grpSpPr>
        <p:grpSp>
          <p:nvGrpSpPr>
            <p:cNvPr id="24026" name="组合 24025"/>
            <p:cNvGrpSpPr/>
            <p:nvPr/>
          </p:nvGrpSpPr>
          <p:grpSpPr>
            <a:xfrm>
              <a:off x="1632" y="1680"/>
              <a:ext cx="1296" cy="1248"/>
              <a:chOff x="1632" y="1680"/>
              <a:chExt cx="1296" cy="1248"/>
            </a:xfrm>
          </p:grpSpPr>
          <p:sp>
            <p:nvSpPr>
              <p:cNvPr id="24027" name="直接连接符 24026"/>
              <p:cNvSpPr/>
              <p:nvPr/>
            </p:nvSpPr>
            <p:spPr>
              <a:xfrm>
                <a:off x="1632" y="2304"/>
                <a:ext cx="1296" cy="0"/>
              </a:xfrm>
              <a:prstGeom prst="line">
                <a:avLst/>
              </a:prstGeom>
              <a:ln w="41275" cap="sq" cmpd="sng">
                <a:solidFill>
                  <a:schemeClr val="accent1"/>
                </a:solidFill>
                <a:prstDash val="solid"/>
                <a:headEnd type="none" w="med" len="med"/>
                <a:tailEnd type="none" w="med" len="med"/>
              </a:ln>
            </p:spPr>
          </p:sp>
          <p:sp>
            <p:nvSpPr>
              <p:cNvPr id="24028" name="直接连接符 24027"/>
              <p:cNvSpPr/>
              <p:nvPr/>
            </p:nvSpPr>
            <p:spPr>
              <a:xfrm flipH="1">
                <a:off x="2064" y="2064"/>
                <a:ext cx="432" cy="528"/>
              </a:xfrm>
              <a:prstGeom prst="line">
                <a:avLst/>
              </a:prstGeom>
              <a:ln w="41275" cap="sq" cmpd="sng">
                <a:solidFill>
                  <a:schemeClr val="accent1"/>
                </a:solidFill>
                <a:prstDash val="solid"/>
                <a:headEnd type="none" w="med" len="med"/>
                <a:tailEnd type="none" w="med" len="med"/>
              </a:ln>
            </p:spPr>
          </p:sp>
          <p:sp>
            <p:nvSpPr>
              <p:cNvPr id="24029" name="直接连接符 24028"/>
              <p:cNvSpPr/>
              <p:nvPr/>
            </p:nvSpPr>
            <p:spPr>
              <a:xfrm>
                <a:off x="2304" y="1680"/>
                <a:ext cx="0" cy="1248"/>
              </a:xfrm>
              <a:prstGeom prst="line">
                <a:avLst/>
              </a:prstGeom>
              <a:ln w="41275" cap="sq" cmpd="sng">
                <a:solidFill>
                  <a:schemeClr val="accent1"/>
                </a:solidFill>
                <a:prstDash val="solid"/>
                <a:headEnd type="none" w="med" len="med"/>
                <a:tailEnd type="none" w="med" len="med"/>
              </a:ln>
            </p:spPr>
          </p:sp>
        </p:grpSp>
        <p:sp>
          <p:nvSpPr>
            <p:cNvPr id="24030" name="椭圆 24029"/>
            <p:cNvSpPr/>
            <p:nvPr/>
          </p:nvSpPr>
          <p:spPr>
            <a:xfrm>
              <a:off x="2160" y="2208"/>
              <a:ext cx="209" cy="20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31" name="椭圆 24030"/>
            <p:cNvSpPr/>
            <p:nvPr/>
          </p:nvSpPr>
          <p:spPr>
            <a:xfrm>
              <a:off x="2880" y="2256"/>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32" name="椭圆 24031"/>
            <p:cNvSpPr/>
            <p:nvPr/>
          </p:nvSpPr>
          <p:spPr>
            <a:xfrm>
              <a:off x="2448" y="2016"/>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33" name="椭圆 24032"/>
            <p:cNvSpPr/>
            <p:nvPr/>
          </p:nvSpPr>
          <p:spPr>
            <a:xfrm>
              <a:off x="2256" y="2880"/>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34" name="椭圆 24033"/>
            <p:cNvSpPr/>
            <p:nvPr/>
          </p:nvSpPr>
          <p:spPr>
            <a:xfrm>
              <a:off x="2016" y="2496"/>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35" name="椭圆 24034"/>
            <p:cNvSpPr/>
            <p:nvPr/>
          </p:nvSpPr>
          <p:spPr>
            <a:xfrm>
              <a:off x="2208" y="1632"/>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36" name="椭圆 24035"/>
            <p:cNvSpPr/>
            <p:nvPr/>
          </p:nvSpPr>
          <p:spPr>
            <a:xfrm>
              <a:off x="1584" y="2256"/>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grpSp>
      <p:grpSp>
        <p:nvGrpSpPr>
          <p:cNvPr id="24037" name="组合 24036"/>
          <p:cNvGrpSpPr/>
          <p:nvPr/>
        </p:nvGrpSpPr>
        <p:grpSpPr>
          <a:xfrm>
            <a:off x="4038600" y="2362200"/>
            <a:ext cx="2246313" cy="2170113"/>
            <a:chOff x="1584" y="1632"/>
            <a:chExt cx="1415" cy="1367"/>
          </a:xfrm>
        </p:grpSpPr>
        <p:grpSp>
          <p:nvGrpSpPr>
            <p:cNvPr id="24038" name="组合 24037"/>
            <p:cNvGrpSpPr/>
            <p:nvPr/>
          </p:nvGrpSpPr>
          <p:grpSpPr>
            <a:xfrm>
              <a:off x="1632" y="1680"/>
              <a:ext cx="1296" cy="1248"/>
              <a:chOff x="1632" y="1680"/>
              <a:chExt cx="1296" cy="1248"/>
            </a:xfrm>
          </p:grpSpPr>
          <p:sp>
            <p:nvSpPr>
              <p:cNvPr id="24039" name="直接连接符 24038"/>
              <p:cNvSpPr/>
              <p:nvPr/>
            </p:nvSpPr>
            <p:spPr>
              <a:xfrm>
                <a:off x="1632" y="2304"/>
                <a:ext cx="1296" cy="0"/>
              </a:xfrm>
              <a:prstGeom prst="line">
                <a:avLst/>
              </a:prstGeom>
              <a:ln w="41275" cap="sq" cmpd="sng">
                <a:solidFill>
                  <a:schemeClr val="accent1"/>
                </a:solidFill>
                <a:prstDash val="solid"/>
                <a:headEnd type="none" w="med" len="med"/>
                <a:tailEnd type="none" w="med" len="med"/>
              </a:ln>
            </p:spPr>
          </p:sp>
          <p:sp>
            <p:nvSpPr>
              <p:cNvPr id="24040" name="直接连接符 24039"/>
              <p:cNvSpPr/>
              <p:nvPr/>
            </p:nvSpPr>
            <p:spPr>
              <a:xfrm flipH="1">
                <a:off x="2064" y="2064"/>
                <a:ext cx="432" cy="528"/>
              </a:xfrm>
              <a:prstGeom prst="line">
                <a:avLst/>
              </a:prstGeom>
              <a:ln w="41275" cap="sq" cmpd="sng">
                <a:solidFill>
                  <a:schemeClr val="accent1"/>
                </a:solidFill>
                <a:prstDash val="solid"/>
                <a:headEnd type="none" w="med" len="med"/>
                <a:tailEnd type="none" w="med" len="med"/>
              </a:ln>
            </p:spPr>
          </p:sp>
          <p:sp>
            <p:nvSpPr>
              <p:cNvPr id="24041" name="直接连接符 24040"/>
              <p:cNvSpPr/>
              <p:nvPr/>
            </p:nvSpPr>
            <p:spPr>
              <a:xfrm>
                <a:off x="2304" y="1680"/>
                <a:ext cx="0" cy="1248"/>
              </a:xfrm>
              <a:prstGeom prst="line">
                <a:avLst/>
              </a:prstGeom>
              <a:ln w="41275" cap="sq" cmpd="sng">
                <a:solidFill>
                  <a:schemeClr val="accent1"/>
                </a:solidFill>
                <a:prstDash val="solid"/>
                <a:headEnd type="none" w="med" len="med"/>
                <a:tailEnd type="none" w="med" len="med"/>
              </a:ln>
            </p:spPr>
          </p:sp>
        </p:grpSp>
        <p:sp>
          <p:nvSpPr>
            <p:cNvPr id="24042" name="椭圆 24041"/>
            <p:cNvSpPr/>
            <p:nvPr/>
          </p:nvSpPr>
          <p:spPr>
            <a:xfrm>
              <a:off x="2160" y="2208"/>
              <a:ext cx="209" cy="20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43" name="椭圆 24042"/>
            <p:cNvSpPr/>
            <p:nvPr/>
          </p:nvSpPr>
          <p:spPr>
            <a:xfrm>
              <a:off x="2880" y="225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44" name="椭圆 24043"/>
            <p:cNvSpPr/>
            <p:nvPr/>
          </p:nvSpPr>
          <p:spPr>
            <a:xfrm>
              <a:off x="2448" y="201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45" name="椭圆 24044"/>
            <p:cNvSpPr/>
            <p:nvPr/>
          </p:nvSpPr>
          <p:spPr>
            <a:xfrm>
              <a:off x="2256" y="2880"/>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46" name="椭圆 24045"/>
            <p:cNvSpPr/>
            <p:nvPr/>
          </p:nvSpPr>
          <p:spPr>
            <a:xfrm>
              <a:off x="2016" y="249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47" name="椭圆 24046"/>
            <p:cNvSpPr/>
            <p:nvPr/>
          </p:nvSpPr>
          <p:spPr>
            <a:xfrm>
              <a:off x="2208" y="1632"/>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48" name="椭圆 24047"/>
            <p:cNvSpPr/>
            <p:nvPr/>
          </p:nvSpPr>
          <p:spPr>
            <a:xfrm>
              <a:off x="1584" y="225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grpSp>
      <p:grpSp>
        <p:nvGrpSpPr>
          <p:cNvPr id="24049" name="组合 24048"/>
          <p:cNvGrpSpPr/>
          <p:nvPr/>
        </p:nvGrpSpPr>
        <p:grpSpPr>
          <a:xfrm>
            <a:off x="4038600" y="2362200"/>
            <a:ext cx="2246313" cy="2170113"/>
            <a:chOff x="1584" y="1632"/>
            <a:chExt cx="1415" cy="1367"/>
          </a:xfrm>
        </p:grpSpPr>
        <p:grpSp>
          <p:nvGrpSpPr>
            <p:cNvPr id="24050" name="组合 24049"/>
            <p:cNvGrpSpPr/>
            <p:nvPr/>
          </p:nvGrpSpPr>
          <p:grpSpPr>
            <a:xfrm>
              <a:off x="1632" y="1680"/>
              <a:ext cx="1296" cy="1248"/>
              <a:chOff x="1632" y="1680"/>
              <a:chExt cx="1296" cy="1248"/>
            </a:xfrm>
          </p:grpSpPr>
          <p:sp>
            <p:nvSpPr>
              <p:cNvPr id="24051" name="直接连接符 24050"/>
              <p:cNvSpPr/>
              <p:nvPr/>
            </p:nvSpPr>
            <p:spPr>
              <a:xfrm>
                <a:off x="1632" y="2304"/>
                <a:ext cx="1296" cy="0"/>
              </a:xfrm>
              <a:prstGeom prst="line">
                <a:avLst/>
              </a:prstGeom>
              <a:ln w="41275" cap="sq" cmpd="sng">
                <a:solidFill>
                  <a:schemeClr val="accent1"/>
                </a:solidFill>
                <a:prstDash val="solid"/>
                <a:headEnd type="none" w="med" len="med"/>
                <a:tailEnd type="none" w="med" len="med"/>
              </a:ln>
            </p:spPr>
          </p:sp>
          <p:sp>
            <p:nvSpPr>
              <p:cNvPr id="24052" name="直接连接符 24051"/>
              <p:cNvSpPr/>
              <p:nvPr/>
            </p:nvSpPr>
            <p:spPr>
              <a:xfrm flipH="1">
                <a:off x="2064" y="2064"/>
                <a:ext cx="432" cy="528"/>
              </a:xfrm>
              <a:prstGeom prst="line">
                <a:avLst/>
              </a:prstGeom>
              <a:ln w="41275" cap="sq" cmpd="sng">
                <a:solidFill>
                  <a:schemeClr val="accent1"/>
                </a:solidFill>
                <a:prstDash val="solid"/>
                <a:headEnd type="none" w="med" len="med"/>
                <a:tailEnd type="none" w="med" len="med"/>
              </a:ln>
            </p:spPr>
          </p:sp>
          <p:sp>
            <p:nvSpPr>
              <p:cNvPr id="24053" name="直接连接符 24052"/>
              <p:cNvSpPr/>
              <p:nvPr/>
            </p:nvSpPr>
            <p:spPr>
              <a:xfrm>
                <a:off x="2304" y="1680"/>
                <a:ext cx="0" cy="1248"/>
              </a:xfrm>
              <a:prstGeom prst="line">
                <a:avLst/>
              </a:prstGeom>
              <a:ln w="41275" cap="sq" cmpd="sng">
                <a:solidFill>
                  <a:schemeClr val="accent1"/>
                </a:solidFill>
                <a:prstDash val="solid"/>
                <a:headEnd type="none" w="med" len="med"/>
                <a:tailEnd type="none" w="med" len="med"/>
              </a:ln>
            </p:spPr>
          </p:sp>
        </p:grpSp>
        <p:sp>
          <p:nvSpPr>
            <p:cNvPr id="24054" name="椭圆 24053"/>
            <p:cNvSpPr/>
            <p:nvPr/>
          </p:nvSpPr>
          <p:spPr>
            <a:xfrm>
              <a:off x="2160" y="2208"/>
              <a:ext cx="209" cy="20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55" name="椭圆 24054"/>
            <p:cNvSpPr/>
            <p:nvPr/>
          </p:nvSpPr>
          <p:spPr>
            <a:xfrm>
              <a:off x="2880" y="2256"/>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56" name="椭圆 24055"/>
            <p:cNvSpPr/>
            <p:nvPr/>
          </p:nvSpPr>
          <p:spPr>
            <a:xfrm>
              <a:off x="2448" y="2016"/>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57" name="椭圆 24056"/>
            <p:cNvSpPr/>
            <p:nvPr/>
          </p:nvSpPr>
          <p:spPr>
            <a:xfrm>
              <a:off x="2256" y="2880"/>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58" name="椭圆 24057"/>
            <p:cNvSpPr/>
            <p:nvPr/>
          </p:nvSpPr>
          <p:spPr>
            <a:xfrm>
              <a:off x="2016" y="2496"/>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59" name="椭圆 24058"/>
            <p:cNvSpPr/>
            <p:nvPr/>
          </p:nvSpPr>
          <p:spPr>
            <a:xfrm>
              <a:off x="2208" y="1632"/>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60" name="椭圆 24059"/>
            <p:cNvSpPr/>
            <p:nvPr/>
          </p:nvSpPr>
          <p:spPr>
            <a:xfrm>
              <a:off x="1584" y="2256"/>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grpSp>
      <p:grpSp>
        <p:nvGrpSpPr>
          <p:cNvPr id="24061" name="组合 24060"/>
          <p:cNvGrpSpPr/>
          <p:nvPr/>
        </p:nvGrpSpPr>
        <p:grpSpPr>
          <a:xfrm>
            <a:off x="4038600" y="2362200"/>
            <a:ext cx="2246313" cy="2170113"/>
            <a:chOff x="1584" y="1632"/>
            <a:chExt cx="1415" cy="1367"/>
          </a:xfrm>
        </p:grpSpPr>
        <p:grpSp>
          <p:nvGrpSpPr>
            <p:cNvPr id="24062" name="组合 24061"/>
            <p:cNvGrpSpPr/>
            <p:nvPr/>
          </p:nvGrpSpPr>
          <p:grpSpPr>
            <a:xfrm>
              <a:off x="1632" y="1680"/>
              <a:ext cx="1296" cy="1248"/>
              <a:chOff x="1632" y="1680"/>
              <a:chExt cx="1296" cy="1248"/>
            </a:xfrm>
          </p:grpSpPr>
          <p:sp>
            <p:nvSpPr>
              <p:cNvPr id="24063" name="直接连接符 24062"/>
              <p:cNvSpPr/>
              <p:nvPr/>
            </p:nvSpPr>
            <p:spPr>
              <a:xfrm>
                <a:off x="1632" y="2304"/>
                <a:ext cx="1296" cy="0"/>
              </a:xfrm>
              <a:prstGeom prst="line">
                <a:avLst/>
              </a:prstGeom>
              <a:ln w="41275" cap="sq" cmpd="sng">
                <a:solidFill>
                  <a:schemeClr val="accent1"/>
                </a:solidFill>
                <a:prstDash val="solid"/>
                <a:headEnd type="none" w="med" len="med"/>
                <a:tailEnd type="none" w="med" len="med"/>
              </a:ln>
            </p:spPr>
          </p:sp>
          <p:sp>
            <p:nvSpPr>
              <p:cNvPr id="24064" name="直接连接符 24063"/>
              <p:cNvSpPr/>
              <p:nvPr/>
            </p:nvSpPr>
            <p:spPr>
              <a:xfrm flipH="1">
                <a:off x="2064" y="2064"/>
                <a:ext cx="432" cy="528"/>
              </a:xfrm>
              <a:prstGeom prst="line">
                <a:avLst/>
              </a:prstGeom>
              <a:ln w="41275" cap="sq" cmpd="sng">
                <a:solidFill>
                  <a:schemeClr val="accent1"/>
                </a:solidFill>
                <a:prstDash val="solid"/>
                <a:headEnd type="none" w="med" len="med"/>
                <a:tailEnd type="none" w="med" len="med"/>
              </a:ln>
            </p:spPr>
          </p:sp>
          <p:sp>
            <p:nvSpPr>
              <p:cNvPr id="24065" name="直接连接符 24064"/>
              <p:cNvSpPr/>
              <p:nvPr/>
            </p:nvSpPr>
            <p:spPr>
              <a:xfrm>
                <a:off x="2304" y="1680"/>
                <a:ext cx="0" cy="1248"/>
              </a:xfrm>
              <a:prstGeom prst="line">
                <a:avLst/>
              </a:prstGeom>
              <a:ln w="41275" cap="sq" cmpd="sng">
                <a:solidFill>
                  <a:schemeClr val="accent1"/>
                </a:solidFill>
                <a:prstDash val="solid"/>
                <a:headEnd type="none" w="med" len="med"/>
                <a:tailEnd type="none" w="med" len="med"/>
              </a:ln>
            </p:spPr>
          </p:sp>
        </p:grpSp>
        <p:sp>
          <p:nvSpPr>
            <p:cNvPr id="24066" name="椭圆 24065"/>
            <p:cNvSpPr/>
            <p:nvPr/>
          </p:nvSpPr>
          <p:spPr>
            <a:xfrm>
              <a:off x="2160" y="2208"/>
              <a:ext cx="209" cy="20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67" name="椭圆 24066"/>
            <p:cNvSpPr/>
            <p:nvPr/>
          </p:nvSpPr>
          <p:spPr>
            <a:xfrm>
              <a:off x="2880" y="225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68" name="椭圆 24067"/>
            <p:cNvSpPr/>
            <p:nvPr/>
          </p:nvSpPr>
          <p:spPr>
            <a:xfrm>
              <a:off x="2448" y="201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69" name="椭圆 24068"/>
            <p:cNvSpPr/>
            <p:nvPr/>
          </p:nvSpPr>
          <p:spPr>
            <a:xfrm>
              <a:off x="2256" y="2880"/>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70" name="椭圆 24069"/>
            <p:cNvSpPr/>
            <p:nvPr/>
          </p:nvSpPr>
          <p:spPr>
            <a:xfrm>
              <a:off x="2016" y="249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71" name="椭圆 24070"/>
            <p:cNvSpPr/>
            <p:nvPr/>
          </p:nvSpPr>
          <p:spPr>
            <a:xfrm>
              <a:off x="2208" y="1632"/>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72" name="椭圆 24071"/>
            <p:cNvSpPr/>
            <p:nvPr/>
          </p:nvSpPr>
          <p:spPr>
            <a:xfrm>
              <a:off x="1584" y="225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grpSp>
      <p:grpSp>
        <p:nvGrpSpPr>
          <p:cNvPr id="24073" name="组合 24072"/>
          <p:cNvGrpSpPr/>
          <p:nvPr/>
        </p:nvGrpSpPr>
        <p:grpSpPr>
          <a:xfrm>
            <a:off x="4038600" y="2362200"/>
            <a:ext cx="2246313" cy="2170113"/>
            <a:chOff x="1584" y="1632"/>
            <a:chExt cx="1415" cy="1367"/>
          </a:xfrm>
        </p:grpSpPr>
        <p:grpSp>
          <p:nvGrpSpPr>
            <p:cNvPr id="24074" name="组合 24073"/>
            <p:cNvGrpSpPr/>
            <p:nvPr/>
          </p:nvGrpSpPr>
          <p:grpSpPr>
            <a:xfrm>
              <a:off x="1632" y="1680"/>
              <a:ext cx="1296" cy="1248"/>
              <a:chOff x="1632" y="1680"/>
              <a:chExt cx="1296" cy="1248"/>
            </a:xfrm>
          </p:grpSpPr>
          <p:sp>
            <p:nvSpPr>
              <p:cNvPr id="24075" name="直接连接符 24074"/>
              <p:cNvSpPr/>
              <p:nvPr/>
            </p:nvSpPr>
            <p:spPr>
              <a:xfrm>
                <a:off x="1632" y="2304"/>
                <a:ext cx="1296" cy="0"/>
              </a:xfrm>
              <a:prstGeom prst="line">
                <a:avLst/>
              </a:prstGeom>
              <a:ln w="41275" cap="sq" cmpd="sng">
                <a:solidFill>
                  <a:schemeClr val="accent1"/>
                </a:solidFill>
                <a:prstDash val="solid"/>
                <a:headEnd type="none" w="med" len="med"/>
                <a:tailEnd type="none" w="med" len="med"/>
              </a:ln>
            </p:spPr>
          </p:sp>
          <p:sp>
            <p:nvSpPr>
              <p:cNvPr id="24076" name="直接连接符 24075"/>
              <p:cNvSpPr/>
              <p:nvPr/>
            </p:nvSpPr>
            <p:spPr>
              <a:xfrm flipH="1">
                <a:off x="2064" y="2064"/>
                <a:ext cx="432" cy="528"/>
              </a:xfrm>
              <a:prstGeom prst="line">
                <a:avLst/>
              </a:prstGeom>
              <a:ln w="41275" cap="sq" cmpd="sng">
                <a:solidFill>
                  <a:schemeClr val="accent1"/>
                </a:solidFill>
                <a:prstDash val="solid"/>
                <a:headEnd type="none" w="med" len="med"/>
                <a:tailEnd type="none" w="med" len="med"/>
              </a:ln>
            </p:spPr>
          </p:sp>
          <p:sp>
            <p:nvSpPr>
              <p:cNvPr id="24077" name="直接连接符 24076"/>
              <p:cNvSpPr/>
              <p:nvPr/>
            </p:nvSpPr>
            <p:spPr>
              <a:xfrm>
                <a:off x="2304" y="1680"/>
                <a:ext cx="0" cy="1248"/>
              </a:xfrm>
              <a:prstGeom prst="line">
                <a:avLst/>
              </a:prstGeom>
              <a:ln w="41275" cap="sq" cmpd="sng">
                <a:solidFill>
                  <a:schemeClr val="accent1"/>
                </a:solidFill>
                <a:prstDash val="solid"/>
                <a:headEnd type="none" w="med" len="med"/>
                <a:tailEnd type="none" w="med" len="med"/>
              </a:ln>
            </p:spPr>
          </p:sp>
        </p:grpSp>
        <p:sp>
          <p:nvSpPr>
            <p:cNvPr id="24078" name="椭圆 24077"/>
            <p:cNvSpPr/>
            <p:nvPr/>
          </p:nvSpPr>
          <p:spPr>
            <a:xfrm>
              <a:off x="2160" y="2208"/>
              <a:ext cx="209" cy="20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79" name="椭圆 24078"/>
            <p:cNvSpPr/>
            <p:nvPr/>
          </p:nvSpPr>
          <p:spPr>
            <a:xfrm>
              <a:off x="2880" y="2256"/>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80" name="椭圆 24079"/>
            <p:cNvSpPr/>
            <p:nvPr/>
          </p:nvSpPr>
          <p:spPr>
            <a:xfrm>
              <a:off x="2448" y="2016"/>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81" name="椭圆 24080"/>
            <p:cNvSpPr/>
            <p:nvPr/>
          </p:nvSpPr>
          <p:spPr>
            <a:xfrm>
              <a:off x="2256" y="2880"/>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82" name="椭圆 24081"/>
            <p:cNvSpPr/>
            <p:nvPr/>
          </p:nvSpPr>
          <p:spPr>
            <a:xfrm>
              <a:off x="2016" y="2496"/>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83" name="椭圆 24082"/>
            <p:cNvSpPr/>
            <p:nvPr/>
          </p:nvSpPr>
          <p:spPr>
            <a:xfrm>
              <a:off x="2208" y="1632"/>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sp>
          <p:nvSpPr>
            <p:cNvPr id="24084" name="椭圆 24083"/>
            <p:cNvSpPr/>
            <p:nvPr/>
          </p:nvSpPr>
          <p:spPr>
            <a:xfrm>
              <a:off x="1584" y="2256"/>
              <a:ext cx="119" cy="119"/>
            </a:xfrm>
            <a:prstGeom prst="ellipse">
              <a:avLst/>
            </a:prstGeom>
            <a:gradFill rotWithShape="0">
              <a:gsLst>
                <a:gs pos="0">
                  <a:schemeClr val="accent1"/>
                </a:gs>
                <a:gs pos="100000">
                  <a:schemeClr val="accent2"/>
                </a:gs>
              </a:gsLst>
              <a:path path="shape">
                <a:fillToRect l="50000" t="50000" r="50000" b="50000"/>
              </a:path>
              <a:tileRect/>
            </a:gradFill>
            <a:ln w="12700">
              <a:noFill/>
            </a:ln>
          </p:spPr>
          <p:txBody>
            <a:bodyPr/>
            <a:p>
              <a:endParaRPr lang="zh-CN" altLang="en-US"/>
            </a:p>
          </p:txBody>
        </p:sp>
      </p:grpSp>
      <p:grpSp>
        <p:nvGrpSpPr>
          <p:cNvPr id="24085" name="组合 24084"/>
          <p:cNvGrpSpPr/>
          <p:nvPr/>
        </p:nvGrpSpPr>
        <p:grpSpPr>
          <a:xfrm>
            <a:off x="4038600" y="2362200"/>
            <a:ext cx="2246313" cy="2170113"/>
            <a:chOff x="1584" y="1632"/>
            <a:chExt cx="1415" cy="1367"/>
          </a:xfrm>
        </p:grpSpPr>
        <p:grpSp>
          <p:nvGrpSpPr>
            <p:cNvPr id="24086" name="组合 24085"/>
            <p:cNvGrpSpPr/>
            <p:nvPr/>
          </p:nvGrpSpPr>
          <p:grpSpPr>
            <a:xfrm>
              <a:off x="1632" y="1680"/>
              <a:ext cx="1296" cy="1248"/>
              <a:chOff x="1632" y="1680"/>
              <a:chExt cx="1296" cy="1248"/>
            </a:xfrm>
          </p:grpSpPr>
          <p:sp>
            <p:nvSpPr>
              <p:cNvPr id="24087" name="直接连接符 24086"/>
              <p:cNvSpPr/>
              <p:nvPr/>
            </p:nvSpPr>
            <p:spPr>
              <a:xfrm>
                <a:off x="1632" y="2304"/>
                <a:ext cx="1296" cy="0"/>
              </a:xfrm>
              <a:prstGeom prst="line">
                <a:avLst/>
              </a:prstGeom>
              <a:ln w="41275" cap="sq" cmpd="sng">
                <a:solidFill>
                  <a:schemeClr val="accent1"/>
                </a:solidFill>
                <a:prstDash val="solid"/>
                <a:headEnd type="none" w="med" len="med"/>
                <a:tailEnd type="none" w="med" len="med"/>
              </a:ln>
            </p:spPr>
          </p:sp>
          <p:sp>
            <p:nvSpPr>
              <p:cNvPr id="24088" name="直接连接符 24087"/>
              <p:cNvSpPr/>
              <p:nvPr/>
            </p:nvSpPr>
            <p:spPr>
              <a:xfrm flipH="1">
                <a:off x="2064" y="2064"/>
                <a:ext cx="432" cy="528"/>
              </a:xfrm>
              <a:prstGeom prst="line">
                <a:avLst/>
              </a:prstGeom>
              <a:ln w="41275" cap="sq" cmpd="sng">
                <a:solidFill>
                  <a:schemeClr val="accent1"/>
                </a:solidFill>
                <a:prstDash val="solid"/>
                <a:headEnd type="none" w="med" len="med"/>
                <a:tailEnd type="none" w="med" len="med"/>
              </a:ln>
            </p:spPr>
          </p:sp>
          <p:sp>
            <p:nvSpPr>
              <p:cNvPr id="24089" name="直接连接符 24088"/>
              <p:cNvSpPr/>
              <p:nvPr/>
            </p:nvSpPr>
            <p:spPr>
              <a:xfrm>
                <a:off x="2304" y="1680"/>
                <a:ext cx="0" cy="1248"/>
              </a:xfrm>
              <a:prstGeom prst="line">
                <a:avLst/>
              </a:prstGeom>
              <a:ln w="41275" cap="sq" cmpd="sng">
                <a:solidFill>
                  <a:schemeClr val="accent1"/>
                </a:solidFill>
                <a:prstDash val="solid"/>
                <a:headEnd type="none" w="med" len="med"/>
                <a:tailEnd type="none" w="med" len="med"/>
              </a:ln>
            </p:spPr>
          </p:sp>
        </p:grpSp>
        <p:sp>
          <p:nvSpPr>
            <p:cNvPr id="24090" name="椭圆 24089"/>
            <p:cNvSpPr/>
            <p:nvPr/>
          </p:nvSpPr>
          <p:spPr>
            <a:xfrm>
              <a:off x="2160" y="2208"/>
              <a:ext cx="209" cy="20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91" name="椭圆 24090"/>
            <p:cNvSpPr/>
            <p:nvPr/>
          </p:nvSpPr>
          <p:spPr>
            <a:xfrm>
              <a:off x="2880" y="225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92" name="椭圆 24091"/>
            <p:cNvSpPr/>
            <p:nvPr/>
          </p:nvSpPr>
          <p:spPr>
            <a:xfrm>
              <a:off x="2448" y="201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93" name="椭圆 24092"/>
            <p:cNvSpPr/>
            <p:nvPr/>
          </p:nvSpPr>
          <p:spPr>
            <a:xfrm>
              <a:off x="2256" y="2880"/>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94" name="椭圆 24093"/>
            <p:cNvSpPr/>
            <p:nvPr/>
          </p:nvSpPr>
          <p:spPr>
            <a:xfrm>
              <a:off x="2016" y="249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95" name="椭圆 24094"/>
            <p:cNvSpPr/>
            <p:nvPr/>
          </p:nvSpPr>
          <p:spPr>
            <a:xfrm>
              <a:off x="2208" y="1632"/>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sp>
          <p:nvSpPr>
            <p:cNvPr id="24096" name="椭圆 24095"/>
            <p:cNvSpPr/>
            <p:nvPr/>
          </p:nvSpPr>
          <p:spPr>
            <a:xfrm>
              <a:off x="1584" y="2256"/>
              <a:ext cx="119" cy="119"/>
            </a:xfrm>
            <a:prstGeom prst="ellipse">
              <a:avLst/>
            </a:prstGeom>
            <a:gradFill rotWithShape="0">
              <a:gsLst>
                <a:gs pos="0">
                  <a:schemeClr val="accent1"/>
                </a:gs>
                <a:gs pos="100000">
                  <a:srgbClr val="808000"/>
                </a:gs>
              </a:gsLst>
              <a:path path="shape">
                <a:fillToRect l="50000" t="50000" r="50000" b="50000"/>
              </a:path>
              <a:tileRect/>
            </a:gradFill>
            <a:ln w="12700">
              <a:noFill/>
            </a:ln>
          </p:spPr>
          <p:txBody>
            <a:bodyPr/>
            <a:p>
              <a:endParaRPr lang="zh-CN" altLang="en-US"/>
            </a:p>
          </p:txBody>
        </p:sp>
      </p:grpSp>
      <p:grpSp>
        <p:nvGrpSpPr>
          <p:cNvPr id="24097" name="组合 24096"/>
          <p:cNvGrpSpPr/>
          <p:nvPr/>
        </p:nvGrpSpPr>
        <p:grpSpPr>
          <a:xfrm>
            <a:off x="4038600" y="2362200"/>
            <a:ext cx="2246313" cy="2170113"/>
            <a:chOff x="3888" y="624"/>
            <a:chExt cx="1415" cy="1367"/>
          </a:xfrm>
        </p:grpSpPr>
        <p:grpSp>
          <p:nvGrpSpPr>
            <p:cNvPr id="24098" name="组合 24097"/>
            <p:cNvGrpSpPr/>
            <p:nvPr/>
          </p:nvGrpSpPr>
          <p:grpSpPr>
            <a:xfrm>
              <a:off x="3936" y="672"/>
              <a:ext cx="1296" cy="1248"/>
              <a:chOff x="1632" y="1680"/>
              <a:chExt cx="1296" cy="1248"/>
            </a:xfrm>
          </p:grpSpPr>
          <p:sp>
            <p:nvSpPr>
              <p:cNvPr id="24099" name="直接连接符 24098"/>
              <p:cNvSpPr/>
              <p:nvPr/>
            </p:nvSpPr>
            <p:spPr>
              <a:xfrm>
                <a:off x="1632" y="2304"/>
                <a:ext cx="1296" cy="0"/>
              </a:xfrm>
              <a:prstGeom prst="line">
                <a:avLst/>
              </a:prstGeom>
              <a:ln w="41275" cap="sq" cmpd="sng">
                <a:solidFill>
                  <a:schemeClr val="accent1"/>
                </a:solidFill>
                <a:prstDash val="solid"/>
                <a:headEnd type="none" w="med" len="med"/>
                <a:tailEnd type="none" w="med" len="med"/>
              </a:ln>
            </p:spPr>
          </p:sp>
          <p:sp>
            <p:nvSpPr>
              <p:cNvPr id="24100" name="直接连接符 24099"/>
              <p:cNvSpPr/>
              <p:nvPr/>
            </p:nvSpPr>
            <p:spPr>
              <a:xfrm flipH="1">
                <a:off x="2064" y="2064"/>
                <a:ext cx="432" cy="528"/>
              </a:xfrm>
              <a:prstGeom prst="line">
                <a:avLst/>
              </a:prstGeom>
              <a:ln w="41275" cap="sq" cmpd="sng">
                <a:solidFill>
                  <a:schemeClr val="accent1"/>
                </a:solidFill>
                <a:prstDash val="solid"/>
                <a:headEnd type="none" w="med" len="med"/>
                <a:tailEnd type="none" w="med" len="med"/>
              </a:ln>
            </p:spPr>
          </p:sp>
          <p:sp>
            <p:nvSpPr>
              <p:cNvPr id="24101" name="直接连接符 24100"/>
              <p:cNvSpPr/>
              <p:nvPr/>
            </p:nvSpPr>
            <p:spPr>
              <a:xfrm>
                <a:off x="2304" y="1680"/>
                <a:ext cx="0" cy="1248"/>
              </a:xfrm>
              <a:prstGeom prst="line">
                <a:avLst/>
              </a:prstGeom>
              <a:ln w="41275" cap="sq" cmpd="sng">
                <a:solidFill>
                  <a:schemeClr val="accent1"/>
                </a:solidFill>
                <a:prstDash val="solid"/>
                <a:headEnd type="none" w="med" len="med"/>
                <a:tailEnd type="none" w="med" len="med"/>
              </a:ln>
            </p:spPr>
          </p:sp>
        </p:grpSp>
        <p:sp>
          <p:nvSpPr>
            <p:cNvPr id="24102" name="椭圆 24101"/>
            <p:cNvSpPr/>
            <p:nvPr/>
          </p:nvSpPr>
          <p:spPr>
            <a:xfrm>
              <a:off x="4464" y="1200"/>
              <a:ext cx="209" cy="209"/>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grpSp>
          <p:nvGrpSpPr>
            <p:cNvPr id="24103" name="组合 24102"/>
            <p:cNvGrpSpPr/>
            <p:nvPr/>
          </p:nvGrpSpPr>
          <p:grpSpPr>
            <a:xfrm>
              <a:off x="3888" y="624"/>
              <a:ext cx="1415" cy="1367"/>
              <a:chOff x="3888" y="624"/>
              <a:chExt cx="1415" cy="1367"/>
            </a:xfrm>
          </p:grpSpPr>
          <p:sp>
            <p:nvSpPr>
              <p:cNvPr id="24104" name="椭圆 24103"/>
              <p:cNvSpPr/>
              <p:nvPr/>
            </p:nvSpPr>
            <p:spPr>
              <a:xfrm>
                <a:off x="5184" y="1248"/>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4105" name="椭圆 24104"/>
              <p:cNvSpPr/>
              <p:nvPr/>
            </p:nvSpPr>
            <p:spPr>
              <a:xfrm>
                <a:off x="4752" y="1008"/>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4106" name="椭圆 24105"/>
              <p:cNvSpPr/>
              <p:nvPr/>
            </p:nvSpPr>
            <p:spPr>
              <a:xfrm>
                <a:off x="4560" y="1872"/>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4107" name="椭圆 24106"/>
              <p:cNvSpPr/>
              <p:nvPr/>
            </p:nvSpPr>
            <p:spPr>
              <a:xfrm>
                <a:off x="4320" y="1488"/>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4108" name="椭圆 24107"/>
              <p:cNvSpPr/>
              <p:nvPr/>
            </p:nvSpPr>
            <p:spPr>
              <a:xfrm>
                <a:off x="4512" y="624"/>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4109" name="椭圆 24108"/>
              <p:cNvSpPr/>
              <p:nvPr/>
            </p:nvSpPr>
            <p:spPr>
              <a:xfrm>
                <a:off x="3888" y="1248"/>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grpSp>
      </p:grpSp>
      <p:sp>
        <p:nvSpPr>
          <p:cNvPr id="24110" name="直接连接符 24109"/>
          <p:cNvSpPr/>
          <p:nvPr/>
        </p:nvSpPr>
        <p:spPr>
          <a:xfrm flipV="1">
            <a:off x="5181600" y="2438400"/>
            <a:ext cx="3276600" cy="990600"/>
          </a:xfrm>
          <a:prstGeom prst="line">
            <a:avLst/>
          </a:prstGeom>
          <a:ln w="50800" cap="sq" cmpd="sng">
            <a:solidFill>
              <a:srgbClr val="FF0000"/>
            </a:solidFill>
            <a:prstDash val="solid"/>
            <a:headEnd type="none" w="med" len="med"/>
            <a:tailEnd type="triangle" w="med" len="med"/>
          </a:ln>
        </p:spPr>
      </p:sp>
      <p:grpSp>
        <p:nvGrpSpPr>
          <p:cNvPr id="24111" name="组合 24110"/>
          <p:cNvGrpSpPr/>
          <p:nvPr/>
        </p:nvGrpSpPr>
        <p:grpSpPr>
          <a:xfrm>
            <a:off x="7772400" y="1219200"/>
            <a:ext cx="2246313" cy="2170113"/>
            <a:chOff x="3840" y="864"/>
            <a:chExt cx="1415" cy="1367"/>
          </a:xfrm>
        </p:grpSpPr>
        <p:grpSp>
          <p:nvGrpSpPr>
            <p:cNvPr id="24112" name="组合 24111"/>
            <p:cNvGrpSpPr/>
            <p:nvPr/>
          </p:nvGrpSpPr>
          <p:grpSpPr>
            <a:xfrm>
              <a:off x="3888" y="912"/>
              <a:ext cx="1296" cy="1248"/>
              <a:chOff x="1632" y="1680"/>
              <a:chExt cx="1296" cy="1248"/>
            </a:xfrm>
          </p:grpSpPr>
          <p:sp>
            <p:nvSpPr>
              <p:cNvPr id="24113" name="直接连接符 24112"/>
              <p:cNvSpPr/>
              <p:nvPr/>
            </p:nvSpPr>
            <p:spPr>
              <a:xfrm>
                <a:off x="1632" y="2304"/>
                <a:ext cx="1296" cy="0"/>
              </a:xfrm>
              <a:prstGeom prst="line">
                <a:avLst/>
              </a:prstGeom>
              <a:ln w="41275" cap="sq" cmpd="sng">
                <a:solidFill>
                  <a:schemeClr val="accent1"/>
                </a:solidFill>
                <a:prstDash val="solid"/>
                <a:headEnd type="none" w="med" len="med"/>
                <a:tailEnd type="none" w="med" len="med"/>
              </a:ln>
            </p:spPr>
          </p:sp>
          <p:sp>
            <p:nvSpPr>
              <p:cNvPr id="24114" name="直接连接符 24113"/>
              <p:cNvSpPr/>
              <p:nvPr/>
            </p:nvSpPr>
            <p:spPr>
              <a:xfrm flipH="1">
                <a:off x="2064" y="2064"/>
                <a:ext cx="432" cy="528"/>
              </a:xfrm>
              <a:prstGeom prst="line">
                <a:avLst/>
              </a:prstGeom>
              <a:ln w="41275" cap="sq" cmpd="sng">
                <a:solidFill>
                  <a:schemeClr val="accent1"/>
                </a:solidFill>
                <a:prstDash val="solid"/>
                <a:headEnd type="none" w="med" len="med"/>
                <a:tailEnd type="none" w="med" len="med"/>
              </a:ln>
            </p:spPr>
          </p:sp>
          <p:sp>
            <p:nvSpPr>
              <p:cNvPr id="24115" name="直接连接符 24114"/>
              <p:cNvSpPr/>
              <p:nvPr/>
            </p:nvSpPr>
            <p:spPr>
              <a:xfrm>
                <a:off x="2304" y="1680"/>
                <a:ext cx="0" cy="1248"/>
              </a:xfrm>
              <a:prstGeom prst="line">
                <a:avLst/>
              </a:prstGeom>
              <a:ln w="41275" cap="sq" cmpd="sng">
                <a:solidFill>
                  <a:schemeClr val="accent1"/>
                </a:solidFill>
                <a:prstDash val="solid"/>
                <a:headEnd type="none" w="med" len="med"/>
                <a:tailEnd type="none" w="med" len="med"/>
              </a:ln>
            </p:spPr>
          </p:sp>
        </p:grpSp>
        <p:sp>
          <p:nvSpPr>
            <p:cNvPr id="24116" name="椭圆 24115"/>
            <p:cNvSpPr/>
            <p:nvPr/>
          </p:nvSpPr>
          <p:spPr>
            <a:xfrm>
              <a:off x="4464" y="1440"/>
              <a:ext cx="209" cy="209"/>
            </a:xfrm>
            <a:prstGeom prst="ellipse">
              <a:avLst/>
            </a:prstGeom>
            <a:gradFill rotWithShape="0">
              <a:gsLst>
                <a:gs pos="0">
                  <a:schemeClr val="bg2"/>
                </a:gs>
                <a:gs pos="100000">
                  <a:srgbClr val="00FF00"/>
                </a:gs>
              </a:gsLst>
              <a:path path="shape">
                <a:fillToRect l="50000" t="50000" r="50000" b="50000"/>
              </a:path>
              <a:tileRect/>
            </a:gradFill>
            <a:ln w="12700">
              <a:noFill/>
            </a:ln>
          </p:spPr>
          <p:txBody>
            <a:bodyPr/>
            <a:p>
              <a:endParaRPr lang="zh-CN" altLang="en-US"/>
            </a:p>
          </p:txBody>
        </p:sp>
        <p:sp>
          <p:nvSpPr>
            <p:cNvPr id="24117" name="椭圆 24116"/>
            <p:cNvSpPr/>
            <p:nvPr/>
          </p:nvSpPr>
          <p:spPr>
            <a:xfrm>
              <a:off x="5136" y="1488"/>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4118" name="椭圆 24117"/>
            <p:cNvSpPr/>
            <p:nvPr/>
          </p:nvSpPr>
          <p:spPr>
            <a:xfrm>
              <a:off x="4656" y="1248"/>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4119" name="椭圆 24118"/>
            <p:cNvSpPr/>
            <p:nvPr/>
          </p:nvSpPr>
          <p:spPr>
            <a:xfrm>
              <a:off x="4512" y="2112"/>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4120" name="椭圆 24119"/>
            <p:cNvSpPr/>
            <p:nvPr/>
          </p:nvSpPr>
          <p:spPr>
            <a:xfrm>
              <a:off x="4272" y="1728"/>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4121" name="椭圆 24120"/>
            <p:cNvSpPr/>
            <p:nvPr/>
          </p:nvSpPr>
          <p:spPr>
            <a:xfrm>
              <a:off x="4489" y="864"/>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sp>
          <p:nvSpPr>
            <p:cNvPr id="24122" name="椭圆 24121"/>
            <p:cNvSpPr/>
            <p:nvPr/>
          </p:nvSpPr>
          <p:spPr>
            <a:xfrm>
              <a:off x="3840" y="1488"/>
              <a:ext cx="119" cy="119"/>
            </a:xfrm>
            <a:prstGeom prst="ellipse">
              <a:avLst/>
            </a:prstGeom>
            <a:gradFill rotWithShape="0">
              <a:gsLst>
                <a:gs pos="0">
                  <a:schemeClr val="bg2"/>
                </a:gs>
                <a:gs pos="100000">
                  <a:srgbClr val="FF3300"/>
                </a:gs>
              </a:gsLst>
              <a:path path="shape">
                <a:fillToRect l="50000" t="50000" r="50000" b="50000"/>
              </a:path>
              <a:tileRect/>
            </a:gradFill>
            <a:ln w="12700">
              <a:noFill/>
            </a:ln>
          </p:spPr>
          <p:txBody>
            <a:bodyPr/>
            <a:p>
              <a:endParaRPr lang="zh-CN" altLang="en-US"/>
            </a:p>
          </p:txBody>
        </p:sp>
      </p:grpSp>
      <p:sp>
        <p:nvSpPr>
          <p:cNvPr id="24123" name="矩形 24122"/>
          <p:cNvSpPr/>
          <p:nvPr/>
        </p:nvSpPr>
        <p:spPr>
          <a:xfrm>
            <a:off x="3429000" y="990600"/>
            <a:ext cx="5143500" cy="485775"/>
          </a:xfrm>
          <a:prstGeom prst="rect">
            <a:avLst/>
          </a:prstGeom>
        </p:spPr>
        <p:txBody>
          <a:bodyPr wrap="none" fromWordArt="1">
            <a:prstTxWarp prst="textPlain">
              <a:avLst>
                <a:gd name="adj" fmla="val 50000"/>
              </a:avLst>
            </a:prstTxWarp>
            <a:normAutofit fontScale="60000"/>
          </a:bodyPr>
          <a:p>
            <a:pPr algn="ctr"/>
            <a:r>
              <a:rPr lang="zh-CN" altLang="en-US" sz="3600" b="1">
                <a:gradFill rotWithShape="0">
                  <a:gsLst>
                    <a:gs pos="0">
                      <a:schemeClr val="accent1"/>
                    </a:gs>
                    <a:gs pos="100000">
                      <a:srgbClr val="FF3300"/>
                    </a:gs>
                  </a:gsLst>
                  <a:lin ang="5400000" scaled="1"/>
                  <a:tileRect/>
                </a:gradFill>
                <a:latin typeface="隶书" charset="0"/>
                <a:ea typeface="隶书" charset="0"/>
              </a:rPr>
              <a:t>NaCl的晶体结构示意图</a:t>
            </a:r>
            <a:endParaRPr lang="zh-CN" altLang="en-US" sz="3600" b="1">
              <a:gradFill rotWithShape="0">
                <a:gsLst>
                  <a:gs pos="0">
                    <a:schemeClr val="accent1"/>
                  </a:gs>
                  <a:gs pos="100000">
                    <a:srgbClr val="FF3300"/>
                  </a:gs>
                </a:gsLst>
                <a:lin ang="5400000" scaled="1"/>
                <a:tileRect/>
              </a:gradFill>
              <a:latin typeface="隶书" charset="0"/>
              <a:ea typeface="隶书" charset="0"/>
            </a:endParaRPr>
          </a:p>
        </p:txBody>
      </p:sp>
      <p:grpSp>
        <p:nvGrpSpPr>
          <p:cNvPr id="24125" name="组合 24124"/>
          <p:cNvGrpSpPr/>
          <p:nvPr/>
        </p:nvGrpSpPr>
        <p:grpSpPr>
          <a:xfrm>
            <a:off x="1905000" y="5715000"/>
            <a:ext cx="1510188" cy="902380"/>
            <a:chOff x="4464" y="912"/>
            <a:chExt cx="1335" cy="796"/>
          </a:xfrm>
        </p:grpSpPr>
        <p:sp>
          <p:nvSpPr>
            <p:cNvPr id="24126" name="椭圆 24125"/>
            <p:cNvSpPr/>
            <p:nvPr/>
          </p:nvSpPr>
          <p:spPr>
            <a:xfrm rot="10800000">
              <a:off x="4464" y="1008"/>
              <a:ext cx="225" cy="225"/>
            </a:xfrm>
            <a:prstGeom prst="ellipse">
              <a:avLst/>
            </a:prstGeom>
            <a:gradFill rotWithShape="0">
              <a:gsLst>
                <a:gs pos="0">
                  <a:schemeClr val="bg2"/>
                </a:gs>
                <a:gs pos="100000">
                  <a:srgbClr val="00FF00"/>
                </a:gs>
              </a:gsLst>
              <a:path path="shape">
                <a:fillToRect l="50000" t="50000" r="50000" b="50000"/>
              </a:path>
              <a:tileRect/>
            </a:gradFill>
            <a:ln w="0" cap="flat" cmpd="sng">
              <a:solidFill>
                <a:srgbClr val="00FF00"/>
              </a:solidFill>
              <a:prstDash val="solid"/>
              <a:headEnd type="none" w="med" len="med"/>
              <a:tailEnd type="none" w="med" len="med"/>
            </a:ln>
          </p:spPr>
          <p:txBody>
            <a:bodyPr/>
            <a:p>
              <a:endParaRPr lang="zh-CN" altLang="en-US"/>
            </a:p>
          </p:txBody>
        </p:sp>
        <p:sp>
          <p:nvSpPr>
            <p:cNvPr id="24127" name="椭圆 24126"/>
            <p:cNvSpPr/>
            <p:nvPr/>
          </p:nvSpPr>
          <p:spPr>
            <a:xfrm rot="10800000">
              <a:off x="4512" y="1344"/>
              <a:ext cx="160" cy="161"/>
            </a:xfrm>
            <a:prstGeom prst="ellipse">
              <a:avLst/>
            </a:prstGeom>
            <a:gradFill rotWithShape="0">
              <a:gsLst>
                <a:gs pos="0">
                  <a:schemeClr val="bg2"/>
                </a:gs>
                <a:gs pos="100000">
                  <a:srgbClr val="FF3399"/>
                </a:gs>
              </a:gsLst>
              <a:path path="shape">
                <a:fillToRect l="50000" t="50000" r="50000" b="50000"/>
              </a:path>
              <a:tileRect/>
            </a:gradFill>
            <a:ln w="9525">
              <a:noFill/>
            </a:ln>
          </p:spPr>
          <p:txBody>
            <a:bodyPr/>
            <a:p>
              <a:endParaRPr lang="zh-CN" altLang="en-US"/>
            </a:p>
          </p:txBody>
        </p:sp>
        <p:sp>
          <p:nvSpPr>
            <p:cNvPr id="24128" name="直接连接符 24127"/>
            <p:cNvSpPr/>
            <p:nvPr/>
          </p:nvSpPr>
          <p:spPr>
            <a:xfrm rot="18900000">
              <a:off x="4800" y="960"/>
              <a:ext cx="288" cy="288"/>
            </a:xfrm>
            <a:prstGeom prst="line">
              <a:avLst/>
            </a:prstGeom>
            <a:ln w="63500" cap="sq" cmpd="sng">
              <a:solidFill>
                <a:srgbClr val="FF00FF"/>
              </a:solidFill>
              <a:prstDash val="solid"/>
              <a:headEnd type="none" w="sm" len="sm"/>
              <a:tailEnd type="stealth" w="sm" len="sm"/>
            </a:ln>
          </p:spPr>
        </p:sp>
        <p:sp>
          <p:nvSpPr>
            <p:cNvPr id="24129" name="直接连接符 24128"/>
            <p:cNvSpPr/>
            <p:nvPr/>
          </p:nvSpPr>
          <p:spPr>
            <a:xfrm rot="18900000">
              <a:off x="4800" y="1296"/>
              <a:ext cx="288" cy="288"/>
            </a:xfrm>
            <a:prstGeom prst="line">
              <a:avLst/>
            </a:prstGeom>
            <a:ln w="63500" cap="sq" cmpd="sng">
              <a:solidFill>
                <a:srgbClr val="FF00FF"/>
              </a:solidFill>
              <a:prstDash val="solid"/>
              <a:headEnd type="none" w="sm" len="sm"/>
              <a:tailEnd type="stealth" w="sm" len="sm"/>
            </a:ln>
          </p:spPr>
        </p:sp>
        <p:sp>
          <p:nvSpPr>
            <p:cNvPr id="24130" name="文本框 24129"/>
            <p:cNvSpPr txBox="1"/>
            <p:nvPr/>
          </p:nvSpPr>
          <p:spPr>
            <a:xfrm>
              <a:off x="5138" y="912"/>
              <a:ext cx="544" cy="460"/>
            </a:xfrm>
            <a:prstGeom prst="rect">
              <a:avLst/>
            </a:prstGeom>
            <a:noFill/>
            <a:ln w="12700">
              <a:noFill/>
            </a:ln>
          </p:spPr>
          <p:txBody>
            <a:bodyPr wrap="none" anchor="t">
              <a:spAutoFit/>
            </a:bodyPr>
            <a:p>
              <a:r>
                <a:rPr lang="en-US" altLang="zh-CN" sz="2800" b="1">
                  <a:solidFill>
                    <a:srgbClr val="00FF00"/>
                  </a:solidFill>
                  <a:latin typeface="Times New Roman" panose="02020603050405020304" pitchFamily="18" charset="0"/>
                </a:rPr>
                <a:t>Cl</a:t>
              </a:r>
              <a:r>
                <a:rPr lang="en-US" altLang="zh-CN" sz="2800" b="1" baseline="30000">
                  <a:solidFill>
                    <a:srgbClr val="00FF00"/>
                  </a:solidFill>
                  <a:latin typeface="Times New Roman" panose="02020603050405020304" pitchFamily="18" charset="0"/>
                </a:rPr>
                <a:t>-</a:t>
              </a:r>
              <a:endParaRPr lang="en-US" altLang="zh-CN" sz="2800" b="1" baseline="30000">
                <a:solidFill>
                  <a:srgbClr val="00FF00"/>
                </a:solidFill>
                <a:latin typeface="Times New Roman" panose="02020603050405020304" pitchFamily="18" charset="0"/>
              </a:endParaRPr>
            </a:p>
          </p:txBody>
        </p:sp>
        <p:sp>
          <p:nvSpPr>
            <p:cNvPr id="24131" name="文本框 24130"/>
            <p:cNvSpPr txBox="1"/>
            <p:nvPr/>
          </p:nvSpPr>
          <p:spPr>
            <a:xfrm>
              <a:off x="5137" y="1248"/>
              <a:ext cx="662" cy="460"/>
            </a:xfrm>
            <a:prstGeom prst="rect">
              <a:avLst/>
            </a:prstGeom>
            <a:noFill/>
            <a:ln w="12700">
              <a:noFill/>
            </a:ln>
          </p:spPr>
          <p:txBody>
            <a:bodyPr wrap="none" anchor="t">
              <a:spAutoFit/>
            </a:bodyPr>
            <a:p>
              <a:r>
                <a:rPr lang="en-US" altLang="zh-CN" sz="2800" b="1">
                  <a:solidFill>
                    <a:srgbClr val="FF3300"/>
                  </a:solidFill>
                  <a:latin typeface="Times New Roman" panose="02020603050405020304" pitchFamily="18" charset="0"/>
                </a:rPr>
                <a:t>Na</a:t>
              </a:r>
              <a:r>
                <a:rPr lang="en-US" altLang="zh-CN" sz="2800" b="1" baseline="30000">
                  <a:solidFill>
                    <a:srgbClr val="FF3300"/>
                  </a:solidFill>
                  <a:latin typeface="Times New Roman" panose="02020603050405020304" pitchFamily="18" charset="0"/>
                </a:rPr>
                <a:t>+</a:t>
              </a:r>
              <a:endParaRPr lang="en-US" altLang="zh-CN" sz="2800" b="1" baseline="30000">
                <a:solidFill>
                  <a:srgbClr val="FF3300"/>
                </a:solidFill>
                <a:latin typeface="Times New Roman" panose="02020603050405020304" pitchFamily="18" charset="0"/>
              </a:endParaRPr>
            </a:p>
          </p:txBody>
        </p:sp>
      </p:grpSp>
      <p:sp>
        <p:nvSpPr>
          <p:cNvPr id="24132" name="文本框 24131"/>
          <p:cNvSpPr txBox="1"/>
          <p:nvPr/>
        </p:nvSpPr>
        <p:spPr>
          <a:xfrm>
            <a:off x="1524000" y="0"/>
            <a:ext cx="7853045" cy="706755"/>
          </a:xfrm>
          <a:prstGeom prst="rect">
            <a:avLst/>
          </a:prstGeom>
          <a:noFill/>
          <a:ln w="9525">
            <a:noFill/>
          </a:ln>
        </p:spPr>
        <p:txBody>
          <a:bodyPr wrap="square">
            <a:spAutoFit/>
          </a:bodyPr>
          <a:p>
            <a:pPr algn="ctr">
              <a:spcBef>
                <a:spcPct val="50000"/>
              </a:spcBef>
            </a:pPr>
            <a:r>
              <a:rPr lang="en-US" altLang="zh-CN" sz="4000" b="1" dirty="0">
                <a:solidFill>
                  <a:schemeClr val="tx1"/>
                </a:solidFill>
                <a:latin typeface="Times New Roman" panose="02020603050405020304" pitchFamily="18" charset="0"/>
                <a:ea typeface="隶书" pitchFamily="49" charset="-122"/>
              </a:rPr>
              <a:t>28.</a:t>
            </a:r>
            <a:r>
              <a:rPr lang="zh-CN" altLang="en-US" sz="3600" b="1" dirty="0">
                <a:solidFill>
                  <a:schemeClr val="tx1"/>
                </a:solidFill>
                <a:latin typeface="Times New Roman" panose="02020603050405020304" pitchFamily="18" charset="0"/>
                <a:ea typeface="隶书" pitchFamily="49" charset="-122"/>
              </a:rPr>
              <a:t>判断离子化合物中等距离的微粒数</a:t>
            </a:r>
            <a:endParaRPr lang="zh-CN" altLang="en-US" sz="3600" b="1" dirty="0">
              <a:solidFill>
                <a:schemeClr val="tx1"/>
              </a:solidFill>
              <a:latin typeface="Times New Roman" panose="02020603050405020304" pitchFamily="18" charset="0"/>
              <a:ea typeface="隶书"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23573"/>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499"/>
                                          </p:stCondLst>
                                        </p:cTn>
                                        <p:tgtEl>
                                          <p:spTgt spid="23595"/>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0"/>
                                  </p:stCondLst>
                                  <p:childTnLst>
                                    <p:set>
                                      <p:cBhvr>
                                        <p:cTn id="12" dur="1" fill="hold">
                                          <p:stCondLst>
                                            <p:cond delay="499"/>
                                          </p:stCondLst>
                                        </p:cTn>
                                        <p:tgtEl>
                                          <p:spTgt spid="23665"/>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nodeType="afterEffect">
                                  <p:stCondLst>
                                    <p:cond delay="0"/>
                                  </p:stCondLst>
                                  <p:childTnLst>
                                    <p:set>
                                      <p:cBhvr>
                                        <p:cTn id="15" dur="1" fill="hold">
                                          <p:stCondLst>
                                            <p:cond delay="499"/>
                                          </p:stCondLst>
                                        </p:cTn>
                                        <p:tgtEl>
                                          <p:spTgt spid="23688"/>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nodeType="afterEffect">
                                  <p:stCondLst>
                                    <p:cond delay="0"/>
                                  </p:stCondLst>
                                  <p:childTnLst>
                                    <p:set>
                                      <p:cBhvr>
                                        <p:cTn id="18" dur="1" fill="hold">
                                          <p:stCondLst>
                                            <p:cond delay="499"/>
                                          </p:stCondLst>
                                        </p:cTn>
                                        <p:tgtEl>
                                          <p:spTgt spid="23619"/>
                                        </p:tgtEl>
                                        <p:attrNameLst>
                                          <p:attrName>style.visibility</p:attrName>
                                        </p:attrNameLst>
                                      </p:cBhvr>
                                      <p:to>
                                        <p:strVal val="visible"/>
                                      </p:to>
                                    </p:set>
                                  </p:childTnLst>
                                </p:cTn>
                              </p:par>
                            </p:childTnLst>
                          </p:cTn>
                        </p:par>
                        <p:par>
                          <p:cTn id="19" fill="hold">
                            <p:stCondLst>
                              <p:cond delay="2500"/>
                            </p:stCondLst>
                            <p:childTnLst>
                              <p:par>
                                <p:cTn id="20" presetID="1" presetClass="entr" presetSubtype="0" fill="hold" nodeType="afterEffect">
                                  <p:stCondLst>
                                    <p:cond delay="0"/>
                                  </p:stCondLst>
                                  <p:childTnLst>
                                    <p:set>
                                      <p:cBhvr>
                                        <p:cTn id="21" dur="1" fill="hold">
                                          <p:stCondLst>
                                            <p:cond delay="499"/>
                                          </p:stCondLst>
                                        </p:cTn>
                                        <p:tgtEl>
                                          <p:spTgt spid="23641"/>
                                        </p:tgtEl>
                                        <p:attrNameLst>
                                          <p:attrName>style.visibility</p:attrName>
                                        </p:attrNameLst>
                                      </p:cBhvr>
                                      <p:to>
                                        <p:strVal val="visible"/>
                                      </p:to>
                                    </p:set>
                                  </p:childTnLst>
                                </p:cTn>
                              </p:par>
                            </p:childTnLst>
                          </p:cTn>
                        </p:par>
                        <p:par>
                          <p:cTn id="22" fill="hold">
                            <p:stCondLst>
                              <p:cond delay="3000"/>
                            </p:stCondLst>
                            <p:childTnLst>
                              <p:par>
                                <p:cTn id="23" presetID="1" presetClass="entr" presetSubtype="0" fill="hold" nodeType="afterEffect">
                                  <p:stCondLst>
                                    <p:cond delay="0"/>
                                  </p:stCondLst>
                                  <p:childTnLst>
                                    <p:set>
                                      <p:cBhvr>
                                        <p:cTn id="24" dur="1" fill="hold">
                                          <p:stCondLst>
                                            <p:cond delay="499"/>
                                          </p:stCondLst>
                                        </p:cTn>
                                        <p:tgtEl>
                                          <p:spTgt spid="23710"/>
                                        </p:tgtEl>
                                        <p:attrNameLst>
                                          <p:attrName>style.visibility</p:attrName>
                                        </p:attrNameLst>
                                      </p:cBhvr>
                                      <p:to>
                                        <p:strVal val="visible"/>
                                      </p:to>
                                    </p:set>
                                  </p:childTnLst>
                                </p:cTn>
                              </p:par>
                            </p:childTnLst>
                          </p:cTn>
                        </p:par>
                        <p:par>
                          <p:cTn id="25" fill="hold">
                            <p:stCondLst>
                              <p:cond delay="3500"/>
                            </p:stCondLst>
                            <p:childTnLst>
                              <p:par>
                                <p:cTn id="26" presetID="1" presetClass="entr" presetSubtype="0" fill="hold" nodeType="afterEffect">
                                  <p:stCondLst>
                                    <p:cond delay="0"/>
                                  </p:stCondLst>
                                  <p:childTnLst>
                                    <p:set>
                                      <p:cBhvr>
                                        <p:cTn id="27" dur="1" fill="hold">
                                          <p:stCondLst>
                                            <p:cond delay="499"/>
                                          </p:stCondLst>
                                        </p:cTn>
                                        <p:tgtEl>
                                          <p:spTgt spid="23732"/>
                                        </p:tgtEl>
                                        <p:attrNameLst>
                                          <p:attrName>style.visibility</p:attrName>
                                        </p:attrNameLst>
                                      </p:cBhvr>
                                      <p:to>
                                        <p:strVal val="visible"/>
                                      </p:to>
                                    </p:set>
                                  </p:childTnLst>
                                </p:cTn>
                              </p:par>
                            </p:childTnLst>
                          </p:cTn>
                        </p:par>
                        <p:par>
                          <p:cTn id="28" fill="hold">
                            <p:stCondLst>
                              <p:cond delay="4000"/>
                            </p:stCondLst>
                            <p:childTnLst>
                              <p:par>
                                <p:cTn id="29" presetID="11" presetClass="entr" presetSubtype="0" fill="hold" nodeType="afterEffect">
                                  <p:stCondLst>
                                    <p:cond delay="0"/>
                                  </p:stCondLst>
                                  <p:childTnLst>
                                    <p:set>
                                      <p:cBhvr>
                                        <p:cTn id="30" dur="75">
                                          <p:stCondLst>
                                            <p:cond delay="0"/>
                                          </p:stCondLst>
                                        </p:cTn>
                                        <p:tgtEl>
                                          <p:spTgt spid="23753"/>
                                        </p:tgtEl>
                                        <p:attrNameLst>
                                          <p:attrName>style.visibility</p:attrName>
                                        </p:attrNameLst>
                                      </p:cBhvr>
                                      <p:to>
                                        <p:strVal val="visible"/>
                                      </p:to>
                                    </p:set>
                                  </p:childTnLst>
                                </p:cTn>
                              </p:par>
                            </p:childTnLst>
                          </p:cTn>
                        </p:par>
                        <p:par>
                          <p:cTn id="31" fill="hold">
                            <p:stCondLst>
                              <p:cond delay="4500"/>
                            </p:stCondLst>
                            <p:childTnLst>
                              <p:par>
                                <p:cTn id="32" presetID="11" presetClass="entr" presetSubtype="0" fill="hold" nodeType="afterEffect">
                                  <p:stCondLst>
                                    <p:cond delay="0"/>
                                  </p:stCondLst>
                                  <p:childTnLst>
                                    <p:set>
                                      <p:cBhvr>
                                        <p:cTn id="33" dur="75">
                                          <p:stCondLst>
                                            <p:cond delay="0"/>
                                          </p:stCondLst>
                                        </p:cTn>
                                        <p:tgtEl>
                                          <p:spTgt spid="23766"/>
                                        </p:tgtEl>
                                        <p:attrNameLst>
                                          <p:attrName>style.visibility</p:attrName>
                                        </p:attrNameLst>
                                      </p:cBhvr>
                                      <p:to>
                                        <p:strVal val="visible"/>
                                      </p:to>
                                    </p:set>
                                  </p:childTnLst>
                                </p:cTn>
                              </p:par>
                            </p:childTnLst>
                          </p:cTn>
                        </p:par>
                        <p:par>
                          <p:cTn id="34" fill="hold">
                            <p:stCondLst>
                              <p:cond delay="5000"/>
                            </p:stCondLst>
                            <p:childTnLst>
                              <p:par>
                                <p:cTn id="35" presetID="11" presetClass="entr" presetSubtype="0" fill="hold" nodeType="afterEffect">
                                  <p:stCondLst>
                                    <p:cond delay="0"/>
                                  </p:stCondLst>
                                  <p:childTnLst>
                                    <p:set>
                                      <p:cBhvr>
                                        <p:cTn id="36" dur="75">
                                          <p:stCondLst>
                                            <p:cond delay="0"/>
                                          </p:stCondLst>
                                        </p:cTn>
                                        <p:tgtEl>
                                          <p:spTgt spid="23794"/>
                                        </p:tgtEl>
                                        <p:attrNameLst>
                                          <p:attrName>style.visibility</p:attrName>
                                        </p:attrNameLst>
                                      </p:cBhvr>
                                      <p:to>
                                        <p:strVal val="visible"/>
                                      </p:to>
                                    </p:set>
                                  </p:childTnLst>
                                </p:cTn>
                              </p:par>
                            </p:childTnLst>
                          </p:cTn>
                        </p:par>
                        <p:par>
                          <p:cTn id="37" fill="hold">
                            <p:stCondLst>
                              <p:cond delay="5500"/>
                            </p:stCondLst>
                            <p:childTnLst>
                              <p:par>
                                <p:cTn id="38" presetID="11" presetClass="entr" presetSubtype="0" fill="hold" nodeType="afterEffect">
                                  <p:stCondLst>
                                    <p:cond delay="0"/>
                                  </p:stCondLst>
                                  <p:childTnLst>
                                    <p:set>
                                      <p:cBhvr>
                                        <p:cTn id="39" dur="75">
                                          <p:stCondLst>
                                            <p:cond delay="0"/>
                                          </p:stCondLst>
                                        </p:cTn>
                                        <p:tgtEl>
                                          <p:spTgt spid="23780"/>
                                        </p:tgtEl>
                                        <p:attrNameLst>
                                          <p:attrName>style.visibility</p:attrName>
                                        </p:attrNameLst>
                                      </p:cBhvr>
                                      <p:to>
                                        <p:strVal val="visible"/>
                                      </p:to>
                                    </p:set>
                                  </p:childTnLst>
                                </p:cTn>
                              </p:par>
                            </p:childTnLst>
                          </p:cTn>
                        </p:par>
                        <p:par>
                          <p:cTn id="40" fill="hold">
                            <p:stCondLst>
                              <p:cond delay="6000"/>
                            </p:stCondLst>
                            <p:childTnLst>
                              <p:par>
                                <p:cTn id="41" presetID="11" presetClass="entr" presetSubtype="0" fill="hold" nodeType="afterEffect">
                                  <p:stCondLst>
                                    <p:cond delay="0"/>
                                  </p:stCondLst>
                                  <p:childTnLst>
                                    <p:set>
                                      <p:cBhvr>
                                        <p:cTn id="42" dur="75">
                                          <p:stCondLst>
                                            <p:cond delay="0"/>
                                          </p:stCondLst>
                                        </p:cTn>
                                        <p:tgtEl>
                                          <p:spTgt spid="23821"/>
                                        </p:tgtEl>
                                        <p:attrNameLst>
                                          <p:attrName>style.visibility</p:attrName>
                                        </p:attrNameLst>
                                      </p:cBhvr>
                                      <p:to>
                                        <p:strVal val="visible"/>
                                      </p:to>
                                    </p:set>
                                  </p:childTnLst>
                                </p:cTn>
                              </p:par>
                            </p:childTnLst>
                          </p:cTn>
                        </p:par>
                        <p:par>
                          <p:cTn id="43" fill="hold">
                            <p:stCondLst>
                              <p:cond delay="6500"/>
                            </p:stCondLst>
                            <p:childTnLst>
                              <p:par>
                                <p:cTn id="44" presetID="11" presetClass="entr" presetSubtype="0" fill="hold" nodeType="afterEffect">
                                  <p:stCondLst>
                                    <p:cond delay="0"/>
                                  </p:stCondLst>
                                  <p:childTnLst>
                                    <p:set>
                                      <p:cBhvr>
                                        <p:cTn id="45" dur="75">
                                          <p:stCondLst>
                                            <p:cond delay="0"/>
                                          </p:stCondLst>
                                        </p:cTn>
                                        <p:tgtEl>
                                          <p:spTgt spid="23807"/>
                                        </p:tgtEl>
                                        <p:attrNameLst>
                                          <p:attrName>style.visibility</p:attrName>
                                        </p:attrNameLst>
                                      </p:cBhvr>
                                      <p:to>
                                        <p:strVal val="visible"/>
                                      </p:to>
                                    </p:set>
                                  </p:childTnLst>
                                </p:cTn>
                              </p:par>
                            </p:childTnLst>
                          </p:cTn>
                        </p:par>
                        <p:par>
                          <p:cTn id="46" fill="hold">
                            <p:stCondLst>
                              <p:cond delay="7000"/>
                            </p:stCondLst>
                            <p:childTnLst>
                              <p:par>
                                <p:cTn id="47" presetID="11" presetClass="entr" presetSubtype="0" fill="hold" nodeType="afterEffect">
                                  <p:stCondLst>
                                    <p:cond delay="0"/>
                                  </p:stCondLst>
                                  <p:childTnLst>
                                    <p:set>
                                      <p:cBhvr>
                                        <p:cTn id="48" dur="75">
                                          <p:stCondLst>
                                            <p:cond delay="0"/>
                                          </p:stCondLst>
                                        </p:cTn>
                                        <p:tgtEl>
                                          <p:spTgt spid="23848"/>
                                        </p:tgtEl>
                                        <p:attrNameLst>
                                          <p:attrName>style.visibility</p:attrName>
                                        </p:attrNameLst>
                                      </p:cBhvr>
                                      <p:to>
                                        <p:strVal val="visible"/>
                                      </p:to>
                                    </p:set>
                                  </p:childTnLst>
                                </p:cTn>
                              </p:par>
                            </p:childTnLst>
                          </p:cTn>
                        </p:par>
                        <p:par>
                          <p:cTn id="49" fill="hold">
                            <p:stCondLst>
                              <p:cond delay="7500"/>
                            </p:stCondLst>
                            <p:childTnLst>
                              <p:par>
                                <p:cTn id="50" presetID="11" presetClass="entr" presetSubtype="0" fill="hold" nodeType="afterEffect">
                                  <p:stCondLst>
                                    <p:cond delay="0"/>
                                  </p:stCondLst>
                                  <p:childTnLst>
                                    <p:set>
                                      <p:cBhvr>
                                        <p:cTn id="51" dur="75">
                                          <p:stCondLst>
                                            <p:cond delay="0"/>
                                          </p:stCondLst>
                                        </p:cTn>
                                        <p:tgtEl>
                                          <p:spTgt spid="23834"/>
                                        </p:tgtEl>
                                        <p:attrNameLst>
                                          <p:attrName>style.visibility</p:attrName>
                                        </p:attrNameLst>
                                      </p:cBhvr>
                                      <p:to>
                                        <p:strVal val="visible"/>
                                      </p:to>
                                    </p:set>
                                  </p:childTnLst>
                                </p:cTn>
                              </p:par>
                            </p:childTnLst>
                          </p:cTn>
                        </p:par>
                        <p:par>
                          <p:cTn id="52" fill="hold">
                            <p:stCondLst>
                              <p:cond delay="8000"/>
                            </p:stCondLst>
                            <p:childTnLst>
                              <p:par>
                                <p:cTn id="53" presetID="11" presetClass="entr" presetSubtype="0" fill="hold" nodeType="afterEffect">
                                  <p:stCondLst>
                                    <p:cond delay="0"/>
                                  </p:stCondLst>
                                  <p:childTnLst>
                                    <p:set>
                                      <p:cBhvr>
                                        <p:cTn id="54" dur="75">
                                          <p:stCondLst>
                                            <p:cond delay="0"/>
                                          </p:stCondLst>
                                        </p:cTn>
                                        <p:tgtEl>
                                          <p:spTgt spid="23875"/>
                                        </p:tgtEl>
                                        <p:attrNameLst>
                                          <p:attrName>style.visibility</p:attrName>
                                        </p:attrNameLst>
                                      </p:cBhvr>
                                      <p:to>
                                        <p:strVal val="visible"/>
                                      </p:to>
                                    </p:set>
                                  </p:childTnLst>
                                </p:cTn>
                              </p:par>
                            </p:childTnLst>
                          </p:cTn>
                        </p:par>
                        <p:par>
                          <p:cTn id="55" fill="hold">
                            <p:stCondLst>
                              <p:cond delay="8500"/>
                            </p:stCondLst>
                            <p:childTnLst>
                              <p:par>
                                <p:cTn id="56" presetID="11" presetClass="entr" presetSubtype="0" fill="hold" nodeType="afterEffect">
                                  <p:stCondLst>
                                    <p:cond delay="0"/>
                                  </p:stCondLst>
                                  <p:childTnLst>
                                    <p:set>
                                      <p:cBhvr>
                                        <p:cTn id="57" dur="75">
                                          <p:stCondLst>
                                            <p:cond delay="0"/>
                                          </p:stCondLst>
                                        </p:cTn>
                                        <p:tgtEl>
                                          <p:spTgt spid="23861"/>
                                        </p:tgtEl>
                                        <p:attrNameLst>
                                          <p:attrName>style.visibility</p:attrName>
                                        </p:attrNameLst>
                                      </p:cBhvr>
                                      <p:to>
                                        <p:strVal val="visible"/>
                                      </p:to>
                                    </p:set>
                                  </p:childTnLst>
                                </p:cTn>
                              </p:par>
                            </p:childTnLst>
                          </p:cTn>
                        </p:par>
                        <p:par>
                          <p:cTn id="58" fill="hold">
                            <p:stCondLst>
                              <p:cond delay="9000"/>
                            </p:stCondLst>
                            <p:childTnLst>
                              <p:par>
                                <p:cTn id="59" presetID="11" presetClass="entr" presetSubtype="0" fill="hold" nodeType="afterEffect">
                                  <p:stCondLst>
                                    <p:cond delay="0"/>
                                  </p:stCondLst>
                                  <p:childTnLst>
                                    <p:set>
                                      <p:cBhvr>
                                        <p:cTn id="60" dur="75">
                                          <p:stCondLst>
                                            <p:cond delay="0"/>
                                          </p:stCondLst>
                                        </p:cTn>
                                        <p:tgtEl>
                                          <p:spTgt spid="23902"/>
                                        </p:tgtEl>
                                        <p:attrNameLst>
                                          <p:attrName>style.visibility</p:attrName>
                                        </p:attrNameLst>
                                      </p:cBhvr>
                                      <p:to>
                                        <p:strVal val="visible"/>
                                      </p:to>
                                    </p:set>
                                  </p:childTnLst>
                                </p:cTn>
                              </p:par>
                            </p:childTnLst>
                          </p:cTn>
                        </p:par>
                        <p:par>
                          <p:cTn id="61" fill="hold">
                            <p:stCondLst>
                              <p:cond delay="9500"/>
                            </p:stCondLst>
                            <p:childTnLst>
                              <p:par>
                                <p:cTn id="62" presetID="11" presetClass="entr" presetSubtype="0" fill="hold" nodeType="afterEffect">
                                  <p:stCondLst>
                                    <p:cond delay="0"/>
                                  </p:stCondLst>
                                  <p:childTnLst>
                                    <p:set>
                                      <p:cBhvr>
                                        <p:cTn id="63" dur="75">
                                          <p:stCondLst>
                                            <p:cond delay="0"/>
                                          </p:stCondLst>
                                        </p:cTn>
                                        <p:tgtEl>
                                          <p:spTgt spid="23888"/>
                                        </p:tgtEl>
                                        <p:attrNameLst>
                                          <p:attrName>style.visibility</p:attrName>
                                        </p:attrNameLst>
                                      </p:cBhvr>
                                      <p:to>
                                        <p:strVal val="visible"/>
                                      </p:to>
                                    </p:set>
                                  </p:childTnLst>
                                </p:cTn>
                              </p:par>
                            </p:childTnLst>
                          </p:cTn>
                        </p:par>
                        <p:par>
                          <p:cTn id="64" fill="hold">
                            <p:stCondLst>
                              <p:cond delay="10000"/>
                            </p:stCondLst>
                            <p:childTnLst>
                              <p:par>
                                <p:cTn id="65" presetID="17" presetClass="entr" presetSubtype="10" fill="hold" nodeType="afterEffect">
                                  <p:stCondLst>
                                    <p:cond delay="0"/>
                                  </p:stCondLst>
                                  <p:childTnLst>
                                    <p:set>
                                      <p:cBhvr>
                                        <p:cTn id="66" dur="1" fill="hold">
                                          <p:stCondLst>
                                            <p:cond delay="0"/>
                                          </p:stCondLst>
                                        </p:cTn>
                                        <p:tgtEl>
                                          <p:spTgt spid="23915"/>
                                        </p:tgtEl>
                                        <p:attrNameLst>
                                          <p:attrName>style.visibility</p:attrName>
                                        </p:attrNameLst>
                                      </p:cBhvr>
                                      <p:to>
                                        <p:strVal val="visible"/>
                                      </p:to>
                                    </p:set>
                                    <p:anim calcmode="lin" valueType="num">
                                      <p:cBhvr>
                                        <p:cTn id="67" dur="500" fill="hold"/>
                                        <p:tgtEl>
                                          <p:spTgt spid="23915"/>
                                        </p:tgtEl>
                                        <p:attrNameLst>
                                          <p:attrName>ppt_w</p:attrName>
                                        </p:attrNameLst>
                                      </p:cBhvr>
                                      <p:tavLst>
                                        <p:tav tm="0">
                                          <p:val>
                                            <p:fltVal val="0.000000"/>
                                          </p:val>
                                        </p:tav>
                                        <p:tav tm="100000">
                                          <p:val>
                                            <p:strVal val="#ppt_w"/>
                                          </p:val>
                                        </p:tav>
                                      </p:tavLst>
                                    </p:anim>
                                    <p:anim calcmode="lin" valueType="num">
                                      <p:cBhvr>
                                        <p:cTn id="68" dur="500" fill="hold"/>
                                        <p:tgtEl>
                                          <p:spTgt spid="23915"/>
                                        </p:tgtEl>
                                        <p:attrNameLst>
                                          <p:attrName>ppt_h</p:attrName>
                                        </p:attrNameLst>
                                      </p:cBhvr>
                                      <p:tavLst>
                                        <p:tav tm="0">
                                          <p:val>
                                            <p:strVal val="#ppt_h"/>
                                          </p:val>
                                        </p:tav>
                                        <p:tav tm="100000">
                                          <p:val>
                                            <p:strVal val="#ppt_h"/>
                                          </p:val>
                                        </p:tav>
                                      </p:tavLst>
                                    </p:anim>
                                  </p:childTnLst>
                                </p:cTn>
                              </p:par>
                            </p:childTnLst>
                          </p:cTn>
                        </p:par>
                        <p:par>
                          <p:cTn id="69" fill="hold">
                            <p:stCondLst>
                              <p:cond delay="10500"/>
                            </p:stCondLst>
                            <p:childTnLst>
                              <p:par>
                                <p:cTn id="70" presetID="1" presetClass="entr" presetSubtype="0" fill="hold" nodeType="afterEffect">
                                  <p:stCondLst>
                                    <p:cond delay="0"/>
                                  </p:stCondLst>
                                  <p:childTnLst>
                                    <p:set>
                                      <p:cBhvr>
                                        <p:cTn id="71" dur="1" fill="hold">
                                          <p:stCondLst>
                                            <p:cond delay="499"/>
                                          </p:stCondLst>
                                        </p:cTn>
                                        <p:tgtEl>
                                          <p:spTgt spid="23916"/>
                                        </p:tgtEl>
                                        <p:attrNameLst>
                                          <p:attrName>style.visibility</p:attrName>
                                        </p:attrNameLst>
                                      </p:cBhvr>
                                      <p:to>
                                        <p:strVal val="visible"/>
                                      </p:to>
                                    </p:set>
                                  </p:childTnLst>
                                </p:cTn>
                              </p:par>
                            </p:childTnLst>
                          </p:cTn>
                        </p:par>
                        <p:par>
                          <p:cTn id="72" fill="hold">
                            <p:stCondLst>
                              <p:cond delay="11000"/>
                            </p:stCondLst>
                            <p:childTnLst>
                              <p:par>
                                <p:cTn id="73" presetID="1" presetClass="entr" presetSubtype="0" fill="hold" nodeType="afterEffect">
                                  <p:stCondLst>
                                    <p:cond delay="0"/>
                                  </p:stCondLst>
                                  <p:childTnLst>
                                    <p:set>
                                      <p:cBhvr>
                                        <p:cTn id="74" dur="1" fill="hold">
                                          <p:stCondLst>
                                            <p:cond delay="499"/>
                                          </p:stCondLst>
                                        </p:cTn>
                                        <p:tgtEl>
                                          <p:spTgt spid="23927"/>
                                        </p:tgtEl>
                                        <p:attrNameLst>
                                          <p:attrName>style.visibility</p:attrName>
                                        </p:attrNameLst>
                                      </p:cBhvr>
                                      <p:to>
                                        <p:strVal val="visible"/>
                                      </p:to>
                                    </p:set>
                                  </p:childTnLst>
                                </p:cTn>
                              </p:par>
                            </p:childTnLst>
                          </p:cTn>
                        </p:par>
                        <p:par>
                          <p:cTn id="75" fill="hold">
                            <p:stCondLst>
                              <p:cond delay="11500"/>
                            </p:stCondLst>
                            <p:childTnLst>
                              <p:par>
                                <p:cTn id="76" presetID="1" presetClass="entr" presetSubtype="0" fill="hold" nodeType="afterEffect">
                                  <p:stCondLst>
                                    <p:cond delay="0"/>
                                  </p:stCondLst>
                                  <p:childTnLst>
                                    <p:set>
                                      <p:cBhvr>
                                        <p:cTn id="77" dur="1" fill="hold">
                                          <p:stCondLst>
                                            <p:cond delay="499"/>
                                          </p:stCondLst>
                                        </p:cTn>
                                        <p:tgtEl>
                                          <p:spTgt spid="23948"/>
                                        </p:tgtEl>
                                        <p:attrNameLst>
                                          <p:attrName>style.visibility</p:attrName>
                                        </p:attrNameLst>
                                      </p:cBhvr>
                                      <p:to>
                                        <p:strVal val="visible"/>
                                      </p:to>
                                    </p:set>
                                  </p:childTnLst>
                                </p:cTn>
                              </p:par>
                            </p:childTnLst>
                          </p:cTn>
                        </p:par>
                        <p:par>
                          <p:cTn id="78" fill="hold">
                            <p:stCondLst>
                              <p:cond delay="12000"/>
                            </p:stCondLst>
                            <p:childTnLst>
                              <p:par>
                                <p:cTn id="79" presetID="1" presetClass="entr" presetSubtype="0" fill="hold" nodeType="afterEffect">
                                  <p:stCondLst>
                                    <p:cond delay="0"/>
                                  </p:stCondLst>
                                  <p:childTnLst>
                                    <p:set>
                                      <p:cBhvr>
                                        <p:cTn id="80" dur="1" fill="hold">
                                          <p:stCondLst>
                                            <p:cond delay="499"/>
                                          </p:stCondLst>
                                        </p:cTn>
                                        <p:tgtEl>
                                          <p:spTgt spid="23562"/>
                                        </p:tgtEl>
                                        <p:attrNameLst>
                                          <p:attrName>style.visibility</p:attrName>
                                        </p:attrNameLst>
                                      </p:cBhvr>
                                      <p:to>
                                        <p:strVal val="visible"/>
                                      </p:to>
                                    </p:set>
                                  </p:childTnLst>
                                </p:cTn>
                              </p:par>
                            </p:childTnLst>
                          </p:cTn>
                        </p:par>
                        <p:par>
                          <p:cTn id="81" fill="hold">
                            <p:stCondLst>
                              <p:cond delay="12500"/>
                            </p:stCondLst>
                            <p:childTnLst>
                              <p:par>
                                <p:cTn id="82" presetID="1" presetClass="entr" presetSubtype="0" fill="hold" nodeType="afterEffect">
                                  <p:stCondLst>
                                    <p:cond delay="0"/>
                                  </p:stCondLst>
                                  <p:childTnLst>
                                    <p:set>
                                      <p:cBhvr>
                                        <p:cTn id="83" dur="1" fill="hold">
                                          <p:stCondLst>
                                            <p:cond delay="499"/>
                                          </p:stCondLst>
                                        </p:cTn>
                                        <p:tgtEl>
                                          <p:spTgt spid="23554"/>
                                        </p:tgtEl>
                                        <p:attrNameLst>
                                          <p:attrName>style.visibility</p:attrName>
                                        </p:attrNameLst>
                                      </p:cBhvr>
                                      <p:to>
                                        <p:strVal val="visible"/>
                                      </p:to>
                                    </p:set>
                                  </p:childTnLst>
                                </p:cTn>
                              </p:par>
                            </p:childTnLst>
                          </p:cTn>
                        </p:par>
                        <p:par>
                          <p:cTn id="84" fill="hold">
                            <p:stCondLst>
                              <p:cond delay="13000"/>
                            </p:stCondLst>
                            <p:childTnLst>
                              <p:par>
                                <p:cTn id="85" presetID="11" presetClass="entr" presetSubtype="0" fill="hold" nodeType="afterEffect">
                                  <p:stCondLst>
                                    <p:cond delay="0"/>
                                  </p:stCondLst>
                                  <p:childTnLst>
                                    <p:set>
                                      <p:cBhvr>
                                        <p:cTn id="86" dur="75">
                                          <p:stCondLst>
                                            <p:cond delay="0"/>
                                          </p:stCondLst>
                                        </p:cTn>
                                        <p:tgtEl>
                                          <p:spTgt spid="23965"/>
                                        </p:tgtEl>
                                        <p:attrNameLst>
                                          <p:attrName>style.visibility</p:attrName>
                                        </p:attrNameLst>
                                      </p:cBhvr>
                                      <p:to>
                                        <p:strVal val="visible"/>
                                      </p:to>
                                    </p:set>
                                  </p:childTnLst>
                                </p:cTn>
                              </p:par>
                            </p:childTnLst>
                          </p:cTn>
                        </p:par>
                        <p:par>
                          <p:cTn id="87" fill="hold">
                            <p:stCondLst>
                              <p:cond delay="13500"/>
                            </p:stCondLst>
                            <p:childTnLst>
                              <p:par>
                                <p:cTn id="88" presetID="11" presetClass="entr" presetSubtype="0" fill="hold" nodeType="afterEffect">
                                  <p:stCondLst>
                                    <p:cond delay="0"/>
                                  </p:stCondLst>
                                  <p:childTnLst>
                                    <p:set>
                                      <p:cBhvr>
                                        <p:cTn id="89" dur="75">
                                          <p:stCondLst>
                                            <p:cond delay="0"/>
                                          </p:stCondLst>
                                        </p:cTn>
                                        <p:tgtEl>
                                          <p:spTgt spid="23977"/>
                                        </p:tgtEl>
                                        <p:attrNameLst>
                                          <p:attrName>style.visibility</p:attrName>
                                        </p:attrNameLst>
                                      </p:cBhvr>
                                      <p:to>
                                        <p:strVal val="visible"/>
                                      </p:to>
                                    </p:set>
                                  </p:childTnLst>
                                </p:cTn>
                              </p:par>
                            </p:childTnLst>
                          </p:cTn>
                        </p:par>
                        <p:par>
                          <p:cTn id="90" fill="hold">
                            <p:stCondLst>
                              <p:cond delay="14000"/>
                            </p:stCondLst>
                            <p:childTnLst>
                              <p:par>
                                <p:cTn id="91" presetID="11" presetClass="entr" presetSubtype="0" fill="hold" nodeType="afterEffect">
                                  <p:stCondLst>
                                    <p:cond delay="0"/>
                                  </p:stCondLst>
                                  <p:childTnLst>
                                    <p:set>
                                      <p:cBhvr>
                                        <p:cTn id="92" dur="75">
                                          <p:stCondLst>
                                            <p:cond delay="0"/>
                                          </p:stCondLst>
                                        </p:cTn>
                                        <p:tgtEl>
                                          <p:spTgt spid="23989"/>
                                        </p:tgtEl>
                                        <p:attrNameLst>
                                          <p:attrName>style.visibility</p:attrName>
                                        </p:attrNameLst>
                                      </p:cBhvr>
                                      <p:to>
                                        <p:strVal val="visible"/>
                                      </p:to>
                                    </p:set>
                                  </p:childTnLst>
                                </p:cTn>
                              </p:par>
                            </p:childTnLst>
                          </p:cTn>
                        </p:par>
                        <p:par>
                          <p:cTn id="93" fill="hold">
                            <p:stCondLst>
                              <p:cond delay="14500"/>
                            </p:stCondLst>
                            <p:childTnLst>
                              <p:par>
                                <p:cTn id="94" presetID="11" presetClass="entr" presetSubtype="0" fill="hold" nodeType="afterEffect">
                                  <p:stCondLst>
                                    <p:cond delay="0"/>
                                  </p:stCondLst>
                                  <p:childTnLst>
                                    <p:set>
                                      <p:cBhvr>
                                        <p:cTn id="95" dur="75">
                                          <p:stCondLst>
                                            <p:cond delay="0"/>
                                          </p:stCondLst>
                                        </p:cTn>
                                        <p:tgtEl>
                                          <p:spTgt spid="24001"/>
                                        </p:tgtEl>
                                        <p:attrNameLst>
                                          <p:attrName>style.visibility</p:attrName>
                                        </p:attrNameLst>
                                      </p:cBhvr>
                                      <p:to>
                                        <p:strVal val="visible"/>
                                      </p:to>
                                    </p:set>
                                  </p:childTnLst>
                                </p:cTn>
                              </p:par>
                            </p:childTnLst>
                          </p:cTn>
                        </p:par>
                        <p:par>
                          <p:cTn id="96" fill="hold">
                            <p:stCondLst>
                              <p:cond delay="15000"/>
                            </p:stCondLst>
                            <p:childTnLst>
                              <p:par>
                                <p:cTn id="97" presetID="11" presetClass="entr" presetSubtype="0" fill="hold" nodeType="afterEffect">
                                  <p:stCondLst>
                                    <p:cond delay="0"/>
                                  </p:stCondLst>
                                  <p:childTnLst>
                                    <p:set>
                                      <p:cBhvr>
                                        <p:cTn id="98" dur="75">
                                          <p:stCondLst>
                                            <p:cond delay="0"/>
                                          </p:stCondLst>
                                        </p:cTn>
                                        <p:tgtEl>
                                          <p:spTgt spid="24013"/>
                                        </p:tgtEl>
                                        <p:attrNameLst>
                                          <p:attrName>style.visibility</p:attrName>
                                        </p:attrNameLst>
                                      </p:cBhvr>
                                      <p:to>
                                        <p:strVal val="visible"/>
                                      </p:to>
                                    </p:set>
                                  </p:childTnLst>
                                </p:cTn>
                              </p:par>
                            </p:childTnLst>
                          </p:cTn>
                        </p:par>
                        <p:par>
                          <p:cTn id="99" fill="hold">
                            <p:stCondLst>
                              <p:cond delay="15500"/>
                            </p:stCondLst>
                            <p:childTnLst>
                              <p:par>
                                <p:cTn id="100" presetID="11" presetClass="entr" presetSubtype="0" fill="hold" nodeType="afterEffect">
                                  <p:stCondLst>
                                    <p:cond delay="0"/>
                                  </p:stCondLst>
                                  <p:childTnLst>
                                    <p:set>
                                      <p:cBhvr>
                                        <p:cTn id="101" dur="75">
                                          <p:stCondLst>
                                            <p:cond delay="0"/>
                                          </p:stCondLst>
                                        </p:cTn>
                                        <p:tgtEl>
                                          <p:spTgt spid="24025"/>
                                        </p:tgtEl>
                                        <p:attrNameLst>
                                          <p:attrName>style.visibility</p:attrName>
                                        </p:attrNameLst>
                                      </p:cBhvr>
                                      <p:to>
                                        <p:strVal val="visible"/>
                                      </p:to>
                                    </p:set>
                                  </p:childTnLst>
                                </p:cTn>
                              </p:par>
                            </p:childTnLst>
                          </p:cTn>
                        </p:par>
                        <p:par>
                          <p:cTn id="102" fill="hold">
                            <p:stCondLst>
                              <p:cond delay="16000"/>
                            </p:stCondLst>
                            <p:childTnLst>
                              <p:par>
                                <p:cTn id="103" presetID="11" presetClass="entr" presetSubtype="0" fill="hold" nodeType="afterEffect">
                                  <p:stCondLst>
                                    <p:cond delay="0"/>
                                  </p:stCondLst>
                                  <p:childTnLst>
                                    <p:set>
                                      <p:cBhvr>
                                        <p:cTn id="104" dur="75">
                                          <p:stCondLst>
                                            <p:cond delay="0"/>
                                          </p:stCondLst>
                                        </p:cTn>
                                        <p:tgtEl>
                                          <p:spTgt spid="24037"/>
                                        </p:tgtEl>
                                        <p:attrNameLst>
                                          <p:attrName>style.visibility</p:attrName>
                                        </p:attrNameLst>
                                      </p:cBhvr>
                                      <p:to>
                                        <p:strVal val="visible"/>
                                      </p:to>
                                    </p:set>
                                  </p:childTnLst>
                                </p:cTn>
                              </p:par>
                            </p:childTnLst>
                          </p:cTn>
                        </p:par>
                        <p:par>
                          <p:cTn id="105" fill="hold">
                            <p:stCondLst>
                              <p:cond delay="16500"/>
                            </p:stCondLst>
                            <p:childTnLst>
                              <p:par>
                                <p:cTn id="106" presetID="11" presetClass="entr" presetSubtype="0" fill="hold" nodeType="afterEffect">
                                  <p:stCondLst>
                                    <p:cond delay="0"/>
                                  </p:stCondLst>
                                  <p:childTnLst>
                                    <p:set>
                                      <p:cBhvr>
                                        <p:cTn id="107" dur="75">
                                          <p:stCondLst>
                                            <p:cond delay="0"/>
                                          </p:stCondLst>
                                        </p:cTn>
                                        <p:tgtEl>
                                          <p:spTgt spid="24049"/>
                                        </p:tgtEl>
                                        <p:attrNameLst>
                                          <p:attrName>style.visibility</p:attrName>
                                        </p:attrNameLst>
                                      </p:cBhvr>
                                      <p:to>
                                        <p:strVal val="visible"/>
                                      </p:to>
                                    </p:set>
                                  </p:childTnLst>
                                </p:cTn>
                              </p:par>
                            </p:childTnLst>
                          </p:cTn>
                        </p:par>
                        <p:par>
                          <p:cTn id="108" fill="hold">
                            <p:stCondLst>
                              <p:cond delay="17000"/>
                            </p:stCondLst>
                            <p:childTnLst>
                              <p:par>
                                <p:cTn id="109" presetID="11" presetClass="entr" presetSubtype="0" fill="hold" nodeType="afterEffect">
                                  <p:stCondLst>
                                    <p:cond delay="0"/>
                                  </p:stCondLst>
                                  <p:childTnLst>
                                    <p:set>
                                      <p:cBhvr>
                                        <p:cTn id="110" dur="75">
                                          <p:stCondLst>
                                            <p:cond delay="0"/>
                                          </p:stCondLst>
                                        </p:cTn>
                                        <p:tgtEl>
                                          <p:spTgt spid="24061"/>
                                        </p:tgtEl>
                                        <p:attrNameLst>
                                          <p:attrName>style.visibility</p:attrName>
                                        </p:attrNameLst>
                                      </p:cBhvr>
                                      <p:to>
                                        <p:strVal val="visible"/>
                                      </p:to>
                                    </p:set>
                                  </p:childTnLst>
                                </p:cTn>
                              </p:par>
                            </p:childTnLst>
                          </p:cTn>
                        </p:par>
                        <p:par>
                          <p:cTn id="111" fill="hold">
                            <p:stCondLst>
                              <p:cond delay="17500"/>
                            </p:stCondLst>
                            <p:childTnLst>
                              <p:par>
                                <p:cTn id="112" presetID="11" presetClass="entr" presetSubtype="0" fill="hold" nodeType="afterEffect">
                                  <p:stCondLst>
                                    <p:cond delay="0"/>
                                  </p:stCondLst>
                                  <p:childTnLst>
                                    <p:set>
                                      <p:cBhvr>
                                        <p:cTn id="113" dur="75">
                                          <p:stCondLst>
                                            <p:cond delay="0"/>
                                          </p:stCondLst>
                                        </p:cTn>
                                        <p:tgtEl>
                                          <p:spTgt spid="24073"/>
                                        </p:tgtEl>
                                        <p:attrNameLst>
                                          <p:attrName>style.visibility</p:attrName>
                                        </p:attrNameLst>
                                      </p:cBhvr>
                                      <p:to>
                                        <p:strVal val="visible"/>
                                      </p:to>
                                    </p:set>
                                  </p:childTnLst>
                                </p:cTn>
                              </p:par>
                            </p:childTnLst>
                          </p:cTn>
                        </p:par>
                        <p:par>
                          <p:cTn id="114" fill="hold">
                            <p:stCondLst>
                              <p:cond delay="18000"/>
                            </p:stCondLst>
                            <p:childTnLst>
                              <p:par>
                                <p:cTn id="115" presetID="11" presetClass="entr" presetSubtype="0" fill="hold" nodeType="afterEffect">
                                  <p:stCondLst>
                                    <p:cond delay="0"/>
                                  </p:stCondLst>
                                  <p:childTnLst>
                                    <p:set>
                                      <p:cBhvr>
                                        <p:cTn id="116" dur="75">
                                          <p:stCondLst>
                                            <p:cond delay="0"/>
                                          </p:stCondLst>
                                        </p:cTn>
                                        <p:tgtEl>
                                          <p:spTgt spid="24085"/>
                                        </p:tgtEl>
                                        <p:attrNameLst>
                                          <p:attrName>style.visibility</p:attrName>
                                        </p:attrNameLst>
                                      </p:cBhvr>
                                      <p:to>
                                        <p:strVal val="visible"/>
                                      </p:to>
                                    </p:set>
                                  </p:childTnLst>
                                </p:cTn>
                              </p:par>
                            </p:childTnLst>
                          </p:cTn>
                        </p:par>
                        <p:par>
                          <p:cTn id="117" fill="hold">
                            <p:stCondLst>
                              <p:cond delay="18500"/>
                            </p:stCondLst>
                            <p:childTnLst>
                              <p:par>
                                <p:cTn id="118" presetID="11" presetClass="entr" presetSubtype="0" fill="hold" nodeType="afterEffect">
                                  <p:stCondLst>
                                    <p:cond delay="0"/>
                                  </p:stCondLst>
                                  <p:childTnLst>
                                    <p:set>
                                      <p:cBhvr>
                                        <p:cTn id="119" dur="75">
                                          <p:stCondLst>
                                            <p:cond delay="0"/>
                                          </p:stCondLst>
                                        </p:cTn>
                                        <p:tgtEl>
                                          <p:spTgt spid="24097"/>
                                        </p:tgtEl>
                                        <p:attrNameLst>
                                          <p:attrName>style.visibility</p:attrName>
                                        </p:attrNameLst>
                                      </p:cBhvr>
                                      <p:to>
                                        <p:strVal val="visible"/>
                                      </p:to>
                                    </p:set>
                                  </p:childTnLst>
                                </p:cTn>
                              </p:par>
                            </p:childTnLst>
                          </p:cTn>
                        </p:par>
                        <p:par>
                          <p:cTn id="120" fill="hold">
                            <p:stCondLst>
                              <p:cond delay="19000"/>
                            </p:stCondLst>
                            <p:childTnLst>
                              <p:par>
                                <p:cTn id="121" presetID="16" presetClass="entr" presetSubtype="42" fill="hold" nodeType="afterEffect">
                                  <p:stCondLst>
                                    <p:cond delay="0"/>
                                  </p:stCondLst>
                                  <p:childTnLst>
                                    <p:set>
                                      <p:cBhvr>
                                        <p:cTn id="122" dur="1" fill="hold">
                                          <p:stCondLst>
                                            <p:cond delay="0"/>
                                          </p:stCondLst>
                                        </p:cTn>
                                        <p:tgtEl>
                                          <p:spTgt spid="24110"/>
                                        </p:tgtEl>
                                        <p:attrNameLst>
                                          <p:attrName>style.visibility</p:attrName>
                                        </p:attrNameLst>
                                      </p:cBhvr>
                                      <p:to>
                                        <p:strVal val="visible"/>
                                      </p:to>
                                    </p:set>
                                    <p:animEffect transition="in" filter="barn(outHorizontal)">
                                      <p:cBhvr>
                                        <p:cTn id="123" dur="500"/>
                                        <p:tgtEl>
                                          <p:spTgt spid="24110"/>
                                        </p:tgtEl>
                                      </p:cBhvr>
                                    </p:animEffect>
                                  </p:childTnLst>
                                </p:cTn>
                              </p:par>
                            </p:childTnLst>
                          </p:cTn>
                        </p:par>
                        <p:par>
                          <p:cTn id="124" fill="hold">
                            <p:stCondLst>
                              <p:cond delay="19500"/>
                            </p:stCondLst>
                            <p:childTnLst>
                              <p:par>
                                <p:cTn id="125" presetID="1" presetClass="entr" presetSubtype="0" fill="hold" nodeType="afterEffect">
                                  <p:stCondLst>
                                    <p:cond delay="0"/>
                                  </p:stCondLst>
                                  <p:childTnLst>
                                    <p:set>
                                      <p:cBhvr>
                                        <p:cTn id="126" dur="1" fill="hold">
                                          <p:stCondLst>
                                            <p:cond delay="499"/>
                                          </p:stCondLst>
                                        </p:cTn>
                                        <p:tgtEl>
                                          <p:spTgt spid="241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43" name="文本占位符 163842"/>
          <p:cNvSpPr>
            <a:spLocks noGrp="1"/>
          </p:cNvSpPr>
          <p:nvPr>
            <p:ph type="body" idx="1"/>
          </p:nvPr>
        </p:nvSpPr>
        <p:spPr>
          <a:xfrm>
            <a:off x="2126933" y="365125"/>
            <a:ext cx="8001000" cy="1171575"/>
          </a:xfrm>
        </p:spPr>
        <p:txBody>
          <a:bodyPr>
            <a:normAutofit/>
          </a:bodyPr>
          <a:p>
            <a:r>
              <a:rPr lang="en-US" altLang="zh-CN" b="1" dirty="0">
                <a:sym typeface="+mn-ea"/>
              </a:rPr>
              <a:t>29.</a:t>
            </a:r>
            <a:r>
              <a:rPr lang="zh-CN" altLang="en-US" b="1" dirty="0"/>
              <a:t>配位键的形成的条件。</a:t>
            </a:r>
            <a:endParaRPr lang="zh-CN" altLang="en-US" b="1" dirty="0"/>
          </a:p>
        </p:txBody>
      </p:sp>
      <p:sp>
        <p:nvSpPr>
          <p:cNvPr id="163844" name="矩形 163843"/>
          <p:cNvSpPr/>
          <p:nvPr/>
        </p:nvSpPr>
        <p:spPr>
          <a:xfrm>
            <a:off x="2330450" y="1081405"/>
            <a:ext cx="8064500" cy="2376488"/>
          </a:xfrm>
          <a:prstGeom prst="rect">
            <a:avLst/>
          </a:prstGeom>
          <a:noFill/>
          <a:ln w="9525">
            <a:noFill/>
          </a:ln>
        </p:spPr>
        <p: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b="1" dirty="0"/>
              <a:t>配位键形成的条件： 一个原子有孤电子对，</a:t>
            </a:r>
            <a:endParaRPr lang="zh-CN" altLang="en-US" b="1" dirty="0"/>
          </a:p>
          <a:p>
            <a:pPr marL="0" lvl="0" indent="0">
              <a:buNone/>
            </a:pPr>
            <a:r>
              <a:rPr lang="zh-CN" altLang="en-US" b="1" dirty="0"/>
              <a:t>另一个原子有接受孤电子对的空轨道。</a:t>
            </a:r>
            <a:endParaRPr lang="zh-CN" altLang="en-US" b="1" dirty="0"/>
          </a:p>
        </p:txBody>
      </p:sp>
      <p:sp>
        <p:nvSpPr>
          <p:cNvPr id="160771" name="文本占位符 160770"/>
          <p:cNvSpPr>
            <a:spLocks noGrp="1"/>
          </p:cNvSpPr>
          <p:nvPr/>
        </p:nvSpPr>
        <p:spPr>
          <a:xfrm>
            <a:off x="2603818" y="2826385"/>
            <a:ext cx="8001000" cy="4267200"/>
          </a:xfrm>
          <a:prstGeom prst="rect">
            <a:avLst/>
          </a:prstGeom>
          <a:noFill/>
          <a:ln w="9525">
            <a:noFill/>
          </a:ln>
        </p:spPr>
        <p: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b="0" i="0" u="none" kern="1200" baseline="0">
                <a:solidFill>
                  <a:schemeClr val="tx1"/>
                </a:solidFill>
                <a:latin typeface="+mn-lt"/>
                <a:ea typeface="+mn-ea"/>
                <a:cs typeface="+mn-cs"/>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mn-lt"/>
                <a:ea typeface="+mn-ea"/>
                <a:cs typeface="+mn-cs"/>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mn-lt"/>
                <a:ea typeface="+mn-ea"/>
                <a:cs typeface="+mn-cs"/>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mn-lt"/>
                <a:ea typeface="+mn-ea"/>
                <a:cs typeface="+mn-cs"/>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9pPr>
          </a:lstStyle>
          <a:p>
            <a:pPr marL="0" indent="0">
              <a:buNone/>
            </a:pPr>
            <a:r>
              <a:rPr lang="en-US" altLang="zh-CN" sz="4000" b="1"/>
              <a:t>H</a:t>
            </a:r>
            <a:r>
              <a:rPr lang="en-US" altLang="zh-CN" sz="4000" b="1" baseline="30000"/>
              <a:t>+</a:t>
            </a:r>
            <a:r>
              <a:rPr lang="en-US" altLang="zh-CN" sz="4000" b="1"/>
              <a:t>+NH</a:t>
            </a:r>
            <a:r>
              <a:rPr lang="en-US" altLang="zh-CN" sz="4000" b="1" baseline="-25000"/>
              <a:t>3</a:t>
            </a:r>
            <a:r>
              <a:rPr lang="en-US" altLang="zh-CN" sz="4000" b="1"/>
              <a:t>=NH</a:t>
            </a:r>
            <a:r>
              <a:rPr lang="en-US" altLang="zh-CN" sz="4000" b="1" baseline="-25000"/>
              <a:t>4</a:t>
            </a:r>
            <a:r>
              <a:rPr lang="en-US" altLang="zh-CN" sz="4000" b="1" baseline="30000"/>
              <a:t>+</a:t>
            </a:r>
            <a:r>
              <a:rPr lang="en-US" altLang="zh-CN" sz="4000" b="1"/>
              <a:t>        </a:t>
            </a:r>
            <a:endParaRPr lang="en-US" altLang="zh-CN" sz="4000" b="1"/>
          </a:p>
          <a:p>
            <a:pPr>
              <a:buNone/>
            </a:pPr>
            <a:r>
              <a:rPr lang="en-US" altLang="zh-CN" sz="4000" b="1"/>
              <a:t>Cu</a:t>
            </a:r>
            <a:r>
              <a:rPr lang="en-US" altLang="zh-CN" sz="4000" b="1" baseline="30000"/>
              <a:t>2+</a:t>
            </a:r>
            <a:r>
              <a:rPr lang="en-US" altLang="zh-CN" sz="4000" b="1"/>
              <a:t>+4NH</a:t>
            </a:r>
            <a:r>
              <a:rPr lang="en-US" altLang="zh-CN" sz="4000" b="1" baseline="-25000"/>
              <a:t>3</a:t>
            </a:r>
            <a:r>
              <a:rPr lang="en-US" altLang="zh-CN" sz="4000" b="1"/>
              <a:t>=[Cu(NH</a:t>
            </a:r>
            <a:r>
              <a:rPr lang="en-US" altLang="zh-CN" sz="4000" b="1" baseline="-25000"/>
              <a:t>3</a:t>
            </a:r>
            <a:r>
              <a:rPr lang="en-US" altLang="zh-CN" sz="4000" b="1"/>
              <a:t>)</a:t>
            </a:r>
            <a:r>
              <a:rPr lang="en-US" altLang="zh-CN" sz="4000" b="1" baseline="-25000"/>
              <a:t>4</a:t>
            </a:r>
            <a:r>
              <a:rPr lang="en-US" altLang="zh-CN" sz="4000" b="1"/>
              <a:t>]</a:t>
            </a:r>
            <a:r>
              <a:rPr lang="en-US" altLang="zh-CN" sz="4000" b="1" baseline="30000"/>
              <a:t>2+</a:t>
            </a:r>
            <a:endParaRPr lang="en-US" altLang="zh-CN" sz="4000" b="1" baseline="30000"/>
          </a:p>
          <a:p>
            <a:pPr>
              <a:buNone/>
            </a:pPr>
            <a:endParaRPr lang="en-US" altLang="zh-CN" sz="4000" b="1" baseline="30000"/>
          </a:p>
          <a:p>
            <a:pPr marL="0" indent="0">
              <a:buNone/>
            </a:pPr>
            <a:endParaRPr lang="zh-CN" alt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44"/>
                                        </p:tgtEl>
                                        <p:attrNameLst>
                                          <p:attrName>style.visibility</p:attrName>
                                        </p:attrNameLst>
                                      </p:cBhvr>
                                      <p:to>
                                        <p:strVal val="visible"/>
                                      </p:to>
                                    </p:set>
                                    <p:anim calcmode="lin" valueType="num">
                                      <p:cBhvr additive="base">
                                        <p:cTn id="7" dur="500" fill="hold"/>
                                        <p:tgtEl>
                                          <p:spTgt spid="163844"/>
                                        </p:tgtEl>
                                        <p:attrNameLst>
                                          <p:attrName>ppt_x</p:attrName>
                                        </p:attrNameLst>
                                      </p:cBhvr>
                                      <p:tavLst>
                                        <p:tav tm="0">
                                          <p:val>
                                            <p:strVal val="#ppt_x"/>
                                          </p:val>
                                        </p:tav>
                                        <p:tav tm="100000">
                                          <p:val>
                                            <p:strVal val="#ppt_x"/>
                                          </p:val>
                                        </p:tav>
                                      </p:tavLst>
                                    </p:anim>
                                    <p:anim calcmode="lin" valueType="num">
                                      <p:cBhvr additive="base">
                                        <p:cTn id="8" dur="500" fill="hold"/>
                                        <p:tgtEl>
                                          <p:spTgt spid="1638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63" name="文本框 143362"/>
          <p:cNvSpPr txBox="1"/>
          <p:nvPr/>
        </p:nvSpPr>
        <p:spPr>
          <a:xfrm>
            <a:off x="1981200" y="457200"/>
            <a:ext cx="8598535" cy="2861310"/>
          </a:xfrm>
          <a:prstGeom prst="rect">
            <a:avLst/>
          </a:prstGeom>
          <a:noFill/>
          <a:ln w="9525">
            <a:noFill/>
          </a:ln>
        </p:spPr>
        <p:txBody>
          <a:bodyPr wrap="square">
            <a:spAutoFit/>
          </a:bodyPr>
          <a:p>
            <a:pPr>
              <a:spcBef>
                <a:spcPct val="50000"/>
              </a:spcBef>
            </a:pPr>
            <a:r>
              <a:rPr lang="en-US" altLang="zh-CN" sz="3600" b="1">
                <a:latin typeface="Tahoma" panose="020B0604030504040204" pitchFamily="34" charset="0"/>
                <a:ea typeface="楷体_GB2312" pitchFamily="49" charset="-122"/>
              </a:rPr>
              <a:t>30.</a:t>
            </a:r>
            <a:r>
              <a:rPr lang="en-US" altLang="zh-CN" sz="3600" b="1" dirty="0">
                <a:latin typeface="Tahoma" panose="020B0604030504040204" pitchFamily="34" charset="0"/>
                <a:ea typeface="楷体_GB2312" pitchFamily="49" charset="-122"/>
              </a:rPr>
              <a:t> </a:t>
            </a:r>
            <a:r>
              <a:rPr lang="zh-CN" altLang="en-US" sz="3600" b="1" dirty="0">
                <a:latin typeface="Tahoma" panose="020B0604030504040204" pitchFamily="34" charset="0"/>
                <a:ea typeface="楷体_GB2312" pitchFamily="49" charset="-122"/>
              </a:rPr>
              <a:t>什么判断物质含有配位</a:t>
            </a:r>
            <a:r>
              <a:rPr lang="zh-CN" altLang="en-US" sz="3600" b="1" dirty="0">
                <a:latin typeface="Tahoma" panose="020B0604030504040204" pitchFamily="34" charset="0"/>
                <a:ea typeface="楷体_GB2312" pitchFamily="49" charset="-122"/>
              </a:rPr>
              <a:t>键</a:t>
            </a:r>
            <a:r>
              <a:rPr lang="en-US" altLang="zh-CN" sz="3600" b="1">
                <a:latin typeface="Tahoma" panose="020B0604030504040204" pitchFamily="34" charset="0"/>
                <a:ea typeface="楷体_GB2312" pitchFamily="49" charset="-122"/>
              </a:rPr>
              <a:t>?</a:t>
            </a:r>
            <a:endParaRPr lang="en-US" altLang="zh-CN" sz="3600" b="1">
              <a:latin typeface="Tahoma" panose="020B0604030504040204" pitchFamily="34" charset="0"/>
              <a:ea typeface="楷体_GB2312" pitchFamily="49" charset="-122"/>
            </a:endParaRPr>
          </a:p>
          <a:p>
            <a:pPr>
              <a:spcBef>
                <a:spcPct val="50000"/>
              </a:spcBef>
            </a:pPr>
            <a:r>
              <a:rPr lang="zh-CN" altLang="en-US" sz="3600" b="1" dirty="0">
                <a:sym typeface="+mn-ea"/>
              </a:rPr>
              <a:t>一、由</a:t>
            </a:r>
            <a:r>
              <a:rPr lang="zh-CN" altLang="en-US" sz="3600" b="1" dirty="0">
                <a:solidFill>
                  <a:srgbClr val="0000FF"/>
                </a:solidFill>
                <a:sym typeface="+mn-ea"/>
              </a:rPr>
              <a:t>提供</a:t>
            </a:r>
            <a:r>
              <a:rPr lang="zh-CN" altLang="en-US" sz="3600" b="1" dirty="0">
                <a:sym typeface="+mn-ea"/>
              </a:rPr>
              <a:t>孤电子对的</a:t>
            </a:r>
            <a:r>
              <a:rPr lang="zh-CN" altLang="en-US" sz="3600" b="1" dirty="0">
                <a:solidFill>
                  <a:schemeClr val="accent2"/>
                </a:solidFill>
                <a:sym typeface="+mn-ea"/>
              </a:rPr>
              <a:t>配体</a:t>
            </a:r>
            <a:r>
              <a:rPr lang="zh-CN" altLang="en-US" sz="3600" b="1" dirty="0">
                <a:sym typeface="+mn-ea"/>
              </a:rPr>
              <a:t>与</a:t>
            </a:r>
            <a:r>
              <a:rPr lang="zh-CN" altLang="en-US" sz="3600" b="1" dirty="0">
                <a:solidFill>
                  <a:srgbClr val="0000FF"/>
                </a:solidFill>
                <a:sym typeface="+mn-ea"/>
              </a:rPr>
              <a:t>接受</a:t>
            </a:r>
            <a:r>
              <a:rPr lang="zh-CN" altLang="en-US" sz="3600" b="1" dirty="0">
                <a:sym typeface="+mn-ea"/>
              </a:rPr>
              <a:t>孤电子对的</a:t>
            </a:r>
            <a:r>
              <a:rPr lang="zh-CN" altLang="en-US" sz="3600" b="1" dirty="0">
                <a:solidFill>
                  <a:schemeClr val="accent2"/>
                </a:solidFill>
                <a:sym typeface="+mn-ea"/>
              </a:rPr>
              <a:t>中心原子</a:t>
            </a:r>
            <a:endParaRPr lang="zh-CN" altLang="en-US" sz="3600" b="1" dirty="0">
              <a:solidFill>
                <a:schemeClr val="accent2"/>
              </a:solidFill>
              <a:sym typeface="+mn-ea"/>
            </a:endParaRPr>
          </a:p>
          <a:p>
            <a:pPr>
              <a:spcBef>
                <a:spcPct val="50000"/>
              </a:spcBef>
            </a:pPr>
            <a:r>
              <a:rPr lang="zh-CN" altLang="en-US" sz="3600" b="1">
                <a:latin typeface="Tahoma" panose="020B0604030504040204" pitchFamily="34" charset="0"/>
                <a:ea typeface="楷体_GB2312" pitchFamily="49" charset="-122"/>
              </a:rPr>
              <a:t>二</a:t>
            </a:r>
            <a:r>
              <a:rPr lang="zh-CN" altLang="en-US" sz="3600" b="1" dirty="0">
                <a:sym typeface="+mn-ea"/>
              </a:rPr>
              <a:t>、原子形成共价键数大于未成对电子数</a:t>
            </a:r>
            <a:endParaRPr lang="zh-CN" altLang="en-US" sz="3600" b="1">
              <a:latin typeface="Tahoma" panose="020B0604030504040204" pitchFamily="34" charset="0"/>
              <a:ea typeface="楷体_GB2312" pitchFamily="49" charset="-122"/>
            </a:endParaRPr>
          </a:p>
        </p:txBody>
      </p:sp>
      <p:sp>
        <p:nvSpPr>
          <p:cNvPr id="181251" name="文本框 181250"/>
          <p:cNvSpPr txBox="1"/>
          <p:nvPr/>
        </p:nvSpPr>
        <p:spPr>
          <a:xfrm>
            <a:off x="1765300" y="3535680"/>
            <a:ext cx="7852410" cy="3046730"/>
          </a:xfrm>
          <a:prstGeom prst="rect">
            <a:avLst/>
          </a:prstGeom>
          <a:noFill/>
          <a:ln w="9525">
            <a:noFill/>
          </a:ln>
        </p:spPr>
        <p:txBody>
          <a:bodyPr wrap="square" lIns="0" tIns="0" rIns="0" bIns="0">
            <a:spAutoFit/>
          </a:bodyPr>
          <a:p>
            <a:pPr>
              <a:spcBef>
                <a:spcPct val="50000"/>
              </a:spcBef>
            </a:pPr>
            <a:r>
              <a:rPr lang="en-US" altLang="zh-CN" sz="3600" b="1">
                <a:latin typeface="Times New Roman" panose="02020603050405020304" pitchFamily="18" charset="0"/>
              </a:rPr>
              <a:t>[Ag(NH</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]OH           [Co(NH</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a:t>
            </a:r>
            <a:r>
              <a:rPr lang="en-US" altLang="zh-CN" sz="3600" b="1" baseline="-25000">
                <a:latin typeface="Times New Roman" panose="02020603050405020304" pitchFamily="18" charset="0"/>
              </a:rPr>
              <a:t>6</a:t>
            </a:r>
            <a:r>
              <a:rPr lang="en-US" altLang="zh-CN" sz="3600" b="1">
                <a:latin typeface="Times New Roman" panose="02020603050405020304" pitchFamily="18" charset="0"/>
              </a:rPr>
              <a:t>]Cl</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 </a:t>
            </a:r>
            <a:endParaRPr lang="en-US" altLang="zh-CN" sz="3600" b="1">
              <a:latin typeface="Times New Roman" panose="02020603050405020304" pitchFamily="18" charset="0"/>
            </a:endParaRPr>
          </a:p>
          <a:p>
            <a:pPr>
              <a:spcBef>
                <a:spcPct val="50000"/>
              </a:spcBef>
            </a:pPr>
            <a:r>
              <a:rPr lang="en-US" altLang="zh-CN" sz="3600" b="1">
                <a:latin typeface="Times New Roman" panose="02020603050405020304" pitchFamily="18" charset="0"/>
              </a:rPr>
              <a:t>K</a:t>
            </a:r>
            <a:r>
              <a:rPr lang="en-US" altLang="zh-CN" sz="3600" b="1" baseline="-25000">
                <a:latin typeface="Times New Roman" panose="02020603050405020304" pitchFamily="18" charset="0"/>
              </a:rPr>
              <a:t>4</a:t>
            </a:r>
            <a:r>
              <a:rPr lang="en-US" altLang="zh-CN" sz="3600" b="1">
                <a:latin typeface="Times New Roman" panose="02020603050405020304" pitchFamily="18" charset="0"/>
              </a:rPr>
              <a:t>[Fe(CN)</a:t>
            </a:r>
            <a:r>
              <a:rPr lang="en-US" altLang="zh-CN" sz="3600" b="1" baseline="-25000">
                <a:latin typeface="Times New Roman" panose="02020603050405020304" pitchFamily="18" charset="0"/>
              </a:rPr>
              <a:t>6</a:t>
            </a:r>
            <a:r>
              <a:rPr lang="en-US" altLang="zh-CN" sz="3600" b="1">
                <a:latin typeface="Times New Roman" panose="02020603050405020304" pitchFamily="18" charset="0"/>
              </a:rPr>
              <a:t>]          [Cr(H</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O)</a:t>
            </a:r>
            <a:r>
              <a:rPr lang="en-US" altLang="zh-CN" sz="3600" b="1" baseline="-25000">
                <a:latin typeface="Times New Roman" panose="02020603050405020304" pitchFamily="18" charset="0"/>
              </a:rPr>
              <a:t>5</a:t>
            </a:r>
            <a:r>
              <a:rPr lang="en-US" altLang="zh-CN" sz="3600" b="1">
                <a:latin typeface="Times New Roman" panose="02020603050405020304" pitchFamily="18" charset="0"/>
              </a:rPr>
              <a:t>Cl]Cl</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·H</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O</a:t>
            </a:r>
            <a:r>
              <a:rPr lang="en-US" altLang="zh-CN" sz="3600">
                <a:latin typeface="Times New Roman" panose="02020603050405020304" pitchFamily="18" charset="0"/>
              </a:rPr>
              <a:t> </a:t>
            </a:r>
            <a:endParaRPr lang="en-US" altLang="zh-CN" sz="3600">
              <a:latin typeface="Times New Roman" panose="02020603050405020304" pitchFamily="18" charset="0"/>
            </a:endParaRPr>
          </a:p>
          <a:p>
            <a:pPr>
              <a:spcBef>
                <a:spcPct val="50000"/>
              </a:spcBef>
            </a:pPr>
            <a:r>
              <a:rPr lang="en-US" altLang="zh-CN" sz="3600" b="1">
                <a:sym typeface="+mn-ea"/>
              </a:rPr>
              <a:t>NH</a:t>
            </a:r>
            <a:r>
              <a:rPr lang="en-US" altLang="zh-CN" sz="3600" b="1" baseline="-25000">
                <a:sym typeface="+mn-ea"/>
              </a:rPr>
              <a:t>4</a:t>
            </a:r>
            <a:r>
              <a:rPr lang="en-US" altLang="zh-CN" sz="3600" b="1" baseline="30000">
                <a:sym typeface="+mn-ea"/>
              </a:rPr>
              <a:t>+</a:t>
            </a:r>
            <a:endParaRPr lang="en-US" altLang="zh-CN" sz="3600">
              <a:latin typeface="Times New Roman" panose="02020603050405020304" pitchFamily="18" charset="0"/>
            </a:endParaRPr>
          </a:p>
          <a:p>
            <a:pPr>
              <a:spcBef>
                <a:spcPct val="50000"/>
              </a:spcBef>
            </a:pPr>
            <a:r>
              <a:rPr lang="en-US" altLang="zh-CN" sz="3600" b="1">
                <a:latin typeface="Times New Roman" panose="02020603050405020304" pitchFamily="18" charset="0"/>
              </a:rPr>
              <a:t> </a:t>
            </a:r>
            <a:endParaRPr lang="en-US" altLang="zh-CN" sz="3600" b="1">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81251"/>
                                        </p:tgtEl>
                                        <p:attrNameLst>
                                          <p:attrName>style.visibility</p:attrName>
                                        </p:attrNameLst>
                                      </p:cBhvr>
                                      <p:to>
                                        <p:strVal val="visible"/>
                                      </p:to>
                                    </p:set>
                                    <p:animEffect transition="in" filter="diamond(in)">
                                      <p:cBhvr>
                                        <p:cTn id="7" dur="2000"/>
                                        <p:tgtEl>
                                          <p:spTgt spid="1812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0466" name="文本框 190465"/>
          <p:cNvSpPr txBox="1"/>
          <p:nvPr/>
        </p:nvSpPr>
        <p:spPr>
          <a:xfrm>
            <a:off x="2057400" y="685800"/>
            <a:ext cx="8153400" cy="706755"/>
          </a:xfrm>
          <a:prstGeom prst="rect">
            <a:avLst/>
          </a:prstGeom>
          <a:noFill/>
          <a:ln w="9525">
            <a:noFill/>
          </a:ln>
        </p:spPr>
        <p:txBody>
          <a:bodyPr>
            <a:spAutoFit/>
          </a:bodyPr>
          <a:p>
            <a:pPr>
              <a:spcBef>
                <a:spcPct val="50000"/>
              </a:spcBef>
            </a:pPr>
            <a:r>
              <a:rPr lang="en-US" altLang="zh-CN" sz="4000" b="1">
                <a:solidFill>
                  <a:schemeClr val="folHlink"/>
                </a:solidFill>
                <a:latin typeface="Tahoma" panose="020B0604030504040204" pitchFamily="34" charset="0"/>
                <a:ea typeface="楷体_GB2312" pitchFamily="49" charset="-122"/>
              </a:rPr>
              <a:t>31.</a:t>
            </a:r>
            <a:r>
              <a:rPr lang="zh-CN" altLang="en-US" sz="4000" b="1">
                <a:solidFill>
                  <a:schemeClr val="folHlink"/>
                </a:solidFill>
                <a:latin typeface="Tahoma" panose="020B0604030504040204" pitchFamily="34" charset="0"/>
                <a:ea typeface="楷体_GB2312" pitchFamily="49" charset="-122"/>
              </a:rPr>
              <a:t>配位键的表示</a:t>
            </a:r>
            <a:r>
              <a:rPr lang="en-US" altLang="zh-CN" sz="4000" b="1">
                <a:solidFill>
                  <a:schemeClr val="folHlink"/>
                </a:solidFill>
                <a:latin typeface="Tahoma" panose="020B0604030504040204" pitchFamily="34" charset="0"/>
                <a:ea typeface="楷体_GB2312" pitchFamily="49" charset="-122"/>
              </a:rPr>
              <a:t>:</a:t>
            </a:r>
            <a:endParaRPr lang="en-US" altLang="zh-CN" sz="4000" b="1">
              <a:solidFill>
                <a:schemeClr val="folHlink"/>
              </a:solidFill>
              <a:latin typeface="Tahoma" panose="020B0604030504040204" pitchFamily="34" charset="0"/>
              <a:ea typeface="楷体_GB2312" pitchFamily="49" charset="-122"/>
            </a:endParaRPr>
          </a:p>
        </p:txBody>
      </p:sp>
      <p:grpSp>
        <p:nvGrpSpPr>
          <p:cNvPr id="190485" name="组合 190484"/>
          <p:cNvGrpSpPr/>
          <p:nvPr/>
        </p:nvGrpSpPr>
        <p:grpSpPr>
          <a:xfrm rot="0">
            <a:off x="2736850" y="3362325"/>
            <a:ext cx="3168650" cy="1665606"/>
            <a:chOff x="3312" y="2460"/>
            <a:chExt cx="1996" cy="1049"/>
          </a:xfrm>
        </p:grpSpPr>
        <p:sp>
          <p:nvSpPr>
            <p:cNvPr id="190486" name="文本框 190485"/>
            <p:cNvSpPr txBox="1"/>
            <p:nvPr/>
          </p:nvSpPr>
          <p:spPr>
            <a:xfrm>
              <a:off x="3312" y="2832"/>
              <a:ext cx="1996" cy="329"/>
            </a:xfrm>
            <a:prstGeom prst="rect">
              <a:avLst/>
            </a:prstGeom>
            <a:noFill/>
            <a:ln w="9525">
              <a:noFill/>
            </a:ln>
          </p:spPr>
          <p:txBody>
            <a:bodyPr>
              <a:spAutoFit/>
            </a:bodyPr>
            <a:p>
              <a:pPr>
                <a:spcBef>
                  <a:spcPct val="50000"/>
                </a:spcBef>
              </a:pPr>
              <a:r>
                <a:rPr lang="en-US" altLang="zh-CN" sz="2800" b="1" err="1">
                  <a:solidFill>
                    <a:srgbClr val="FF00FF"/>
                  </a:solidFill>
                  <a:latin typeface="楷体_GB2312" pitchFamily="49" charset="-122"/>
                  <a:ea typeface="楷体_GB2312" pitchFamily="49" charset="-122"/>
                </a:rPr>
                <a:t>Cl  </a:t>
              </a:r>
              <a:r>
                <a:rPr lang="en-US" altLang="zh-CN" sz="2800" b="1" dirty="0" err="1">
                  <a:solidFill>
                    <a:srgbClr val="FF00FF"/>
                  </a:solidFill>
                  <a:latin typeface="楷体_GB2312" pitchFamily="49" charset="-122"/>
                  <a:ea typeface="楷体_GB2312" pitchFamily="49" charset="-122"/>
                </a:rPr>
                <a:t>Pt   </a:t>
              </a:r>
              <a:r>
                <a:rPr lang="en-US" altLang="zh-CN" sz="2800" b="1" err="1">
                  <a:solidFill>
                    <a:srgbClr val="FF00FF"/>
                  </a:solidFill>
                  <a:latin typeface="楷体_GB2312" pitchFamily="49" charset="-122"/>
                  <a:ea typeface="楷体_GB2312" pitchFamily="49" charset="-122"/>
                </a:rPr>
                <a:t>Cl</a:t>
              </a:r>
              <a:endParaRPr lang="en-US" altLang="zh-CN" sz="2800" b="1">
                <a:solidFill>
                  <a:srgbClr val="FF00FF"/>
                </a:solidFill>
                <a:latin typeface="楷体_GB2312" pitchFamily="49" charset="-122"/>
                <a:ea typeface="楷体_GB2312" pitchFamily="49" charset="-122"/>
              </a:endParaRPr>
            </a:p>
          </p:txBody>
        </p:sp>
        <p:sp>
          <p:nvSpPr>
            <p:cNvPr id="190489" name="文本框 190488"/>
            <p:cNvSpPr txBox="1"/>
            <p:nvPr/>
          </p:nvSpPr>
          <p:spPr>
            <a:xfrm>
              <a:off x="3792" y="2460"/>
              <a:ext cx="576" cy="329"/>
            </a:xfrm>
            <a:prstGeom prst="rect">
              <a:avLst/>
            </a:prstGeom>
            <a:noFill/>
            <a:ln w="9525">
              <a:noFill/>
            </a:ln>
          </p:spPr>
          <p:txBody>
            <a:bodyPr>
              <a:spAutoFit/>
            </a:bodyPr>
            <a:p>
              <a:pPr>
                <a:spcBef>
                  <a:spcPct val="50000"/>
                </a:spcBef>
              </a:pPr>
              <a:r>
                <a:rPr lang="en-US" altLang="zh-CN" sz="2800" b="1">
                  <a:solidFill>
                    <a:srgbClr val="FF00FF"/>
                  </a:solidFill>
                  <a:latin typeface="楷体_GB2312" pitchFamily="49" charset="-122"/>
                  <a:ea typeface="楷体_GB2312" pitchFamily="49" charset="-122"/>
                </a:rPr>
                <a:t>NH</a:t>
              </a:r>
              <a:r>
                <a:rPr lang="en-US" altLang="zh-CN" sz="2800" b="1" baseline="-25000">
                  <a:solidFill>
                    <a:srgbClr val="FF00FF"/>
                  </a:solidFill>
                  <a:latin typeface="楷体_GB2312" pitchFamily="49" charset="-122"/>
                  <a:ea typeface="楷体_GB2312" pitchFamily="49" charset="-122"/>
                </a:rPr>
                <a:t>3</a:t>
              </a:r>
              <a:endParaRPr lang="en-US" altLang="zh-CN" sz="2800" b="1" baseline="-25000">
                <a:solidFill>
                  <a:srgbClr val="FF00FF"/>
                </a:solidFill>
                <a:latin typeface="楷体_GB2312" pitchFamily="49" charset="-122"/>
                <a:ea typeface="楷体_GB2312" pitchFamily="49" charset="-122"/>
              </a:endParaRPr>
            </a:p>
          </p:txBody>
        </p:sp>
        <p:sp>
          <p:nvSpPr>
            <p:cNvPr id="190490" name="文本框 190489"/>
            <p:cNvSpPr txBox="1"/>
            <p:nvPr/>
          </p:nvSpPr>
          <p:spPr>
            <a:xfrm>
              <a:off x="3804" y="3180"/>
              <a:ext cx="576" cy="329"/>
            </a:xfrm>
            <a:prstGeom prst="rect">
              <a:avLst/>
            </a:prstGeom>
            <a:noFill/>
            <a:ln w="9525">
              <a:noFill/>
            </a:ln>
          </p:spPr>
          <p:txBody>
            <a:bodyPr>
              <a:spAutoFit/>
            </a:bodyPr>
            <a:p>
              <a:pPr>
                <a:spcBef>
                  <a:spcPct val="50000"/>
                </a:spcBef>
              </a:pPr>
              <a:r>
                <a:rPr lang="en-US" altLang="zh-CN" sz="2800" b="1">
                  <a:solidFill>
                    <a:srgbClr val="FF00FF"/>
                  </a:solidFill>
                  <a:latin typeface="楷体_GB2312" pitchFamily="49" charset="-122"/>
                  <a:ea typeface="楷体_GB2312" pitchFamily="49" charset="-122"/>
                </a:rPr>
                <a:t>NH</a:t>
              </a:r>
              <a:r>
                <a:rPr lang="en-US" altLang="zh-CN" sz="2800" b="1" baseline="-25000">
                  <a:solidFill>
                    <a:srgbClr val="FF00FF"/>
                  </a:solidFill>
                  <a:latin typeface="楷体_GB2312" pitchFamily="49" charset="-122"/>
                  <a:ea typeface="楷体_GB2312" pitchFamily="49" charset="-122"/>
                </a:rPr>
                <a:t>3</a:t>
              </a:r>
              <a:endParaRPr lang="en-US" altLang="zh-CN" sz="2800" b="1" baseline="-25000">
                <a:solidFill>
                  <a:srgbClr val="FF00FF"/>
                </a:solidFill>
                <a:latin typeface="楷体_GB2312" pitchFamily="49" charset="-122"/>
                <a:ea typeface="楷体_GB2312" pitchFamily="49" charset="-122"/>
              </a:endParaRPr>
            </a:p>
          </p:txBody>
        </p:sp>
      </p:grpSp>
      <p:sp>
        <p:nvSpPr>
          <p:cNvPr id="5" name="文本框 4"/>
          <p:cNvSpPr txBox="1"/>
          <p:nvPr/>
        </p:nvSpPr>
        <p:spPr>
          <a:xfrm>
            <a:off x="3183890" y="4030345"/>
            <a:ext cx="411480" cy="368300"/>
          </a:xfrm>
          <a:prstGeom prst="rect">
            <a:avLst/>
          </a:prstGeom>
          <a:noFill/>
        </p:spPr>
        <p:txBody>
          <a:bodyPr wrap="none" rtlCol="0" anchor="t">
            <a:spAutoFit/>
          </a:bodyPr>
          <a:p>
            <a:r>
              <a:rPr lang="zh-CN" altLang="en-US">
                <a:latin typeface="Arial" panose="020B0604020202020204" pitchFamily="34" charset="0"/>
                <a:cs typeface="Arial" panose="020B0604020202020204" pitchFamily="34" charset="0"/>
              </a:rPr>
              <a:t>→</a:t>
            </a:r>
            <a:endParaRPr lang="zh-CN" altLang="en-US">
              <a:latin typeface="Arial" panose="020B0604020202020204" pitchFamily="34" charset="0"/>
              <a:cs typeface="Arial" panose="020B0604020202020204" pitchFamily="34" charset="0"/>
            </a:endParaRPr>
          </a:p>
        </p:txBody>
      </p:sp>
      <p:sp>
        <p:nvSpPr>
          <p:cNvPr id="7" name="文本框 6"/>
          <p:cNvSpPr txBox="1"/>
          <p:nvPr/>
        </p:nvSpPr>
        <p:spPr>
          <a:xfrm>
            <a:off x="3595370" y="4251325"/>
            <a:ext cx="297180" cy="368300"/>
          </a:xfrm>
          <a:prstGeom prst="rect">
            <a:avLst/>
          </a:prstGeom>
          <a:noFill/>
        </p:spPr>
        <p:txBody>
          <a:bodyPr wrap="none" rtlCol="0" anchor="t">
            <a:spAutoFit/>
          </a:bodyPr>
          <a:p>
            <a:r>
              <a:rPr lang="zh-CN" altLang="en-US">
                <a:latin typeface="Arial" panose="020B0604020202020204" pitchFamily="34" charset="0"/>
                <a:cs typeface="Arial" panose="020B0604020202020204" pitchFamily="34" charset="0"/>
              </a:rPr>
              <a:t>↑</a:t>
            </a:r>
            <a:endParaRPr lang="zh-CN" altLang="en-US">
              <a:latin typeface="Arial" panose="020B0604020202020204" pitchFamily="34" charset="0"/>
              <a:cs typeface="Arial" panose="020B0604020202020204" pitchFamily="34" charset="0"/>
            </a:endParaRPr>
          </a:p>
        </p:txBody>
      </p:sp>
      <p:sp>
        <p:nvSpPr>
          <p:cNvPr id="181251" name="文本框 181250"/>
          <p:cNvSpPr txBox="1"/>
          <p:nvPr/>
        </p:nvSpPr>
        <p:spPr>
          <a:xfrm>
            <a:off x="5452110" y="2211705"/>
            <a:ext cx="7852410" cy="3046730"/>
          </a:xfrm>
          <a:prstGeom prst="rect">
            <a:avLst/>
          </a:prstGeom>
          <a:noFill/>
          <a:ln w="9525">
            <a:noFill/>
          </a:ln>
        </p:spPr>
        <p:txBody>
          <a:bodyPr wrap="square" lIns="0" tIns="0" rIns="0" bIns="0">
            <a:spAutoFit/>
          </a:bodyPr>
          <a:p>
            <a:pPr>
              <a:spcBef>
                <a:spcPct val="50000"/>
              </a:spcBef>
            </a:pPr>
            <a:r>
              <a:rPr lang="en-US" altLang="zh-CN" sz="3600" b="1">
                <a:latin typeface="Times New Roman" panose="02020603050405020304" pitchFamily="18" charset="0"/>
              </a:rPr>
              <a:t>[Ag(NH</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]OH          </a:t>
            </a:r>
            <a:endParaRPr lang="en-US" altLang="zh-CN" sz="3600" b="1">
              <a:latin typeface="Times New Roman" panose="02020603050405020304" pitchFamily="18" charset="0"/>
            </a:endParaRPr>
          </a:p>
          <a:p>
            <a:pPr>
              <a:spcBef>
                <a:spcPct val="50000"/>
              </a:spcBef>
            </a:pPr>
            <a:r>
              <a:rPr lang="en-US" altLang="zh-CN" sz="3600" b="1">
                <a:latin typeface="Times New Roman" panose="02020603050405020304" pitchFamily="18" charset="0"/>
              </a:rPr>
              <a:t>[Cr(H</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O)</a:t>
            </a:r>
            <a:r>
              <a:rPr lang="en-US" altLang="zh-CN" sz="3600" b="1" baseline="-25000">
                <a:latin typeface="Times New Roman" panose="02020603050405020304" pitchFamily="18" charset="0"/>
              </a:rPr>
              <a:t>5</a:t>
            </a:r>
            <a:r>
              <a:rPr lang="en-US" altLang="zh-CN" sz="3600" b="1">
                <a:latin typeface="Times New Roman" panose="02020603050405020304" pitchFamily="18" charset="0"/>
              </a:rPr>
              <a:t>Cl]Cl</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·H</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O</a:t>
            </a:r>
            <a:r>
              <a:rPr lang="en-US" altLang="zh-CN" sz="3600">
                <a:latin typeface="Times New Roman" panose="02020603050405020304" pitchFamily="18" charset="0"/>
              </a:rPr>
              <a:t> </a:t>
            </a:r>
            <a:endParaRPr lang="en-US" altLang="zh-CN" sz="3600">
              <a:latin typeface="Times New Roman" panose="02020603050405020304" pitchFamily="18" charset="0"/>
            </a:endParaRPr>
          </a:p>
          <a:p>
            <a:pPr>
              <a:spcBef>
                <a:spcPct val="50000"/>
              </a:spcBef>
            </a:pPr>
            <a:r>
              <a:rPr lang="en-US" altLang="zh-CN" sz="3600" b="1">
                <a:sym typeface="+mn-ea"/>
              </a:rPr>
              <a:t>NH</a:t>
            </a:r>
            <a:r>
              <a:rPr lang="en-US" altLang="zh-CN" sz="3600" b="1" baseline="-25000">
                <a:sym typeface="+mn-ea"/>
              </a:rPr>
              <a:t>4</a:t>
            </a:r>
            <a:r>
              <a:rPr lang="en-US" altLang="zh-CN" sz="3600" b="1" baseline="30000">
                <a:sym typeface="+mn-ea"/>
              </a:rPr>
              <a:t>+</a:t>
            </a:r>
            <a:endParaRPr lang="en-US" altLang="zh-CN" sz="3600">
              <a:latin typeface="Times New Roman" panose="02020603050405020304" pitchFamily="18" charset="0"/>
            </a:endParaRPr>
          </a:p>
          <a:p>
            <a:pPr>
              <a:spcBef>
                <a:spcPct val="50000"/>
              </a:spcBef>
            </a:pPr>
            <a:r>
              <a:rPr lang="en-US" altLang="zh-CN" sz="3600" b="1">
                <a:latin typeface="Times New Roman" panose="02020603050405020304" pitchFamily="18" charset="0"/>
              </a:rPr>
              <a:t> </a:t>
            </a:r>
            <a:endParaRPr lang="en-US" altLang="zh-CN" sz="3600" b="1">
              <a:latin typeface="Times New Roman" panose="02020603050405020304" pitchFamily="18" charset="0"/>
            </a:endParaRPr>
          </a:p>
        </p:txBody>
      </p:sp>
      <p:sp>
        <p:nvSpPr>
          <p:cNvPr id="3" name="文本框 2"/>
          <p:cNvSpPr txBox="1"/>
          <p:nvPr/>
        </p:nvSpPr>
        <p:spPr>
          <a:xfrm>
            <a:off x="4020820" y="4030345"/>
            <a:ext cx="411480" cy="368300"/>
          </a:xfrm>
          <a:prstGeom prst="rect">
            <a:avLst/>
          </a:prstGeom>
          <a:noFill/>
        </p:spPr>
        <p:txBody>
          <a:bodyPr wrap="none" rtlCol="0" anchor="t">
            <a:spAutoFit/>
          </a:bodyPr>
          <a:p>
            <a:r>
              <a:rPr lang="zh-CN" altLang="en-US">
                <a:latin typeface="Arial" panose="020B0604020202020204" pitchFamily="34" charset="0"/>
                <a:cs typeface="Arial" panose="020B0604020202020204" pitchFamily="34" charset="0"/>
              </a:rPr>
              <a:t>←</a:t>
            </a:r>
            <a:endParaRPr lang="zh-CN" altLang="en-US">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81251"/>
                                        </p:tgtEl>
                                        <p:attrNameLst>
                                          <p:attrName>style.visibility</p:attrName>
                                        </p:attrNameLst>
                                      </p:cBhvr>
                                      <p:to>
                                        <p:strVal val="visible"/>
                                      </p:to>
                                    </p:set>
                                    <p:animEffect transition="in" filter="diamond(in)">
                                      <p:cBhvr>
                                        <p:cTn id="7" dur="2000"/>
                                        <p:tgtEl>
                                          <p:spTgt spid="1812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754" name="文本框 74753"/>
          <p:cNvSpPr txBox="1"/>
          <p:nvPr/>
        </p:nvSpPr>
        <p:spPr>
          <a:xfrm>
            <a:off x="2495550" y="323850"/>
            <a:ext cx="6934200" cy="922020"/>
          </a:xfrm>
          <a:prstGeom prst="rect">
            <a:avLst/>
          </a:prstGeom>
          <a:noFill/>
          <a:ln w="9525">
            <a:noFill/>
          </a:ln>
        </p:spPr>
        <p:txBody>
          <a:bodyPr>
            <a:spAutoFit/>
          </a:bodyPr>
          <a:p>
            <a:pPr>
              <a:spcBef>
                <a:spcPct val="50000"/>
              </a:spcBef>
            </a:pPr>
            <a:r>
              <a:rPr lang="en-US" altLang="zh-CN" sz="5400" b="1" dirty="0">
                <a:solidFill>
                  <a:schemeClr val="folHlink"/>
                </a:solidFill>
                <a:latin typeface="Tahoma" panose="020B0604030504040204" pitchFamily="34" charset="0"/>
                <a:ea typeface="楷体_GB2312" pitchFamily="49" charset="-122"/>
              </a:rPr>
              <a:t>32.</a:t>
            </a:r>
            <a:r>
              <a:rPr lang="zh-CN" altLang="en-US" sz="5400" b="1" dirty="0">
                <a:solidFill>
                  <a:schemeClr val="folHlink"/>
                </a:solidFill>
                <a:latin typeface="Tahoma" panose="020B0604030504040204" pitchFamily="34" charset="0"/>
                <a:ea typeface="楷体_GB2312" pitchFamily="49" charset="-122"/>
              </a:rPr>
              <a:t>配合物的组成</a:t>
            </a:r>
            <a:endParaRPr lang="zh-CN" altLang="en-US" sz="5400" b="1" dirty="0">
              <a:solidFill>
                <a:schemeClr val="folHlink"/>
              </a:solidFill>
              <a:latin typeface="Tahoma" panose="020B0604030504040204" pitchFamily="34" charset="0"/>
              <a:ea typeface="楷体_GB2312" pitchFamily="49" charset="-122"/>
            </a:endParaRPr>
          </a:p>
        </p:txBody>
      </p:sp>
      <p:sp>
        <p:nvSpPr>
          <p:cNvPr id="74761" name="文本框 74760"/>
          <p:cNvSpPr txBox="1"/>
          <p:nvPr/>
        </p:nvSpPr>
        <p:spPr>
          <a:xfrm>
            <a:off x="2290763" y="1828800"/>
            <a:ext cx="6181725" cy="1014730"/>
          </a:xfrm>
          <a:prstGeom prst="rect">
            <a:avLst/>
          </a:prstGeom>
          <a:noFill/>
          <a:ln w="9525">
            <a:noFill/>
          </a:ln>
        </p:spPr>
        <p:txBody>
          <a:bodyPr>
            <a:spAutoFit/>
          </a:bodyPr>
          <a:p>
            <a:r>
              <a:rPr lang="en-US" altLang="en-US" sz="6000" b="1">
                <a:latin typeface="Times New Roman" panose="02020603050405020304" pitchFamily="18" charset="0"/>
                <a:sym typeface="Symbol" panose="05050102010706020507" pitchFamily="18" charset="2"/>
              </a:rPr>
              <a:t>[Cu</a:t>
            </a:r>
            <a:r>
              <a:rPr lang="en-US" altLang="zh-CN" sz="6000" b="1">
                <a:latin typeface="Times New Roman" panose="02020603050405020304" pitchFamily="18" charset="0"/>
                <a:sym typeface="Symbol" panose="05050102010706020507" pitchFamily="18" charset="2"/>
              </a:rPr>
              <a:t>(</a:t>
            </a:r>
            <a:r>
              <a:rPr lang="en-US" altLang="en-US" sz="6000" b="1">
                <a:latin typeface="Times New Roman" panose="02020603050405020304" pitchFamily="18" charset="0"/>
              </a:rPr>
              <a:t>NH</a:t>
            </a:r>
            <a:r>
              <a:rPr lang="en-US" altLang="en-US" sz="6000" b="1" baseline="-25000">
                <a:latin typeface="Times New Roman" panose="02020603050405020304" pitchFamily="18" charset="0"/>
              </a:rPr>
              <a:t>3</a:t>
            </a:r>
            <a:r>
              <a:rPr lang="en-US" altLang="zh-CN" sz="6000" b="1">
                <a:latin typeface="Times New Roman" panose="02020603050405020304" pitchFamily="18" charset="0"/>
              </a:rPr>
              <a:t>)</a:t>
            </a:r>
            <a:r>
              <a:rPr lang="en-US" altLang="en-US" sz="6000" b="1" baseline="-25000">
                <a:latin typeface="Times New Roman" panose="02020603050405020304" pitchFamily="18" charset="0"/>
              </a:rPr>
              <a:t>4</a:t>
            </a:r>
            <a:r>
              <a:rPr lang="en-US" altLang="en-US" sz="6000" b="1">
                <a:latin typeface="Times New Roman" panose="02020603050405020304" pitchFamily="18" charset="0"/>
              </a:rPr>
              <a:t>]</a:t>
            </a:r>
            <a:r>
              <a:rPr lang="en-US" altLang="zh-CN" sz="6000" b="1" baseline="30000">
                <a:latin typeface="Times New Roman" panose="02020603050405020304" pitchFamily="18" charset="0"/>
              </a:rPr>
              <a:t>    </a:t>
            </a:r>
            <a:r>
              <a:rPr lang="en-US" altLang="en-US" sz="6000" b="1">
                <a:latin typeface="Times New Roman" panose="02020603050405020304" pitchFamily="18" charset="0"/>
              </a:rPr>
              <a:t>SO</a:t>
            </a:r>
            <a:r>
              <a:rPr lang="en-US" altLang="en-US" sz="6000" b="1" baseline="-25000">
                <a:latin typeface="Times New Roman" panose="02020603050405020304" pitchFamily="18" charset="0"/>
              </a:rPr>
              <a:t>4</a:t>
            </a:r>
            <a:endParaRPr lang="en-US" altLang="zh-CN" sz="6000" b="1" baseline="-25000">
              <a:latin typeface="Times New Roman" panose="02020603050405020304" pitchFamily="18" charset="0"/>
            </a:endParaRPr>
          </a:p>
        </p:txBody>
      </p:sp>
      <p:grpSp>
        <p:nvGrpSpPr>
          <p:cNvPr id="74762" name="组合 74761"/>
          <p:cNvGrpSpPr/>
          <p:nvPr/>
        </p:nvGrpSpPr>
        <p:grpSpPr>
          <a:xfrm>
            <a:off x="2138363" y="2895600"/>
            <a:ext cx="1749425" cy="1639166"/>
            <a:chOff x="2160" y="576"/>
            <a:chExt cx="624" cy="631"/>
          </a:xfrm>
        </p:grpSpPr>
        <p:sp>
          <p:nvSpPr>
            <p:cNvPr id="74763" name="直接连接符 74762"/>
            <p:cNvSpPr/>
            <p:nvPr/>
          </p:nvSpPr>
          <p:spPr>
            <a:xfrm>
              <a:off x="2496" y="576"/>
              <a:ext cx="0" cy="240"/>
            </a:xfrm>
            <a:prstGeom prst="line">
              <a:avLst/>
            </a:prstGeom>
            <a:ln w="15875" cap="flat" cmpd="sng">
              <a:solidFill>
                <a:srgbClr val="000000"/>
              </a:solidFill>
              <a:prstDash val="solid"/>
              <a:headEnd type="none" w="med" len="med"/>
              <a:tailEnd type="triangle" w="sm" len="med"/>
            </a:ln>
          </p:spPr>
        </p:sp>
        <p:sp>
          <p:nvSpPr>
            <p:cNvPr id="74764" name="文本框 74763"/>
            <p:cNvSpPr txBox="1"/>
            <p:nvPr/>
          </p:nvSpPr>
          <p:spPr>
            <a:xfrm>
              <a:off x="2160" y="816"/>
              <a:ext cx="624" cy="391"/>
            </a:xfrm>
            <a:prstGeom prst="rect">
              <a:avLst/>
            </a:prstGeom>
            <a:noFill/>
            <a:ln w="9525">
              <a:noFill/>
            </a:ln>
          </p:spPr>
          <p:txBody>
            <a:bodyPr>
              <a:spAutoFit/>
            </a:bodyPr>
            <a:p>
              <a:pPr algn="ctr">
                <a:spcBef>
                  <a:spcPct val="50000"/>
                </a:spcBef>
              </a:pPr>
              <a:r>
                <a:rPr lang="zh-CN" altLang="en-US" sz="2400" b="1" dirty="0">
                  <a:solidFill>
                    <a:srgbClr val="0101FF"/>
                  </a:solidFill>
                  <a:latin typeface="Times New Roman" panose="02020603050405020304" pitchFamily="18" charset="0"/>
                </a:rPr>
                <a:t>中心离子</a:t>
              </a:r>
              <a:endParaRPr lang="zh-CN" altLang="en-US" sz="2400" b="1" dirty="0">
                <a:solidFill>
                  <a:srgbClr val="0101FF"/>
                </a:solidFill>
                <a:latin typeface="Times New Roman" panose="02020603050405020304" pitchFamily="18" charset="0"/>
              </a:endParaRPr>
            </a:p>
            <a:p>
              <a:pPr algn="ctr">
                <a:spcBef>
                  <a:spcPct val="50000"/>
                </a:spcBef>
              </a:pPr>
              <a:endParaRPr lang="zh-CN" altLang="en-US" sz="2400" b="1" dirty="0">
                <a:solidFill>
                  <a:srgbClr val="0101FF"/>
                </a:solidFill>
                <a:latin typeface="Times New Roman" panose="02020603050405020304" pitchFamily="18" charset="0"/>
              </a:endParaRPr>
            </a:p>
          </p:txBody>
        </p:sp>
      </p:grpSp>
      <p:grpSp>
        <p:nvGrpSpPr>
          <p:cNvPr id="74765" name="组合 74764"/>
          <p:cNvGrpSpPr/>
          <p:nvPr/>
        </p:nvGrpSpPr>
        <p:grpSpPr>
          <a:xfrm>
            <a:off x="3627438" y="2811463"/>
            <a:ext cx="1292225" cy="1163392"/>
            <a:chOff x="2160" y="576"/>
            <a:chExt cx="624" cy="397"/>
          </a:xfrm>
        </p:grpSpPr>
        <p:sp>
          <p:nvSpPr>
            <p:cNvPr id="74766" name="直接连接符 74765"/>
            <p:cNvSpPr/>
            <p:nvPr/>
          </p:nvSpPr>
          <p:spPr>
            <a:xfrm>
              <a:off x="2496" y="576"/>
              <a:ext cx="0" cy="240"/>
            </a:xfrm>
            <a:prstGeom prst="line">
              <a:avLst/>
            </a:prstGeom>
            <a:ln w="15875" cap="flat" cmpd="sng">
              <a:solidFill>
                <a:srgbClr val="000000"/>
              </a:solidFill>
              <a:prstDash val="solid"/>
              <a:headEnd type="none" w="med" len="med"/>
              <a:tailEnd type="triangle" w="sm" len="med"/>
            </a:ln>
          </p:spPr>
        </p:sp>
        <p:sp>
          <p:nvSpPr>
            <p:cNvPr id="74767" name="文本框 74766"/>
            <p:cNvSpPr txBox="1"/>
            <p:nvPr/>
          </p:nvSpPr>
          <p:spPr>
            <a:xfrm>
              <a:off x="2160" y="816"/>
              <a:ext cx="624" cy="157"/>
            </a:xfrm>
            <a:prstGeom prst="rect">
              <a:avLst/>
            </a:prstGeom>
            <a:noFill/>
            <a:ln w="9525">
              <a:noFill/>
            </a:ln>
          </p:spPr>
          <p:txBody>
            <a:bodyPr>
              <a:spAutoFit/>
            </a:bodyPr>
            <a:p>
              <a:pPr algn="ctr">
                <a:spcBef>
                  <a:spcPct val="50000"/>
                </a:spcBef>
              </a:pPr>
              <a:r>
                <a:rPr lang="zh-CN" altLang="en-US" sz="2400" b="1" dirty="0">
                  <a:solidFill>
                    <a:srgbClr val="0101FF"/>
                  </a:solidFill>
                  <a:latin typeface="Times New Roman" panose="02020603050405020304" pitchFamily="18" charset="0"/>
                </a:rPr>
                <a:t>配位体</a:t>
              </a:r>
              <a:endParaRPr lang="zh-CN" altLang="en-US" sz="2400" b="1" dirty="0">
                <a:solidFill>
                  <a:srgbClr val="0101FF"/>
                </a:solidFill>
                <a:latin typeface="Times New Roman" panose="02020603050405020304" pitchFamily="18" charset="0"/>
              </a:endParaRPr>
            </a:p>
          </p:txBody>
        </p:sp>
      </p:grpSp>
      <p:grpSp>
        <p:nvGrpSpPr>
          <p:cNvPr id="74768" name="组合 74767"/>
          <p:cNvGrpSpPr/>
          <p:nvPr/>
        </p:nvGrpSpPr>
        <p:grpSpPr>
          <a:xfrm>
            <a:off x="4867275" y="2865438"/>
            <a:ext cx="1724025" cy="1118754"/>
            <a:chOff x="3312" y="576"/>
            <a:chExt cx="528" cy="408"/>
          </a:xfrm>
        </p:grpSpPr>
        <p:sp>
          <p:nvSpPr>
            <p:cNvPr id="74769" name="直接连接符 74768"/>
            <p:cNvSpPr/>
            <p:nvPr/>
          </p:nvSpPr>
          <p:spPr>
            <a:xfrm>
              <a:off x="3552" y="576"/>
              <a:ext cx="0" cy="240"/>
            </a:xfrm>
            <a:prstGeom prst="line">
              <a:avLst/>
            </a:prstGeom>
            <a:ln w="15875" cap="flat" cmpd="sng">
              <a:solidFill>
                <a:srgbClr val="000000"/>
              </a:solidFill>
              <a:prstDash val="solid"/>
              <a:headEnd type="none" w="med" len="med"/>
              <a:tailEnd type="triangle" w="sm" len="med"/>
            </a:ln>
          </p:spPr>
        </p:sp>
        <p:sp>
          <p:nvSpPr>
            <p:cNvPr id="74770" name="文本框 74769"/>
            <p:cNvSpPr txBox="1"/>
            <p:nvPr/>
          </p:nvSpPr>
          <p:spPr>
            <a:xfrm>
              <a:off x="3312" y="816"/>
              <a:ext cx="528" cy="168"/>
            </a:xfrm>
            <a:prstGeom prst="rect">
              <a:avLst/>
            </a:prstGeom>
            <a:noFill/>
            <a:ln w="9525">
              <a:noFill/>
            </a:ln>
          </p:spPr>
          <p:txBody>
            <a:bodyPr>
              <a:spAutoFit/>
            </a:bodyPr>
            <a:p>
              <a:pPr algn="ctr">
                <a:spcBef>
                  <a:spcPct val="50000"/>
                </a:spcBef>
              </a:pPr>
              <a:r>
                <a:rPr lang="zh-CN" altLang="en-US" sz="2400" b="1" dirty="0">
                  <a:solidFill>
                    <a:srgbClr val="0101FF"/>
                  </a:solidFill>
                  <a:latin typeface="Times New Roman" panose="02020603050405020304" pitchFamily="18" charset="0"/>
                </a:rPr>
                <a:t>配位数</a:t>
              </a:r>
              <a:endParaRPr lang="zh-CN" altLang="en-US" sz="2400" b="1" dirty="0">
                <a:solidFill>
                  <a:srgbClr val="0101FF"/>
                </a:solidFill>
                <a:latin typeface="Times New Roman" panose="02020603050405020304" pitchFamily="18" charset="0"/>
              </a:endParaRPr>
            </a:p>
          </p:txBody>
        </p:sp>
      </p:grpSp>
      <p:grpSp>
        <p:nvGrpSpPr>
          <p:cNvPr id="74771" name="组合 74770"/>
          <p:cNvGrpSpPr/>
          <p:nvPr/>
        </p:nvGrpSpPr>
        <p:grpSpPr>
          <a:xfrm>
            <a:off x="6216650" y="2959100"/>
            <a:ext cx="1708150" cy="1049479"/>
            <a:chOff x="3840" y="576"/>
            <a:chExt cx="624" cy="428"/>
          </a:xfrm>
        </p:grpSpPr>
        <p:sp>
          <p:nvSpPr>
            <p:cNvPr id="74772" name="直接连接符 74771"/>
            <p:cNvSpPr/>
            <p:nvPr/>
          </p:nvSpPr>
          <p:spPr>
            <a:xfrm>
              <a:off x="4176" y="576"/>
              <a:ext cx="0" cy="240"/>
            </a:xfrm>
            <a:prstGeom prst="line">
              <a:avLst/>
            </a:prstGeom>
            <a:ln w="15875" cap="flat" cmpd="sng">
              <a:solidFill>
                <a:srgbClr val="000000"/>
              </a:solidFill>
              <a:prstDash val="solid"/>
              <a:headEnd type="none" w="med" len="med"/>
              <a:tailEnd type="triangle" w="sm" len="med"/>
            </a:ln>
          </p:spPr>
        </p:sp>
        <p:sp>
          <p:nvSpPr>
            <p:cNvPr id="74773" name="文本框 74772"/>
            <p:cNvSpPr txBox="1"/>
            <p:nvPr/>
          </p:nvSpPr>
          <p:spPr>
            <a:xfrm>
              <a:off x="3840" y="816"/>
              <a:ext cx="624" cy="188"/>
            </a:xfrm>
            <a:prstGeom prst="rect">
              <a:avLst/>
            </a:prstGeom>
            <a:noFill/>
            <a:ln w="9525">
              <a:noFill/>
            </a:ln>
          </p:spPr>
          <p:txBody>
            <a:bodyPr>
              <a:spAutoFit/>
            </a:bodyPr>
            <a:p>
              <a:pPr algn="ctr">
                <a:spcBef>
                  <a:spcPct val="50000"/>
                </a:spcBef>
              </a:pPr>
              <a:r>
                <a:rPr lang="en-US" altLang="zh-CN" sz="2400" b="1" dirty="0">
                  <a:latin typeface="Times New Roman" panose="02020603050405020304" pitchFamily="18" charset="0"/>
                </a:rPr>
                <a:t> </a:t>
              </a:r>
              <a:r>
                <a:rPr lang="zh-CN" altLang="en-US" sz="2400" b="1" dirty="0">
                  <a:solidFill>
                    <a:srgbClr val="0101FF"/>
                  </a:solidFill>
                  <a:latin typeface="Times New Roman" panose="02020603050405020304" pitchFamily="18" charset="0"/>
                </a:rPr>
                <a:t>外界离子</a:t>
              </a:r>
              <a:endParaRPr lang="zh-CN" altLang="en-US" sz="2400" b="1" dirty="0">
                <a:solidFill>
                  <a:srgbClr val="0101FF"/>
                </a:solidFill>
                <a:latin typeface="Times New Roman" panose="02020603050405020304" pitchFamily="18" charset="0"/>
              </a:endParaRPr>
            </a:p>
          </p:txBody>
        </p:sp>
      </p:grpSp>
      <p:grpSp>
        <p:nvGrpSpPr>
          <p:cNvPr id="74774" name="组合 74773"/>
          <p:cNvGrpSpPr/>
          <p:nvPr/>
        </p:nvGrpSpPr>
        <p:grpSpPr>
          <a:xfrm>
            <a:off x="3205163" y="4191000"/>
            <a:ext cx="2514600" cy="781050"/>
            <a:chOff x="2784" y="826"/>
            <a:chExt cx="1008" cy="492"/>
          </a:xfrm>
        </p:grpSpPr>
        <p:sp>
          <p:nvSpPr>
            <p:cNvPr id="74775" name="左大括号 74774"/>
            <p:cNvSpPr/>
            <p:nvPr/>
          </p:nvSpPr>
          <p:spPr>
            <a:xfrm rot="-5400000">
              <a:off x="3187" y="423"/>
              <a:ext cx="202" cy="1008"/>
            </a:xfrm>
            <a:prstGeom prst="leftBrace">
              <a:avLst>
                <a:gd name="adj1" fmla="val 41584"/>
                <a:gd name="adj2" fmla="val 50000"/>
              </a:avLst>
            </a:prstGeom>
            <a:noFill/>
            <a:ln w="19050" cap="flat" cmpd="sng">
              <a:solidFill>
                <a:srgbClr val="000000"/>
              </a:solidFill>
              <a:prstDash val="solid"/>
              <a:headEnd type="none" w="med" len="med"/>
              <a:tailEnd type="none" w="med" len="med"/>
            </a:ln>
          </p:spPr>
          <p:txBody>
            <a:bodyPr/>
            <a:p>
              <a:endParaRPr lang="zh-CN" altLang="en-US"/>
            </a:p>
          </p:txBody>
        </p:sp>
        <p:sp>
          <p:nvSpPr>
            <p:cNvPr id="74776" name="文本框 74775"/>
            <p:cNvSpPr txBox="1"/>
            <p:nvPr/>
          </p:nvSpPr>
          <p:spPr>
            <a:xfrm>
              <a:off x="2784" y="1028"/>
              <a:ext cx="947" cy="290"/>
            </a:xfrm>
            <a:prstGeom prst="rect">
              <a:avLst/>
            </a:prstGeom>
            <a:noFill/>
            <a:ln w="9525">
              <a:noFill/>
            </a:ln>
          </p:spPr>
          <p:txBody>
            <a:bodyPr wrap="square">
              <a:spAutoFit/>
            </a:bodyPr>
            <a:p>
              <a:pPr algn="ctr">
                <a:spcBef>
                  <a:spcPct val="50000"/>
                </a:spcBef>
              </a:pPr>
              <a:r>
                <a:rPr lang="zh-CN" altLang="en-US" sz="2400" b="1" dirty="0">
                  <a:solidFill>
                    <a:srgbClr val="421E7C"/>
                  </a:solidFill>
                  <a:latin typeface="Times New Roman" panose="02020603050405020304" pitchFamily="18" charset="0"/>
                </a:rPr>
                <a:t>配位络合离子</a:t>
              </a:r>
              <a:endParaRPr lang="zh-CN" altLang="en-US" sz="2400" b="1" dirty="0">
                <a:solidFill>
                  <a:srgbClr val="421E7C"/>
                </a:solidFill>
                <a:latin typeface="Times New Roman" panose="02020603050405020304" pitchFamily="18" charset="0"/>
              </a:endParaRPr>
            </a:p>
          </p:txBody>
        </p:sp>
      </p:grpSp>
      <p:grpSp>
        <p:nvGrpSpPr>
          <p:cNvPr id="74777" name="组合 74776"/>
          <p:cNvGrpSpPr/>
          <p:nvPr/>
        </p:nvGrpSpPr>
        <p:grpSpPr>
          <a:xfrm>
            <a:off x="6607175" y="4178300"/>
            <a:ext cx="1193800" cy="765175"/>
            <a:chOff x="4128" y="836"/>
            <a:chExt cx="576" cy="482"/>
          </a:xfrm>
        </p:grpSpPr>
        <p:sp>
          <p:nvSpPr>
            <p:cNvPr id="74778" name="左大括号 74777"/>
            <p:cNvSpPr/>
            <p:nvPr/>
          </p:nvSpPr>
          <p:spPr>
            <a:xfrm rot="-5400000">
              <a:off x="4320" y="644"/>
              <a:ext cx="192" cy="576"/>
            </a:xfrm>
            <a:prstGeom prst="leftBrace">
              <a:avLst>
                <a:gd name="adj1" fmla="val 25000"/>
                <a:gd name="adj2" fmla="val 50000"/>
              </a:avLst>
            </a:prstGeom>
            <a:noFill/>
            <a:ln w="19050" cap="flat" cmpd="sng">
              <a:solidFill>
                <a:srgbClr val="000000"/>
              </a:solidFill>
              <a:prstDash val="solid"/>
              <a:headEnd type="none" w="med" len="med"/>
              <a:tailEnd type="none" w="med" len="med"/>
            </a:ln>
          </p:spPr>
          <p:txBody>
            <a:bodyPr/>
            <a:p>
              <a:endParaRPr lang="zh-CN" altLang="en-US"/>
            </a:p>
          </p:txBody>
        </p:sp>
        <p:sp>
          <p:nvSpPr>
            <p:cNvPr id="74779" name="文本框 74778"/>
            <p:cNvSpPr txBox="1"/>
            <p:nvPr/>
          </p:nvSpPr>
          <p:spPr>
            <a:xfrm>
              <a:off x="4128" y="1028"/>
              <a:ext cx="576" cy="290"/>
            </a:xfrm>
            <a:prstGeom prst="rect">
              <a:avLst/>
            </a:prstGeom>
            <a:noFill/>
            <a:ln w="9525">
              <a:noFill/>
            </a:ln>
          </p:spPr>
          <p:txBody>
            <a:bodyPr>
              <a:spAutoFit/>
            </a:bodyPr>
            <a:p>
              <a:pPr algn="ctr">
                <a:spcBef>
                  <a:spcPct val="50000"/>
                </a:spcBef>
              </a:pPr>
              <a:r>
                <a:rPr lang="zh-CN" altLang="en-US" sz="2400" b="1" dirty="0">
                  <a:solidFill>
                    <a:srgbClr val="421E7C"/>
                  </a:solidFill>
                  <a:latin typeface="Times New Roman" panose="02020603050405020304" pitchFamily="18" charset="0"/>
                </a:rPr>
                <a:t>外  界</a:t>
              </a:r>
              <a:endParaRPr lang="zh-CN" altLang="en-US" sz="2400" b="1" dirty="0">
                <a:solidFill>
                  <a:srgbClr val="421E7C"/>
                </a:solidFill>
                <a:latin typeface="Times New Roman" panose="02020603050405020304" pitchFamily="18" charset="0"/>
              </a:endParaRPr>
            </a:p>
          </p:txBody>
        </p:sp>
      </p:grpSp>
      <p:grpSp>
        <p:nvGrpSpPr>
          <p:cNvPr id="74780" name="组合 74779"/>
          <p:cNvGrpSpPr/>
          <p:nvPr/>
        </p:nvGrpSpPr>
        <p:grpSpPr>
          <a:xfrm>
            <a:off x="4473575" y="5022850"/>
            <a:ext cx="2644775" cy="781050"/>
            <a:chOff x="3360" y="1240"/>
            <a:chExt cx="1008" cy="492"/>
          </a:xfrm>
        </p:grpSpPr>
        <p:sp>
          <p:nvSpPr>
            <p:cNvPr id="74781" name="左大括号 74780"/>
            <p:cNvSpPr/>
            <p:nvPr/>
          </p:nvSpPr>
          <p:spPr>
            <a:xfrm rot="-5400000">
              <a:off x="3763" y="837"/>
              <a:ext cx="202" cy="1008"/>
            </a:xfrm>
            <a:prstGeom prst="leftBrace">
              <a:avLst>
                <a:gd name="adj1" fmla="val 41584"/>
                <a:gd name="adj2" fmla="val 50000"/>
              </a:avLst>
            </a:prstGeom>
            <a:noFill/>
            <a:ln w="19050" cap="flat" cmpd="sng">
              <a:solidFill>
                <a:srgbClr val="000000"/>
              </a:solidFill>
              <a:prstDash val="solid"/>
              <a:headEnd type="none" w="med" len="med"/>
              <a:tailEnd type="none" w="med" len="med"/>
            </a:ln>
          </p:spPr>
          <p:txBody>
            <a:bodyPr/>
            <a:p>
              <a:endParaRPr lang="zh-CN" altLang="en-US"/>
            </a:p>
          </p:txBody>
        </p:sp>
        <p:sp>
          <p:nvSpPr>
            <p:cNvPr id="74782" name="文本框 74781"/>
            <p:cNvSpPr txBox="1"/>
            <p:nvPr/>
          </p:nvSpPr>
          <p:spPr>
            <a:xfrm>
              <a:off x="3552" y="1442"/>
              <a:ext cx="720" cy="290"/>
            </a:xfrm>
            <a:prstGeom prst="rect">
              <a:avLst/>
            </a:prstGeom>
            <a:noFill/>
            <a:ln w="9525">
              <a:noFill/>
            </a:ln>
          </p:spPr>
          <p:txBody>
            <a:bodyPr>
              <a:spAutoFit/>
            </a:bodyPr>
            <a:p>
              <a:pPr algn="ctr">
                <a:spcBef>
                  <a:spcPct val="50000"/>
                </a:spcBef>
              </a:pPr>
              <a:r>
                <a:rPr lang="zh-CN" altLang="en-US" sz="2400" b="1" dirty="0">
                  <a:solidFill>
                    <a:srgbClr val="0000DC"/>
                  </a:solidFill>
                  <a:effectLst>
                    <a:outerShdw blurRad="38100" dist="38100" dir="2700000">
                      <a:srgbClr val="C0C0C0"/>
                    </a:outerShdw>
                  </a:effectLst>
                  <a:latin typeface="黑体" panose="02010609060101010101" pitchFamily="2" charset="-122"/>
                  <a:ea typeface="黑体" panose="02010609060101010101" pitchFamily="2" charset="-122"/>
                </a:rPr>
                <a:t>配 合 物</a:t>
              </a:r>
              <a:endParaRPr lang="zh-CN" altLang="en-US" sz="2400" b="1" dirty="0">
                <a:solidFill>
                  <a:srgbClr val="0000DC"/>
                </a:solidFill>
                <a:effectLst>
                  <a:outerShdw blurRad="38100" dist="38100" dir="2700000">
                    <a:srgbClr val="C0C0C0"/>
                  </a:outerShdw>
                </a:effectLst>
                <a:latin typeface="黑体" panose="02010609060101010101" pitchFamily="2" charset="-122"/>
                <a:ea typeface="黑体" panose="02010609060101010101" pitchFamily="2" charset="-122"/>
              </a:endParaRPr>
            </a:p>
          </p:txBody>
        </p:sp>
      </p:grpSp>
      <p:sp>
        <p:nvSpPr>
          <p:cNvPr id="74783" name="文本框 74782"/>
          <p:cNvSpPr txBox="1"/>
          <p:nvPr/>
        </p:nvSpPr>
        <p:spPr>
          <a:xfrm>
            <a:off x="2286000" y="6019800"/>
            <a:ext cx="5029200" cy="645160"/>
          </a:xfrm>
          <a:prstGeom prst="rect">
            <a:avLst/>
          </a:prstGeom>
          <a:noFill/>
          <a:ln w="9525">
            <a:noFill/>
          </a:ln>
        </p:spPr>
        <p:txBody>
          <a:bodyPr>
            <a:spAutoFit/>
          </a:bodyPr>
          <a:p>
            <a:pPr>
              <a:spcBef>
                <a:spcPct val="50000"/>
              </a:spcBef>
            </a:pPr>
            <a:r>
              <a:rPr lang="en-US" altLang="zh-CN" sz="3600" b="1">
                <a:solidFill>
                  <a:schemeClr val="hlink"/>
                </a:solidFill>
                <a:latin typeface="Times New Roman" panose="02020603050405020304" pitchFamily="18" charset="0"/>
                <a:ea typeface="楷体_GB2312" pitchFamily="49" charset="-122"/>
              </a:rPr>
              <a:t>NH</a:t>
            </a:r>
            <a:r>
              <a:rPr lang="en-US" altLang="zh-CN" sz="3600" b="1" baseline="-25000">
                <a:solidFill>
                  <a:schemeClr val="hlink"/>
                </a:solidFill>
                <a:latin typeface="Times New Roman" panose="02020603050405020304" pitchFamily="18" charset="0"/>
                <a:ea typeface="楷体_GB2312" pitchFamily="49" charset="-122"/>
              </a:rPr>
              <a:t>3</a:t>
            </a:r>
            <a:r>
              <a:rPr lang="zh-CN" altLang="en-US" sz="3600" b="1" dirty="0">
                <a:solidFill>
                  <a:schemeClr val="hlink"/>
                </a:solidFill>
                <a:latin typeface="Times New Roman" panose="02020603050405020304" pitchFamily="18" charset="0"/>
                <a:ea typeface="楷体_GB2312" pitchFamily="49" charset="-122"/>
              </a:rPr>
              <a:t>中的</a:t>
            </a:r>
            <a:r>
              <a:rPr lang="en-US" altLang="zh-CN" sz="3600" b="1" dirty="0">
                <a:solidFill>
                  <a:schemeClr val="hlink"/>
                </a:solidFill>
                <a:latin typeface="Times New Roman" panose="02020603050405020304" pitchFamily="18" charset="0"/>
                <a:ea typeface="楷体_GB2312" pitchFamily="49" charset="-122"/>
              </a:rPr>
              <a:t>N</a:t>
            </a:r>
            <a:r>
              <a:rPr lang="zh-CN" altLang="en-US" sz="3600" b="1" dirty="0">
                <a:solidFill>
                  <a:schemeClr val="hlink"/>
                </a:solidFill>
                <a:latin typeface="Times New Roman" panose="02020603050405020304" pitchFamily="18" charset="0"/>
                <a:ea typeface="楷体_GB2312" pitchFamily="49" charset="-122"/>
              </a:rPr>
              <a:t>为配位原子</a:t>
            </a:r>
            <a:endParaRPr lang="zh-CN" altLang="en-US" sz="3600" b="1" dirty="0">
              <a:solidFill>
                <a:schemeClr val="hlink"/>
              </a:solidFill>
              <a:latin typeface="Times New Roman" panose="02020603050405020304" pitchFamily="18" charset="0"/>
              <a:ea typeface="楷体_GB2312" pitchFamily="49" charset="-122"/>
            </a:endParaRPr>
          </a:p>
        </p:txBody>
      </p:sp>
      <p:sp>
        <p:nvSpPr>
          <p:cNvPr id="2" name="文本框 1"/>
          <p:cNvSpPr txBox="1"/>
          <p:nvPr/>
        </p:nvSpPr>
        <p:spPr>
          <a:xfrm>
            <a:off x="7607300" y="5158740"/>
            <a:ext cx="4409440" cy="645160"/>
          </a:xfrm>
          <a:prstGeom prst="rect">
            <a:avLst/>
          </a:prstGeom>
          <a:noFill/>
        </p:spPr>
        <p:txBody>
          <a:bodyPr wrap="none" rtlCol="0" anchor="t">
            <a:spAutoFit/>
          </a:bodyPr>
          <a:p>
            <a:r>
              <a:rPr lang="en-US" altLang="zh-CN" sz="3600" b="1">
                <a:latin typeface="Times New Roman" panose="02020603050405020304" pitchFamily="18" charset="0"/>
                <a:sym typeface="+mn-ea"/>
              </a:rPr>
              <a:t>[Cr(H</a:t>
            </a:r>
            <a:r>
              <a:rPr lang="en-US" altLang="zh-CN" sz="3600" b="1" baseline="-25000">
                <a:latin typeface="Times New Roman" panose="02020603050405020304" pitchFamily="18" charset="0"/>
                <a:sym typeface="+mn-ea"/>
              </a:rPr>
              <a:t>2</a:t>
            </a:r>
            <a:r>
              <a:rPr lang="en-US" altLang="zh-CN" sz="3600" b="1">
                <a:latin typeface="Times New Roman" panose="02020603050405020304" pitchFamily="18" charset="0"/>
                <a:sym typeface="+mn-ea"/>
              </a:rPr>
              <a:t>O)</a:t>
            </a:r>
            <a:r>
              <a:rPr lang="en-US" altLang="zh-CN" sz="3600" b="1" baseline="-25000">
                <a:latin typeface="Times New Roman" panose="02020603050405020304" pitchFamily="18" charset="0"/>
                <a:sym typeface="+mn-ea"/>
              </a:rPr>
              <a:t>5</a:t>
            </a:r>
            <a:r>
              <a:rPr lang="en-US" altLang="zh-CN" sz="3600" b="1">
                <a:latin typeface="Times New Roman" panose="02020603050405020304" pitchFamily="18" charset="0"/>
                <a:sym typeface="+mn-ea"/>
              </a:rPr>
              <a:t>Cl]Cl</a:t>
            </a:r>
            <a:r>
              <a:rPr lang="en-US" altLang="zh-CN" sz="3600" b="1" baseline="-25000">
                <a:latin typeface="Times New Roman" panose="02020603050405020304" pitchFamily="18" charset="0"/>
                <a:sym typeface="+mn-ea"/>
              </a:rPr>
              <a:t>2</a:t>
            </a:r>
            <a:r>
              <a:rPr lang="en-US" altLang="zh-CN" sz="3600" b="1">
                <a:latin typeface="Times New Roman" panose="02020603050405020304" pitchFamily="18" charset="0"/>
                <a:sym typeface="+mn-ea"/>
              </a:rPr>
              <a:t>·H</a:t>
            </a:r>
            <a:r>
              <a:rPr lang="en-US" altLang="zh-CN" sz="3600" b="1" baseline="-25000">
                <a:latin typeface="Times New Roman" panose="02020603050405020304" pitchFamily="18" charset="0"/>
                <a:sym typeface="+mn-ea"/>
              </a:rPr>
              <a:t>2</a:t>
            </a:r>
            <a:r>
              <a:rPr lang="en-US" altLang="zh-CN" sz="3600" b="1">
                <a:latin typeface="Times New Roman" panose="02020603050405020304" pitchFamily="18" charset="0"/>
                <a:sym typeface="+mn-ea"/>
              </a:rPr>
              <a:t>O</a:t>
            </a:r>
            <a:r>
              <a:rPr lang="en-US" altLang="zh-CN" sz="3600">
                <a:latin typeface="Times New Roman" panose="02020603050405020304" pitchFamily="18" charset="0"/>
                <a:sym typeface="+mn-ea"/>
              </a:rPr>
              <a:t> </a:t>
            </a:r>
            <a:endParaRPr lang="zh-CN" altLang="en-US" sz="3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747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7" presetClass="entr" presetSubtype="1" fill="hold" nodeType="clickEffect">
                                  <p:stCondLst>
                                    <p:cond delay="0"/>
                                  </p:stCondLst>
                                  <p:childTnLst>
                                    <p:set>
                                      <p:cBhvr>
                                        <p:cTn id="10" dur="1" fill="hold">
                                          <p:stCondLst>
                                            <p:cond delay="0"/>
                                          </p:stCondLst>
                                        </p:cTn>
                                        <p:tgtEl>
                                          <p:spTgt spid="74762"/>
                                        </p:tgtEl>
                                        <p:attrNameLst>
                                          <p:attrName>style.visibility</p:attrName>
                                        </p:attrNameLst>
                                      </p:cBhvr>
                                      <p:to>
                                        <p:strVal val="visible"/>
                                      </p:to>
                                    </p:set>
                                    <p:anim calcmode="lin" valueType="num">
                                      <p:cBhvr>
                                        <p:cTn id="11" dur="500" fill="hold"/>
                                        <p:tgtEl>
                                          <p:spTgt spid="74762"/>
                                        </p:tgtEl>
                                        <p:attrNameLst>
                                          <p:attrName>ppt_x</p:attrName>
                                        </p:attrNameLst>
                                      </p:cBhvr>
                                      <p:tavLst>
                                        <p:tav tm="0">
                                          <p:val>
                                            <p:strVal val="#ppt_x"/>
                                          </p:val>
                                        </p:tav>
                                        <p:tav tm="100000">
                                          <p:val>
                                            <p:strVal val="#ppt_x"/>
                                          </p:val>
                                        </p:tav>
                                      </p:tavLst>
                                    </p:anim>
                                    <p:anim calcmode="lin" valueType="num">
                                      <p:cBhvr>
                                        <p:cTn id="12" dur="500" fill="hold"/>
                                        <p:tgtEl>
                                          <p:spTgt spid="74762"/>
                                        </p:tgtEl>
                                        <p:attrNameLst>
                                          <p:attrName>ppt_y</p:attrName>
                                        </p:attrNameLst>
                                      </p:cBhvr>
                                      <p:tavLst>
                                        <p:tav tm="0">
                                          <p:val>
                                            <p:strVal val="#ppt_y-#ppt_h/2"/>
                                          </p:val>
                                        </p:tav>
                                        <p:tav tm="100000">
                                          <p:val>
                                            <p:strVal val="#ppt_y"/>
                                          </p:val>
                                        </p:tav>
                                      </p:tavLst>
                                    </p:anim>
                                    <p:anim calcmode="lin" valueType="num">
                                      <p:cBhvr>
                                        <p:cTn id="13" dur="500" fill="hold"/>
                                        <p:tgtEl>
                                          <p:spTgt spid="74762"/>
                                        </p:tgtEl>
                                        <p:attrNameLst>
                                          <p:attrName>ppt_w</p:attrName>
                                        </p:attrNameLst>
                                      </p:cBhvr>
                                      <p:tavLst>
                                        <p:tav tm="0">
                                          <p:val>
                                            <p:strVal val="#ppt_w"/>
                                          </p:val>
                                        </p:tav>
                                        <p:tav tm="100000">
                                          <p:val>
                                            <p:strVal val="#ppt_w"/>
                                          </p:val>
                                        </p:tav>
                                      </p:tavLst>
                                    </p:anim>
                                    <p:anim calcmode="lin" valueType="num">
                                      <p:cBhvr>
                                        <p:cTn id="14" dur="500" fill="hold"/>
                                        <p:tgtEl>
                                          <p:spTgt spid="74762"/>
                                        </p:tgtEl>
                                        <p:attrNameLst>
                                          <p:attrName>ppt_h</p:attrName>
                                        </p:attrNameLst>
                                      </p:cBhvr>
                                      <p:tavLst>
                                        <p:tav tm="0">
                                          <p:val>
                                            <p:fltVal val="0.00000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 fill="hold" nodeType="clickEffect">
                                  <p:stCondLst>
                                    <p:cond delay="0"/>
                                  </p:stCondLst>
                                  <p:childTnLst>
                                    <p:set>
                                      <p:cBhvr>
                                        <p:cTn id="18" dur="1" fill="hold">
                                          <p:stCondLst>
                                            <p:cond delay="0"/>
                                          </p:stCondLst>
                                        </p:cTn>
                                        <p:tgtEl>
                                          <p:spTgt spid="74765"/>
                                        </p:tgtEl>
                                        <p:attrNameLst>
                                          <p:attrName>style.visibility</p:attrName>
                                        </p:attrNameLst>
                                      </p:cBhvr>
                                      <p:to>
                                        <p:strVal val="visible"/>
                                      </p:to>
                                    </p:set>
                                    <p:anim calcmode="lin" valueType="num">
                                      <p:cBhvr>
                                        <p:cTn id="19" dur="500" fill="hold"/>
                                        <p:tgtEl>
                                          <p:spTgt spid="74765"/>
                                        </p:tgtEl>
                                        <p:attrNameLst>
                                          <p:attrName>ppt_x</p:attrName>
                                        </p:attrNameLst>
                                      </p:cBhvr>
                                      <p:tavLst>
                                        <p:tav tm="0">
                                          <p:val>
                                            <p:strVal val="#ppt_x"/>
                                          </p:val>
                                        </p:tav>
                                        <p:tav tm="100000">
                                          <p:val>
                                            <p:strVal val="#ppt_x"/>
                                          </p:val>
                                        </p:tav>
                                      </p:tavLst>
                                    </p:anim>
                                    <p:anim calcmode="lin" valueType="num">
                                      <p:cBhvr>
                                        <p:cTn id="20" dur="500" fill="hold"/>
                                        <p:tgtEl>
                                          <p:spTgt spid="74765"/>
                                        </p:tgtEl>
                                        <p:attrNameLst>
                                          <p:attrName>ppt_y</p:attrName>
                                        </p:attrNameLst>
                                      </p:cBhvr>
                                      <p:tavLst>
                                        <p:tav tm="0">
                                          <p:val>
                                            <p:strVal val="#ppt_y-#ppt_h/2"/>
                                          </p:val>
                                        </p:tav>
                                        <p:tav tm="100000">
                                          <p:val>
                                            <p:strVal val="#ppt_y"/>
                                          </p:val>
                                        </p:tav>
                                      </p:tavLst>
                                    </p:anim>
                                    <p:anim calcmode="lin" valueType="num">
                                      <p:cBhvr>
                                        <p:cTn id="21" dur="500" fill="hold"/>
                                        <p:tgtEl>
                                          <p:spTgt spid="74765"/>
                                        </p:tgtEl>
                                        <p:attrNameLst>
                                          <p:attrName>ppt_w</p:attrName>
                                        </p:attrNameLst>
                                      </p:cBhvr>
                                      <p:tavLst>
                                        <p:tav tm="0">
                                          <p:val>
                                            <p:strVal val="#ppt_w"/>
                                          </p:val>
                                        </p:tav>
                                        <p:tav tm="100000">
                                          <p:val>
                                            <p:strVal val="#ppt_w"/>
                                          </p:val>
                                        </p:tav>
                                      </p:tavLst>
                                    </p:anim>
                                    <p:anim calcmode="lin" valueType="num">
                                      <p:cBhvr>
                                        <p:cTn id="22" dur="500" fill="hold"/>
                                        <p:tgtEl>
                                          <p:spTgt spid="74765"/>
                                        </p:tgtEl>
                                        <p:attrNameLst>
                                          <p:attrName>ppt_h</p:attrName>
                                        </p:attrNameLst>
                                      </p:cBhvr>
                                      <p:tavLst>
                                        <p:tav tm="0">
                                          <p:val>
                                            <p:fltVal val="0.000000"/>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17" presetClass="entr" presetSubtype="1" fill="hold" nodeType="clickEffect">
                                  <p:stCondLst>
                                    <p:cond delay="0"/>
                                  </p:stCondLst>
                                  <p:childTnLst>
                                    <p:set>
                                      <p:cBhvr>
                                        <p:cTn id="26" dur="1" fill="hold">
                                          <p:stCondLst>
                                            <p:cond delay="0"/>
                                          </p:stCondLst>
                                        </p:cTn>
                                        <p:tgtEl>
                                          <p:spTgt spid="74768"/>
                                        </p:tgtEl>
                                        <p:attrNameLst>
                                          <p:attrName>style.visibility</p:attrName>
                                        </p:attrNameLst>
                                      </p:cBhvr>
                                      <p:to>
                                        <p:strVal val="visible"/>
                                      </p:to>
                                    </p:set>
                                    <p:anim calcmode="lin" valueType="num">
                                      <p:cBhvr>
                                        <p:cTn id="27" dur="500" fill="hold"/>
                                        <p:tgtEl>
                                          <p:spTgt spid="74768"/>
                                        </p:tgtEl>
                                        <p:attrNameLst>
                                          <p:attrName>ppt_x</p:attrName>
                                        </p:attrNameLst>
                                      </p:cBhvr>
                                      <p:tavLst>
                                        <p:tav tm="0">
                                          <p:val>
                                            <p:strVal val="#ppt_x"/>
                                          </p:val>
                                        </p:tav>
                                        <p:tav tm="100000">
                                          <p:val>
                                            <p:strVal val="#ppt_x"/>
                                          </p:val>
                                        </p:tav>
                                      </p:tavLst>
                                    </p:anim>
                                    <p:anim calcmode="lin" valueType="num">
                                      <p:cBhvr>
                                        <p:cTn id="28" dur="500" fill="hold"/>
                                        <p:tgtEl>
                                          <p:spTgt spid="74768"/>
                                        </p:tgtEl>
                                        <p:attrNameLst>
                                          <p:attrName>ppt_y</p:attrName>
                                        </p:attrNameLst>
                                      </p:cBhvr>
                                      <p:tavLst>
                                        <p:tav tm="0">
                                          <p:val>
                                            <p:strVal val="#ppt_y-#ppt_h/2"/>
                                          </p:val>
                                        </p:tav>
                                        <p:tav tm="100000">
                                          <p:val>
                                            <p:strVal val="#ppt_y"/>
                                          </p:val>
                                        </p:tav>
                                      </p:tavLst>
                                    </p:anim>
                                    <p:anim calcmode="lin" valueType="num">
                                      <p:cBhvr>
                                        <p:cTn id="29" dur="500" fill="hold"/>
                                        <p:tgtEl>
                                          <p:spTgt spid="74768"/>
                                        </p:tgtEl>
                                        <p:attrNameLst>
                                          <p:attrName>ppt_w</p:attrName>
                                        </p:attrNameLst>
                                      </p:cBhvr>
                                      <p:tavLst>
                                        <p:tav tm="0">
                                          <p:val>
                                            <p:strVal val="#ppt_w"/>
                                          </p:val>
                                        </p:tav>
                                        <p:tav tm="100000">
                                          <p:val>
                                            <p:strVal val="#ppt_w"/>
                                          </p:val>
                                        </p:tav>
                                      </p:tavLst>
                                    </p:anim>
                                    <p:anim calcmode="lin" valueType="num">
                                      <p:cBhvr>
                                        <p:cTn id="30" dur="500" fill="hold"/>
                                        <p:tgtEl>
                                          <p:spTgt spid="74768"/>
                                        </p:tgtEl>
                                        <p:attrNameLst>
                                          <p:attrName>ppt_h</p:attrName>
                                        </p:attrNameLst>
                                      </p:cBhvr>
                                      <p:tavLst>
                                        <p:tav tm="0">
                                          <p:val>
                                            <p:fltVal val="0.00000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74774"/>
                                        </p:tgtEl>
                                        <p:attrNameLst>
                                          <p:attrName>style.visibility</p:attrName>
                                        </p:attrNameLst>
                                      </p:cBhvr>
                                      <p:to>
                                        <p:strVal val="visible"/>
                                      </p:to>
                                    </p:set>
                                    <p:animEffect transition="in" filter="blinds(horizontal)">
                                      <p:cBhvr>
                                        <p:cTn id="35" dur="500"/>
                                        <p:tgtEl>
                                          <p:spTgt spid="74774"/>
                                        </p:tgtEl>
                                      </p:cBhvr>
                                    </p:animEffect>
                                  </p:childTnLst>
                                </p:cTn>
                              </p:par>
                            </p:childTnLst>
                          </p:cTn>
                        </p:par>
                      </p:childTnLst>
                    </p:cTn>
                  </p:par>
                  <p:par>
                    <p:cTn id="36" fill="hold">
                      <p:stCondLst>
                        <p:cond delay="indefinite"/>
                      </p:stCondLst>
                      <p:childTnLst>
                        <p:par>
                          <p:cTn id="37" fill="hold">
                            <p:stCondLst>
                              <p:cond delay="0"/>
                            </p:stCondLst>
                            <p:childTnLst>
                              <p:par>
                                <p:cTn id="38" presetID="17" presetClass="entr" presetSubtype="1" fill="hold" nodeType="clickEffect">
                                  <p:stCondLst>
                                    <p:cond delay="0"/>
                                  </p:stCondLst>
                                  <p:childTnLst>
                                    <p:set>
                                      <p:cBhvr>
                                        <p:cTn id="39" dur="1" fill="hold">
                                          <p:stCondLst>
                                            <p:cond delay="0"/>
                                          </p:stCondLst>
                                        </p:cTn>
                                        <p:tgtEl>
                                          <p:spTgt spid="74771"/>
                                        </p:tgtEl>
                                        <p:attrNameLst>
                                          <p:attrName>style.visibility</p:attrName>
                                        </p:attrNameLst>
                                      </p:cBhvr>
                                      <p:to>
                                        <p:strVal val="visible"/>
                                      </p:to>
                                    </p:set>
                                    <p:anim calcmode="lin" valueType="num">
                                      <p:cBhvr>
                                        <p:cTn id="40" dur="500" fill="hold"/>
                                        <p:tgtEl>
                                          <p:spTgt spid="74771"/>
                                        </p:tgtEl>
                                        <p:attrNameLst>
                                          <p:attrName>ppt_x</p:attrName>
                                        </p:attrNameLst>
                                      </p:cBhvr>
                                      <p:tavLst>
                                        <p:tav tm="0">
                                          <p:val>
                                            <p:strVal val="#ppt_x"/>
                                          </p:val>
                                        </p:tav>
                                        <p:tav tm="100000">
                                          <p:val>
                                            <p:strVal val="#ppt_x"/>
                                          </p:val>
                                        </p:tav>
                                      </p:tavLst>
                                    </p:anim>
                                    <p:anim calcmode="lin" valueType="num">
                                      <p:cBhvr>
                                        <p:cTn id="41" dur="500" fill="hold"/>
                                        <p:tgtEl>
                                          <p:spTgt spid="74771"/>
                                        </p:tgtEl>
                                        <p:attrNameLst>
                                          <p:attrName>ppt_y</p:attrName>
                                        </p:attrNameLst>
                                      </p:cBhvr>
                                      <p:tavLst>
                                        <p:tav tm="0">
                                          <p:val>
                                            <p:strVal val="#ppt_y-#ppt_h/2"/>
                                          </p:val>
                                        </p:tav>
                                        <p:tav tm="100000">
                                          <p:val>
                                            <p:strVal val="#ppt_y"/>
                                          </p:val>
                                        </p:tav>
                                      </p:tavLst>
                                    </p:anim>
                                    <p:anim calcmode="lin" valueType="num">
                                      <p:cBhvr>
                                        <p:cTn id="42" dur="500" fill="hold"/>
                                        <p:tgtEl>
                                          <p:spTgt spid="74771"/>
                                        </p:tgtEl>
                                        <p:attrNameLst>
                                          <p:attrName>ppt_w</p:attrName>
                                        </p:attrNameLst>
                                      </p:cBhvr>
                                      <p:tavLst>
                                        <p:tav tm="0">
                                          <p:val>
                                            <p:strVal val="#ppt_w"/>
                                          </p:val>
                                        </p:tav>
                                        <p:tav tm="100000">
                                          <p:val>
                                            <p:strVal val="#ppt_w"/>
                                          </p:val>
                                        </p:tav>
                                      </p:tavLst>
                                    </p:anim>
                                    <p:anim calcmode="lin" valueType="num">
                                      <p:cBhvr>
                                        <p:cTn id="43" dur="500" fill="hold"/>
                                        <p:tgtEl>
                                          <p:spTgt spid="74771"/>
                                        </p:tgtEl>
                                        <p:attrNameLst>
                                          <p:attrName>ppt_h</p:attrName>
                                        </p:attrNameLst>
                                      </p:cBhvr>
                                      <p:tavLst>
                                        <p:tav tm="0">
                                          <p:val>
                                            <p:fltVal val="0.00000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3" presetClass="entr" presetSubtype="5" fill="hold" nodeType="clickEffect">
                                  <p:stCondLst>
                                    <p:cond delay="0"/>
                                  </p:stCondLst>
                                  <p:childTnLst>
                                    <p:set>
                                      <p:cBhvr>
                                        <p:cTn id="47" dur="1" fill="hold">
                                          <p:stCondLst>
                                            <p:cond delay="0"/>
                                          </p:stCondLst>
                                        </p:cTn>
                                        <p:tgtEl>
                                          <p:spTgt spid="74777"/>
                                        </p:tgtEl>
                                        <p:attrNameLst>
                                          <p:attrName>style.visibility</p:attrName>
                                        </p:attrNameLst>
                                      </p:cBhvr>
                                      <p:to>
                                        <p:strVal val="visible"/>
                                      </p:to>
                                    </p:set>
                                    <p:animEffect transition="in" filter="blinds(vertical)">
                                      <p:cBhvr>
                                        <p:cTn id="48" dur="500"/>
                                        <p:tgtEl>
                                          <p:spTgt spid="74777"/>
                                        </p:tgtEl>
                                      </p:cBhvr>
                                    </p:animEffect>
                                  </p:childTnLst>
                                </p:cTn>
                              </p:par>
                            </p:childTnLst>
                          </p:cTn>
                        </p:par>
                      </p:childTnLst>
                    </p:cTn>
                  </p:par>
                  <p:par>
                    <p:cTn id="49" fill="hold">
                      <p:stCondLst>
                        <p:cond delay="indefinite"/>
                      </p:stCondLst>
                      <p:childTnLst>
                        <p:par>
                          <p:cTn id="50" fill="hold">
                            <p:stCondLst>
                              <p:cond delay="0"/>
                            </p:stCondLst>
                            <p:childTnLst>
                              <p:par>
                                <p:cTn id="51" presetID="12" presetClass="entr" presetSubtype="4" fill="hold" nodeType="clickEffect">
                                  <p:stCondLst>
                                    <p:cond delay="0"/>
                                  </p:stCondLst>
                                  <p:childTnLst>
                                    <p:set>
                                      <p:cBhvr>
                                        <p:cTn id="52" dur="1" fill="hold">
                                          <p:stCondLst>
                                            <p:cond delay="0"/>
                                          </p:stCondLst>
                                        </p:cTn>
                                        <p:tgtEl>
                                          <p:spTgt spid="74780"/>
                                        </p:tgtEl>
                                        <p:attrNameLst>
                                          <p:attrName>style.visibility</p:attrName>
                                        </p:attrNameLst>
                                      </p:cBhvr>
                                      <p:to>
                                        <p:strVal val="visible"/>
                                      </p:to>
                                    </p:set>
                                    <p:animEffect transition="in" filter="slide(fromBottom)">
                                      <p:cBhvr>
                                        <p:cTn id="53" dur="500"/>
                                        <p:tgtEl>
                                          <p:spTgt spid="74780"/>
                                        </p:tgtEl>
                                      </p:cBhvr>
                                    </p:animEffect>
                                  </p:childTnLst>
                                </p:cTn>
                              </p:par>
                            </p:childTnLst>
                          </p:cTn>
                        </p:par>
                      </p:childTnLst>
                    </p:cTn>
                  </p:par>
                  <p:par>
                    <p:cTn id="54" fill="hold">
                      <p:stCondLst>
                        <p:cond delay="indefinite"/>
                      </p:stCondLst>
                      <p:childTnLst>
                        <p:par>
                          <p:cTn id="55" fill="hold">
                            <p:stCondLst>
                              <p:cond delay="0"/>
                            </p:stCondLst>
                            <p:childTnLst>
                              <p:par>
                                <p:cTn id="56" presetID="8" presetClass="entr" presetSubtype="16" fill="hold" grpId="0" nodeType="clickEffect">
                                  <p:stCondLst>
                                    <p:cond delay="0"/>
                                  </p:stCondLst>
                                  <p:childTnLst>
                                    <p:set>
                                      <p:cBhvr>
                                        <p:cTn id="57" dur="1" fill="hold">
                                          <p:stCondLst>
                                            <p:cond delay="0"/>
                                          </p:stCondLst>
                                        </p:cTn>
                                        <p:tgtEl>
                                          <p:spTgt spid="74783"/>
                                        </p:tgtEl>
                                        <p:attrNameLst>
                                          <p:attrName>style.visibility</p:attrName>
                                        </p:attrNameLst>
                                      </p:cBhvr>
                                      <p:to>
                                        <p:strVal val="visible"/>
                                      </p:to>
                                    </p:set>
                                    <p:animEffect transition="in" filter="diamond(in)">
                                      <p:cBhvr>
                                        <p:cTn id="58" dur="2000"/>
                                        <p:tgtEl>
                                          <p:spTgt spid="747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61" grpId="0"/>
      <p:bldP spid="7478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22" name="文本框 184321"/>
          <p:cNvSpPr txBox="1"/>
          <p:nvPr/>
        </p:nvSpPr>
        <p:spPr>
          <a:xfrm>
            <a:off x="1595438" y="304800"/>
            <a:ext cx="8915400" cy="768350"/>
          </a:xfrm>
          <a:prstGeom prst="rect">
            <a:avLst/>
          </a:prstGeom>
          <a:noFill/>
          <a:ln w="9525">
            <a:noFill/>
          </a:ln>
        </p:spPr>
        <p:txBody>
          <a:bodyPr>
            <a:spAutoFit/>
          </a:bodyPr>
          <a:p>
            <a:pPr>
              <a:spcBef>
                <a:spcPct val="50000"/>
              </a:spcBef>
            </a:pPr>
            <a:r>
              <a:rPr lang="en-US" altLang="zh-CN" sz="4400" b="1" dirty="0">
                <a:solidFill>
                  <a:schemeClr val="folHlink"/>
                </a:solidFill>
                <a:latin typeface="Tahoma" panose="020B0604030504040204" pitchFamily="34" charset="0"/>
                <a:ea typeface="楷体_GB2312" pitchFamily="49" charset="-122"/>
              </a:rPr>
              <a:t>33.</a:t>
            </a:r>
            <a:r>
              <a:rPr lang="zh-CN" altLang="en-US" sz="4400" b="1" dirty="0">
                <a:solidFill>
                  <a:schemeClr val="folHlink"/>
                </a:solidFill>
                <a:latin typeface="Tahoma" panose="020B0604030504040204" pitchFamily="34" charset="0"/>
                <a:ea typeface="楷体_GB2312" pitchFamily="49" charset="-122"/>
              </a:rPr>
              <a:t>配合物中心原子</a:t>
            </a:r>
            <a:r>
              <a:rPr lang="en-US" altLang="zh-CN" sz="4400" b="1" dirty="0">
                <a:solidFill>
                  <a:schemeClr val="folHlink"/>
                </a:solidFill>
                <a:latin typeface="Tahoma" panose="020B0604030504040204" pitchFamily="34" charset="0"/>
                <a:ea typeface="楷体_GB2312" pitchFamily="49" charset="-122"/>
              </a:rPr>
              <a:t>(</a:t>
            </a:r>
            <a:r>
              <a:rPr lang="zh-CN" altLang="en-US" sz="4400" b="1" dirty="0">
                <a:solidFill>
                  <a:schemeClr val="folHlink"/>
                </a:solidFill>
                <a:latin typeface="Tahoma" panose="020B0604030504040204" pitchFamily="34" charset="0"/>
                <a:ea typeface="楷体_GB2312" pitchFamily="49" charset="-122"/>
              </a:rPr>
              <a:t>离子</a:t>
            </a:r>
            <a:r>
              <a:rPr lang="en-US" altLang="zh-CN" sz="4400" b="1" dirty="0">
                <a:solidFill>
                  <a:schemeClr val="folHlink"/>
                </a:solidFill>
                <a:latin typeface="Tahoma" panose="020B0604030504040204" pitchFamily="34" charset="0"/>
                <a:ea typeface="楷体_GB2312" pitchFamily="49" charset="-122"/>
              </a:rPr>
              <a:t>)</a:t>
            </a:r>
            <a:r>
              <a:rPr lang="zh-CN" altLang="en-US" sz="4400" b="1" dirty="0">
                <a:solidFill>
                  <a:schemeClr val="folHlink"/>
                </a:solidFill>
                <a:latin typeface="Tahoma" panose="020B0604030504040204" pitchFamily="34" charset="0"/>
                <a:ea typeface="楷体_GB2312" pitchFamily="49" charset="-122"/>
              </a:rPr>
              <a:t>价态</a:t>
            </a:r>
            <a:r>
              <a:rPr lang="en-US" altLang="zh-CN" sz="4400" b="1" dirty="0">
                <a:solidFill>
                  <a:schemeClr val="folHlink"/>
                </a:solidFill>
                <a:latin typeface="Tahoma" panose="020B0604030504040204" pitchFamily="34" charset="0"/>
                <a:ea typeface="楷体_GB2312" pitchFamily="49" charset="-122"/>
              </a:rPr>
              <a:t>:</a:t>
            </a:r>
            <a:endParaRPr lang="en-US" altLang="zh-CN" sz="4400" b="1" dirty="0">
              <a:solidFill>
                <a:schemeClr val="folHlink"/>
              </a:solidFill>
              <a:latin typeface="Tahoma" panose="020B0604030504040204" pitchFamily="34" charset="0"/>
              <a:ea typeface="楷体_GB2312" pitchFamily="49" charset="-122"/>
            </a:endParaRPr>
          </a:p>
        </p:txBody>
      </p:sp>
      <p:sp>
        <p:nvSpPr>
          <p:cNvPr id="184323" name="文本框 184322"/>
          <p:cNvSpPr txBox="1"/>
          <p:nvPr/>
        </p:nvSpPr>
        <p:spPr>
          <a:xfrm>
            <a:off x="2819400" y="1600200"/>
            <a:ext cx="5403215" cy="3046730"/>
          </a:xfrm>
          <a:prstGeom prst="rect">
            <a:avLst/>
          </a:prstGeom>
          <a:noFill/>
          <a:ln w="9525">
            <a:noFill/>
          </a:ln>
        </p:spPr>
        <p:txBody>
          <a:bodyPr wrap="square" lIns="0" tIns="0" rIns="0" bIns="0">
            <a:spAutoFit/>
          </a:bodyPr>
          <a:p>
            <a:pPr>
              <a:spcBef>
                <a:spcPct val="50000"/>
              </a:spcBef>
            </a:pPr>
            <a:r>
              <a:rPr lang="en-US" altLang="zh-CN" sz="3600" b="1">
                <a:latin typeface="Times New Roman" panose="02020603050405020304" pitchFamily="18" charset="0"/>
              </a:rPr>
              <a:t>[Co(NH</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a:t>
            </a:r>
            <a:r>
              <a:rPr lang="en-US" altLang="zh-CN" sz="3600" b="1" baseline="-25000">
                <a:latin typeface="Times New Roman" panose="02020603050405020304" pitchFamily="18" charset="0"/>
              </a:rPr>
              <a:t>6</a:t>
            </a:r>
            <a:r>
              <a:rPr lang="en-US" altLang="zh-CN" sz="3600" b="1">
                <a:latin typeface="Times New Roman" panose="02020603050405020304" pitchFamily="18" charset="0"/>
              </a:rPr>
              <a:t>]Cl</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 </a:t>
            </a:r>
            <a:endParaRPr lang="en-US" altLang="zh-CN" sz="3600" b="1">
              <a:latin typeface="Times New Roman" panose="02020603050405020304" pitchFamily="18" charset="0"/>
            </a:endParaRPr>
          </a:p>
          <a:p>
            <a:pPr>
              <a:spcBef>
                <a:spcPct val="50000"/>
              </a:spcBef>
            </a:pPr>
            <a:r>
              <a:rPr lang="en-US" altLang="zh-CN" sz="3600" b="1">
                <a:latin typeface="Times New Roman" panose="02020603050405020304" pitchFamily="18" charset="0"/>
              </a:rPr>
              <a:t>K</a:t>
            </a:r>
            <a:r>
              <a:rPr lang="en-US" altLang="zh-CN" sz="3600" b="1" baseline="-25000">
                <a:latin typeface="Times New Roman" panose="02020603050405020304" pitchFamily="18" charset="0"/>
              </a:rPr>
              <a:t>4</a:t>
            </a:r>
            <a:r>
              <a:rPr lang="en-US" altLang="zh-CN" sz="3600" b="1">
                <a:latin typeface="Times New Roman" panose="02020603050405020304" pitchFamily="18" charset="0"/>
              </a:rPr>
              <a:t>[Fe(CN)</a:t>
            </a:r>
            <a:r>
              <a:rPr lang="en-US" altLang="zh-CN" sz="3600" b="1" baseline="-25000">
                <a:latin typeface="Times New Roman" panose="02020603050405020304" pitchFamily="18" charset="0"/>
              </a:rPr>
              <a:t>6</a:t>
            </a:r>
            <a:r>
              <a:rPr lang="en-US" altLang="zh-CN" sz="3600" b="1">
                <a:latin typeface="Times New Roman" panose="02020603050405020304" pitchFamily="18" charset="0"/>
              </a:rPr>
              <a:t>] </a:t>
            </a:r>
            <a:endParaRPr lang="en-US" altLang="zh-CN" sz="3600" b="1">
              <a:latin typeface="Times New Roman" panose="02020603050405020304" pitchFamily="18" charset="0"/>
            </a:endParaRPr>
          </a:p>
          <a:p>
            <a:pPr>
              <a:spcBef>
                <a:spcPct val="50000"/>
              </a:spcBef>
            </a:pPr>
            <a:r>
              <a:rPr lang="en-US" altLang="zh-CN" sz="3600" b="1">
                <a:latin typeface="Times New Roman" panose="02020603050405020304" pitchFamily="18" charset="0"/>
              </a:rPr>
              <a:t>[Co(NH</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a:t>
            </a:r>
            <a:r>
              <a:rPr lang="en-US" altLang="zh-CN" sz="3600" b="1" baseline="-25000">
                <a:latin typeface="Times New Roman" panose="02020603050405020304" pitchFamily="18" charset="0"/>
              </a:rPr>
              <a:t>5</a:t>
            </a:r>
            <a:r>
              <a:rPr lang="en-US" altLang="zh-CN" sz="3600" b="1">
                <a:latin typeface="Times New Roman" panose="02020603050405020304" pitchFamily="18" charset="0"/>
              </a:rPr>
              <a:t>Cl]( NO</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a:t>
            </a:r>
            <a:r>
              <a:rPr lang="en-US" altLang="zh-CN" sz="3600" b="1" baseline="-25000">
                <a:latin typeface="Times New Roman" panose="02020603050405020304" pitchFamily="18" charset="0"/>
              </a:rPr>
              <a:t>2</a:t>
            </a:r>
            <a:endParaRPr lang="en-US" altLang="zh-CN" sz="3600" b="1" baseline="-25000">
              <a:latin typeface="Times New Roman" panose="02020603050405020304" pitchFamily="18" charset="0"/>
            </a:endParaRPr>
          </a:p>
          <a:p>
            <a:pPr>
              <a:spcBef>
                <a:spcPct val="50000"/>
              </a:spcBef>
            </a:pPr>
            <a:r>
              <a:rPr lang="en-US" altLang="zh-CN" sz="3600" b="1">
                <a:latin typeface="Times New Roman" panose="02020603050405020304" pitchFamily="18" charset="0"/>
              </a:rPr>
              <a:t>[Cr(H</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O)</a:t>
            </a:r>
            <a:r>
              <a:rPr lang="en-US" altLang="zh-CN" sz="3600" b="1" baseline="-25000">
                <a:latin typeface="Times New Roman" panose="02020603050405020304" pitchFamily="18" charset="0"/>
              </a:rPr>
              <a:t>5</a:t>
            </a:r>
            <a:r>
              <a:rPr lang="en-US" altLang="zh-CN" sz="3600" b="1">
                <a:latin typeface="Times New Roman" panose="02020603050405020304" pitchFamily="18" charset="0"/>
              </a:rPr>
              <a:t>Cl]Cl</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·H</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O</a:t>
            </a:r>
            <a:r>
              <a:rPr lang="en-US" altLang="zh-CN" sz="3600">
                <a:latin typeface="Times New Roman" panose="02020603050405020304" pitchFamily="18" charset="0"/>
              </a:rPr>
              <a:t> </a:t>
            </a:r>
            <a:r>
              <a:rPr lang="en-US" altLang="zh-CN" sz="3600" b="1">
                <a:latin typeface="Times New Roman" panose="02020603050405020304" pitchFamily="18" charset="0"/>
              </a:rPr>
              <a:t> </a:t>
            </a:r>
            <a:endParaRPr lang="en-US" altLang="zh-CN" sz="3600" b="1">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84323"/>
                                        </p:tgtEl>
                                        <p:attrNameLst>
                                          <p:attrName>style.visibility</p:attrName>
                                        </p:attrNameLst>
                                      </p:cBhvr>
                                      <p:to>
                                        <p:strVal val="visible"/>
                                      </p:to>
                                    </p:set>
                                    <p:animEffect transition="in" filter="diamond(in)">
                                      <p:cBhvr>
                                        <p:cTn id="7" dur="2000"/>
                                        <p:tgtEl>
                                          <p:spTgt spid="1843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3298" name="文本框 183297"/>
          <p:cNvSpPr txBox="1"/>
          <p:nvPr/>
        </p:nvSpPr>
        <p:spPr>
          <a:xfrm>
            <a:off x="2495550" y="323850"/>
            <a:ext cx="6934200" cy="645160"/>
          </a:xfrm>
          <a:prstGeom prst="rect">
            <a:avLst/>
          </a:prstGeom>
          <a:noFill/>
          <a:ln w="9525">
            <a:noFill/>
          </a:ln>
        </p:spPr>
        <p:txBody>
          <a:bodyPr>
            <a:spAutoFit/>
          </a:bodyPr>
          <a:p>
            <a:pPr>
              <a:spcBef>
                <a:spcPct val="50000"/>
              </a:spcBef>
            </a:pPr>
            <a:r>
              <a:rPr lang="en-US" altLang="zh-CN" sz="3600" b="1" dirty="0">
                <a:solidFill>
                  <a:schemeClr val="folHlink"/>
                </a:solidFill>
                <a:latin typeface="Tahoma" panose="020B0604030504040204" pitchFamily="34" charset="0"/>
                <a:ea typeface="楷体_GB2312" pitchFamily="49" charset="-122"/>
              </a:rPr>
              <a:t>34.</a:t>
            </a:r>
            <a:r>
              <a:rPr lang="zh-CN" altLang="en-US" sz="3600" b="1" dirty="0">
                <a:solidFill>
                  <a:schemeClr val="folHlink"/>
                </a:solidFill>
                <a:latin typeface="Tahoma" panose="020B0604030504040204" pitchFamily="34" charset="0"/>
                <a:ea typeface="楷体_GB2312" pitchFamily="49" charset="-122"/>
              </a:rPr>
              <a:t>配合物的</a:t>
            </a:r>
            <a:r>
              <a:rPr lang="zh-CN" altLang="en-US" sz="3600" b="1" dirty="0">
                <a:latin typeface="Times New Roman" panose="02020603050405020304" pitchFamily="18" charset="0"/>
                <a:sym typeface="+mn-ea"/>
              </a:rPr>
              <a:t>成键情况及空间构型</a:t>
            </a:r>
            <a:endParaRPr lang="zh-CN" altLang="en-US" sz="3600" b="1" dirty="0">
              <a:solidFill>
                <a:schemeClr val="folHlink"/>
              </a:solidFill>
              <a:latin typeface="Tahoma" panose="020B0604030504040204" pitchFamily="34" charset="0"/>
              <a:ea typeface="楷体_GB2312" pitchFamily="49" charset="-122"/>
            </a:endParaRPr>
          </a:p>
        </p:txBody>
      </p:sp>
      <p:sp>
        <p:nvSpPr>
          <p:cNvPr id="183299" name="文本框 183298"/>
          <p:cNvSpPr txBox="1"/>
          <p:nvPr/>
        </p:nvSpPr>
        <p:spPr>
          <a:xfrm>
            <a:off x="1981200" y="1676400"/>
            <a:ext cx="5457825" cy="553720"/>
          </a:xfrm>
          <a:prstGeom prst="rect">
            <a:avLst/>
          </a:prstGeom>
          <a:noFill/>
          <a:ln w="9525">
            <a:noFill/>
          </a:ln>
        </p:spPr>
        <p:txBody>
          <a:bodyPr lIns="0" tIns="0" rIns="0" bIns="0">
            <a:spAutoFit/>
          </a:bodyPr>
          <a:p>
            <a:pPr>
              <a:spcBef>
                <a:spcPct val="50000"/>
              </a:spcBef>
            </a:pPr>
            <a:r>
              <a:rPr lang="en-US" altLang="zh-CN" sz="3600" b="1">
                <a:latin typeface="Times New Roman" panose="02020603050405020304" pitchFamily="18" charset="0"/>
              </a:rPr>
              <a:t>[Ag(NH</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a:t>
            </a:r>
            <a:r>
              <a:rPr lang="en-US" altLang="zh-CN" sz="3600" b="1" baseline="30000">
                <a:latin typeface="Times New Roman" panose="02020603050405020304" pitchFamily="18" charset="0"/>
              </a:rPr>
              <a:t>+</a:t>
            </a:r>
            <a:r>
              <a:rPr lang="zh-CN" altLang="en-US" sz="3600" b="1" dirty="0">
                <a:latin typeface="Times New Roman" panose="02020603050405020304" pitchFamily="18" charset="0"/>
              </a:rPr>
              <a:t>的成键情况</a:t>
            </a:r>
            <a:endParaRPr lang="zh-CN" altLang="en-US" sz="3600" b="1" dirty="0">
              <a:latin typeface="Times New Roman" panose="02020603050405020304" pitchFamily="18" charset="0"/>
            </a:endParaRPr>
          </a:p>
        </p:txBody>
      </p:sp>
      <p:sp>
        <p:nvSpPr>
          <p:cNvPr id="183300" name="文本框 183299"/>
          <p:cNvSpPr txBox="1"/>
          <p:nvPr/>
        </p:nvSpPr>
        <p:spPr>
          <a:xfrm>
            <a:off x="1826895" y="2348865"/>
            <a:ext cx="8077200" cy="3323590"/>
          </a:xfrm>
          <a:prstGeom prst="rect">
            <a:avLst/>
          </a:prstGeom>
          <a:noFill/>
          <a:ln w="9525">
            <a:noFill/>
          </a:ln>
        </p:spPr>
        <p:txBody>
          <a:bodyPr lIns="0" tIns="0" rIns="0" bIns="0">
            <a:spAutoFit/>
          </a:bodyPr>
          <a:p>
            <a:pPr>
              <a:spcBef>
                <a:spcPct val="50000"/>
              </a:spcBef>
            </a:pPr>
            <a:r>
              <a:rPr lang="en-US" altLang="zh-CN" sz="3600" b="1">
                <a:latin typeface="Times New Roman" panose="02020603050405020304" pitchFamily="18" charset="0"/>
              </a:rPr>
              <a:t>    </a:t>
            </a:r>
            <a:r>
              <a:rPr lang="en-US" altLang="zh-CN" sz="3600" b="1">
                <a:solidFill>
                  <a:srgbClr val="FF3300"/>
                </a:solidFill>
                <a:latin typeface="Times New Roman" panose="02020603050405020304" pitchFamily="18" charset="0"/>
              </a:rPr>
              <a:t>Ag</a:t>
            </a:r>
            <a:r>
              <a:rPr lang="en-US" altLang="zh-CN" sz="3600" b="1" baseline="30000">
                <a:solidFill>
                  <a:srgbClr val="FF3300"/>
                </a:solidFill>
                <a:latin typeface="Times New Roman" panose="02020603050405020304" pitchFamily="18" charset="0"/>
              </a:rPr>
              <a:t>+</a:t>
            </a:r>
            <a:r>
              <a:rPr lang="zh-CN" altLang="en-US" sz="3600" b="1" dirty="0">
                <a:solidFill>
                  <a:srgbClr val="FF3300"/>
                </a:solidFill>
                <a:latin typeface="Times New Roman" panose="02020603050405020304" pitchFamily="18" charset="0"/>
              </a:rPr>
              <a:t>空的</a:t>
            </a:r>
            <a:r>
              <a:rPr lang="en-US" altLang="zh-CN" sz="3600" b="1" dirty="0">
                <a:solidFill>
                  <a:srgbClr val="FF3300"/>
                </a:solidFill>
                <a:latin typeface="Times New Roman" panose="02020603050405020304" pitchFamily="18" charset="0"/>
              </a:rPr>
              <a:t>5s</a:t>
            </a:r>
            <a:r>
              <a:rPr lang="zh-CN" altLang="en-US" sz="3600" b="1" dirty="0">
                <a:solidFill>
                  <a:srgbClr val="FF3300"/>
                </a:solidFill>
                <a:latin typeface="Times New Roman" panose="02020603050405020304" pitchFamily="18" charset="0"/>
              </a:rPr>
              <a:t>轨道和</a:t>
            </a:r>
            <a:r>
              <a:rPr lang="en-US" altLang="zh-CN" sz="3600" b="1" dirty="0">
                <a:solidFill>
                  <a:srgbClr val="FF3300"/>
                </a:solidFill>
                <a:latin typeface="Times New Roman" panose="02020603050405020304" pitchFamily="18" charset="0"/>
              </a:rPr>
              <a:t>5p</a:t>
            </a:r>
            <a:r>
              <a:rPr lang="zh-CN" altLang="en-US" sz="3600" b="1" dirty="0">
                <a:solidFill>
                  <a:srgbClr val="FF3300"/>
                </a:solidFill>
                <a:latin typeface="Times New Roman" panose="02020603050405020304" pitchFamily="18" charset="0"/>
              </a:rPr>
              <a:t>轨道形成</a:t>
            </a:r>
            <a:r>
              <a:rPr lang="en-US" altLang="zh-CN" sz="3600" b="1" dirty="0">
                <a:solidFill>
                  <a:srgbClr val="FF3300"/>
                </a:solidFill>
                <a:latin typeface="Times New Roman" panose="02020603050405020304" pitchFamily="18" charset="0"/>
              </a:rPr>
              <a:t>sp</a:t>
            </a:r>
            <a:r>
              <a:rPr lang="zh-CN" altLang="en-US" sz="3600" b="1" dirty="0">
                <a:solidFill>
                  <a:srgbClr val="FF3300"/>
                </a:solidFill>
                <a:latin typeface="Times New Roman" panose="02020603050405020304" pitchFamily="18" charset="0"/>
              </a:rPr>
              <a:t>杂化轨道，接受</a:t>
            </a:r>
            <a:r>
              <a:rPr lang="en-US" altLang="zh-CN" sz="3600" b="1" dirty="0">
                <a:solidFill>
                  <a:srgbClr val="FF3300"/>
                </a:solidFill>
                <a:latin typeface="Times New Roman" panose="02020603050405020304" pitchFamily="18" charset="0"/>
              </a:rPr>
              <a:t>2</a:t>
            </a:r>
            <a:r>
              <a:rPr lang="zh-CN" altLang="en-US" sz="3600" b="1" dirty="0">
                <a:solidFill>
                  <a:srgbClr val="FF3300"/>
                </a:solidFill>
                <a:latin typeface="Times New Roman" panose="02020603050405020304" pitchFamily="18" charset="0"/>
              </a:rPr>
              <a:t>个</a:t>
            </a:r>
            <a:r>
              <a:rPr lang="en-US" altLang="zh-CN" sz="3600" b="1">
                <a:solidFill>
                  <a:srgbClr val="FF3300"/>
                </a:solidFill>
                <a:latin typeface="Times New Roman" panose="02020603050405020304" pitchFamily="18" charset="0"/>
              </a:rPr>
              <a:t>NH</a:t>
            </a:r>
            <a:r>
              <a:rPr lang="en-US" altLang="zh-CN" sz="3600" b="1" baseline="-25000">
                <a:solidFill>
                  <a:srgbClr val="FF3300"/>
                </a:solidFill>
                <a:latin typeface="Times New Roman" panose="02020603050405020304" pitchFamily="18" charset="0"/>
              </a:rPr>
              <a:t>3</a:t>
            </a:r>
            <a:r>
              <a:rPr lang="zh-CN" altLang="en-US" sz="3600" b="1" dirty="0">
                <a:solidFill>
                  <a:srgbClr val="FF3300"/>
                </a:solidFill>
                <a:latin typeface="Times New Roman" panose="02020603050405020304" pitchFamily="18" charset="0"/>
              </a:rPr>
              <a:t>分子提供的</a:t>
            </a:r>
            <a:r>
              <a:rPr lang="zh-CN" altLang="en-US" sz="3600" b="1" dirty="0">
                <a:solidFill>
                  <a:srgbClr val="FF3300"/>
                </a:solidFill>
                <a:latin typeface="Tahoma" panose="020B0604030504040204" pitchFamily="34" charset="0"/>
              </a:rPr>
              <a:t>孤电子对，形成直线形的</a:t>
            </a:r>
            <a:r>
              <a:rPr lang="en-US" altLang="zh-CN" sz="3600" b="1">
                <a:solidFill>
                  <a:srgbClr val="FF3300"/>
                </a:solidFill>
                <a:latin typeface="Times New Roman" panose="02020603050405020304" pitchFamily="18" charset="0"/>
              </a:rPr>
              <a:t>[Ag(NH</a:t>
            </a:r>
            <a:r>
              <a:rPr lang="en-US" altLang="zh-CN" sz="3600" b="1" baseline="-25000">
                <a:solidFill>
                  <a:srgbClr val="FF3300"/>
                </a:solidFill>
                <a:latin typeface="Times New Roman" panose="02020603050405020304" pitchFamily="18" charset="0"/>
              </a:rPr>
              <a:t>3</a:t>
            </a:r>
            <a:r>
              <a:rPr lang="en-US" altLang="zh-CN" sz="3600" b="1">
                <a:solidFill>
                  <a:srgbClr val="FF3300"/>
                </a:solidFill>
                <a:latin typeface="Times New Roman" panose="02020603050405020304" pitchFamily="18" charset="0"/>
              </a:rPr>
              <a:t>)</a:t>
            </a:r>
            <a:r>
              <a:rPr lang="en-US" altLang="zh-CN" sz="3600" b="1" baseline="-25000">
                <a:solidFill>
                  <a:srgbClr val="FF3300"/>
                </a:solidFill>
                <a:latin typeface="Times New Roman" panose="02020603050405020304" pitchFamily="18" charset="0"/>
              </a:rPr>
              <a:t>2</a:t>
            </a:r>
            <a:r>
              <a:rPr lang="en-US" altLang="zh-CN" sz="3600" b="1">
                <a:solidFill>
                  <a:srgbClr val="FF3300"/>
                </a:solidFill>
                <a:latin typeface="Times New Roman" panose="02020603050405020304" pitchFamily="18" charset="0"/>
              </a:rPr>
              <a:t>]</a:t>
            </a:r>
            <a:r>
              <a:rPr lang="en-US" altLang="zh-CN" sz="3600" b="1" baseline="30000">
                <a:solidFill>
                  <a:srgbClr val="FF3300"/>
                </a:solidFill>
                <a:latin typeface="Times New Roman" panose="02020603050405020304" pitchFamily="18" charset="0"/>
              </a:rPr>
              <a:t>+ </a:t>
            </a:r>
            <a:r>
              <a:rPr lang="zh-CN" altLang="en-US" sz="3600" b="1" dirty="0">
                <a:solidFill>
                  <a:srgbClr val="FF3300"/>
                </a:solidFill>
                <a:latin typeface="Tahoma" panose="020B0604030504040204" pitchFamily="34" charset="0"/>
              </a:rPr>
              <a:t>。</a:t>
            </a:r>
            <a:endParaRPr lang="zh-CN" altLang="en-US" sz="3600" b="1" dirty="0">
              <a:solidFill>
                <a:srgbClr val="FF3300"/>
              </a:solidFill>
              <a:latin typeface="Tahoma" panose="020B0604030504040204" pitchFamily="34" charset="0"/>
            </a:endParaRPr>
          </a:p>
          <a:p>
            <a:pPr>
              <a:spcBef>
                <a:spcPct val="50000"/>
              </a:spcBef>
            </a:pPr>
            <a:r>
              <a:rPr lang="zh-CN" altLang="en-US" sz="3600" b="1">
                <a:sym typeface="+mn-ea"/>
              </a:rPr>
              <a:t>请说明</a:t>
            </a:r>
            <a:r>
              <a:rPr lang="en-US" altLang="zh-CN" sz="3600" b="1">
                <a:sym typeface="+mn-ea"/>
              </a:rPr>
              <a:t>NH</a:t>
            </a:r>
            <a:r>
              <a:rPr lang="en-US" altLang="zh-CN" sz="3600" b="1" baseline="-25000">
                <a:sym typeface="+mn-ea"/>
              </a:rPr>
              <a:t>4</a:t>
            </a:r>
            <a:r>
              <a:rPr lang="en-US" altLang="zh-CN" sz="3600" b="1" baseline="30000">
                <a:sym typeface="+mn-ea"/>
              </a:rPr>
              <a:t>+</a:t>
            </a:r>
            <a:r>
              <a:rPr lang="zh-CN" altLang="en-US" sz="3600" b="1">
                <a:sym typeface="+mn-ea"/>
              </a:rPr>
              <a:t>的成键情况及空间构型</a:t>
            </a:r>
            <a:endParaRPr lang="en-US" altLang="zh-CN" sz="3600">
              <a:latin typeface="Times New Roman" panose="02020603050405020304" pitchFamily="18" charset="0"/>
            </a:endParaRPr>
          </a:p>
          <a:p>
            <a:pPr>
              <a:spcBef>
                <a:spcPct val="50000"/>
              </a:spcBef>
            </a:pPr>
            <a:endParaRPr lang="zh-CN" altLang="en-US" sz="3600" b="1" dirty="0">
              <a:solidFill>
                <a:srgbClr val="FF3300"/>
              </a:solidFill>
              <a:latin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83300"/>
                                        </p:tgtEl>
                                        <p:attrNameLst>
                                          <p:attrName>style.visibility</p:attrName>
                                        </p:attrNameLst>
                                      </p:cBhvr>
                                      <p:to>
                                        <p:strVal val="visible"/>
                                      </p:to>
                                    </p:set>
                                    <p:animEffect transition="in" filter="diamond(in)">
                                      <p:cBhvr>
                                        <p:cTn id="7" dur="2000"/>
                                        <p:tgtEl>
                                          <p:spTgt spid="1833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30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409575" y="386715"/>
            <a:ext cx="10643870" cy="3881755"/>
          </a:xfrm>
          <a:prstGeom prst="rect">
            <a:avLst/>
          </a:prstGeom>
          <a:noFill/>
          <a:ln w="9525">
            <a:noFill/>
            <a:miter lim="800000"/>
          </a:ln>
          <a:effectLst/>
        </p:spPr>
        <p:txBody>
          <a:bodyPr wrap="square">
            <a:spAutoFit/>
          </a:bodyPr>
          <a:lstStyle/>
          <a:p>
            <a:pPr marL="0" marR="0" lvl="0" indent="0" algn="l" defTabSz="914400" rtl="0" eaLnBrk="1" fontAlgn="base" latinLnBrk="0" hangingPunct="1">
              <a:lnSpc>
                <a:spcPct val="125000"/>
              </a:lnSpc>
              <a:spcBef>
                <a:spcPct val="50000"/>
              </a:spcBef>
              <a:spcAft>
                <a:spcPct val="0"/>
              </a:spcAft>
              <a:buClrTx/>
              <a:buSzTx/>
              <a:buFontTx/>
              <a:buNone/>
              <a:defRPr/>
            </a:pPr>
            <a:r>
              <a:rPr kumimoji="0" lang="en-US" altLang="zh-CN" sz="2800" b="1" i="0" u="none" strike="noStrike" kern="1200" cap="none" spc="0" normalizeH="0" baseline="0" noProof="0" dirty="0" smtClean="0">
                <a:ln>
                  <a:noFill/>
                </a:ln>
                <a:solidFill>
                  <a:schemeClr val="hlink"/>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          3.</a:t>
            </a:r>
            <a:r>
              <a:rPr kumimoji="0" lang="zh-CN" altLang="en-US" sz="2800" b="1" i="0" u="none" strike="noStrike" kern="1200" cap="none" spc="0" normalizeH="0" baseline="0" noProof="0" dirty="0" smtClean="0">
                <a:ln>
                  <a:noFill/>
                </a:ln>
                <a:solidFill>
                  <a:srgbClr val="0000FF"/>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原子轨道</a:t>
            </a:r>
            <a:r>
              <a:rPr kumimoji="0" lang="en-US" altLang="zh-CN" sz="2800" b="1" i="0" u="none" strike="noStrike" kern="1200" cap="none" spc="0" normalizeH="0" baseline="0" noProof="0" dirty="0" smtClean="0">
                <a:ln>
                  <a:noFill/>
                </a:ln>
                <a:solidFill>
                  <a:srgbClr val="0000FF"/>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a:t>
            </a:r>
            <a:r>
              <a:rPr kumimoji="0" lang="zh-CN" altLang="en-US" sz="28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量子力学中单个电子的空间运动状态</a:t>
            </a:r>
            <a:endParaRPr kumimoji="0" lang="zh-CN" altLang="en-US" sz="28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endParaRPr>
          </a:p>
          <a:p>
            <a:pPr marL="0" marR="0" lvl="0" indent="0" algn="l" defTabSz="914400" rtl="0" eaLnBrk="1" fontAlgn="base" latinLnBrk="0" hangingPunct="1">
              <a:lnSpc>
                <a:spcPct val="125000"/>
              </a:lnSpc>
              <a:spcBef>
                <a:spcPct val="50000"/>
              </a:spcBef>
              <a:spcAft>
                <a:spcPct val="0"/>
              </a:spcAft>
              <a:buClrTx/>
              <a:buSzTx/>
              <a:buFontTx/>
              <a:buNone/>
              <a:defRPr/>
            </a:pPr>
            <a:r>
              <a:rPr kumimoji="0" lang="zh-CN" altLang="en-US" sz="28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        决定</a:t>
            </a:r>
            <a:r>
              <a:rPr kumimoji="0" lang="zh-CN" altLang="en-US" sz="2800" b="1" i="0" u="none" strike="noStrike" kern="1200" cap="none" spc="0" normalizeH="0" baseline="0" noProof="0" dirty="0" smtClean="0">
                <a:ln>
                  <a:noFill/>
                </a:ln>
                <a:solidFill>
                  <a:srgbClr val="0000FF"/>
                </a:solidFill>
                <a:effectLst>
                  <a:outerShdw blurRad="38100" dist="38100" dir="2700000" algn="tl">
                    <a:srgbClr val="C0C0C0"/>
                  </a:outerShdw>
                </a:effectLst>
                <a:uLnTx/>
                <a:uFillTx/>
                <a:ea typeface="宋体" panose="02010600030101010101" pitchFamily="2" charset="-122"/>
                <a:cs typeface="+mn-cs"/>
              </a:rPr>
              <a:t>电子能量</a:t>
            </a:r>
            <a:r>
              <a:rPr kumimoji="0" lang="zh-CN" altLang="en-US" sz="28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的量子数是：</a:t>
            </a:r>
            <a:r>
              <a:rPr kumimoji="0" lang="en-US" altLang="zh-CN" sz="28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n</a:t>
            </a:r>
            <a:r>
              <a:rPr kumimoji="0" lang="zh-CN" altLang="en-US" sz="28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a:t>
            </a:r>
            <a:r>
              <a:rPr kumimoji="0" lang="en-US" altLang="zh-CN" sz="28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l</a:t>
            </a:r>
            <a:endParaRPr kumimoji="0" lang="en-US" altLang="zh-CN" sz="2800" b="1" i="0" u="none" strike="noStrike" kern="1200" cap="none" spc="0" normalizeH="0" baseline="0" noProof="0" dirty="0" smtClean="0">
              <a:ln>
                <a:noFill/>
              </a:ln>
              <a:solidFill>
                <a:schemeClr val="hlink"/>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endParaRPr>
          </a:p>
          <a:p>
            <a:pPr marL="0" marR="0" lvl="0" indent="0" algn="l" defTabSz="914400" rtl="0" eaLnBrk="1" fontAlgn="base" latinLnBrk="0" hangingPunct="1">
              <a:lnSpc>
                <a:spcPct val="125000"/>
              </a:lnSpc>
              <a:spcBef>
                <a:spcPct val="20000"/>
              </a:spcBef>
              <a:spcAft>
                <a:spcPct val="0"/>
              </a:spcAft>
              <a:buClr>
                <a:schemeClr val="hlink"/>
              </a:buClr>
              <a:buSzPct val="70000"/>
              <a:buFont typeface="Wingdings" panose="05000000000000000000" pitchFamily="2" charset="2"/>
              <a:buNone/>
              <a:defRPr/>
            </a:pPr>
            <a:r>
              <a:rPr kumimoji="0" lang="en-US" altLang="zh-CN" sz="28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        </a:t>
            </a:r>
            <a:r>
              <a:rPr kumimoji="0" lang="zh-CN" altLang="en-US" sz="28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描述</a:t>
            </a:r>
            <a:r>
              <a:rPr kumimoji="0" lang="zh-CN" altLang="en-US" sz="2800" b="1" i="0" u="none" strike="noStrike" kern="1200" cap="none" spc="0" normalizeH="0" baseline="0" noProof="0" dirty="0" smtClean="0">
                <a:ln>
                  <a:noFill/>
                </a:ln>
                <a:solidFill>
                  <a:srgbClr val="0000FF"/>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原子轨道</a:t>
            </a:r>
            <a:r>
              <a:rPr kumimoji="0" lang="zh-CN" altLang="en-US" sz="28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的量子数是</a:t>
            </a:r>
            <a:r>
              <a:rPr kumimoji="0" lang="en-US" altLang="zh-CN" sz="28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a:t>
            </a:r>
            <a:r>
              <a:rPr kumimoji="0" lang="en-US" altLang="zh-CN" sz="2800" b="1" i="0" u="none" strike="noStrike" kern="1200" cap="none" spc="0" normalizeH="0" baseline="0" noProof="0" dirty="0"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n</a:t>
            </a:r>
            <a:r>
              <a:rPr kumimoji="0" lang="zh-CN" altLang="en-US" sz="2800" b="1" i="0" u="none" strike="noStrike" kern="1200" cap="none" spc="0" normalizeH="0" baseline="0" noProof="0" dirty="0"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a:t>
            </a:r>
            <a:r>
              <a:rPr kumimoji="0" lang="en-US" altLang="zh-CN" sz="2800" b="1" i="0" u="none" strike="noStrike" kern="1200" cap="none" spc="0" normalizeH="0" baseline="0" noProof="0" dirty="0"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l</a:t>
            </a:r>
            <a:r>
              <a:rPr kumimoji="0" lang="zh-CN" altLang="en-US" sz="2800" b="1" i="0" u="none" strike="noStrike" kern="1200" cap="none" spc="0" normalizeH="0" baseline="0" noProof="0" dirty="0"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a:t>
            </a:r>
            <a:r>
              <a:rPr kumimoji="0" lang="en-US" altLang="zh-CN" sz="2800" b="1" i="0" u="none" strike="noStrike" kern="1200" cap="none" spc="0" normalizeH="0" baseline="0" noProof="0" dirty="0"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m.</a:t>
            </a:r>
            <a:endParaRPr kumimoji="0" lang="en-US" altLang="zh-CN" sz="2800" b="1" i="0" u="none" strike="noStrike" kern="1200" cap="none" spc="0" normalizeH="0" baseline="0" noProof="0" dirty="0"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endParaRPr>
          </a:p>
          <a:p>
            <a:pPr marL="0" marR="0" lvl="0" indent="0" algn="l" defTabSz="914400" rtl="0" eaLnBrk="1" fontAlgn="base" latinLnBrk="0" hangingPunct="1">
              <a:lnSpc>
                <a:spcPct val="125000"/>
              </a:lnSpc>
              <a:spcBef>
                <a:spcPct val="20000"/>
              </a:spcBef>
              <a:spcAft>
                <a:spcPct val="0"/>
              </a:spcAft>
              <a:buClr>
                <a:schemeClr val="hlink"/>
              </a:buClr>
              <a:buSzPct val="70000"/>
              <a:buFont typeface="Wingdings" panose="05000000000000000000" pitchFamily="2" charset="2"/>
              <a:buNone/>
              <a:defRPr/>
            </a:pPr>
            <a:r>
              <a:rPr kumimoji="0" lang="en-US" altLang="zh-CN" sz="2800" b="1" i="0" u="none" strike="noStrike" kern="1200" cap="none" spc="0" normalizeH="0" baseline="0" noProof="0" dirty="0" smtClean="0">
                <a:ln>
                  <a:noFill/>
                </a:ln>
                <a:solidFill>
                  <a:schemeClr val="hlink"/>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        </a:t>
            </a:r>
            <a:r>
              <a:rPr kumimoji="0" lang="zh-CN" altLang="en-US" sz="28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描述</a:t>
            </a:r>
            <a:r>
              <a:rPr kumimoji="0" lang="zh-CN" altLang="en-US" sz="2800" b="1" i="0" u="none" strike="noStrike" kern="1200" cap="none" spc="0" normalizeH="0" baseline="0" noProof="0" dirty="0" smtClean="0">
                <a:ln>
                  <a:noFill/>
                </a:ln>
                <a:solidFill>
                  <a:srgbClr val="0000FF"/>
                </a:solidFill>
                <a:effectLst>
                  <a:outerShdw blurRad="38100" dist="38100" dir="2700000" algn="tl">
                    <a:srgbClr val="C0C0C0"/>
                  </a:outerShdw>
                </a:effectLst>
                <a:uLnTx/>
                <a:uFillTx/>
                <a:ea typeface="宋体" panose="02010600030101010101" pitchFamily="2" charset="-122"/>
                <a:cs typeface="+mn-cs"/>
              </a:rPr>
              <a:t>电子运动</a:t>
            </a:r>
            <a:r>
              <a:rPr kumimoji="0" lang="zh-CN" altLang="en-US" sz="28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的量子数是</a:t>
            </a:r>
            <a:r>
              <a:rPr kumimoji="0" lang="en-US" altLang="zh-CN" sz="28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a:t>
            </a:r>
            <a:r>
              <a:rPr kumimoji="0" lang="en-US" altLang="zh-CN" sz="2800" b="1" i="0" u="none" strike="noStrike" kern="1200" cap="none" spc="0" normalizeH="0" baseline="0" noProof="0" dirty="0"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n</a:t>
            </a:r>
            <a:r>
              <a:rPr kumimoji="0" lang="zh-CN" altLang="en-US" sz="2800" b="1" i="0" u="none" strike="noStrike" kern="1200" cap="none" spc="0" normalizeH="0" baseline="0" noProof="0" dirty="0"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a:t>
            </a:r>
            <a:r>
              <a:rPr kumimoji="0" lang="en-US" altLang="zh-CN" sz="2800" b="1" i="0" u="none" strike="noStrike" kern="1200" cap="none" spc="0" normalizeH="0" baseline="0" noProof="0" dirty="0"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l</a:t>
            </a:r>
            <a:r>
              <a:rPr kumimoji="0" lang="zh-CN" altLang="en-US" sz="2800" b="1" i="0" u="none" strike="noStrike" kern="1200" cap="none" spc="0" normalizeH="0" baseline="0" noProof="0" dirty="0"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a:t>
            </a:r>
            <a:r>
              <a:rPr kumimoji="0" lang="en-US" altLang="zh-CN" sz="2800" b="1" i="0" u="none" strike="noStrike" kern="1200" cap="none" spc="0" normalizeH="0" baseline="0" noProof="0" dirty="0"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m </a:t>
            </a:r>
            <a:r>
              <a:rPr kumimoji="0" lang="zh-CN" altLang="en-US" sz="2800" b="1" i="0" u="none" strike="noStrike" kern="1200" cap="none" spc="0" normalizeH="0" baseline="0" noProof="0" dirty="0"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a:t>
            </a:r>
            <a:r>
              <a:rPr kumimoji="0" lang="en-US" altLang="zh-CN" sz="2800" b="1" i="0" u="none" strike="noStrike" kern="1200" cap="none" spc="0" normalizeH="0" baseline="0" noProof="0" dirty="0" err="1"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m</a:t>
            </a:r>
            <a:r>
              <a:rPr kumimoji="0" lang="en-US" altLang="zh-CN" sz="2800" b="1" i="0" u="none" strike="noStrike" kern="1200" cap="none" spc="0" normalizeH="0" baseline="-25000" noProof="0" dirty="0" err="1"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s</a:t>
            </a:r>
            <a:r>
              <a:rPr kumimoji="0" lang="en-US" altLang="zh-CN" sz="2800" b="1" i="0" u="none" strike="noStrike" kern="1200" cap="none" spc="0" normalizeH="0" baseline="0" noProof="0" dirty="0" err="1" smtClean="0">
                <a:ln>
                  <a:noFill/>
                </a:ln>
                <a:solidFill>
                  <a:schemeClr val="tx1"/>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a:t>
            </a:r>
            <a:endParaRPr kumimoji="0" lang="en-US" altLang="zh-CN" sz="28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endParaRPr>
          </a:p>
          <a:p>
            <a:pPr marL="0" marR="0" lvl="0" indent="0" algn="l" defTabSz="914400" rtl="0" eaLnBrk="1" fontAlgn="base" latinLnBrk="0" hangingPunct="1">
              <a:lnSpc>
                <a:spcPct val="125000"/>
              </a:lnSpc>
              <a:spcBef>
                <a:spcPct val="20000"/>
              </a:spcBef>
              <a:spcAft>
                <a:spcPct val="0"/>
              </a:spcAft>
              <a:buClr>
                <a:schemeClr val="hlink"/>
              </a:buClr>
              <a:buSzPct val="70000"/>
              <a:buFont typeface="Wingdings" panose="05000000000000000000" pitchFamily="2" charset="2"/>
              <a:buNone/>
              <a:defRPr/>
            </a:pPr>
            <a:r>
              <a:rPr kumimoji="0" lang="en-US" altLang="zh-CN" sz="28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rPr>
              <a:t>        </a:t>
            </a:r>
            <a:endParaRPr kumimoji="0" lang="en-US" altLang="zh-CN" sz="28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endParaRPr>
          </a:p>
          <a:p>
            <a:pPr marL="0" marR="0" lvl="0" indent="0" algn="l" defTabSz="914400" rtl="0" eaLnBrk="1" fontAlgn="base" latinLnBrk="0" hangingPunct="1">
              <a:lnSpc>
                <a:spcPct val="125000"/>
              </a:lnSpc>
              <a:spcBef>
                <a:spcPct val="20000"/>
              </a:spcBef>
              <a:spcAft>
                <a:spcPct val="0"/>
              </a:spcAft>
              <a:buClr>
                <a:schemeClr val="hlink"/>
              </a:buClr>
              <a:buSzPct val="70000"/>
              <a:buFont typeface="Wingdings" panose="05000000000000000000" pitchFamily="2" charset="2"/>
              <a:buNone/>
              <a:defRPr/>
            </a:pPr>
            <a:r>
              <a:rPr lang="en-US" altLang="zh-CN" sz="2800" b="1" dirty="0">
                <a:latin typeface="Times New Roman" panose="02020603050405020304" pitchFamily="18" charset="0"/>
                <a:ea typeface="宋体" panose="02010600030101010101" pitchFamily="2" charset="-122"/>
                <a:sym typeface="+mn-ea"/>
              </a:rPr>
              <a:t>Mg</a:t>
            </a:r>
            <a:r>
              <a:rPr lang="zh-CN" altLang="en-US" sz="2800" b="1" dirty="0">
                <a:latin typeface="Times New Roman" panose="02020603050405020304" pitchFamily="18" charset="0"/>
                <a:ea typeface="宋体" panose="02010600030101010101" pitchFamily="2" charset="-122"/>
                <a:sym typeface="+mn-ea"/>
              </a:rPr>
              <a:t>镁</a:t>
            </a:r>
            <a:r>
              <a:rPr lang="en-US" altLang="zh-CN" sz="2800" b="1" dirty="0">
                <a:latin typeface="Times New Roman" panose="02020603050405020304" pitchFamily="18" charset="0"/>
                <a:ea typeface="宋体" panose="02010600030101010101" pitchFamily="2" charset="-122"/>
                <a:sym typeface="+mn-ea"/>
              </a:rPr>
              <a:t>1s</a:t>
            </a:r>
            <a:r>
              <a:rPr lang="en-US" altLang="zh-CN" sz="2800" b="1" baseline="30000" dirty="0">
                <a:latin typeface="Times New Roman" panose="02020603050405020304" pitchFamily="18" charset="0"/>
                <a:ea typeface="宋体" panose="02010600030101010101" pitchFamily="2" charset="-122"/>
                <a:sym typeface="+mn-ea"/>
              </a:rPr>
              <a:t>2</a:t>
            </a:r>
            <a:r>
              <a:rPr lang="en-US" altLang="zh-CN" sz="2800" b="1" dirty="0">
                <a:latin typeface="Times New Roman" panose="02020603050405020304" pitchFamily="18" charset="0"/>
                <a:ea typeface="宋体" panose="02010600030101010101" pitchFamily="2" charset="-122"/>
                <a:sym typeface="+mn-ea"/>
              </a:rPr>
              <a:t> 2s</a:t>
            </a:r>
            <a:r>
              <a:rPr lang="en-US" altLang="zh-CN" sz="2800" b="1" baseline="30000" dirty="0">
                <a:latin typeface="Times New Roman" panose="02020603050405020304" pitchFamily="18" charset="0"/>
                <a:ea typeface="宋体" panose="02010600030101010101" pitchFamily="2" charset="-122"/>
                <a:sym typeface="+mn-ea"/>
              </a:rPr>
              <a:t>2</a:t>
            </a:r>
            <a:r>
              <a:rPr lang="en-US" altLang="zh-CN" sz="2800" b="1" dirty="0">
                <a:latin typeface="Times New Roman" panose="02020603050405020304" pitchFamily="18" charset="0"/>
                <a:ea typeface="宋体" panose="02010600030101010101" pitchFamily="2" charset="-122"/>
                <a:sym typeface="+mn-ea"/>
              </a:rPr>
              <a:t> 2p</a:t>
            </a:r>
            <a:r>
              <a:rPr lang="en-US" altLang="zh-CN" sz="2800" b="1" baseline="30000" dirty="0">
                <a:latin typeface="Times New Roman" panose="02020603050405020304" pitchFamily="18" charset="0"/>
                <a:ea typeface="宋体" panose="02010600030101010101" pitchFamily="2" charset="-122"/>
                <a:sym typeface="+mn-ea"/>
              </a:rPr>
              <a:t>6</a:t>
            </a:r>
            <a:r>
              <a:rPr lang="en-US" altLang="zh-CN" sz="2800" b="1" dirty="0">
                <a:latin typeface="Times New Roman" panose="02020603050405020304" pitchFamily="18" charset="0"/>
                <a:ea typeface="宋体" panose="02010600030101010101" pitchFamily="2" charset="-122"/>
                <a:sym typeface="+mn-ea"/>
              </a:rPr>
              <a:t> 3s</a:t>
            </a:r>
            <a:r>
              <a:rPr lang="en-US" altLang="zh-CN" sz="2800" b="1" baseline="30000" dirty="0">
                <a:latin typeface="Times New Roman" panose="02020603050405020304" pitchFamily="18" charset="0"/>
                <a:ea typeface="宋体" panose="02010600030101010101" pitchFamily="2" charset="-122"/>
                <a:sym typeface="+mn-ea"/>
              </a:rPr>
              <a:t>2</a:t>
            </a:r>
            <a:r>
              <a:rPr lang="en-US" altLang="zh-CN" sz="2800" b="1" dirty="0">
                <a:latin typeface="Times New Roman" panose="02020603050405020304" pitchFamily="18" charset="0"/>
                <a:ea typeface="宋体" panose="02010600030101010101" pitchFamily="2" charset="-122"/>
                <a:sym typeface="+mn-ea"/>
              </a:rPr>
              <a:t> </a:t>
            </a:r>
            <a:r>
              <a:rPr lang="zh-CN" altLang="zh-CN" sz="2800" b="1" dirty="0">
                <a:latin typeface="Times New Roman" panose="02020603050405020304" pitchFamily="18" charset="0"/>
                <a:ea typeface="宋体" panose="02010600030101010101" pitchFamily="2" charset="-122"/>
                <a:sym typeface="+mn-ea"/>
              </a:rPr>
              <a:t>用</a:t>
            </a:r>
            <a:r>
              <a:rPr lang="en-US" altLang="zh-CN" sz="2800" b="1" noProof="0" dirty="0"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sym typeface="+mn-ea"/>
              </a:rPr>
              <a:t>n</a:t>
            </a:r>
            <a:r>
              <a:rPr lang="zh-CN" altLang="en-US" sz="2800" b="1" noProof="0" dirty="0"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sym typeface="+mn-ea"/>
              </a:rPr>
              <a:t>、</a:t>
            </a:r>
            <a:r>
              <a:rPr lang="en-US" altLang="zh-CN" sz="2800" b="1" noProof="0" dirty="0"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sym typeface="+mn-ea"/>
              </a:rPr>
              <a:t>l</a:t>
            </a:r>
            <a:r>
              <a:rPr lang="zh-CN" altLang="en-US" sz="2800" b="1" noProof="0" dirty="0"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sym typeface="+mn-ea"/>
              </a:rPr>
              <a:t>、</a:t>
            </a:r>
            <a:r>
              <a:rPr lang="en-US" altLang="zh-CN" sz="2800" b="1" noProof="0" dirty="0"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sym typeface="+mn-ea"/>
              </a:rPr>
              <a:t>m </a:t>
            </a:r>
            <a:r>
              <a:rPr lang="zh-CN" altLang="en-US" sz="2800" b="1" noProof="0" dirty="0"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sym typeface="+mn-ea"/>
              </a:rPr>
              <a:t>、</a:t>
            </a:r>
            <a:r>
              <a:rPr lang="en-US" altLang="zh-CN" sz="2800" b="1" noProof="0" dirty="0" err="1"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sym typeface="+mn-ea"/>
              </a:rPr>
              <a:t>m</a:t>
            </a:r>
            <a:r>
              <a:rPr lang="en-US" altLang="zh-CN" sz="2800" b="1" baseline="-25000" noProof="0" dirty="0" err="1"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sym typeface="+mn-ea"/>
              </a:rPr>
              <a:t>s</a:t>
            </a:r>
            <a:r>
              <a:rPr lang="zh-CN" altLang="en-US" sz="2800" b="1" noProof="0" dirty="0" err="1"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sym typeface="+mn-ea"/>
              </a:rPr>
              <a:t>表示</a:t>
            </a:r>
            <a:endParaRPr kumimoji="0" lang="zh-CN" altLang="en-US" sz="2800" b="1" i="0" u="none" strike="noStrike" kern="1200" cap="none" spc="0" normalizeH="0" baseline="0" noProof="0" dirty="0" err="1" smtClean="0">
              <a:ln>
                <a:noFill/>
              </a:ln>
              <a:solidFill>
                <a:srgbClr val="FF0000"/>
              </a:solidFill>
              <a:effectLst>
                <a:outerShdw blurRad="38100" dist="38100" dir="2700000" algn="tl">
                  <a:srgbClr val="C0C0C0"/>
                </a:outerShdw>
              </a:effectLst>
              <a:uLnTx/>
              <a:uFillTx/>
              <a:latin typeface="Garamond" panose="02020404030301010803" pitchFamily="18" charset="0"/>
              <a:ea typeface="宋体" panose="02010600030101010101" pitchFamily="2" charset="-122"/>
              <a:cs typeface="+mn-cs"/>
              <a:sym typeface="+mn-ea"/>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7634" name="文本占位符 197633"/>
          <p:cNvSpPr>
            <a:spLocks noGrp="1"/>
          </p:cNvSpPr>
          <p:nvPr>
            <p:ph type="body" idx="1"/>
          </p:nvPr>
        </p:nvSpPr>
        <p:spPr>
          <a:xfrm>
            <a:off x="2362200" y="609600"/>
            <a:ext cx="7086600" cy="838200"/>
          </a:xfrm>
        </p:spPr>
        <p:txBody>
          <a:bodyPr/>
          <a:p>
            <a:pPr>
              <a:buNone/>
            </a:pPr>
            <a:r>
              <a:rPr lang="en-US" altLang="zh-CN" sz="4300" b="1" dirty="0">
                <a:solidFill>
                  <a:schemeClr val="hlink"/>
                </a:solidFill>
                <a:latin typeface="Times New Roman" panose="02020603050405020304" pitchFamily="18" charset="0"/>
                <a:ea typeface="楷体_GB2312" pitchFamily="49" charset="-122"/>
              </a:rPr>
              <a:t>35.</a:t>
            </a:r>
            <a:r>
              <a:rPr lang="zh-CN" altLang="en-US" sz="4300" b="1" dirty="0">
                <a:solidFill>
                  <a:schemeClr val="hlink"/>
                </a:solidFill>
                <a:latin typeface="Times New Roman" panose="02020603050405020304" pitchFamily="18" charset="0"/>
                <a:ea typeface="楷体_GB2312" pitchFamily="49" charset="-122"/>
              </a:rPr>
              <a:t>配合物的性质</a:t>
            </a:r>
            <a:endParaRPr lang="zh-CN" altLang="en-US" sz="4300" b="1" dirty="0">
              <a:solidFill>
                <a:schemeClr val="hlink"/>
              </a:solidFill>
              <a:latin typeface="Times New Roman" panose="02020603050405020304" pitchFamily="18" charset="0"/>
              <a:ea typeface="楷体_GB2312" pitchFamily="49" charset="-122"/>
            </a:endParaRPr>
          </a:p>
        </p:txBody>
      </p:sp>
      <p:sp>
        <p:nvSpPr>
          <p:cNvPr id="197635" name="矩形 197634"/>
          <p:cNvSpPr/>
          <p:nvPr/>
        </p:nvSpPr>
        <p:spPr>
          <a:xfrm>
            <a:off x="1787525" y="1379855"/>
            <a:ext cx="8915400" cy="3048000"/>
          </a:xfrm>
          <a:prstGeom prst="rect">
            <a:avLst/>
          </a:prstGeom>
          <a:noFill/>
          <a:ln w="9525">
            <a:noFill/>
          </a:ln>
        </p:spPr>
        <p: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Verdana" panose="020B0604030504040204" pitchFamily="34" charset="0"/>
                <a:ea typeface="宋体" panose="02010600030101010101" pitchFamily="2" charset="-122"/>
              </a:defRPr>
            </a:lvl5pPr>
          </a:lstStyle>
          <a:p>
            <a:pPr lvl="0"/>
            <a:r>
              <a:rPr lang="zh-CN" altLang="en-US" sz="3900" b="1" dirty="0">
                <a:latin typeface="Times New Roman" panose="02020603050405020304" pitchFamily="18" charset="0"/>
                <a:ea typeface="楷体_GB2312" pitchFamily="49" charset="-122"/>
              </a:rPr>
              <a:t>配合物具有一定的稳定性，配合物中的配位键越强，配合物越稳定。</a:t>
            </a:r>
            <a:endParaRPr lang="zh-CN" altLang="en-US" sz="3900" b="1" dirty="0">
              <a:latin typeface="Times New Roman" panose="02020603050405020304" pitchFamily="18" charset="0"/>
              <a:ea typeface="楷体_GB2312" pitchFamily="49" charset="-122"/>
            </a:endParaRPr>
          </a:p>
          <a:p>
            <a:pPr lvl="0"/>
            <a:r>
              <a:rPr lang="zh-CN" altLang="en-US" sz="3900" b="1" dirty="0">
                <a:latin typeface="Times New Roman" panose="02020603050405020304" pitchFamily="18" charset="0"/>
                <a:ea typeface="楷体_GB2312" pitchFamily="49" charset="-122"/>
              </a:rPr>
              <a:t>当作为中心原子的金属离子相同时，配合物的稳定性与配体的性质有关。</a:t>
            </a:r>
            <a:endParaRPr lang="zh-CN" altLang="en-US" sz="3900" b="1" dirty="0">
              <a:latin typeface="Times New Roman" panose="02020603050405020304" pitchFamily="18" charset="0"/>
              <a:ea typeface="楷体_GB2312" pitchFamily="49" charset="-122"/>
            </a:endParaRPr>
          </a:p>
          <a:p>
            <a:pPr lvl="0"/>
            <a:r>
              <a:rPr lang="zh-CN" altLang="en-US" sz="2000" b="1" dirty="0">
                <a:solidFill>
                  <a:srgbClr val="FF0000"/>
                </a:solidFill>
                <a:latin typeface="Times New Roman" panose="02020603050405020304" pitchFamily="18" charset="0"/>
                <a:ea typeface="楷体_GB2312" pitchFamily="49" charset="-122"/>
              </a:rPr>
              <a:t>请解释</a:t>
            </a:r>
            <a:r>
              <a:rPr lang="zh-CN" altLang="en-US" sz="2000" b="1" dirty="0">
                <a:solidFill>
                  <a:srgbClr val="FF0000"/>
                </a:solidFill>
                <a:latin typeface="Times New Roman" panose="02020603050405020304" pitchFamily="18" charset="0"/>
                <a:sym typeface="+mn-ea"/>
              </a:rPr>
              <a:t>铂的两种化合物，其化学式都为</a:t>
            </a:r>
            <a:r>
              <a:rPr lang="en-US" altLang="zh-CN" sz="2000" b="1">
                <a:solidFill>
                  <a:srgbClr val="FF0000"/>
                </a:solidFill>
                <a:latin typeface="Times New Roman" panose="02020603050405020304" pitchFamily="18" charset="0"/>
                <a:sym typeface="+mn-ea"/>
              </a:rPr>
              <a:t>PtCl</a:t>
            </a:r>
            <a:r>
              <a:rPr lang="en-US" altLang="zh-CN" sz="2000" b="1" baseline="-25000">
                <a:solidFill>
                  <a:srgbClr val="FF0000"/>
                </a:solidFill>
                <a:latin typeface="Times New Roman" panose="02020603050405020304" pitchFamily="18" charset="0"/>
                <a:sym typeface="+mn-ea"/>
              </a:rPr>
              <a:t>2</a:t>
            </a:r>
            <a:r>
              <a:rPr lang="en-US" altLang="zh-CN" sz="2000" b="1">
                <a:solidFill>
                  <a:srgbClr val="FF0000"/>
                </a:solidFill>
                <a:latin typeface="Times New Roman" panose="02020603050405020304" pitchFamily="18" charset="0"/>
                <a:sym typeface="+mn-ea"/>
              </a:rPr>
              <a:t>(NH</a:t>
            </a:r>
            <a:r>
              <a:rPr lang="en-US" altLang="zh-CN" sz="2000" b="1" baseline="-25000">
                <a:solidFill>
                  <a:srgbClr val="FF0000"/>
                </a:solidFill>
                <a:latin typeface="Times New Roman" panose="02020603050405020304" pitchFamily="18" charset="0"/>
                <a:sym typeface="+mn-ea"/>
              </a:rPr>
              <a:t>3</a:t>
            </a:r>
            <a:r>
              <a:rPr lang="en-US" altLang="zh-CN" sz="2000" b="1">
                <a:solidFill>
                  <a:srgbClr val="FF0000"/>
                </a:solidFill>
                <a:latin typeface="Times New Roman" panose="02020603050405020304" pitchFamily="18" charset="0"/>
                <a:sym typeface="+mn-ea"/>
              </a:rPr>
              <a:t>)</a:t>
            </a:r>
            <a:r>
              <a:rPr lang="en-US" altLang="zh-CN" sz="2000" b="1" baseline="-25000">
                <a:solidFill>
                  <a:srgbClr val="FF0000"/>
                </a:solidFill>
                <a:latin typeface="Times New Roman" panose="02020603050405020304" pitchFamily="18" charset="0"/>
                <a:sym typeface="+mn-ea"/>
              </a:rPr>
              <a:t>2</a:t>
            </a:r>
            <a:r>
              <a:rPr lang="zh-CN" altLang="en-US" sz="2000" b="1" dirty="0">
                <a:solidFill>
                  <a:srgbClr val="FF0000"/>
                </a:solidFill>
                <a:latin typeface="Times New Roman" panose="02020603050405020304" pitchFamily="18" charset="0"/>
                <a:sym typeface="+mn-ea"/>
              </a:rPr>
              <a:t>，一种为淡黄色，在水中的溶解度较小，不具有抗癌作用；另一种为棕黄色，在水中溶解度较大，具有抗癌作用</a:t>
            </a:r>
            <a:endParaRPr lang="zh-CN" altLang="en-US" sz="2000" b="1" dirty="0">
              <a:solidFill>
                <a:srgbClr val="FF0000"/>
              </a:solidFill>
              <a:latin typeface="Times New Roman" panose="02020603050405020304" pitchFamily="18" charset="0"/>
              <a:sym typeface="+mn-ea"/>
            </a:endParaRPr>
          </a:p>
          <a:p>
            <a:pPr lvl="0"/>
            <a:r>
              <a:rPr lang="zh-CN" altLang="en-US" sz="2000" b="1" dirty="0">
                <a:solidFill>
                  <a:srgbClr val="FF0000"/>
                </a:solidFill>
                <a:latin typeface="Times New Roman" panose="02020603050405020304" pitchFamily="18" charset="0"/>
                <a:ea typeface="楷体_GB2312" pitchFamily="49" charset="-122"/>
                <a:sym typeface="+mn-ea"/>
              </a:rPr>
              <a:t>请解释</a:t>
            </a:r>
            <a:r>
              <a:rPr lang="zh-CN" altLang="en-US" sz="2000" b="1" dirty="0">
                <a:sym typeface="+mn-ea"/>
              </a:rPr>
              <a:t>现有两种配合物晶体</a:t>
            </a:r>
            <a:r>
              <a:rPr lang="en-US" altLang="zh-CN" sz="2000" b="1">
                <a:sym typeface="+mn-ea"/>
              </a:rPr>
              <a:t>[Co(NH</a:t>
            </a:r>
            <a:r>
              <a:rPr lang="en-US" altLang="zh-CN" sz="2000" b="1" baseline="-25000">
                <a:sym typeface="+mn-ea"/>
              </a:rPr>
              <a:t>3</a:t>
            </a:r>
            <a:r>
              <a:rPr lang="en-US" altLang="zh-CN" sz="2000" b="1">
                <a:sym typeface="+mn-ea"/>
              </a:rPr>
              <a:t>)</a:t>
            </a:r>
            <a:r>
              <a:rPr lang="en-US" altLang="zh-CN" sz="2000" b="1" baseline="-25000">
                <a:sym typeface="+mn-ea"/>
              </a:rPr>
              <a:t>6</a:t>
            </a:r>
            <a:r>
              <a:rPr lang="en-US" altLang="zh-CN" sz="2000" b="1">
                <a:sym typeface="+mn-ea"/>
              </a:rPr>
              <a:t>]Cl</a:t>
            </a:r>
            <a:r>
              <a:rPr lang="en-US" altLang="zh-CN" sz="2000" b="1" baseline="-25000">
                <a:sym typeface="+mn-ea"/>
              </a:rPr>
              <a:t>3</a:t>
            </a:r>
            <a:r>
              <a:rPr lang="zh-CN" altLang="en-US" sz="2000" b="1" dirty="0">
                <a:sym typeface="+mn-ea"/>
              </a:rPr>
              <a:t>和</a:t>
            </a:r>
            <a:r>
              <a:rPr lang="en-US" altLang="zh-CN" sz="2000" b="1">
                <a:sym typeface="+mn-ea"/>
              </a:rPr>
              <a:t>[Co(NH</a:t>
            </a:r>
            <a:r>
              <a:rPr lang="en-US" altLang="zh-CN" sz="2000" b="1" baseline="-25000">
                <a:sym typeface="+mn-ea"/>
              </a:rPr>
              <a:t>3</a:t>
            </a:r>
            <a:r>
              <a:rPr lang="en-US" altLang="zh-CN" sz="2000" b="1">
                <a:sym typeface="+mn-ea"/>
              </a:rPr>
              <a:t>)</a:t>
            </a:r>
            <a:r>
              <a:rPr lang="en-US" altLang="zh-CN" sz="2000" b="1" baseline="-25000">
                <a:sym typeface="+mn-ea"/>
              </a:rPr>
              <a:t>5</a:t>
            </a:r>
            <a:r>
              <a:rPr lang="en-US" altLang="zh-CN" sz="2000" b="1">
                <a:sym typeface="+mn-ea"/>
              </a:rPr>
              <a:t>Cl]Cl</a:t>
            </a:r>
            <a:r>
              <a:rPr lang="en-US" altLang="zh-CN" sz="2000" b="1" baseline="-25000">
                <a:sym typeface="+mn-ea"/>
              </a:rPr>
              <a:t>2</a:t>
            </a:r>
            <a:r>
              <a:rPr lang="zh-CN" altLang="en-US" sz="2000" b="1">
                <a:sym typeface="+mn-ea"/>
              </a:rPr>
              <a:t>的性质不同</a:t>
            </a:r>
            <a:endParaRPr lang="zh-CN" altLang="en-US" sz="2000" b="1" dirty="0">
              <a:latin typeface="Times New Roman" panose="02020603050405020304" pitchFamily="18" charset="0"/>
              <a:ea typeface="楷体_GB2312" pitchFamily="49"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97635">
                                            <p:txEl>
                                              <p:charRg st="0" end="31"/>
                                            </p:txEl>
                                          </p:spTgt>
                                        </p:tgtEl>
                                        <p:attrNameLst>
                                          <p:attrName>style.visibility</p:attrName>
                                        </p:attrNameLst>
                                      </p:cBhvr>
                                      <p:to>
                                        <p:strVal val="visible"/>
                                      </p:to>
                                    </p:set>
                                    <p:animEffect transition="in" filter="box(in)">
                                      <p:cBhvr>
                                        <p:cTn id="7" dur="500"/>
                                        <p:tgtEl>
                                          <p:spTgt spid="197635">
                                            <p:txEl>
                                              <p:charRg st="0" end="3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97635">
                                            <p:txEl>
                                              <p:charRg st="31" end="64"/>
                                            </p:txEl>
                                          </p:spTgt>
                                        </p:tgtEl>
                                        <p:attrNameLst>
                                          <p:attrName>style.visibility</p:attrName>
                                        </p:attrNameLst>
                                      </p:cBhvr>
                                      <p:to>
                                        <p:strVal val="visible"/>
                                      </p:to>
                                    </p:set>
                                    <p:animEffect transition="in" filter="box(in)">
                                      <p:cBhvr>
                                        <p:cTn id="12" dur="500"/>
                                        <p:tgtEl>
                                          <p:spTgt spid="197635">
                                            <p:txEl>
                                              <p:charRg st="31" end="6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97635">
                                            <p:txEl>
                                              <p:charRg st="2" end="2"/>
                                            </p:txEl>
                                          </p:spTgt>
                                        </p:tgtEl>
                                        <p:attrNameLst>
                                          <p:attrName>style.visibility</p:attrName>
                                        </p:attrNameLst>
                                      </p:cBhvr>
                                      <p:to>
                                        <p:strVal val="visible"/>
                                      </p:to>
                                    </p:set>
                                    <p:animEffect transition="in" filter="box(in)">
                                      <p:cBhvr>
                                        <p:cTn id="17" dur="500"/>
                                        <p:tgtEl>
                                          <p:spTgt spid="197635">
                                            <p:txEl>
                                              <p:char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97635">
                                            <p:txEl>
                                              <p:charRg st="3" end="3"/>
                                            </p:txEl>
                                          </p:spTgt>
                                        </p:tgtEl>
                                        <p:attrNameLst>
                                          <p:attrName>style.visibility</p:attrName>
                                        </p:attrNameLst>
                                      </p:cBhvr>
                                      <p:to>
                                        <p:strVal val="visible"/>
                                      </p:to>
                                    </p:set>
                                    <p:animEffect transition="in" filter="box(in)">
                                      <p:cBhvr>
                                        <p:cTn id="22" dur="500"/>
                                        <p:tgtEl>
                                          <p:spTgt spid="197635">
                                            <p:txEl>
                                              <p:char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p:nvPr/>
        </p:nvSpPr>
        <p:spPr>
          <a:xfrm>
            <a:off x="1992630" y="549275"/>
            <a:ext cx="5104765" cy="521970"/>
          </a:xfrm>
          <a:prstGeom prst="rect">
            <a:avLst/>
          </a:prstGeom>
          <a:solidFill>
            <a:srgbClr val="FF6600"/>
          </a:solidFill>
          <a:ln w="9525" cap="flat" cmpd="sng">
            <a:solidFill>
              <a:schemeClr val="tx1"/>
            </a:solidFill>
            <a:prstDash val="solid"/>
            <a:miter/>
            <a:headEnd type="none" w="med" len="med"/>
            <a:tailEnd type="none" w="med" len="med"/>
          </a:ln>
        </p:spPr>
        <p:txBody>
          <a:bodyPr wrap="square">
            <a:spAutoFit/>
          </a:bodyPr>
          <a:lstStyle/>
          <a:p>
            <a:pPr lvl="0" eaLnBrk="1" hangingPunct="1"/>
            <a:r>
              <a:rPr lang="en-US" altLang="zh-CN" sz="2800" b="1" dirty="0">
                <a:latin typeface="Arial" panose="020B0604020202020204" pitchFamily="34" charset="0"/>
                <a:ea typeface="宋体" panose="02010600030101010101" pitchFamily="2" charset="-122"/>
              </a:rPr>
              <a:t>4.</a:t>
            </a:r>
            <a:r>
              <a:rPr lang="zh-CN" altLang="en-US" sz="2800" b="1" dirty="0">
                <a:latin typeface="Arial" panose="020B0604020202020204" pitchFamily="34" charset="0"/>
                <a:ea typeface="宋体" panose="02010600030101010101" pitchFamily="2" charset="-122"/>
              </a:rPr>
              <a:t>比较下列轨道能量的高低</a:t>
            </a:r>
            <a:endParaRPr lang="zh-CN" altLang="en-US" sz="2800" b="1" dirty="0">
              <a:latin typeface="Arial" panose="020B0604020202020204" pitchFamily="34" charset="0"/>
              <a:ea typeface="宋体" panose="02010600030101010101" pitchFamily="2" charset="-122"/>
            </a:endParaRPr>
          </a:p>
        </p:txBody>
      </p:sp>
      <p:sp>
        <p:nvSpPr>
          <p:cNvPr id="6147" name="Text Box 4"/>
          <p:cNvSpPr txBox="1"/>
          <p:nvPr/>
        </p:nvSpPr>
        <p:spPr>
          <a:xfrm>
            <a:off x="2424113" y="1557338"/>
            <a:ext cx="6985000" cy="3931920"/>
          </a:xfrm>
          <a:prstGeom prst="rect">
            <a:avLst/>
          </a:prstGeom>
          <a:solidFill>
            <a:srgbClr val="FFFF99"/>
          </a:solidFill>
          <a:ln w="9525" cap="flat" cmpd="sng">
            <a:solidFill>
              <a:schemeClr val="tx1"/>
            </a:solidFill>
            <a:prstDash val="solid"/>
            <a:miter/>
            <a:headEnd type="none" w="med" len="med"/>
            <a:tailEnd type="none" w="med" len="med"/>
          </a:ln>
        </p:spPr>
        <p:txBody>
          <a:bodyPr>
            <a:spAutoFit/>
          </a:bodyPr>
          <a:lstStyle/>
          <a:p>
            <a:pPr marL="342900" lvl="0" indent="-342900" eaLnBrk="0" hangingPunct="0">
              <a:spcBef>
                <a:spcPct val="50000"/>
              </a:spcBef>
            </a:pPr>
            <a:r>
              <a:rPr lang="en-US" altLang="zh-CN" sz="3600" dirty="0">
                <a:latin typeface="Arial" panose="020B0604020202020204" pitchFamily="34" charset="0"/>
                <a:ea typeface="宋体" panose="02010600030101010101" pitchFamily="2" charset="-122"/>
              </a:rPr>
              <a:t>1.   ns     np       nd        nf</a:t>
            </a:r>
            <a:endParaRPr lang="en-US" altLang="zh-CN" sz="3600" dirty="0">
              <a:latin typeface="Arial" panose="020B0604020202020204" pitchFamily="34" charset="0"/>
              <a:ea typeface="宋体" panose="02010600030101010101" pitchFamily="2" charset="-122"/>
            </a:endParaRPr>
          </a:p>
          <a:p>
            <a:pPr marL="342900" lvl="0" indent="-342900" eaLnBrk="0" hangingPunct="0">
              <a:spcBef>
                <a:spcPct val="50000"/>
              </a:spcBef>
            </a:pPr>
            <a:r>
              <a:rPr lang="en-US" altLang="zh-CN" sz="3600" dirty="0">
                <a:latin typeface="Arial" panose="020B0604020202020204" pitchFamily="34" charset="0"/>
                <a:ea typeface="宋体" panose="02010600030101010101" pitchFamily="2" charset="-122"/>
              </a:rPr>
              <a:t>2.   1s      2s       3s        4s</a:t>
            </a:r>
            <a:endParaRPr lang="en-US" altLang="zh-CN" sz="3600" dirty="0">
              <a:latin typeface="Arial" panose="020B0604020202020204" pitchFamily="34" charset="0"/>
              <a:ea typeface="宋体" panose="02010600030101010101" pitchFamily="2" charset="-122"/>
            </a:endParaRPr>
          </a:p>
          <a:p>
            <a:pPr marL="342900" lvl="0" indent="-342900" eaLnBrk="0" hangingPunct="0">
              <a:spcBef>
                <a:spcPct val="50000"/>
              </a:spcBef>
              <a:buAutoNum type="arabicPeriod" startAt="3"/>
            </a:pPr>
            <a:r>
              <a:rPr lang="en-US" altLang="zh-CN" sz="3600" dirty="0">
                <a:latin typeface="Arial" panose="020B0604020202020204" pitchFamily="34" charset="0"/>
                <a:ea typeface="宋体" panose="02010600030101010101" pitchFamily="2" charset="-122"/>
              </a:rPr>
              <a:t>   2p</a:t>
            </a:r>
            <a:r>
              <a:rPr lang="en-US" altLang="zh-CN" sz="3600" baseline="-25000" dirty="0">
                <a:latin typeface="Arial" panose="020B0604020202020204" pitchFamily="34" charset="0"/>
                <a:ea typeface="宋体" panose="02010600030101010101" pitchFamily="2" charset="-122"/>
              </a:rPr>
              <a:t>x</a:t>
            </a:r>
            <a:r>
              <a:rPr lang="en-US" altLang="zh-CN" sz="3600" dirty="0">
                <a:latin typeface="Arial" panose="020B0604020202020204" pitchFamily="34" charset="0"/>
                <a:ea typeface="宋体" panose="02010600030101010101" pitchFamily="2" charset="-122"/>
              </a:rPr>
              <a:t>     2p</a:t>
            </a:r>
            <a:r>
              <a:rPr lang="en-US" altLang="zh-CN" sz="3600" baseline="-25000" dirty="0">
                <a:latin typeface="Arial" panose="020B0604020202020204" pitchFamily="34" charset="0"/>
                <a:ea typeface="宋体" panose="02010600030101010101" pitchFamily="2" charset="-122"/>
              </a:rPr>
              <a:t>y</a:t>
            </a:r>
            <a:r>
              <a:rPr lang="en-US" altLang="zh-CN" sz="3600" dirty="0">
                <a:latin typeface="Arial" panose="020B0604020202020204" pitchFamily="34" charset="0"/>
                <a:ea typeface="宋体" panose="02010600030101010101" pitchFamily="2" charset="-122"/>
              </a:rPr>
              <a:t>       2p</a:t>
            </a:r>
            <a:r>
              <a:rPr lang="en-US" altLang="zh-CN" sz="3600" baseline="-25000" dirty="0">
                <a:latin typeface="Arial" panose="020B0604020202020204" pitchFamily="34" charset="0"/>
                <a:ea typeface="宋体" panose="02010600030101010101" pitchFamily="2" charset="-122"/>
              </a:rPr>
              <a:t>z</a:t>
            </a:r>
            <a:endParaRPr lang="en-US" altLang="zh-CN" sz="3600" baseline="-25000" dirty="0">
              <a:latin typeface="Arial" panose="020B0604020202020204" pitchFamily="34" charset="0"/>
              <a:ea typeface="宋体" panose="02010600030101010101" pitchFamily="2" charset="-122"/>
            </a:endParaRPr>
          </a:p>
          <a:p>
            <a:pPr marL="342900" lvl="0" indent="-342900" eaLnBrk="0" hangingPunct="0">
              <a:spcBef>
                <a:spcPct val="50000"/>
              </a:spcBef>
              <a:buAutoNum type="arabicPeriod" startAt="3"/>
            </a:pPr>
            <a:r>
              <a:rPr lang="en-US" altLang="zh-CN" sz="3600" dirty="0">
                <a:latin typeface="Arial" panose="020B0604020202020204" pitchFamily="34" charset="0"/>
                <a:ea typeface="宋体" panose="02010600030101010101" pitchFamily="2" charset="-122"/>
              </a:rPr>
              <a:t>   3P</a:t>
            </a:r>
            <a:r>
              <a:rPr lang="en-US" altLang="zh-CN" sz="2400" dirty="0">
                <a:latin typeface="Arial" panose="020B0604020202020204" pitchFamily="34" charset="0"/>
                <a:ea typeface="宋体" panose="02010600030101010101" pitchFamily="2" charset="-122"/>
              </a:rPr>
              <a:t>x</a:t>
            </a:r>
            <a:r>
              <a:rPr lang="en-US" altLang="zh-CN" sz="3600" dirty="0">
                <a:latin typeface="Arial" panose="020B0604020202020204" pitchFamily="34" charset="0"/>
                <a:ea typeface="宋体" panose="02010600030101010101" pitchFamily="2" charset="-122"/>
              </a:rPr>
              <a:t>      2S</a:t>
            </a:r>
            <a:endParaRPr lang="en-US" altLang="zh-CN" sz="3600" dirty="0">
              <a:latin typeface="Arial" panose="020B0604020202020204" pitchFamily="34" charset="0"/>
              <a:ea typeface="宋体" panose="02010600030101010101" pitchFamily="2" charset="-122"/>
            </a:endParaRPr>
          </a:p>
          <a:p>
            <a:pPr marL="342900" lvl="0" indent="-342900" eaLnBrk="0" hangingPunct="0">
              <a:spcBef>
                <a:spcPct val="50000"/>
              </a:spcBef>
              <a:buAutoNum type="arabicPeriod" startAt="3"/>
            </a:pPr>
            <a:r>
              <a:rPr lang="en-US" altLang="zh-CN" sz="3600" dirty="0">
                <a:latin typeface="Arial" panose="020B0604020202020204" pitchFamily="34" charset="0"/>
                <a:ea typeface="宋体" panose="02010600030101010101" pitchFamily="2" charset="-122"/>
              </a:rPr>
              <a:t>   3d       4s</a:t>
            </a:r>
            <a:endParaRPr lang="en-US" altLang="zh-CN" sz="3600" dirty="0">
              <a:latin typeface="Arial" panose="020B0604020202020204" pitchFamily="34" charset="0"/>
              <a:ea typeface="宋体" panose="02010600030101010101" pitchFamily="2" charset="-122"/>
            </a:endParaRPr>
          </a:p>
        </p:txBody>
      </p:sp>
      <p:sp>
        <p:nvSpPr>
          <p:cNvPr id="6148" name="Text Box 5"/>
          <p:cNvSpPr txBox="1"/>
          <p:nvPr/>
        </p:nvSpPr>
        <p:spPr>
          <a:xfrm>
            <a:off x="2424113" y="2146300"/>
            <a:ext cx="6985000" cy="274320"/>
          </a:xfrm>
          <a:prstGeom prst="rect">
            <a:avLst/>
          </a:prstGeom>
          <a:solidFill>
            <a:srgbClr val="FFFFFF"/>
          </a:solidFill>
          <a:ln w="9525">
            <a:noFill/>
          </a:ln>
        </p:spPr>
        <p:txBody>
          <a:bodyPr>
            <a:spAutoFit/>
          </a:bodyPr>
          <a:lstStyle/>
          <a:p>
            <a:pPr marL="342900" lvl="0" indent="-342900" eaLnBrk="0" hangingPunct="0">
              <a:spcBef>
                <a:spcPct val="50000"/>
              </a:spcBef>
            </a:pPr>
            <a:endParaRPr lang="zh-CN" altLang="zh-CN" sz="1200" dirty="0">
              <a:solidFill>
                <a:srgbClr val="000000"/>
              </a:solidFill>
              <a:latin typeface="Arial" panose="020B0604020202020204" pitchFamily="34" charset="0"/>
              <a:ea typeface="宋体" panose="02010600030101010101" pitchFamily="2" charset="-122"/>
            </a:endParaRPr>
          </a:p>
        </p:txBody>
      </p:sp>
      <p:sp>
        <p:nvSpPr>
          <p:cNvPr id="6149" name="Text Box 6"/>
          <p:cNvSpPr txBox="1"/>
          <p:nvPr/>
        </p:nvSpPr>
        <p:spPr>
          <a:xfrm>
            <a:off x="2424113" y="2997200"/>
            <a:ext cx="6985000" cy="274320"/>
          </a:xfrm>
          <a:prstGeom prst="rect">
            <a:avLst/>
          </a:prstGeom>
          <a:solidFill>
            <a:srgbClr val="FFFFFF"/>
          </a:solidFill>
          <a:ln w="9525">
            <a:noFill/>
          </a:ln>
        </p:spPr>
        <p:txBody>
          <a:bodyPr>
            <a:spAutoFit/>
          </a:bodyPr>
          <a:lstStyle/>
          <a:p>
            <a:pPr marL="342900" lvl="0" indent="-342900" eaLnBrk="0" hangingPunct="0">
              <a:spcBef>
                <a:spcPct val="50000"/>
              </a:spcBef>
            </a:pPr>
            <a:endParaRPr lang="zh-CN" altLang="zh-CN" sz="1200" dirty="0">
              <a:solidFill>
                <a:srgbClr val="000000"/>
              </a:solidFill>
              <a:latin typeface="Arial" panose="020B0604020202020204" pitchFamily="34" charset="0"/>
              <a:ea typeface="宋体" panose="02010600030101010101" pitchFamily="2" charset="-122"/>
            </a:endParaRPr>
          </a:p>
        </p:txBody>
      </p:sp>
      <p:sp>
        <p:nvSpPr>
          <p:cNvPr id="6150" name="Text Box 7"/>
          <p:cNvSpPr txBox="1"/>
          <p:nvPr/>
        </p:nvSpPr>
        <p:spPr>
          <a:xfrm>
            <a:off x="2424113" y="3875088"/>
            <a:ext cx="6985000" cy="274320"/>
          </a:xfrm>
          <a:prstGeom prst="rect">
            <a:avLst/>
          </a:prstGeom>
          <a:solidFill>
            <a:srgbClr val="FFFFFF"/>
          </a:solidFill>
          <a:ln w="9525">
            <a:noFill/>
          </a:ln>
        </p:spPr>
        <p:txBody>
          <a:bodyPr>
            <a:spAutoFit/>
          </a:bodyPr>
          <a:lstStyle/>
          <a:p>
            <a:pPr marL="342900" lvl="0" indent="-342900" eaLnBrk="0" hangingPunct="0">
              <a:spcBef>
                <a:spcPct val="50000"/>
              </a:spcBef>
            </a:pPr>
            <a:endParaRPr lang="zh-CN" altLang="zh-CN" sz="1200" dirty="0">
              <a:solidFill>
                <a:srgbClr val="000000"/>
              </a:solidFill>
              <a:latin typeface="Arial" panose="020B0604020202020204" pitchFamily="34" charset="0"/>
              <a:ea typeface="宋体" panose="02010600030101010101" pitchFamily="2" charset="-122"/>
            </a:endParaRPr>
          </a:p>
        </p:txBody>
      </p:sp>
      <p:sp>
        <p:nvSpPr>
          <p:cNvPr id="6151" name="Text Box 8"/>
          <p:cNvSpPr txBox="1"/>
          <p:nvPr/>
        </p:nvSpPr>
        <p:spPr>
          <a:xfrm>
            <a:off x="2424113" y="4667250"/>
            <a:ext cx="6985000" cy="274320"/>
          </a:xfrm>
          <a:prstGeom prst="rect">
            <a:avLst/>
          </a:prstGeom>
          <a:solidFill>
            <a:srgbClr val="FFFFFF"/>
          </a:solidFill>
          <a:ln w="9525">
            <a:noFill/>
          </a:ln>
        </p:spPr>
        <p:txBody>
          <a:bodyPr>
            <a:spAutoFit/>
          </a:bodyPr>
          <a:lstStyle/>
          <a:p>
            <a:pPr marL="342900" lvl="0" indent="-342900" eaLnBrk="0" hangingPunct="0">
              <a:spcBef>
                <a:spcPct val="50000"/>
              </a:spcBef>
            </a:pPr>
            <a:endParaRPr lang="zh-CN" altLang="zh-CN" sz="1200" dirty="0">
              <a:solidFill>
                <a:srgbClr val="000000"/>
              </a:solidFill>
              <a:latin typeface="Arial" panose="020B0604020202020204" pitchFamily="34" charset="0"/>
              <a:ea typeface="宋体" panose="02010600030101010101" pitchFamily="2" charset="-122"/>
            </a:endParaRPr>
          </a:p>
        </p:txBody>
      </p:sp>
      <p:sp>
        <p:nvSpPr>
          <p:cNvPr id="6152" name="Text Box 9"/>
          <p:cNvSpPr txBox="1"/>
          <p:nvPr/>
        </p:nvSpPr>
        <p:spPr>
          <a:xfrm>
            <a:off x="3556000" y="1412875"/>
            <a:ext cx="309880" cy="457200"/>
          </a:xfrm>
          <a:prstGeom prst="rect">
            <a:avLst/>
          </a:prstGeom>
          <a:noFill/>
          <a:ln w="9525">
            <a:noFill/>
          </a:ln>
        </p:spPr>
        <p:txBody>
          <a:bodyPr wrap="none">
            <a:spAutoFit/>
          </a:bodyPr>
          <a:lstStyle/>
          <a:p>
            <a:pPr lvl="0" eaLnBrk="0" hangingPunct="0"/>
            <a:endParaRPr lang="zh-CN" altLang="zh-CN" sz="2400" dirty="0">
              <a:latin typeface="Arial" panose="020B0604020202020204" pitchFamily="34" charset="0"/>
              <a:ea typeface="宋体" panose="02010600030101010101" pitchFamily="2" charset="-122"/>
            </a:endParaRPr>
          </a:p>
        </p:txBody>
      </p:sp>
      <p:sp>
        <p:nvSpPr>
          <p:cNvPr id="11274" name="Text Box 10"/>
          <p:cNvSpPr txBox="1"/>
          <p:nvPr/>
        </p:nvSpPr>
        <p:spPr>
          <a:xfrm>
            <a:off x="3910013" y="1574800"/>
            <a:ext cx="3187065" cy="701040"/>
          </a:xfrm>
          <a:prstGeom prst="rect">
            <a:avLst/>
          </a:prstGeom>
          <a:noFill/>
          <a:ln w="9525">
            <a:noFill/>
          </a:ln>
        </p:spPr>
        <p:txBody>
          <a:bodyPr wrap="none">
            <a:spAutoFit/>
          </a:bodyPr>
          <a:lstStyle/>
          <a:p>
            <a:pPr lvl="0" eaLnBrk="0" hangingPunct="0"/>
            <a:r>
              <a:rPr lang="en-US" altLang="zh-CN" sz="4000" dirty="0">
                <a:solidFill>
                  <a:srgbClr val="FF0000"/>
                </a:solidFill>
                <a:latin typeface="Arial" panose="020B0604020202020204" pitchFamily="34" charset="0"/>
                <a:ea typeface="宋体" panose="02010600030101010101" pitchFamily="2" charset="-122"/>
              </a:rPr>
              <a:t>&lt;       &lt;        &lt;</a:t>
            </a:r>
            <a:endParaRPr lang="en-US" altLang="zh-CN" sz="4000" dirty="0">
              <a:solidFill>
                <a:srgbClr val="FF0000"/>
              </a:solidFill>
              <a:latin typeface="Arial" panose="020B0604020202020204" pitchFamily="34" charset="0"/>
              <a:ea typeface="宋体" panose="02010600030101010101" pitchFamily="2" charset="-122"/>
            </a:endParaRPr>
          </a:p>
        </p:txBody>
      </p:sp>
      <p:sp>
        <p:nvSpPr>
          <p:cNvPr id="11275" name="Text Box 11"/>
          <p:cNvSpPr txBox="1"/>
          <p:nvPr/>
        </p:nvSpPr>
        <p:spPr>
          <a:xfrm>
            <a:off x="3910013" y="2366963"/>
            <a:ext cx="3187065" cy="701040"/>
          </a:xfrm>
          <a:prstGeom prst="rect">
            <a:avLst/>
          </a:prstGeom>
          <a:noFill/>
          <a:ln w="9525">
            <a:noFill/>
          </a:ln>
        </p:spPr>
        <p:txBody>
          <a:bodyPr wrap="none">
            <a:spAutoFit/>
          </a:bodyPr>
          <a:lstStyle/>
          <a:p>
            <a:pPr lvl="0" eaLnBrk="0" hangingPunct="0"/>
            <a:r>
              <a:rPr lang="en-US" altLang="zh-CN" sz="4000" dirty="0">
                <a:solidFill>
                  <a:srgbClr val="FF0000"/>
                </a:solidFill>
                <a:latin typeface="Arial" panose="020B0604020202020204" pitchFamily="34" charset="0"/>
                <a:ea typeface="宋体" panose="02010600030101010101" pitchFamily="2" charset="-122"/>
              </a:rPr>
              <a:t>&lt;       &lt;        &lt;</a:t>
            </a:r>
            <a:endParaRPr lang="en-US" altLang="zh-CN" sz="4000" dirty="0">
              <a:solidFill>
                <a:srgbClr val="FF0000"/>
              </a:solidFill>
              <a:latin typeface="Arial" panose="020B0604020202020204" pitchFamily="34" charset="0"/>
              <a:ea typeface="宋体" panose="02010600030101010101" pitchFamily="2" charset="-122"/>
            </a:endParaRPr>
          </a:p>
        </p:txBody>
      </p:sp>
      <p:sp>
        <p:nvSpPr>
          <p:cNvPr id="11276" name="Text Box 12"/>
          <p:cNvSpPr txBox="1"/>
          <p:nvPr/>
        </p:nvSpPr>
        <p:spPr>
          <a:xfrm>
            <a:off x="3981450" y="3230563"/>
            <a:ext cx="2185670" cy="701040"/>
          </a:xfrm>
          <a:prstGeom prst="rect">
            <a:avLst/>
          </a:prstGeom>
          <a:noFill/>
          <a:ln w="9525">
            <a:noFill/>
          </a:ln>
        </p:spPr>
        <p:txBody>
          <a:bodyPr wrap="none">
            <a:spAutoFit/>
          </a:bodyPr>
          <a:lstStyle/>
          <a:p>
            <a:pPr lvl="0" eaLnBrk="0" hangingPunct="0"/>
            <a:r>
              <a:rPr lang="en-US" altLang="zh-CN" sz="4000" dirty="0">
                <a:solidFill>
                  <a:srgbClr val="FF0000"/>
                </a:solidFill>
                <a:latin typeface="Arial" panose="020B0604020202020204" pitchFamily="34" charset="0"/>
                <a:ea typeface="宋体" panose="02010600030101010101" pitchFamily="2" charset="-122"/>
              </a:rPr>
              <a:t>=       =   </a:t>
            </a:r>
            <a:endParaRPr lang="en-US" altLang="zh-CN" sz="4000" dirty="0">
              <a:solidFill>
                <a:srgbClr val="FF0000"/>
              </a:solidFill>
              <a:latin typeface="Arial" panose="020B0604020202020204" pitchFamily="34" charset="0"/>
              <a:ea typeface="宋体" panose="02010600030101010101" pitchFamily="2" charset="-122"/>
            </a:endParaRPr>
          </a:p>
        </p:txBody>
      </p:sp>
      <p:sp>
        <p:nvSpPr>
          <p:cNvPr id="11277" name="Text Box 13"/>
          <p:cNvSpPr txBox="1"/>
          <p:nvPr/>
        </p:nvSpPr>
        <p:spPr>
          <a:xfrm>
            <a:off x="3981450" y="3966210"/>
            <a:ext cx="479425" cy="701040"/>
          </a:xfrm>
          <a:prstGeom prst="rect">
            <a:avLst/>
          </a:prstGeom>
          <a:noFill/>
          <a:ln w="9525">
            <a:noFill/>
          </a:ln>
        </p:spPr>
        <p:txBody>
          <a:bodyPr wrap="none">
            <a:spAutoFit/>
          </a:bodyPr>
          <a:lstStyle/>
          <a:p>
            <a:pPr lvl="0" eaLnBrk="0" hangingPunct="0"/>
            <a:r>
              <a:rPr lang="en-US" altLang="zh-CN" sz="4000" dirty="0">
                <a:solidFill>
                  <a:srgbClr val="FF0000"/>
                </a:solidFill>
                <a:latin typeface="Arial" panose="020B0604020202020204" pitchFamily="34" charset="0"/>
                <a:ea typeface="宋体" panose="02010600030101010101" pitchFamily="2" charset="-122"/>
              </a:rPr>
              <a:t>&gt;</a:t>
            </a:r>
            <a:endParaRPr lang="en-US" altLang="zh-CN" sz="4000" dirty="0">
              <a:solidFill>
                <a:srgbClr val="FF0000"/>
              </a:solidFill>
              <a:latin typeface="Arial" panose="020B0604020202020204" pitchFamily="34" charset="0"/>
              <a:ea typeface="宋体" panose="02010600030101010101" pitchFamily="2" charset="-122"/>
            </a:endParaRPr>
          </a:p>
        </p:txBody>
      </p:sp>
      <p:sp>
        <p:nvSpPr>
          <p:cNvPr id="11278" name="Text Box 14"/>
          <p:cNvSpPr txBox="1"/>
          <p:nvPr/>
        </p:nvSpPr>
        <p:spPr>
          <a:xfrm>
            <a:off x="3981450" y="4814888"/>
            <a:ext cx="465455" cy="701040"/>
          </a:xfrm>
          <a:prstGeom prst="rect">
            <a:avLst/>
          </a:prstGeom>
          <a:noFill/>
          <a:ln w="9525">
            <a:noFill/>
          </a:ln>
        </p:spPr>
        <p:txBody>
          <a:bodyPr wrap="none">
            <a:spAutoFit/>
          </a:bodyPr>
          <a:lstStyle/>
          <a:p>
            <a:pPr lvl="0" eaLnBrk="0" hangingPunct="0"/>
            <a:r>
              <a:rPr lang="en-US" altLang="zh-CN" sz="4000" dirty="0">
                <a:solidFill>
                  <a:srgbClr val="FF0000"/>
                </a:solidFill>
                <a:latin typeface="Arial" panose="020B0604020202020204" pitchFamily="34" charset="0"/>
                <a:ea typeface="宋体" panose="02010600030101010101" pitchFamily="2" charset="-122"/>
              </a:rPr>
              <a:t>?</a:t>
            </a:r>
            <a:endParaRPr lang="en-US" altLang="zh-CN" sz="4000" dirty="0">
              <a:solidFill>
                <a:srgbClr val="FF0000"/>
              </a:solidFill>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fade">
                                      <p:cBhvr>
                                        <p:cTn id="7" dur="500"/>
                                        <p:tgtEl>
                                          <p:spTgt spid="1126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27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127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127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127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12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bldLvl="0" animBg="1"/>
      <p:bldP spid="11274" grpId="0"/>
      <p:bldP spid="11275" grpId="0"/>
      <p:bldP spid="11276" grpId="0"/>
      <p:bldP spid="11277" grpId="0"/>
      <p:bldP spid="1127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43585" y="687705"/>
            <a:ext cx="7581265" cy="5262245"/>
          </a:xfrm>
          <a:prstGeom prst="rect">
            <a:avLst/>
          </a:prstGeom>
          <a:noFill/>
        </p:spPr>
        <p:txBody>
          <a:bodyPr wrap="square" rtlCol="0">
            <a:spAutoFit/>
          </a:bodyPr>
          <a:lstStyle/>
          <a:p>
            <a:pPr marL="457200" indent="-457200" algn="l">
              <a:lnSpc>
                <a:spcPct val="150000"/>
              </a:lnSpc>
              <a:buFont typeface="Wingdings" panose="05000000000000000000" charset="0"/>
              <a:buChar char="u"/>
            </a:pPr>
            <a:r>
              <a:rPr lang="zh-CN" altLang="en-US" sz="3200" b="1">
                <a:solidFill>
                  <a:srgbClr val="FF0000"/>
                </a:solidFill>
              </a:rPr>
              <a:t>结构示意图（原子、离子）</a:t>
            </a:r>
            <a:endParaRPr lang="zh-CN" altLang="en-US" sz="3200" b="1">
              <a:solidFill>
                <a:srgbClr val="FF0000"/>
              </a:solidFill>
            </a:endParaRPr>
          </a:p>
          <a:p>
            <a:pPr marL="457200" indent="-457200" algn="l">
              <a:lnSpc>
                <a:spcPct val="150000"/>
              </a:lnSpc>
              <a:buFont typeface="Wingdings" panose="05000000000000000000" charset="0"/>
              <a:buChar char="u"/>
            </a:pPr>
            <a:r>
              <a:rPr lang="zh-CN" altLang="en-US" sz="3200" b="1">
                <a:solidFill>
                  <a:srgbClr val="FF0000"/>
                </a:solidFill>
                <a:sym typeface="+mn-ea"/>
              </a:rPr>
              <a:t>电子式、用电子式表示物质的形成过程</a:t>
            </a:r>
            <a:endParaRPr lang="zh-CN" altLang="en-US" sz="3200" b="1">
              <a:solidFill>
                <a:srgbClr val="FF0000"/>
              </a:solidFill>
              <a:sym typeface="+mn-ea"/>
            </a:endParaRPr>
          </a:p>
          <a:p>
            <a:pPr marL="457200" indent="-457200" algn="l">
              <a:lnSpc>
                <a:spcPct val="150000"/>
              </a:lnSpc>
              <a:buFont typeface="Wingdings" panose="05000000000000000000" charset="0"/>
              <a:buChar char="u"/>
            </a:pPr>
            <a:r>
              <a:rPr lang="zh-CN" altLang="en-US" sz="3200" b="1">
                <a:solidFill>
                  <a:srgbClr val="FF0000"/>
                </a:solidFill>
              </a:rPr>
              <a:t>基态原子核外电子排布式</a:t>
            </a:r>
            <a:endParaRPr lang="zh-CN" altLang="en-US" sz="3200" b="1">
              <a:solidFill>
                <a:srgbClr val="FF0000"/>
              </a:solidFill>
            </a:endParaRPr>
          </a:p>
          <a:p>
            <a:pPr marL="457200" indent="-457200" algn="l">
              <a:lnSpc>
                <a:spcPct val="150000"/>
              </a:lnSpc>
              <a:buFont typeface="Wingdings" panose="05000000000000000000" charset="0"/>
              <a:buChar char="u"/>
            </a:pPr>
            <a:r>
              <a:rPr lang="zh-CN" altLang="en-US" sz="3200" b="1">
                <a:solidFill>
                  <a:srgbClr val="FF0000"/>
                </a:solidFill>
              </a:rPr>
              <a:t>激发态核外原子排布式</a:t>
            </a:r>
            <a:endParaRPr lang="zh-CN" altLang="en-US" sz="3200" b="1">
              <a:solidFill>
                <a:srgbClr val="FF0000"/>
              </a:solidFill>
            </a:endParaRPr>
          </a:p>
          <a:p>
            <a:pPr marL="457200" indent="-457200" algn="l">
              <a:lnSpc>
                <a:spcPct val="150000"/>
              </a:lnSpc>
              <a:buFont typeface="Wingdings" panose="05000000000000000000" charset="0"/>
              <a:buChar char="u"/>
            </a:pPr>
            <a:r>
              <a:rPr lang="zh-CN" altLang="en-US" sz="3200" b="1">
                <a:solidFill>
                  <a:srgbClr val="FF0000"/>
                </a:solidFill>
              </a:rPr>
              <a:t>价电子排布式</a:t>
            </a:r>
            <a:endParaRPr lang="zh-CN" altLang="en-US" sz="3200" b="1">
              <a:solidFill>
                <a:srgbClr val="FF0000"/>
              </a:solidFill>
            </a:endParaRPr>
          </a:p>
          <a:p>
            <a:pPr marL="457200" indent="-457200" algn="l">
              <a:lnSpc>
                <a:spcPct val="150000"/>
              </a:lnSpc>
              <a:buFont typeface="Wingdings" panose="05000000000000000000" charset="0"/>
              <a:buChar char="u"/>
            </a:pPr>
            <a:r>
              <a:rPr lang="en-US" altLang="zh-CN" sz="3200" b="1" dirty="0">
                <a:solidFill>
                  <a:srgbClr val="000000"/>
                </a:solidFill>
                <a:latin typeface="Garamond" panose="02020404030301010803" pitchFamily="18" charset="0"/>
                <a:ea typeface="宋体" panose="02010600030101010101" pitchFamily="2" charset="-122"/>
                <a:sym typeface="+mn-ea"/>
              </a:rPr>
              <a:t>A</a:t>
            </a:r>
            <a:r>
              <a:rPr lang="zh-CN" altLang="en-US" sz="3200" b="1" dirty="0">
                <a:solidFill>
                  <a:srgbClr val="000000"/>
                </a:solidFill>
                <a:latin typeface="Garamond" panose="02020404030301010803" pitchFamily="18" charset="0"/>
                <a:ea typeface="宋体" panose="02010600030101010101" pitchFamily="2" charset="-122"/>
                <a:sym typeface="+mn-ea"/>
              </a:rPr>
              <a:t>、</a:t>
            </a:r>
            <a:r>
              <a:rPr lang="en-US" altLang="zh-CN" sz="3200" b="1" dirty="0">
                <a:solidFill>
                  <a:srgbClr val="000000"/>
                </a:solidFill>
                <a:latin typeface="Garamond" panose="02020404030301010803" pitchFamily="18" charset="0"/>
                <a:ea typeface="宋体" panose="02010600030101010101" pitchFamily="2" charset="-122"/>
                <a:sym typeface="+mn-ea"/>
              </a:rPr>
              <a:t>O            B</a:t>
            </a:r>
            <a:r>
              <a:rPr lang="zh-CN" altLang="en-US" sz="3200" b="1" dirty="0">
                <a:solidFill>
                  <a:srgbClr val="000000"/>
                </a:solidFill>
                <a:latin typeface="Garamond" panose="02020404030301010803" pitchFamily="18" charset="0"/>
                <a:ea typeface="宋体" panose="02010600030101010101" pitchFamily="2" charset="-122"/>
                <a:sym typeface="+mn-ea"/>
              </a:rPr>
              <a:t>、</a:t>
            </a:r>
            <a:r>
              <a:rPr lang="en-US" altLang="zh-CN" sz="3200" b="1" dirty="0">
                <a:solidFill>
                  <a:srgbClr val="000000"/>
                </a:solidFill>
                <a:latin typeface="Garamond" panose="02020404030301010803" pitchFamily="18" charset="0"/>
                <a:ea typeface="宋体" panose="02010600030101010101" pitchFamily="2" charset="-122"/>
                <a:sym typeface="+mn-ea"/>
              </a:rPr>
              <a:t>S         C</a:t>
            </a:r>
            <a:r>
              <a:rPr lang="zh-CN" altLang="en-US" sz="3200" b="1" dirty="0">
                <a:solidFill>
                  <a:srgbClr val="000000"/>
                </a:solidFill>
                <a:latin typeface="Garamond" panose="02020404030301010803" pitchFamily="18" charset="0"/>
                <a:ea typeface="宋体" panose="02010600030101010101" pitchFamily="2" charset="-122"/>
                <a:sym typeface="+mn-ea"/>
              </a:rPr>
              <a:t>、</a:t>
            </a:r>
            <a:r>
              <a:rPr lang="en-US" altLang="zh-CN" sz="3200" b="1" dirty="0">
                <a:solidFill>
                  <a:srgbClr val="000000"/>
                </a:solidFill>
                <a:latin typeface="Garamond" panose="02020404030301010803" pitchFamily="18" charset="0"/>
                <a:ea typeface="宋体" panose="02010600030101010101" pitchFamily="2" charset="-122"/>
                <a:sym typeface="+mn-ea"/>
              </a:rPr>
              <a:t>Mg </a:t>
            </a:r>
            <a:endParaRPr lang="en-US" altLang="zh-CN" sz="3200" b="1" baseline="30000" dirty="0">
              <a:solidFill>
                <a:srgbClr val="000000"/>
              </a:solidFill>
              <a:latin typeface="Garamond" panose="02020404030301010803" pitchFamily="18" charset="0"/>
              <a:ea typeface="宋体" panose="02010600030101010101" pitchFamily="2" charset="-122"/>
            </a:endParaRPr>
          </a:p>
          <a:p>
            <a:pPr marL="457200" indent="-457200" algn="l">
              <a:lnSpc>
                <a:spcPct val="150000"/>
              </a:lnSpc>
              <a:buFont typeface="Wingdings" panose="05000000000000000000" charset="0"/>
              <a:buChar char="u"/>
            </a:pPr>
            <a:endParaRPr lang="zh-CN" altLang="en-US" sz="3200" b="1">
              <a:solidFill>
                <a:srgbClr val="FF0000"/>
              </a:solidFill>
            </a:endParaRPr>
          </a:p>
        </p:txBody>
      </p:sp>
      <p:sp>
        <p:nvSpPr>
          <p:cNvPr id="11266" name="Text Box 2"/>
          <p:cNvSpPr txBox="1"/>
          <p:nvPr/>
        </p:nvSpPr>
        <p:spPr>
          <a:xfrm>
            <a:off x="918210" y="165735"/>
            <a:ext cx="5104765" cy="521970"/>
          </a:xfrm>
          <a:prstGeom prst="rect">
            <a:avLst/>
          </a:prstGeom>
          <a:solidFill>
            <a:srgbClr val="FF6600"/>
          </a:solidFill>
          <a:ln w="9525" cap="flat" cmpd="sng">
            <a:solidFill>
              <a:schemeClr val="tx1"/>
            </a:solidFill>
            <a:prstDash val="solid"/>
            <a:miter/>
            <a:headEnd type="none" w="med" len="med"/>
            <a:tailEnd type="none" w="med" len="med"/>
          </a:ln>
        </p:spPr>
        <p:txBody>
          <a:bodyPr wrap="square">
            <a:spAutoFit/>
          </a:bodyPr>
          <a:p>
            <a:pPr lvl="0" eaLnBrk="1" hangingPunct="1"/>
            <a:r>
              <a:rPr lang="en-US" altLang="zh-CN" sz="2800" b="1" dirty="0">
                <a:latin typeface="Arial" panose="020B0604020202020204" pitchFamily="34" charset="0"/>
                <a:ea typeface="宋体" panose="02010600030101010101" pitchFamily="2" charset="-122"/>
              </a:rPr>
              <a:t>5.</a:t>
            </a:r>
            <a:r>
              <a:rPr lang="zh-CN" altLang="en-US" sz="2800" b="1" dirty="0">
                <a:latin typeface="Arial" panose="020B0604020202020204" pitchFamily="34" charset="0"/>
                <a:ea typeface="宋体" panose="02010600030101010101" pitchFamily="2" charset="-122"/>
              </a:rPr>
              <a:t>几种表示</a:t>
            </a:r>
            <a:r>
              <a:rPr lang="zh-CN" altLang="en-US" sz="2800" b="1" dirty="0">
                <a:latin typeface="Arial" panose="020B0604020202020204" pitchFamily="34" charset="0"/>
                <a:ea typeface="宋体" panose="02010600030101010101" pitchFamily="2" charset="-122"/>
              </a:rPr>
              <a:t>的方法</a:t>
            </a:r>
            <a:endParaRPr lang="zh-CN" altLang="en-US" sz="2800" b="1" dirty="0">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additive="base">
                                        <p:cTn id="12"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box(in)">
                                      <p:cBhvr>
                                        <p:cTn id="18" dur="2000"/>
                                        <p:tgtEl>
                                          <p:spTgt spid="4">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diamond(in)">
                                      <p:cBhvr>
                                        <p:cTn id="23" dur="2000"/>
                                        <p:tgtEl>
                                          <p:spTgt spid="4">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Effect transition="in" filter="barn(inVertical)">
                                      <p:cBhvr>
                                        <p:cTn id="28" dur="500"/>
                                        <p:tgtEl>
                                          <p:spTgt spid="4">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4">
                                            <p:txEl>
                                              <p:pRg st="5" end="5"/>
                                            </p:txEl>
                                          </p:spTgt>
                                        </p:tgtEl>
                                        <p:attrNameLst>
                                          <p:attrName>style.visibility</p:attrName>
                                        </p:attrNameLst>
                                      </p:cBhvr>
                                      <p:to>
                                        <p:strVal val="visible"/>
                                      </p:to>
                                    </p:set>
                                    <p:animEffect transition="in" filter="barn(inVertical)">
                                      <p:cBhvr>
                                        <p:cTn id="33" dur="500"/>
                                        <p:tgtEl>
                                          <p:spTgt spid="4">
                                            <p:txEl>
                                              <p:pRg st="5" end="5"/>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1266"/>
                                        </p:tgtEl>
                                        <p:attrNameLst>
                                          <p:attrName>style.visibility</p:attrName>
                                        </p:attrNameLst>
                                      </p:cBhvr>
                                      <p:to>
                                        <p:strVal val="visible"/>
                                      </p:to>
                                    </p:set>
                                    <p:animEffect transition="in" filter="fade">
                                      <p:cBhvr>
                                        <p:cTn id="36"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p:nvPr/>
        </p:nvSpPr>
        <p:spPr>
          <a:xfrm>
            <a:off x="2005330" y="133033"/>
            <a:ext cx="7416800" cy="768350"/>
          </a:xfrm>
          <a:prstGeom prst="rect">
            <a:avLst/>
          </a:prstGeom>
          <a:noFill/>
          <a:ln w="9525">
            <a:noFill/>
          </a:ln>
        </p:spPr>
        <p:txBody>
          <a:bodyPr>
            <a:spAutoFit/>
          </a:bodyPr>
          <a:lstStyle/>
          <a:p>
            <a:pPr lvl="0" eaLnBrk="1" hangingPunct="1">
              <a:spcBef>
                <a:spcPct val="50000"/>
              </a:spcBef>
            </a:pPr>
            <a:r>
              <a:rPr lang="en-US" altLang="zh-CN" sz="4400" dirty="0">
                <a:solidFill>
                  <a:srgbClr val="FF0000"/>
                </a:solidFill>
                <a:latin typeface="Arial" panose="020B0604020202020204" pitchFamily="34" charset="0"/>
                <a:ea typeface="黑体" panose="02010609060101010101" pitchFamily="2" charset="-122"/>
              </a:rPr>
              <a:t>6</a:t>
            </a:r>
            <a:r>
              <a:rPr lang="zh-CN" altLang="en-US" sz="4400" dirty="0">
                <a:solidFill>
                  <a:srgbClr val="FF0000"/>
                </a:solidFill>
                <a:latin typeface="Arial" panose="020B0604020202020204" pitchFamily="34" charset="0"/>
                <a:ea typeface="黑体" panose="02010609060101010101" pitchFamily="2" charset="-122"/>
              </a:rPr>
              <a:t>：</a:t>
            </a:r>
            <a:r>
              <a:rPr lang="zh-CN" altLang="en-US" sz="4000" dirty="0">
                <a:latin typeface="Arial" panose="020B0604020202020204" pitchFamily="34" charset="0"/>
                <a:ea typeface="黑体" panose="02010609060101010101" pitchFamily="2" charset="-122"/>
              </a:rPr>
              <a:t>元素周期表的结构</a:t>
            </a:r>
            <a:endParaRPr lang="zh-CN" altLang="en-US" sz="4000" dirty="0">
              <a:latin typeface="Arial" panose="020B0604020202020204" pitchFamily="34" charset="0"/>
              <a:ea typeface="黑体" panose="02010609060101010101" pitchFamily="2" charset="-122"/>
            </a:endParaRPr>
          </a:p>
        </p:txBody>
      </p:sp>
      <p:grpSp>
        <p:nvGrpSpPr>
          <p:cNvPr id="2" name="Group 3"/>
          <p:cNvGrpSpPr/>
          <p:nvPr/>
        </p:nvGrpSpPr>
        <p:grpSpPr>
          <a:xfrm>
            <a:off x="1623060" y="1099820"/>
            <a:ext cx="9488170" cy="4165600"/>
            <a:chOff x="748" y="1480"/>
            <a:chExt cx="4625" cy="2624"/>
          </a:xfrm>
        </p:grpSpPr>
        <p:sp>
          <p:nvSpPr>
            <p:cNvPr id="7173" name="AutoShape 4"/>
            <p:cNvSpPr/>
            <p:nvPr/>
          </p:nvSpPr>
          <p:spPr>
            <a:xfrm>
              <a:off x="748" y="2296"/>
              <a:ext cx="45" cy="817"/>
            </a:xfrm>
            <a:prstGeom prst="leftBrace">
              <a:avLst>
                <a:gd name="adj1" fmla="val 151296"/>
                <a:gd name="adj2" fmla="val 50000"/>
              </a:avLst>
            </a:prstGeom>
            <a:noFill/>
            <a:ln w="9525" cap="flat" cmpd="sng">
              <a:solidFill>
                <a:schemeClr val="tx1"/>
              </a:solidFill>
              <a:prstDash val="solid"/>
              <a:headEnd type="none" w="med" len="med"/>
              <a:tailEnd type="none" w="med" len="med"/>
            </a:ln>
          </p:spPr>
          <p:txBody>
            <a:bodyPr wrap="none" anchor="ctr"/>
            <a:lstStyle/>
            <a:p>
              <a:pPr lvl="0" eaLnBrk="1" hangingPunct="1"/>
              <a:endParaRPr lang="zh-CN" altLang="en-US" sz="2800" dirty="0">
                <a:latin typeface="Arial" panose="020B0604020202020204" pitchFamily="34" charset="0"/>
                <a:ea typeface="宋体" panose="02010600030101010101" pitchFamily="2" charset="-122"/>
              </a:endParaRPr>
            </a:p>
          </p:txBody>
        </p:sp>
        <p:sp>
          <p:nvSpPr>
            <p:cNvPr id="7174" name="Text Box 5"/>
            <p:cNvSpPr txBox="1"/>
            <p:nvPr/>
          </p:nvSpPr>
          <p:spPr>
            <a:xfrm>
              <a:off x="793" y="1888"/>
              <a:ext cx="590" cy="326"/>
            </a:xfrm>
            <a:prstGeom prst="rect">
              <a:avLst/>
            </a:prstGeom>
            <a:noFill/>
            <a:ln w="9525">
              <a:noFill/>
            </a:ln>
          </p:spPr>
          <p:txBody>
            <a:bodyPr>
              <a:spAutoFit/>
            </a:bodyPr>
            <a:lstStyle/>
            <a:p>
              <a:pPr lvl="0" eaLnBrk="1" hangingPunct="1">
                <a:spcBef>
                  <a:spcPct val="50000"/>
                </a:spcBef>
              </a:pPr>
              <a:r>
                <a:rPr lang="zh-CN" altLang="en-US" sz="2800" b="1" dirty="0">
                  <a:latin typeface="Arial" panose="020B0604020202020204" pitchFamily="34" charset="0"/>
                  <a:ea typeface="宋体" panose="02010600030101010101" pitchFamily="2" charset="-122"/>
                </a:rPr>
                <a:t>周期</a:t>
              </a:r>
              <a:endParaRPr lang="zh-CN" altLang="en-US" sz="2800" b="1" dirty="0">
                <a:latin typeface="Arial" panose="020B0604020202020204" pitchFamily="34" charset="0"/>
                <a:ea typeface="宋体" panose="02010600030101010101" pitchFamily="2" charset="-122"/>
              </a:endParaRPr>
            </a:p>
          </p:txBody>
        </p:sp>
        <p:sp>
          <p:nvSpPr>
            <p:cNvPr id="7175" name="Text Box 6"/>
            <p:cNvSpPr txBox="1"/>
            <p:nvPr/>
          </p:nvSpPr>
          <p:spPr>
            <a:xfrm>
              <a:off x="839" y="3022"/>
              <a:ext cx="363" cy="326"/>
            </a:xfrm>
            <a:prstGeom prst="rect">
              <a:avLst/>
            </a:prstGeom>
            <a:noFill/>
            <a:ln w="9525">
              <a:noFill/>
            </a:ln>
          </p:spPr>
          <p:txBody>
            <a:bodyPr>
              <a:spAutoFit/>
            </a:bodyPr>
            <a:lstStyle/>
            <a:p>
              <a:pPr lvl="0" eaLnBrk="1" hangingPunct="1">
                <a:spcBef>
                  <a:spcPct val="50000"/>
                </a:spcBef>
              </a:pPr>
              <a:r>
                <a:rPr lang="zh-CN" altLang="en-US" sz="2800" b="1" dirty="0">
                  <a:latin typeface="Arial" panose="020B0604020202020204" pitchFamily="34" charset="0"/>
                  <a:ea typeface="宋体" panose="02010600030101010101" pitchFamily="2" charset="-122"/>
                </a:rPr>
                <a:t>族</a:t>
              </a:r>
              <a:endParaRPr lang="zh-CN" altLang="en-US" sz="2800" b="1" dirty="0">
                <a:latin typeface="Arial" panose="020B0604020202020204" pitchFamily="34" charset="0"/>
                <a:ea typeface="宋体" panose="02010600030101010101" pitchFamily="2" charset="-122"/>
              </a:endParaRPr>
            </a:p>
          </p:txBody>
        </p:sp>
        <p:sp>
          <p:nvSpPr>
            <p:cNvPr id="7176" name="AutoShape 7"/>
            <p:cNvSpPr/>
            <p:nvPr/>
          </p:nvSpPr>
          <p:spPr>
            <a:xfrm>
              <a:off x="1338" y="1616"/>
              <a:ext cx="45" cy="817"/>
            </a:xfrm>
            <a:prstGeom prst="leftBrace">
              <a:avLst>
                <a:gd name="adj1" fmla="val 151296"/>
                <a:gd name="adj2" fmla="val 50000"/>
              </a:avLst>
            </a:prstGeom>
            <a:noFill/>
            <a:ln w="9525" cap="flat" cmpd="sng">
              <a:solidFill>
                <a:schemeClr val="tx1"/>
              </a:solidFill>
              <a:prstDash val="solid"/>
              <a:headEnd type="none" w="med" len="med"/>
              <a:tailEnd type="none" w="med" len="med"/>
            </a:ln>
          </p:spPr>
          <p:txBody>
            <a:bodyPr wrap="none" anchor="ctr"/>
            <a:lstStyle/>
            <a:p>
              <a:pPr lvl="0" eaLnBrk="1" hangingPunct="1"/>
              <a:endParaRPr lang="zh-CN" altLang="en-US" sz="2800" dirty="0">
                <a:latin typeface="Arial" panose="020B0604020202020204" pitchFamily="34" charset="0"/>
                <a:ea typeface="宋体" panose="02010600030101010101" pitchFamily="2" charset="-122"/>
              </a:endParaRPr>
            </a:p>
          </p:txBody>
        </p:sp>
        <p:sp>
          <p:nvSpPr>
            <p:cNvPr id="7177" name="Text Box 8"/>
            <p:cNvSpPr txBox="1"/>
            <p:nvPr/>
          </p:nvSpPr>
          <p:spPr>
            <a:xfrm>
              <a:off x="1474" y="1480"/>
              <a:ext cx="3899" cy="1133"/>
            </a:xfrm>
            <a:prstGeom prst="rect">
              <a:avLst/>
            </a:prstGeom>
            <a:noFill/>
            <a:ln w="9525">
              <a:noFill/>
            </a:ln>
          </p:spPr>
          <p:txBody>
            <a:bodyPr>
              <a:spAutoFit/>
            </a:bodyPr>
            <a:lstStyle/>
            <a:p>
              <a:pPr lvl="0" eaLnBrk="1" hangingPunct="1">
                <a:spcBef>
                  <a:spcPct val="50000"/>
                </a:spcBef>
              </a:pPr>
              <a:r>
                <a:rPr lang="zh-CN" altLang="en-US" sz="2800" b="1" dirty="0">
                  <a:latin typeface="Arial" panose="020B0604020202020204" pitchFamily="34" charset="0"/>
                  <a:ea typeface="宋体" panose="02010600030101010101" pitchFamily="2" charset="-122"/>
                </a:rPr>
                <a:t>短周期（第一，二，三周期，</a:t>
              </a:r>
              <a:r>
                <a:rPr lang="en-US" altLang="zh-CN" sz="2800" b="1" dirty="0">
                  <a:latin typeface="Arial" panose="020B0604020202020204" pitchFamily="34" charset="0"/>
                  <a:ea typeface="宋体" panose="02010600030101010101" pitchFamily="2" charset="-122"/>
                </a:rPr>
                <a:t>2</a:t>
              </a:r>
              <a:r>
                <a:rPr lang="zh-CN" altLang="en-US" sz="2800" b="1" dirty="0">
                  <a:latin typeface="Arial" panose="020B0604020202020204" pitchFamily="34" charset="0"/>
                  <a:ea typeface="宋体" panose="02010600030101010101" pitchFamily="2" charset="-122"/>
                </a:rPr>
                <a:t>，</a:t>
              </a:r>
              <a:r>
                <a:rPr lang="en-US" altLang="zh-CN" sz="2800" b="1" dirty="0">
                  <a:latin typeface="Arial" panose="020B0604020202020204" pitchFamily="34" charset="0"/>
                  <a:ea typeface="宋体" panose="02010600030101010101" pitchFamily="2" charset="-122"/>
                </a:rPr>
                <a:t>8</a:t>
              </a:r>
              <a:r>
                <a:rPr lang="zh-CN" altLang="en-US" sz="2800" b="1" dirty="0">
                  <a:latin typeface="Arial" panose="020B0604020202020204" pitchFamily="34" charset="0"/>
                  <a:ea typeface="宋体" panose="02010600030101010101" pitchFamily="2" charset="-122"/>
                </a:rPr>
                <a:t>，</a:t>
              </a:r>
              <a:r>
                <a:rPr lang="en-US" altLang="zh-CN" sz="2800" b="1" dirty="0">
                  <a:latin typeface="Arial" panose="020B0604020202020204" pitchFamily="34" charset="0"/>
                  <a:ea typeface="宋体" panose="02010600030101010101" pitchFamily="2" charset="-122"/>
                </a:rPr>
                <a:t>8</a:t>
              </a:r>
              <a:r>
                <a:rPr lang="zh-CN" altLang="en-US" sz="2800" b="1" dirty="0">
                  <a:latin typeface="Arial" panose="020B0604020202020204" pitchFamily="34" charset="0"/>
                  <a:ea typeface="宋体" panose="02010600030101010101" pitchFamily="2" charset="-122"/>
                </a:rPr>
                <a:t>）</a:t>
              </a:r>
              <a:endParaRPr lang="zh-CN" altLang="en-US" sz="2800" b="1" dirty="0">
                <a:latin typeface="Arial" panose="020B0604020202020204" pitchFamily="34" charset="0"/>
                <a:ea typeface="宋体" panose="02010600030101010101" pitchFamily="2" charset="-122"/>
              </a:endParaRPr>
            </a:p>
            <a:p>
              <a:pPr lvl="0" eaLnBrk="1" hangingPunct="1">
                <a:spcBef>
                  <a:spcPct val="50000"/>
                </a:spcBef>
              </a:pPr>
              <a:r>
                <a:rPr lang="zh-CN" altLang="en-US" sz="2800" b="1" dirty="0">
                  <a:latin typeface="Arial" panose="020B0604020202020204" pitchFamily="34" charset="0"/>
                  <a:ea typeface="宋体" panose="02010600030101010101" pitchFamily="2" charset="-122"/>
                </a:rPr>
                <a:t>长周期（第四，五，六周期，</a:t>
              </a:r>
              <a:r>
                <a:rPr lang="en-US" altLang="zh-CN" sz="2800" b="1" dirty="0">
                  <a:latin typeface="Arial" panose="020B0604020202020204" pitchFamily="34" charset="0"/>
                  <a:ea typeface="宋体" panose="02010600030101010101" pitchFamily="2" charset="-122"/>
                </a:rPr>
                <a:t>18</a:t>
              </a:r>
              <a:r>
                <a:rPr lang="zh-CN" altLang="en-US" sz="2800" b="1" dirty="0">
                  <a:latin typeface="Arial" panose="020B0604020202020204" pitchFamily="34" charset="0"/>
                  <a:ea typeface="宋体" panose="02010600030101010101" pitchFamily="2" charset="-122"/>
                </a:rPr>
                <a:t>，</a:t>
              </a:r>
              <a:r>
                <a:rPr lang="en-US" altLang="zh-CN" sz="2800" b="1" dirty="0">
                  <a:latin typeface="Arial" panose="020B0604020202020204" pitchFamily="34" charset="0"/>
                  <a:ea typeface="宋体" panose="02010600030101010101" pitchFamily="2" charset="-122"/>
                </a:rPr>
                <a:t>18</a:t>
              </a:r>
              <a:r>
                <a:rPr lang="zh-CN" altLang="en-US" sz="2800" b="1" dirty="0">
                  <a:latin typeface="Arial" panose="020B0604020202020204" pitchFamily="34" charset="0"/>
                  <a:ea typeface="宋体" panose="02010600030101010101" pitchFamily="2" charset="-122"/>
                </a:rPr>
                <a:t>，</a:t>
              </a:r>
              <a:r>
                <a:rPr lang="en-US" altLang="zh-CN" sz="2800" b="1" dirty="0">
                  <a:latin typeface="Arial" panose="020B0604020202020204" pitchFamily="34" charset="0"/>
                  <a:ea typeface="宋体" panose="02010600030101010101" pitchFamily="2" charset="-122"/>
                </a:rPr>
                <a:t>32</a:t>
              </a:r>
              <a:r>
                <a:rPr lang="zh-CN" altLang="en-US" sz="2800" b="1" dirty="0">
                  <a:latin typeface="Arial" panose="020B0604020202020204" pitchFamily="34" charset="0"/>
                  <a:ea typeface="宋体" panose="02010600030101010101" pitchFamily="2" charset="-122"/>
                </a:rPr>
                <a:t>）</a:t>
              </a:r>
              <a:endParaRPr lang="zh-CN" altLang="en-US" sz="2800" b="1" dirty="0">
                <a:latin typeface="Arial" panose="020B0604020202020204" pitchFamily="34" charset="0"/>
                <a:ea typeface="宋体" panose="02010600030101010101" pitchFamily="2" charset="-122"/>
              </a:endParaRPr>
            </a:p>
            <a:p>
              <a:pPr lvl="0" eaLnBrk="1" hangingPunct="1">
                <a:spcBef>
                  <a:spcPct val="50000"/>
                </a:spcBef>
              </a:pPr>
              <a:r>
                <a:rPr lang="zh-CN" altLang="en-US" sz="2800" b="1" dirty="0">
                  <a:latin typeface="Arial" panose="020B0604020202020204" pitchFamily="34" charset="0"/>
                  <a:ea typeface="宋体" panose="02010600030101010101" pitchFamily="2" charset="-122"/>
                </a:rPr>
                <a:t>不完全周期（第七周期，</a:t>
              </a:r>
              <a:r>
                <a:rPr lang="en-US" altLang="zh-CN" sz="2800" b="1" dirty="0">
                  <a:latin typeface="Arial" panose="020B0604020202020204" pitchFamily="34" charset="0"/>
                  <a:ea typeface="宋体" panose="02010600030101010101" pitchFamily="2" charset="-122"/>
                </a:rPr>
                <a:t>26</a:t>
              </a:r>
              <a:r>
                <a:rPr lang="zh-CN" altLang="en-US" sz="2800" b="1" dirty="0">
                  <a:latin typeface="Arial" panose="020B0604020202020204" pitchFamily="34" charset="0"/>
                  <a:ea typeface="宋体" panose="02010600030101010101" pitchFamily="2" charset="-122"/>
                </a:rPr>
                <a:t>）</a:t>
              </a:r>
              <a:endParaRPr lang="zh-CN" altLang="en-US" sz="2800" b="1" dirty="0">
                <a:latin typeface="Arial" panose="020B0604020202020204" pitchFamily="34" charset="0"/>
                <a:ea typeface="宋体" panose="02010600030101010101" pitchFamily="2" charset="-122"/>
              </a:endParaRPr>
            </a:p>
          </p:txBody>
        </p:sp>
        <p:sp>
          <p:nvSpPr>
            <p:cNvPr id="7178" name="AutoShape 9"/>
            <p:cNvSpPr/>
            <p:nvPr/>
          </p:nvSpPr>
          <p:spPr>
            <a:xfrm>
              <a:off x="1338" y="2704"/>
              <a:ext cx="46" cy="1043"/>
            </a:xfrm>
            <a:prstGeom prst="leftBrace">
              <a:avLst>
                <a:gd name="adj1" fmla="val 188949"/>
                <a:gd name="adj2" fmla="val 50000"/>
              </a:avLst>
            </a:prstGeom>
            <a:noFill/>
            <a:ln w="9525" cap="flat" cmpd="sng">
              <a:solidFill>
                <a:schemeClr val="tx1"/>
              </a:solidFill>
              <a:prstDash val="solid"/>
              <a:headEnd type="none" w="med" len="med"/>
              <a:tailEnd type="none" w="med" len="med"/>
            </a:ln>
          </p:spPr>
          <p:txBody>
            <a:bodyPr wrap="none" anchor="ctr"/>
            <a:lstStyle/>
            <a:p>
              <a:pPr lvl="0" eaLnBrk="1" hangingPunct="1"/>
              <a:endParaRPr lang="zh-CN" altLang="en-US" sz="2800" dirty="0">
                <a:latin typeface="Arial" panose="020B0604020202020204" pitchFamily="34" charset="0"/>
                <a:ea typeface="宋体" panose="02010600030101010101" pitchFamily="2" charset="-122"/>
              </a:endParaRPr>
            </a:p>
          </p:txBody>
        </p:sp>
        <p:sp>
          <p:nvSpPr>
            <p:cNvPr id="7179" name="Text Box 10"/>
            <p:cNvSpPr txBox="1"/>
            <p:nvPr/>
          </p:nvSpPr>
          <p:spPr>
            <a:xfrm>
              <a:off x="1474" y="2568"/>
              <a:ext cx="3765" cy="1536"/>
            </a:xfrm>
            <a:prstGeom prst="rect">
              <a:avLst/>
            </a:prstGeom>
            <a:noFill/>
            <a:ln w="9525">
              <a:noFill/>
            </a:ln>
          </p:spPr>
          <p:txBody>
            <a:bodyPr>
              <a:spAutoFit/>
            </a:bodyPr>
            <a:lstStyle/>
            <a:p>
              <a:pPr lvl="0" eaLnBrk="1" hangingPunct="1">
                <a:spcBef>
                  <a:spcPct val="50000"/>
                </a:spcBef>
              </a:pPr>
              <a:r>
                <a:rPr lang="zh-CN" altLang="en-US" sz="2800" b="1" dirty="0">
                  <a:latin typeface="Arial" panose="020B0604020202020204" pitchFamily="34" charset="0"/>
                  <a:ea typeface="宋体" panose="02010600030101010101" pitchFamily="2" charset="-122"/>
                </a:rPr>
                <a:t>主族（</a:t>
              </a:r>
              <a:r>
                <a:rPr lang="en-US" altLang="zh-CN" sz="2800" b="1" dirty="0">
                  <a:latin typeface="Arial" panose="020B0604020202020204" pitchFamily="34" charset="0"/>
                  <a:ea typeface="宋体" panose="02010600030101010101" pitchFamily="2" charset="-122"/>
                </a:rPr>
                <a:t>ⅠA  ~ Ⅶ A</a:t>
              </a:r>
              <a:r>
                <a:rPr lang="zh-CN" altLang="en-US" sz="2800" b="1" dirty="0">
                  <a:latin typeface="Arial" panose="020B0604020202020204" pitchFamily="34" charset="0"/>
                  <a:ea typeface="宋体" panose="02010600030101010101" pitchFamily="2" charset="-122"/>
                </a:rPr>
                <a:t>，</a:t>
              </a:r>
              <a:r>
                <a:rPr lang="en-US" altLang="zh-CN" sz="2800" b="1" dirty="0">
                  <a:latin typeface="Arial" panose="020B0604020202020204" pitchFamily="34" charset="0"/>
                  <a:ea typeface="宋体" panose="02010600030101010101" pitchFamily="2" charset="-122"/>
                </a:rPr>
                <a:t>7</a:t>
              </a:r>
              <a:r>
                <a:rPr lang="zh-CN" altLang="en-US" sz="2800" b="1" dirty="0">
                  <a:latin typeface="Arial" panose="020B0604020202020204" pitchFamily="34" charset="0"/>
                  <a:ea typeface="宋体" panose="02010600030101010101" pitchFamily="2" charset="-122"/>
                </a:rPr>
                <a:t>个纵行）</a:t>
              </a:r>
              <a:endParaRPr lang="zh-CN" altLang="en-US" sz="2800" b="1" dirty="0">
                <a:latin typeface="Arial" panose="020B0604020202020204" pitchFamily="34" charset="0"/>
                <a:ea typeface="宋体" panose="02010600030101010101" pitchFamily="2" charset="-122"/>
              </a:endParaRPr>
            </a:p>
            <a:p>
              <a:pPr lvl="0" eaLnBrk="1" hangingPunct="1">
                <a:spcBef>
                  <a:spcPct val="50000"/>
                </a:spcBef>
              </a:pPr>
              <a:r>
                <a:rPr lang="zh-CN" altLang="en-US" sz="2800" b="1" dirty="0">
                  <a:latin typeface="Arial" panose="020B0604020202020204" pitchFamily="34" charset="0"/>
                  <a:ea typeface="宋体" panose="02010600030101010101" pitchFamily="2" charset="-122"/>
                </a:rPr>
                <a:t>副族（ </a:t>
              </a:r>
              <a:r>
                <a:rPr lang="en-US" altLang="zh-CN" sz="2800" b="1" dirty="0">
                  <a:latin typeface="Arial" panose="020B0604020202020204" pitchFamily="34" charset="0"/>
                  <a:ea typeface="宋体" panose="02010600030101010101" pitchFamily="2" charset="-122"/>
                </a:rPr>
                <a:t>ⅠB ~ Ⅶ B</a:t>
              </a:r>
              <a:r>
                <a:rPr lang="zh-CN" altLang="en-US" sz="2800" b="1" dirty="0">
                  <a:latin typeface="Arial" panose="020B0604020202020204" pitchFamily="34" charset="0"/>
                  <a:ea typeface="宋体" panose="02010600030101010101" pitchFamily="2" charset="-122"/>
                </a:rPr>
                <a:t>，</a:t>
              </a:r>
              <a:r>
                <a:rPr lang="en-US" altLang="zh-CN" sz="2800" b="1" dirty="0">
                  <a:latin typeface="Arial" panose="020B0604020202020204" pitchFamily="34" charset="0"/>
                  <a:ea typeface="宋体" panose="02010600030101010101" pitchFamily="2" charset="-122"/>
                </a:rPr>
                <a:t>7</a:t>
              </a:r>
              <a:r>
                <a:rPr lang="zh-CN" altLang="en-US" sz="2800" b="1" dirty="0">
                  <a:latin typeface="Arial" panose="020B0604020202020204" pitchFamily="34" charset="0"/>
                  <a:ea typeface="宋体" panose="02010600030101010101" pitchFamily="2" charset="-122"/>
                </a:rPr>
                <a:t>个纵行）</a:t>
              </a:r>
              <a:endParaRPr lang="zh-CN" altLang="en-US" sz="2800" b="1" dirty="0">
                <a:latin typeface="Arial" panose="020B0604020202020204" pitchFamily="34" charset="0"/>
                <a:ea typeface="宋体" panose="02010600030101010101" pitchFamily="2" charset="-122"/>
              </a:endParaRPr>
            </a:p>
            <a:p>
              <a:pPr lvl="0" eaLnBrk="1" hangingPunct="1">
                <a:spcBef>
                  <a:spcPct val="50000"/>
                </a:spcBef>
              </a:pPr>
              <a:r>
                <a:rPr lang="en-US" altLang="zh-CN" sz="2800" b="1" dirty="0">
                  <a:latin typeface="Arial" panose="020B0604020202020204" pitchFamily="34" charset="0"/>
                  <a:ea typeface="宋体" panose="02010600030101010101" pitchFamily="2" charset="-122"/>
                </a:rPr>
                <a:t>Ⅷ</a:t>
              </a:r>
              <a:r>
                <a:rPr lang="zh-CN" altLang="en-US" sz="2800" b="1" dirty="0">
                  <a:latin typeface="Arial" panose="020B0604020202020204" pitchFamily="34" charset="0"/>
                  <a:ea typeface="宋体" panose="02010600030101010101" pitchFamily="2" charset="-122"/>
                </a:rPr>
                <a:t>族（</a:t>
              </a:r>
              <a:r>
                <a:rPr lang="en-US" altLang="zh-CN" sz="2800" b="1" dirty="0">
                  <a:latin typeface="Arial" panose="020B0604020202020204" pitchFamily="34" charset="0"/>
                  <a:ea typeface="宋体" panose="02010600030101010101" pitchFamily="2" charset="-122"/>
                </a:rPr>
                <a:t>8</a:t>
              </a:r>
              <a:r>
                <a:rPr lang="zh-CN" altLang="en-US" sz="2800" b="1" dirty="0">
                  <a:latin typeface="Arial" panose="020B0604020202020204" pitchFamily="34" charset="0"/>
                  <a:ea typeface="宋体" panose="02010600030101010101" pitchFamily="2" charset="-122"/>
                </a:rPr>
                <a:t>，</a:t>
              </a:r>
              <a:r>
                <a:rPr lang="en-US" altLang="zh-CN" sz="2800" b="1" dirty="0">
                  <a:latin typeface="Arial" panose="020B0604020202020204" pitchFamily="34" charset="0"/>
                  <a:ea typeface="宋体" panose="02010600030101010101" pitchFamily="2" charset="-122"/>
                </a:rPr>
                <a:t>9</a:t>
              </a:r>
              <a:r>
                <a:rPr lang="zh-CN" altLang="en-US" sz="2800" b="1" dirty="0">
                  <a:latin typeface="Arial" panose="020B0604020202020204" pitchFamily="34" charset="0"/>
                  <a:ea typeface="宋体" panose="02010600030101010101" pitchFamily="2" charset="-122"/>
                </a:rPr>
                <a:t>，</a:t>
              </a:r>
              <a:r>
                <a:rPr lang="en-US" altLang="zh-CN" sz="2800" b="1" dirty="0">
                  <a:latin typeface="Arial" panose="020B0604020202020204" pitchFamily="34" charset="0"/>
                  <a:ea typeface="宋体" panose="02010600030101010101" pitchFamily="2" charset="-122"/>
                </a:rPr>
                <a:t>10</a:t>
              </a:r>
              <a:r>
                <a:rPr lang="zh-CN" altLang="en-US" sz="2800" b="1" dirty="0">
                  <a:latin typeface="Arial" panose="020B0604020202020204" pitchFamily="34" charset="0"/>
                  <a:ea typeface="宋体" panose="02010600030101010101" pitchFamily="2" charset="-122"/>
                </a:rPr>
                <a:t>纵行）</a:t>
              </a:r>
              <a:endParaRPr lang="zh-CN" altLang="en-US" sz="2800" b="1" dirty="0">
                <a:latin typeface="Arial" panose="020B0604020202020204" pitchFamily="34" charset="0"/>
                <a:ea typeface="宋体" panose="02010600030101010101" pitchFamily="2" charset="-122"/>
              </a:endParaRPr>
            </a:p>
            <a:p>
              <a:pPr lvl="0" eaLnBrk="1" hangingPunct="1">
                <a:spcBef>
                  <a:spcPct val="50000"/>
                </a:spcBef>
              </a:pPr>
              <a:r>
                <a:rPr lang="zh-CN" altLang="en-US" sz="2800" b="1" dirty="0">
                  <a:latin typeface="Arial" panose="020B0604020202020204" pitchFamily="34" charset="0"/>
                  <a:ea typeface="宋体" panose="02010600030101010101" pitchFamily="2" charset="-122"/>
                </a:rPr>
                <a:t>零族</a:t>
              </a:r>
              <a:endParaRPr lang="zh-CN" altLang="en-US" sz="2800" b="1" dirty="0">
                <a:latin typeface="Arial" panose="020B0604020202020204" pitchFamily="34" charset="0"/>
                <a:ea typeface="宋体" panose="02010600030101010101" pitchFamily="2" charset="-122"/>
              </a:endParaRPr>
            </a:p>
          </p:txBody>
        </p:sp>
      </p:grpSp>
      <p:sp>
        <p:nvSpPr>
          <p:cNvPr id="7172" name="Text Box 11"/>
          <p:cNvSpPr txBox="1"/>
          <p:nvPr/>
        </p:nvSpPr>
        <p:spPr>
          <a:xfrm>
            <a:off x="290195" y="5265420"/>
            <a:ext cx="11612245" cy="1371600"/>
          </a:xfrm>
          <a:prstGeom prst="rect">
            <a:avLst/>
          </a:prstGeom>
          <a:noFill/>
          <a:ln w="9525">
            <a:noFill/>
          </a:ln>
        </p:spPr>
        <p:txBody>
          <a:bodyPr wrap="square">
            <a:spAutoFit/>
          </a:bodyPr>
          <a:lstStyle/>
          <a:p>
            <a:pPr lvl="0" eaLnBrk="1" hangingPunct="1">
              <a:lnSpc>
                <a:spcPct val="150000"/>
              </a:lnSpc>
              <a:spcBef>
                <a:spcPct val="50000"/>
              </a:spcBef>
            </a:pPr>
            <a:r>
              <a:rPr lang="en-US" altLang="zh-CN" sz="2800" b="1" dirty="0">
                <a:latin typeface="Arial" panose="020B0604020202020204" pitchFamily="34" charset="0"/>
                <a:ea typeface="宋体" panose="02010600030101010101" pitchFamily="2" charset="-122"/>
              </a:rPr>
              <a:t>       </a:t>
            </a:r>
            <a:r>
              <a:rPr lang="zh-CN" altLang="en-US" sz="2800" b="1" dirty="0">
                <a:latin typeface="Arial" panose="020B0604020202020204" pitchFamily="34" charset="0"/>
                <a:ea typeface="宋体" panose="02010600030101010101" pitchFamily="2" charset="-122"/>
              </a:rPr>
              <a:t>七横十八纵，横行叫周期共有七周期，三四分长短，第七不完全；纵行叫做族共有十六族（七主七副一八一零），八族最特殊三行为一族。</a:t>
            </a:r>
            <a:endParaRPr lang="zh-CN" altLang="en-US" sz="2800" b="1" dirty="0">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172"/>
                                        </p:tgtEl>
                                        <p:attrNameLst>
                                          <p:attrName>style.visibility</p:attrName>
                                        </p:attrNameLst>
                                      </p:cBhvr>
                                      <p:to>
                                        <p:strVal val="visible"/>
                                      </p:to>
                                    </p:set>
                                    <p:animEffect transition="in" filter="blinds(horizontal)">
                                      <p:cBhvr>
                                        <p:cTn id="12" dur="500"/>
                                        <p:tgtEl>
                                          <p:spTgt spid="7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p:nvPr/>
        </p:nvSpPr>
        <p:spPr>
          <a:xfrm>
            <a:off x="1510665" y="1465421"/>
            <a:ext cx="8610600" cy="3155950"/>
          </a:xfrm>
          <a:prstGeom prst="rect">
            <a:avLst/>
          </a:prstGeom>
          <a:noFill/>
          <a:ln w="9525">
            <a:noFill/>
          </a:ln>
        </p:spPr>
        <p:txBody>
          <a:bodyPr anchor="ctr">
            <a:spAutoFit/>
          </a:bodyPr>
          <a:lstStyle/>
          <a:p>
            <a:pPr lvl="0" eaLnBrk="1" hangingPunct="1">
              <a:lnSpc>
                <a:spcPct val="110000"/>
              </a:lnSpc>
            </a:pPr>
            <a:r>
              <a:rPr lang="en-US" altLang="zh-CN" sz="4800" b="1" dirty="0">
                <a:solidFill>
                  <a:schemeClr val="tx2"/>
                </a:solidFill>
                <a:latin typeface="楷体_GB2312" pitchFamily="49" charset="-122"/>
                <a:ea typeface="楷体_GB2312" pitchFamily="49" charset="-122"/>
              </a:rPr>
              <a:t>   </a:t>
            </a:r>
            <a:r>
              <a:rPr lang="en-US" altLang="zh-CN" sz="2400" b="1" dirty="0">
                <a:solidFill>
                  <a:srgbClr val="FF0000"/>
                </a:solidFill>
                <a:latin typeface="Arial" panose="020B0604020202020204" pitchFamily="34" charset="0"/>
                <a:ea typeface="宋体" panose="02010600030101010101" pitchFamily="2" charset="-122"/>
                <a:sym typeface="+mn-ea"/>
              </a:rPr>
              <a:t>Cu</a:t>
            </a:r>
            <a:r>
              <a:rPr lang="zh-CN" altLang="en-US" sz="2400" b="1" dirty="0">
                <a:solidFill>
                  <a:schemeClr val="tx2"/>
                </a:solidFill>
                <a:latin typeface="楷体_GB2312" pitchFamily="49" charset="-122"/>
                <a:ea typeface="楷体_GB2312" pitchFamily="49" charset="-122"/>
              </a:rPr>
              <a:t>的价层电子是</a:t>
            </a:r>
            <a:r>
              <a:rPr lang="zh-CN" altLang="en-US" sz="2400" b="1" u="sng" dirty="0">
                <a:solidFill>
                  <a:schemeClr val="tx2"/>
                </a:solidFill>
                <a:latin typeface="楷体_GB2312" pitchFamily="49" charset="-122"/>
                <a:ea typeface="楷体_GB2312" pitchFamily="49" charset="-122"/>
              </a:rPr>
              <a:t>             </a:t>
            </a:r>
            <a:r>
              <a:rPr lang="zh-CN" altLang="en-US" sz="2400" b="1" dirty="0">
                <a:solidFill>
                  <a:schemeClr val="tx2"/>
                </a:solidFill>
                <a:latin typeface="楷体_GB2312" pitchFamily="49" charset="-122"/>
                <a:ea typeface="楷体_GB2312" pitchFamily="49" charset="-122"/>
              </a:rPr>
              <a:t>，最后</a:t>
            </a:r>
            <a:r>
              <a:rPr lang="en-US" altLang="zh-CN" sz="2400" b="1" dirty="0">
                <a:solidFill>
                  <a:schemeClr val="tx2"/>
                </a:solidFill>
                <a:latin typeface="楷体_GB2312" pitchFamily="49" charset="-122"/>
                <a:ea typeface="楷体_GB2312" pitchFamily="49" charset="-122"/>
              </a:rPr>
              <a:t>1</a:t>
            </a:r>
            <a:r>
              <a:rPr lang="zh-CN" altLang="en-US" sz="2400" b="1" dirty="0">
                <a:solidFill>
                  <a:schemeClr val="tx2"/>
                </a:solidFill>
                <a:latin typeface="楷体_GB2312" pitchFamily="49" charset="-122"/>
                <a:ea typeface="楷体_GB2312" pitchFamily="49" charset="-122"/>
              </a:rPr>
              <a:t>个电子基本都是填充在</a:t>
            </a:r>
            <a:r>
              <a:rPr lang="zh-CN" altLang="en-US" sz="2400" b="1" u="sng" dirty="0">
                <a:solidFill>
                  <a:schemeClr val="tx2"/>
                </a:solidFill>
                <a:latin typeface="楷体_GB2312" pitchFamily="49" charset="-122"/>
                <a:ea typeface="楷体_GB2312" pitchFamily="49" charset="-122"/>
              </a:rPr>
              <a:t>      </a:t>
            </a:r>
            <a:r>
              <a:rPr lang="zh-CN" altLang="en-US" sz="2400" b="1" dirty="0">
                <a:solidFill>
                  <a:schemeClr val="tx2"/>
                </a:solidFill>
                <a:latin typeface="楷体_GB2312" pitchFamily="49" charset="-122"/>
                <a:ea typeface="楷体_GB2312" pitchFamily="49" charset="-122"/>
              </a:rPr>
              <a:t>轨道上，位于</a:t>
            </a:r>
            <a:r>
              <a:rPr lang="zh-CN" altLang="en-US" sz="2400" b="1" u="sng" dirty="0">
                <a:solidFill>
                  <a:schemeClr val="tx2"/>
                </a:solidFill>
                <a:latin typeface="楷体_GB2312" pitchFamily="49" charset="-122"/>
                <a:ea typeface="楷体_GB2312" pitchFamily="49" charset="-122"/>
              </a:rPr>
              <a:t>     </a:t>
            </a:r>
            <a:r>
              <a:rPr lang="zh-CN" altLang="en-US" sz="2400" b="1" dirty="0">
                <a:solidFill>
                  <a:schemeClr val="tx2"/>
                </a:solidFill>
                <a:latin typeface="楷体_GB2312" pitchFamily="49" charset="-122"/>
                <a:ea typeface="楷体_GB2312" pitchFamily="49" charset="-122"/>
              </a:rPr>
              <a:t>区。为过渡元素它包</a:t>
            </a:r>
            <a:endParaRPr lang="zh-CN" altLang="en-US" sz="2400" b="1" dirty="0">
              <a:solidFill>
                <a:schemeClr val="tx2"/>
              </a:solidFill>
              <a:latin typeface="楷体_GB2312" pitchFamily="49" charset="-122"/>
              <a:ea typeface="楷体_GB2312" pitchFamily="49" charset="-122"/>
            </a:endParaRPr>
          </a:p>
          <a:p>
            <a:pPr lvl="0" eaLnBrk="1" hangingPunct="1"/>
            <a:r>
              <a:rPr lang="zh-CN" altLang="en-US" sz="2400" b="1" dirty="0">
                <a:solidFill>
                  <a:schemeClr val="tx2"/>
                </a:solidFill>
                <a:latin typeface="楷体_GB2312" pitchFamily="49" charset="-122"/>
                <a:ea typeface="楷体_GB2312" pitchFamily="49" charset="-122"/>
              </a:rPr>
              <a:t>括</a:t>
            </a:r>
            <a:r>
              <a:rPr lang="zh-CN" altLang="en-US" sz="2400" b="1" u="sng" dirty="0">
                <a:solidFill>
                  <a:schemeClr val="tx2"/>
                </a:solidFill>
                <a:latin typeface="楷体_GB2312" pitchFamily="49" charset="-122"/>
                <a:ea typeface="楷体_GB2312" pitchFamily="49" charset="-122"/>
              </a:rPr>
              <a:t>        </a:t>
            </a:r>
            <a:r>
              <a:rPr lang="zh-CN" altLang="en-US" sz="2400" b="1" dirty="0">
                <a:solidFill>
                  <a:schemeClr val="tx2"/>
                </a:solidFill>
                <a:latin typeface="楷体_GB2312" pitchFamily="49" charset="-122"/>
                <a:ea typeface="楷体_GB2312" pitchFamily="49" charset="-122"/>
              </a:rPr>
              <a:t>族元素。它在周期表中的位置是</a:t>
            </a:r>
            <a:r>
              <a:rPr lang="zh-CN" altLang="en-US" sz="2400" b="1" u="sng" dirty="0">
                <a:solidFill>
                  <a:schemeClr val="tx2"/>
                </a:solidFill>
                <a:latin typeface="楷体_GB2312" pitchFamily="49" charset="-122"/>
                <a:ea typeface="楷体_GB2312" pitchFamily="49" charset="-122"/>
              </a:rPr>
              <a:t>         </a:t>
            </a:r>
            <a:r>
              <a:rPr lang="zh-CN" altLang="en-US" sz="2400" b="1" dirty="0">
                <a:solidFill>
                  <a:schemeClr val="tx2"/>
                </a:solidFill>
                <a:latin typeface="楷体_GB2312" pitchFamily="49" charset="-122"/>
                <a:ea typeface="楷体_GB2312" pitchFamily="49" charset="-122"/>
              </a:rPr>
              <a:t>。它的核外电子排布中有</a:t>
            </a:r>
            <a:r>
              <a:rPr lang="zh-CN" altLang="en-US" sz="2400" b="1" u="sng" dirty="0">
                <a:solidFill>
                  <a:schemeClr val="tx2"/>
                </a:solidFill>
                <a:latin typeface="楷体_GB2312" pitchFamily="49" charset="-122"/>
                <a:ea typeface="楷体_GB2312" pitchFamily="49" charset="-122"/>
              </a:rPr>
              <a:t>     </a:t>
            </a:r>
            <a:r>
              <a:rPr lang="zh-CN" altLang="en-US" sz="2400" b="1" dirty="0">
                <a:solidFill>
                  <a:schemeClr val="tx2"/>
                </a:solidFill>
                <a:latin typeface="楷体_GB2312" pitchFamily="49" charset="-122"/>
                <a:ea typeface="楷体_GB2312" pitchFamily="49" charset="-122"/>
              </a:rPr>
              <a:t>个原子轨道。有</a:t>
            </a:r>
            <a:r>
              <a:rPr lang="zh-CN" altLang="en-US" sz="2400" b="1" u="sng" dirty="0">
                <a:solidFill>
                  <a:schemeClr val="tx2"/>
                </a:solidFill>
                <a:latin typeface="楷体_GB2312" pitchFamily="49" charset="-122"/>
                <a:ea typeface="楷体_GB2312" pitchFamily="49" charset="-122"/>
              </a:rPr>
              <a:t>     </a:t>
            </a:r>
            <a:r>
              <a:rPr lang="zh-CN" altLang="en-US" sz="2400" b="1" dirty="0">
                <a:solidFill>
                  <a:schemeClr val="tx2"/>
                </a:solidFill>
                <a:latin typeface="楷体_GB2312" pitchFamily="49" charset="-122"/>
                <a:ea typeface="楷体_GB2312" pitchFamily="49" charset="-122"/>
              </a:rPr>
              <a:t>个核外电子运动壮态。它位于</a:t>
            </a:r>
            <a:r>
              <a:rPr lang="zh-CN" altLang="en-US" sz="2400" b="1" u="sng" dirty="0">
                <a:solidFill>
                  <a:schemeClr val="tx2"/>
                </a:solidFill>
                <a:latin typeface="楷体_GB2312" pitchFamily="49" charset="-122"/>
                <a:ea typeface="楷体_GB2312" pitchFamily="49" charset="-122"/>
              </a:rPr>
              <a:t>     </a:t>
            </a:r>
            <a:r>
              <a:rPr lang="zh-CN" altLang="en-US" sz="2400" b="1" dirty="0">
                <a:solidFill>
                  <a:schemeClr val="tx2"/>
                </a:solidFill>
                <a:latin typeface="楷体_GB2312" pitchFamily="49" charset="-122"/>
                <a:ea typeface="楷体_GB2312" pitchFamily="49" charset="-122"/>
              </a:rPr>
              <a:t>纵行。</a:t>
            </a:r>
            <a:endParaRPr lang="zh-CN" altLang="en-US" sz="2400" b="1" dirty="0">
              <a:solidFill>
                <a:schemeClr val="tx2"/>
              </a:solidFill>
              <a:latin typeface="楷体_GB2312" pitchFamily="49" charset="-122"/>
              <a:ea typeface="楷体_GB2312" pitchFamily="49" charset="-122"/>
            </a:endParaRPr>
          </a:p>
          <a:p>
            <a:pPr lvl="0" eaLnBrk="1" hangingPunct="1"/>
            <a:endParaRPr lang="zh-CN" altLang="en-US" sz="4800" b="1" u="sng" dirty="0">
              <a:solidFill>
                <a:schemeClr val="tx2"/>
              </a:solidFill>
              <a:latin typeface="楷体_GB2312" pitchFamily="49" charset="-122"/>
              <a:ea typeface="楷体_GB2312" pitchFamily="49" charset="-122"/>
            </a:endParaRPr>
          </a:p>
        </p:txBody>
      </p:sp>
      <p:sp>
        <p:nvSpPr>
          <p:cNvPr id="31747" name="Rectangle 3"/>
          <p:cNvSpPr/>
          <p:nvPr/>
        </p:nvSpPr>
        <p:spPr>
          <a:xfrm>
            <a:off x="1847850" y="549275"/>
            <a:ext cx="2667000" cy="922020"/>
          </a:xfrm>
          <a:prstGeom prst="rect">
            <a:avLst/>
          </a:prstGeom>
          <a:solidFill>
            <a:srgbClr val="FF0000"/>
          </a:solidFill>
          <a:ln w="9525">
            <a:noFill/>
          </a:ln>
        </p:spPr>
        <p:txBody>
          <a:bodyPr>
            <a:spAutoFit/>
          </a:bodyPr>
          <a:lstStyle/>
          <a:p>
            <a:pPr lvl="0" eaLnBrk="1" hangingPunct="1"/>
            <a:r>
              <a:rPr lang="zh-CN" altLang="en-US" sz="5400" b="1" dirty="0">
                <a:solidFill>
                  <a:srgbClr val="FFFF00"/>
                </a:solidFill>
                <a:latin typeface="楷体_GB2312" pitchFamily="49" charset="-122"/>
                <a:ea typeface="楷体_GB2312" pitchFamily="49" charset="-122"/>
              </a:rPr>
              <a:t>问题</a:t>
            </a:r>
            <a:endParaRPr lang="zh-CN" altLang="en-US" sz="5400" b="1" dirty="0">
              <a:solidFill>
                <a:srgbClr val="FFFF00"/>
              </a:solidFill>
              <a:latin typeface="楷体_GB2312" pitchFamily="49" charset="-122"/>
              <a:ea typeface="楷体_GB2312" pitchFamily="49" charset="-122"/>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p:cNvSpPr>
          <p:nvPr>
            <p:ph type="title"/>
          </p:nvPr>
        </p:nvSpPr>
        <p:spPr>
          <a:xfrm>
            <a:off x="1774825" y="549275"/>
            <a:ext cx="8229600" cy="706438"/>
          </a:xfrm>
        </p:spPr>
        <p:txBody>
          <a:bodyPr vert="horz" wrap="square" lIns="91440" tIns="45720" rIns="91440" bIns="45720" anchor="ctr"/>
          <a:lstStyle/>
          <a:p>
            <a:pPr algn="l" eaLnBrk="1" hangingPunct="1"/>
            <a:r>
              <a:rPr lang="en-US" altLang="zh-CN" sz="3200" dirty="0">
                <a:solidFill>
                  <a:srgbClr val="FF3300"/>
                </a:solidFill>
              </a:rPr>
              <a:t>7.</a:t>
            </a:r>
            <a:r>
              <a:rPr lang="zh-CN" altLang="en-US" sz="3200" dirty="0">
                <a:solidFill>
                  <a:srgbClr val="FF3300"/>
                </a:solidFill>
              </a:rPr>
              <a:t>核外电子排布与原子半径</a:t>
            </a:r>
            <a:endParaRPr lang="zh-CN" altLang="en-US" sz="3200" dirty="0">
              <a:solidFill>
                <a:srgbClr val="FF3300"/>
              </a:solidFill>
            </a:endParaRPr>
          </a:p>
        </p:txBody>
      </p:sp>
      <p:sp>
        <p:nvSpPr>
          <p:cNvPr id="41987" name="Rectangle 3"/>
          <p:cNvSpPr>
            <a:spLocks noGrp="1" noRot="1"/>
          </p:cNvSpPr>
          <p:nvPr>
            <p:ph idx="1"/>
          </p:nvPr>
        </p:nvSpPr>
        <p:spPr>
          <a:xfrm>
            <a:off x="1703388" y="1628775"/>
            <a:ext cx="8713787" cy="4105275"/>
          </a:xfrm>
          <a:solidFill>
            <a:schemeClr val="accent1">
              <a:alpha val="100000"/>
            </a:schemeClr>
          </a:solidFill>
        </p:spPr>
        <p:txBody>
          <a:bodyPr vert="horz" wrap="square" lIns="91440" tIns="45720" rIns="91440" bIns="45720" anchor="t">
            <a:normAutofit/>
          </a:bodyPr>
          <a:lstStyle/>
          <a:p>
            <a:pPr eaLnBrk="1" hangingPunct="1">
              <a:lnSpc>
                <a:spcPct val="115000"/>
              </a:lnSpc>
              <a:buNone/>
            </a:pPr>
            <a:r>
              <a:rPr lang="en-US" altLang="zh-CN" b="1" dirty="0">
                <a:solidFill>
                  <a:srgbClr val="000000"/>
                </a:solidFill>
                <a:latin typeface="Garamond" panose="02020404030301010803" pitchFamily="18" charset="0"/>
                <a:ea typeface="宋体" panose="02010600030101010101" pitchFamily="2" charset="-122"/>
                <a:sym typeface="+mn-ea"/>
              </a:rPr>
              <a:t>O</a:t>
            </a:r>
            <a:r>
              <a:rPr lang="en-US" altLang="zh-CN" b="1" baseline="30000" dirty="0">
                <a:solidFill>
                  <a:srgbClr val="000000"/>
                </a:solidFill>
                <a:latin typeface="Garamond" panose="02020404030301010803" pitchFamily="18" charset="0"/>
                <a:ea typeface="宋体" panose="02010600030101010101" pitchFamily="2" charset="-122"/>
                <a:sym typeface="+mn-ea"/>
              </a:rPr>
              <a:t>2-</a:t>
            </a:r>
            <a:r>
              <a:rPr lang="en-US" altLang="zh-CN" b="1" dirty="0">
                <a:solidFill>
                  <a:srgbClr val="000000"/>
                </a:solidFill>
                <a:latin typeface="Garamond" panose="02020404030301010803" pitchFamily="18" charset="0"/>
                <a:ea typeface="宋体" panose="02010600030101010101" pitchFamily="2" charset="-122"/>
                <a:sym typeface="+mn-ea"/>
              </a:rPr>
              <a:t>  S</a:t>
            </a:r>
            <a:r>
              <a:rPr lang="en-US" altLang="zh-CN" b="1" baseline="30000" dirty="0">
                <a:solidFill>
                  <a:srgbClr val="000000"/>
                </a:solidFill>
                <a:latin typeface="Garamond" panose="02020404030301010803" pitchFamily="18" charset="0"/>
                <a:ea typeface="宋体" panose="02010600030101010101" pitchFamily="2" charset="-122"/>
                <a:sym typeface="+mn-ea"/>
              </a:rPr>
              <a:t>2-</a:t>
            </a:r>
            <a:r>
              <a:rPr lang="en-US" altLang="zh-CN" b="1" dirty="0">
                <a:solidFill>
                  <a:srgbClr val="000000"/>
                </a:solidFill>
                <a:latin typeface="Garamond" panose="02020404030301010803" pitchFamily="18" charset="0"/>
                <a:ea typeface="宋体" panose="02010600030101010101" pitchFamily="2" charset="-122"/>
                <a:sym typeface="+mn-ea"/>
              </a:rPr>
              <a:t>   Mg</a:t>
            </a:r>
            <a:r>
              <a:rPr lang="en-US" altLang="zh-CN" b="1" baseline="30000" dirty="0">
                <a:solidFill>
                  <a:srgbClr val="000000"/>
                </a:solidFill>
                <a:latin typeface="Garamond" panose="02020404030301010803" pitchFamily="18" charset="0"/>
                <a:ea typeface="宋体" panose="02010600030101010101" pitchFamily="2" charset="-122"/>
                <a:sym typeface="+mn-ea"/>
              </a:rPr>
              <a:t>2+</a:t>
            </a:r>
            <a:r>
              <a:rPr lang="en-US" altLang="zh-CN" b="1" dirty="0">
                <a:solidFill>
                  <a:srgbClr val="000000"/>
                </a:solidFill>
                <a:latin typeface="Garamond" panose="02020404030301010803" pitchFamily="18" charset="0"/>
                <a:ea typeface="宋体" panose="02010600030101010101" pitchFamily="2" charset="-122"/>
                <a:sym typeface="+mn-ea"/>
              </a:rPr>
              <a:t>  Cl</a:t>
            </a:r>
            <a:r>
              <a:rPr lang="en-US" altLang="zh-CN" b="1" baseline="30000" dirty="0">
                <a:solidFill>
                  <a:srgbClr val="000000"/>
                </a:solidFill>
                <a:latin typeface="Garamond" panose="02020404030301010803" pitchFamily="18" charset="0"/>
                <a:ea typeface="宋体" panose="02010600030101010101" pitchFamily="2" charset="-122"/>
                <a:sym typeface="+mn-ea"/>
              </a:rPr>
              <a:t>-    </a:t>
            </a:r>
            <a:r>
              <a:rPr lang="en-US" altLang="zh-CN" b="1" dirty="0">
                <a:solidFill>
                  <a:srgbClr val="000000"/>
                </a:solidFill>
                <a:latin typeface="Garamond" panose="02020404030301010803" pitchFamily="18" charset="0"/>
                <a:ea typeface="宋体" panose="02010600030101010101" pitchFamily="2" charset="-122"/>
                <a:sym typeface="+mn-ea"/>
              </a:rPr>
              <a:t>S   Mg </a:t>
            </a:r>
            <a:r>
              <a:rPr lang="zh-CN" altLang="en-US" dirty="0">
                <a:solidFill>
                  <a:srgbClr val="FF3300"/>
                </a:solidFill>
                <a:sym typeface="+mn-ea"/>
              </a:rPr>
              <a:t>半径大小</a:t>
            </a:r>
            <a:r>
              <a:rPr lang="en-US" altLang="zh-CN" b="1" dirty="0">
                <a:solidFill>
                  <a:srgbClr val="000000"/>
                </a:solidFill>
                <a:latin typeface="Garamond" panose="02020404030301010803" pitchFamily="18" charset="0"/>
                <a:ea typeface="宋体" panose="02010600030101010101" pitchFamily="2" charset="-122"/>
                <a:sym typeface="+mn-ea"/>
              </a:rPr>
              <a:t> </a:t>
            </a:r>
            <a:endParaRPr lang="en-US" altLang="zh-CN" b="1" baseline="30000" dirty="0">
              <a:solidFill>
                <a:srgbClr val="000000"/>
              </a:solidFill>
              <a:latin typeface="Garamond" panose="02020404030301010803" pitchFamily="18" charset="0"/>
              <a:ea typeface="宋体" panose="02010600030101010101" pitchFamily="2" charset="-122"/>
            </a:endParaRPr>
          </a:p>
          <a:p>
            <a:pPr eaLnBrk="1" hangingPunct="1">
              <a:lnSpc>
                <a:spcPct val="115000"/>
              </a:lnSpc>
              <a:buNone/>
            </a:pPr>
            <a:endParaRPr lang="en-US" altLang="zh-CN" sz="2800" b="1" baseline="30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986"/>
                                        </p:tgtEl>
                                        <p:attrNameLst>
                                          <p:attrName>style.visibility</p:attrName>
                                        </p:attrNameLst>
                                      </p:cBhvr>
                                      <p:to>
                                        <p:strVal val="visible"/>
                                      </p:to>
                                    </p:set>
                                    <p:animEffect transition="in" filter="blinds(horizontal)">
                                      <p:cBhvr>
                                        <p:cTn id="7" dur="500"/>
                                        <p:tgtEl>
                                          <p:spTgt spid="4198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1987">
                                            <p:bg/>
                                          </p:spTgt>
                                        </p:tgtEl>
                                        <p:attrNameLst>
                                          <p:attrName>style.visibility</p:attrName>
                                        </p:attrNameLst>
                                      </p:cBhvr>
                                      <p:to>
                                        <p:strVal val="visible"/>
                                      </p:to>
                                    </p:set>
                                    <p:animEffect transition="in" filter="box(in)">
                                      <p:cBhvr>
                                        <p:cTn id="12" dur="500"/>
                                        <p:tgtEl>
                                          <p:spTgt spid="41987">
                                            <p:bg/>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1987">
                                            <p:txEl>
                                              <p:pRg st="0" end="0"/>
                                            </p:txEl>
                                          </p:spTgt>
                                        </p:tgtEl>
                                        <p:attrNameLst>
                                          <p:attrName>style.visibility</p:attrName>
                                        </p:attrNameLst>
                                      </p:cBhvr>
                                      <p:to>
                                        <p:strVal val="visible"/>
                                      </p:to>
                                    </p:set>
                                    <p:animEffect transition="in" filter="box(in)">
                                      <p:cBhvr>
                                        <p:cTn id="17" dur="500"/>
                                        <p:tgtEl>
                                          <p:spTgt spid="4198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7" grpId="0" animBg="1" build="p"/>
    </p:bldLst>
  </p:timing>
</p:sld>
</file>

<file path=ppt/tags/tag1.xml><?xml version="1.0" encoding="utf-8"?>
<p:tagLst xmlns:p="http://schemas.openxmlformats.org/presentationml/2006/main">
  <p:tag name="KSO_WM_UNIT_TABLE_BEAUTIFY" val="smartTable{dfd08535-2f01-4a74-bd43-f162b45cf7da}"/>
</p:tagLst>
</file>

<file path=ppt/tags/tag2.xml><?xml version="1.0" encoding="utf-8"?>
<p:tagLst xmlns:p="http://schemas.openxmlformats.org/presentationml/2006/main">
  <p:tag name="KSO_WM_UNIT_TABLE_BEAUTIFY" val="smartTable{8aecb9a4-72b3-4b95-960e-3cab8d337754}"/>
</p:tagLst>
</file>

<file path=ppt/tags/tag3.xml><?xml version="1.0" encoding="utf-8"?>
<p:tagLst xmlns:p="http://schemas.openxmlformats.org/presentationml/2006/main">
  <p:tag name="KSO_WM_UNIT_TABLE_BEAUTIFY" val="smartTable{d681b2ae-0a25-47c6-a903-909e7c59cf58}"/>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6215</Words>
  <Application>WPS 演示</Application>
  <PresentationFormat>宽屏</PresentationFormat>
  <Paragraphs>704</Paragraphs>
  <Slides>40</Slides>
  <Notes>5</Notes>
  <HiddenSlides>0</HiddenSlides>
  <MMClips>0</MMClips>
  <ScaleCrop>false</ScaleCrop>
  <HeadingPairs>
    <vt:vector size="6" baseType="variant">
      <vt:variant>
        <vt:lpstr>已用的字体</vt:lpstr>
      </vt:variant>
      <vt:variant>
        <vt:i4>25</vt:i4>
      </vt:variant>
      <vt:variant>
        <vt:lpstr>主题</vt:lpstr>
      </vt:variant>
      <vt:variant>
        <vt:i4>1</vt:i4>
      </vt:variant>
      <vt:variant>
        <vt:lpstr>幻灯片标题</vt:lpstr>
      </vt:variant>
      <vt:variant>
        <vt:i4>40</vt:i4>
      </vt:variant>
    </vt:vector>
  </HeadingPairs>
  <TitlesOfParts>
    <vt:vector size="66" baseType="lpstr">
      <vt:lpstr>Arial</vt:lpstr>
      <vt:lpstr>宋体</vt:lpstr>
      <vt:lpstr>Wingdings</vt:lpstr>
      <vt:lpstr>微软雅黑</vt:lpstr>
      <vt:lpstr>Comic Sans MS</vt:lpstr>
      <vt:lpstr>Garamond</vt:lpstr>
      <vt:lpstr>PMingLiU-ExtB</vt:lpstr>
      <vt:lpstr>Times New Roman</vt:lpstr>
      <vt:lpstr>Wingdings</vt:lpstr>
      <vt:lpstr>黑体</vt:lpstr>
      <vt:lpstr>楷体_GB2312</vt:lpstr>
      <vt:lpstr>新宋体</vt:lpstr>
      <vt:lpstr>Tahoma</vt:lpstr>
      <vt:lpstr>Arial Unicode MS</vt:lpstr>
      <vt:lpstr>Calibri Light</vt:lpstr>
      <vt:lpstr>Calibri</vt:lpstr>
      <vt:lpstr>仿宋_GB2312</vt:lpstr>
      <vt:lpstr>仿宋</vt:lpstr>
      <vt:lpstr>华文楷体</vt:lpstr>
      <vt:lpstr>华文隶书</vt:lpstr>
      <vt:lpstr>隶书</vt:lpstr>
      <vt:lpstr>华文琥珀</vt:lpstr>
      <vt:lpstr>隶书</vt:lpstr>
      <vt:lpstr>Verdana</vt:lpstr>
      <vt:lpstr>Symbol</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7.核外电子排布与原子半径</vt:lpstr>
      <vt:lpstr>PowerPoint 演示文稿</vt:lpstr>
      <vt:lpstr>9.等电子体原理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ch</cp:lastModifiedBy>
  <cp:revision>11</cp:revision>
  <dcterms:created xsi:type="dcterms:W3CDTF">2015-05-05T08:02:00Z</dcterms:created>
  <dcterms:modified xsi:type="dcterms:W3CDTF">2021-08-15T08:08:16Z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2052-11.1.0.10337</vt:lpwstr>
  </property>
  <property fmtid="{D5CDD505-2E9C-101B-9397-08002B2CF9AE}" pid="3" name="ICV">
    <vt:lpwstr>9C0F869AEC1843FF89772784D1439816</vt:lpwstr>
  </property>
</Properties>
</file>