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1012" r:id="rId3"/>
    <p:sldId id="996" r:id="rId5"/>
    <p:sldId id="980" r:id="rId6"/>
    <p:sldId id="998" r:id="rId7"/>
    <p:sldId id="997" r:id="rId8"/>
    <p:sldId id="978" r:id="rId9"/>
    <p:sldId id="1018" r:id="rId10"/>
    <p:sldId id="1014" r:id="rId11"/>
    <p:sldId id="984" r:id="rId12"/>
    <p:sldId id="986" r:id="rId13"/>
    <p:sldId id="987" r:id="rId14"/>
    <p:sldId id="988" r:id="rId15"/>
    <p:sldId id="1007" r:id="rId16"/>
    <p:sldId id="1008" r:id="rId17"/>
    <p:sldId id="1009" r:id="rId18"/>
    <p:sldId id="1015" r:id="rId19"/>
    <p:sldId id="1016" r:id="rId20"/>
    <p:sldId id="1017" r:id="rId21"/>
    <p:sldId id="1019" r:id="rId22"/>
    <p:sldId id="999" r:id="rId23"/>
    <p:sldId id="977" r:id="rId24"/>
  </p:sldIdLst>
  <p:sldSz cx="12192000" cy="6858000"/>
  <p:notesSz cx="7103745" cy="10234295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卢 政坤" initials="卢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3F5"/>
    <a:srgbClr val="648BAE"/>
    <a:srgbClr val="C1DEF6"/>
    <a:srgbClr val="B4DEFA"/>
    <a:srgbClr val="EA6E7E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5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21" y="72"/>
      </p:cViewPr>
      <p:guideLst>
        <p:guide orient="horz" pos="22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9" Type="http://schemas.openxmlformats.org/officeDocument/2006/relationships/tags" Target="tags/tag5.xml"/><Relationship Id="rId28" Type="http://schemas.openxmlformats.org/officeDocument/2006/relationships/commentAuthors" Target="commentAuthors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5" Type="http://schemas.openxmlformats.org/officeDocument/2006/relationships/image" Target="../media/image7.wmf"/><Relationship Id="rId4" Type="http://schemas.openxmlformats.org/officeDocument/2006/relationships/image" Target="../media/image6.emf"/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4" Type="http://schemas.openxmlformats.org/officeDocument/2006/relationships/image" Target="../media/image63.wmf"/><Relationship Id="rId3" Type="http://schemas.openxmlformats.org/officeDocument/2006/relationships/image" Target="../media/image62.wmf"/><Relationship Id="rId2" Type="http://schemas.openxmlformats.org/officeDocument/2006/relationships/image" Target="../media/image53.wmf"/><Relationship Id="rId1" Type="http://schemas.openxmlformats.org/officeDocument/2006/relationships/image" Target="../media/image6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5.emf"/><Relationship Id="rId1" Type="http://schemas.openxmlformats.org/officeDocument/2006/relationships/image" Target="../media/image64.emf"/></Relationships>
</file>

<file path=ppt/drawings/_rels/vmlDrawing12.vml.rels><?xml version="1.0" encoding="UTF-8" standalone="yes"?>
<Relationships xmlns="http://schemas.openxmlformats.org/package/2006/relationships"><Relationship Id="rId7" Type="http://schemas.openxmlformats.org/officeDocument/2006/relationships/image" Target="../media/image72.emf"/><Relationship Id="rId6" Type="http://schemas.openxmlformats.org/officeDocument/2006/relationships/image" Target="../media/image71.emf"/><Relationship Id="rId5" Type="http://schemas.openxmlformats.org/officeDocument/2006/relationships/image" Target="../media/image70.emf"/><Relationship Id="rId4" Type="http://schemas.openxmlformats.org/officeDocument/2006/relationships/image" Target="../media/image69.emf"/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14.vml.rels><?xml version="1.0" encoding="UTF-8" standalone="yes"?>
<Relationships xmlns="http://schemas.openxmlformats.org/package/2006/relationships"><Relationship Id="rId6" Type="http://schemas.openxmlformats.org/officeDocument/2006/relationships/image" Target="../media/image80.wmf"/><Relationship Id="rId5" Type="http://schemas.openxmlformats.org/officeDocument/2006/relationships/image" Target="../media/image79.wmf"/><Relationship Id="rId4" Type="http://schemas.openxmlformats.org/officeDocument/2006/relationships/image" Target="../media/image78.wmf"/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15.vml.rels><?xml version="1.0" encoding="UTF-8" standalone="yes"?>
<Relationships xmlns="http://schemas.openxmlformats.org/package/2006/relationships"><Relationship Id="rId6" Type="http://schemas.openxmlformats.org/officeDocument/2006/relationships/image" Target="../media/image83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16.vml.rels><?xml version="1.0" encoding="UTF-8" standalone="yes"?>
<Relationships xmlns="http://schemas.openxmlformats.org/package/2006/relationships"><Relationship Id="rId5" Type="http://schemas.openxmlformats.org/officeDocument/2006/relationships/image" Target="../media/image87.wmf"/><Relationship Id="rId4" Type="http://schemas.openxmlformats.org/officeDocument/2006/relationships/image" Target="../media/image86.wmf"/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77.wmf"/></Relationships>
</file>

<file path=ppt/drawings/_rels/vmlDrawing17.vml.rels><?xml version="1.0" encoding="UTF-8" standalone="yes"?>
<Relationships xmlns="http://schemas.openxmlformats.org/package/2006/relationships"><Relationship Id="rId5" Type="http://schemas.openxmlformats.org/officeDocument/2006/relationships/image" Target="../media/image92.wmf"/><Relationship Id="rId4" Type="http://schemas.openxmlformats.org/officeDocument/2006/relationships/image" Target="../media/image91.wmf"/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5.emf"/><Relationship Id="rId2" Type="http://schemas.openxmlformats.org/officeDocument/2006/relationships/image" Target="../media/image94.emf"/><Relationship Id="rId1" Type="http://schemas.openxmlformats.org/officeDocument/2006/relationships/image" Target="../media/image93.emf"/></Relationships>
</file>

<file path=ppt/drawings/_rels/vmlDrawing2.vml.rels><?xml version="1.0" encoding="UTF-8" standalone="yes"?>
<Relationships xmlns="http://schemas.openxmlformats.org/package/2006/relationships"><Relationship Id="rId9" Type="http://schemas.openxmlformats.org/officeDocument/2006/relationships/image" Target="../media/image16.wmf"/><Relationship Id="rId8" Type="http://schemas.openxmlformats.org/officeDocument/2006/relationships/image" Target="../media/image15.wmf"/><Relationship Id="rId7" Type="http://schemas.openxmlformats.org/officeDocument/2006/relationships/image" Target="../media/image14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3" Type="http://schemas.openxmlformats.org/officeDocument/2006/relationships/image" Target="../media/image20.wmf"/><Relationship Id="rId12" Type="http://schemas.openxmlformats.org/officeDocument/2006/relationships/image" Target="../media/image19.wmf"/><Relationship Id="rId11" Type="http://schemas.openxmlformats.org/officeDocument/2006/relationships/image" Target="../media/image18.wmf"/><Relationship Id="rId10" Type="http://schemas.openxmlformats.org/officeDocument/2006/relationships/image" Target="../media/image17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4.vml.rels><?xml version="1.0" encoding="UTF-8" standalone="yes"?>
<Relationships xmlns="http://schemas.openxmlformats.org/package/2006/relationships"><Relationship Id="rId9" Type="http://schemas.openxmlformats.org/officeDocument/2006/relationships/image" Target="../media/image32.wmf"/><Relationship Id="rId8" Type="http://schemas.openxmlformats.org/officeDocument/2006/relationships/image" Target="../media/image31.wmf"/><Relationship Id="rId7" Type="http://schemas.openxmlformats.org/officeDocument/2006/relationships/image" Target="../media/image30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1" Type="http://schemas.openxmlformats.org/officeDocument/2006/relationships/image" Target="../media/image34.wmf"/><Relationship Id="rId10" Type="http://schemas.openxmlformats.org/officeDocument/2006/relationships/image" Target="../media/image33.wmf"/><Relationship Id="rId1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5" Type="http://schemas.openxmlformats.org/officeDocument/2006/relationships/image" Target="../media/image43.wmf"/><Relationship Id="rId4" Type="http://schemas.openxmlformats.org/officeDocument/2006/relationships/image" Target="../media/image42.wmf"/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9" Type="http://schemas.openxmlformats.org/officeDocument/2006/relationships/image" Target="../media/image52.wmf"/><Relationship Id="rId8" Type="http://schemas.openxmlformats.org/officeDocument/2006/relationships/image" Target="../media/image51.wmf"/><Relationship Id="rId7" Type="http://schemas.openxmlformats.org/officeDocument/2006/relationships/image" Target="../media/image50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8.vml.rels><?xml version="1.0" encoding="UTF-8" standalone="yes"?>
<Relationships xmlns="http://schemas.openxmlformats.org/package/2006/relationships"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9.vml.rels><?xml version="1.0" encoding="UTF-8" standalone="yes"?>
<Relationships xmlns="http://schemas.openxmlformats.org/package/2006/relationships"><Relationship Id="rId4" Type="http://schemas.openxmlformats.org/officeDocument/2006/relationships/image" Target="../media/image60.wmf"/><Relationship Id="rId3" Type="http://schemas.openxmlformats.org/officeDocument/2006/relationships/image" Target="../media/image53.wmf"/><Relationship Id="rId2" Type="http://schemas.openxmlformats.org/officeDocument/2006/relationships/image" Target="../media/image55.wmf"/><Relationship Id="rId1" Type="http://schemas.openxmlformats.org/officeDocument/2006/relationships/image" Target="../media/image5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74650" y="685800"/>
            <a:ext cx="61087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变形公式、升幂降角、以及降幂升角需要板书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9BB78-1DA1-4E68-94D6-B5FC8CB589C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9287510" y="86360"/>
            <a:ext cx="209232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 userDrawn="1"/>
        </p:nvSpPr>
        <p:spPr>
          <a:xfrm>
            <a:off x="10010775" y="115570"/>
            <a:ext cx="19913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085149"/>
            <a:ext cx="7315200" cy="1307275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CE23-231B-4CFE-A76F-252AEF0EE01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536A5-DAEE-4F65-B2D5-30A7A77F84CB}" type="slidenum">
              <a:rPr lang="zh-CN" altLang="en-US" smtClean="0"/>
            </a:fld>
            <a:endParaRPr lang="zh-CN" altLang="en-US"/>
          </a:p>
        </p:txBody>
      </p:sp>
      <p:sp>
        <p:nvSpPr>
          <p:cNvPr id="9" name="副标题 2"/>
          <p:cNvSpPr>
            <a:spLocks noGrp="1"/>
          </p:cNvSpPr>
          <p:nvPr>
            <p:ph type="subTitle" idx="1"/>
          </p:nvPr>
        </p:nvSpPr>
        <p:spPr>
          <a:xfrm>
            <a:off x="838200" y="3392424"/>
            <a:ext cx="7315200" cy="75965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34FCE23-231B-4CFE-A76F-252AEF0EE01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F6536A5-DAEE-4F65-B2D5-30A7A77F84CB}" type="slidenum">
              <a:rPr lang="zh-CN" altLang="en-US" smtClean="0"/>
            </a:fld>
            <a:endParaRPr lang="zh-CN" altLang="en-US"/>
          </a:p>
        </p:txBody>
      </p:sp>
      <p:sp>
        <p:nvSpPr>
          <p:cNvPr id="1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2085149"/>
            <a:ext cx="7315200" cy="1307275"/>
          </a:xfrm>
        </p:spPr>
        <p:txBody>
          <a:bodyPr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再 见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10086975" y="57150"/>
            <a:ext cx="210502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10212070" y="116205"/>
            <a:ext cx="18554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232834" y="879475"/>
            <a:ext cx="11664951" cy="787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32834" y="1673225"/>
            <a:ext cx="5729817" cy="21542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65851" y="1673225"/>
            <a:ext cx="5731933" cy="21542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232834" y="3979864"/>
            <a:ext cx="5729817" cy="21542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65851" y="3979864"/>
            <a:ext cx="5731933" cy="21542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2834" y="879475"/>
            <a:ext cx="11664951" cy="787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32834" y="1673226"/>
            <a:ext cx="5729817" cy="44608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65851" y="1673225"/>
            <a:ext cx="5731933" cy="21542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65851" y="3979864"/>
            <a:ext cx="5731933" cy="21542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标题，文本与媒体剪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媒体占位符 3"/>
          <p:cNvSpPr>
            <a:spLocks noGrp="1"/>
          </p:cNvSpPr>
          <p:nvPr>
            <p:ph type="media"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1.png"/><Relationship Id="rId13" Type="http://schemas.openxmlformats.org/officeDocument/2006/relationships/image" Target="../media/image2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10146030" y="115570"/>
            <a:ext cx="2045970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10146030" y="145415"/>
            <a:ext cx="18846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3.bin"/><Relationship Id="rId8" Type="http://schemas.openxmlformats.org/officeDocument/2006/relationships/image" Target="../media/image56.wmf"/><Relationship Id="rId7" Type="http://schemas.openxmlformats.org/officeDocument/2006/relationships/oleObject" Target="../embeddings/oleObject72.bin"/><Relationship Id="rId6" Type="http://schemas.openxmlformats.org/officeDocument/2006/relationships/image" Target="../media/image55.wmf"/><Relationship Id="rId5" Type="http://schemas.openxmlformats.org/officeDocument/2006/relationships/oleObject" Target="../embeddings/oleObject71.bin"/><Relationship Id="rId4" Type="http://schemas.openxmlformats.org/officeDocument/2006/relationships/image" Target="../media/image54.wmf"/><Relationship Id="rId3" Type="http://schemas.openxmlformats.org/officeDocument/2006/relationships/oleObject" Target="../embeddings/oleObject70.bin"/><Relationship Id="rId2" Type="http://schemas.openxmlformats.org/officeDocument/2006/relationships/image" Target="../media/image53.wmf"/><Relationship Id="rId14" Type="http://schemas.openxmlformats.org/officeDocument/2006/relationships/vmlDrawing" Target="../drawings/vmlDrawing8.vml"/><Relationship Id="rId13" Type="http://schemas.openxmlformats.org/officeDocument/2006/relationships/slideLayout" Target="../slideLayouts/slideLayout6.xml"/><Relationship Id="rId12" Type="http://schemas.openxmlformats.org/officeDocument/2006/relationships/image" Target="../media/image58.wmf"/><Relationship Id="rId11" Type="http://schemas.openxmlformats.org/officeDocument/2006/relationships/oleObject" Target="../embeddings/oleObject74.bin"/><Relationship Id="rId10" Type="http://schemas.openxmlformats.org/officeDocument/2006/relationships/image" Target="../media/image57.wmf"/><Relationship Id="rId1" Type="http://schemas.openxmlformats.org/officeDocument/2006/relationships/oleObject" Target="../embeddings/oleObject69.bin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.xml"/><Relationship Id="rId8" Type="http://schemas.openxmlformats.org/officeDocument/2006/relationships/image" Target="../media/image60.wmf"/><Relationship Id="rId7" Type="http://schemas.openxmlformats.org/officeDocument/2006/relationships/oleObject" Target="../embeddings/oleObject78.bin"/><Relationship Id="rId6" Type="http://schemas.openxmlformats.org/officeDocument/2006/relationships/image" Target="../media/image53.wmf"/><Relationship Id="rId5" Type="http://schemas.openxmlformats.org/officeDocument/2006/relationships/oleObject" Target="../embeddings/oleObject77.bin"/><Relationship Id="rId4" Type="http://schemas.openxmlformats.org/officeDocument/2006/relationships/image" Target="../media/image55.wmf"/><Relationship Id="rId3" Type="http://schemas.openxmlformats.org/officeDocument/2006/relationships/oleObject" Target="../embeddings/oleObject76.bin"/><Relationship Id="rId2" Type="http://schemas.openxmlformats.org/officeDocument/2006/relationships/image" Target="../media/image59.wmf"/><Relationship Id="rId10" Type="http://schemas.openxmlformats.org/officeDocument/2006/relationships/vmlDrawing" Target="../drawings/vmlDrawing9.vml"/><Relationship Id="rId1" Type="http://schemas.openxmlformats.org/officeDocument/2006/relationships/oleObject" Target="../embeddings/oleObject75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.xml"/><Relationship Id="rId8" Type="http://schemas.openxmlformats.org/officeDocument/2006/relationships/image" Target="../media/image63.wmf"/><Relationship Id="rId7" Type="http://schemas.openxmlformats.org/officeDocument/2006/relationships/oleObject" Target="../embeddings/oleObject82.bin"/><Relationship Id="rId6" Type="http://schemas.openxmlformats.org/officeDocument/2006/relationships/image" Target="../media/image62.wmf"/><Relationship Id="rId5" Type="http://schemas.openxmlformats.org/officeDocument/2006/relationships/oleObject" Target="../embeddings/oleObject81.bin"/><Relationship Id="rId4" Type="http://schemas.openxmlformats.org/officeDocument/2006/relationships/image" Target="../media/image53.wmf"/><Relationship Id="rId3" Type="http://schemas.openxmlformats.org/officeDocument/2006/relationships/oleObject" Target="../embeddings/oleObject80.bin"/><Relationship Id="rId2" Type="http://schemas.openxmlformats.org/officeDocument/2006/relationships/image" Target="../media/image61.wmf"/><Relationship Id="rId10" Type="http://schemas.openxmlformats.org/officeDocument/2006/relationships/vmlDrawing" Target="../drawings/vmlDrawing10.vml"/><Relationship Id="rId1" Type="http://schemas.openxmlformats.org/officeDocument/2006/relationships/oleObject" Target="../embeddings/oleObject79.bin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.xml"/><Relationship Id="rId4" Type="http://schemas.openxmlformats.org/officeDocument/2006/relationships/image" Target="../media/image65.emf"/><Relationship Id="rId3" Type="http://schemas.openxmlformats.org/officeDocument/2006/relationships/oleObject" Target="../embeddings/oleObject84.bin"/><Relationship Id="rId2" Type="http://schemas.openxmlformats.org/officeDocument/2006/relationships/image" Target="../media/image64.emf"/><Relationship Id="rId1" Type="http://schemas.openxmlformats.org/officeDocument/2006/relationships/oleObject" Target="../embeddings/oleObject83.bin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9.bin"/><Relationship Id="rId8" Type="http://schemas.openxmlformats.org/officeDocument/2006/relationships/image" Target="../media/image69.emf"/><Relationship Id="rId7" Type="http://schemas.openxmlformats.org/officeDocument/2006/relationships/oleObject" Target="../embeddings/oleObject88.bin"/><Relationship Id="rId6" Type="http://schemas.openxmlformats.org/officeDocument/2006/relationships/image" Target="../media/image68.wmf"/><Relationship Id="rId5" Type="http://schemas.openxmlformats.org/officeDocument/2006/relationships/oleObject" Target="../embeddings/oleObject87.bin"/><Relationship Id="rId4" Type="http://schemas.openxmlformats.org/officeDocument/2006/relationships/image" Target="../media/image67.wmf"/><Relationship Id="rId3" Type="http://schemas.openxmlformats.org/officeDocument/2006/relationships/oleObject" Target="../embeddings/oleObject86.bin"/><Relationship Id="rId2" Type="http://schemas.openxmlformats.org/officeDocument/2006/relationships/image" Target="../media/image66.wmf"/><Relationship Id="rId16" Type="http://schemas.openxmlformats.org/officeDocument/2006/relationships/vmlDrawing" Target="../drawings/vmlDrawing12.vml"/><Relationship Id="rId15" Type="http://schemas.openxmlformats.org/officeDocument/2006/relationships/slideLayout" Target="../slideLayouts/slideLayout2.xml"/><Relationship Id="rId14" Type="http://schemas.openxmlformats.org/officeDocument/2006/relationships/image" Target="../media/image72.emf"/><Relationship Id="rId13" Type="http://schemas.openxmlformats.org/officeDocument/2006/relationships/oleObject" Target="../embeddings/oleObject91.bin"/><Relationship Id="rId12" Type="http://schemas.openxmlformats.org/officeDocument/2006/relationships/image" Target="../media/image71.emf"/><Relationship Id="rId11" Type="http://schemas.openxmlformats.org/officeDocument/2006/relationships/oleObject" Target="../embeddings/oleObject90.bin"/><Relationship Id="rId10" Type="http://schemas.openxmlformats.org/officeDocument/2006/relationships/image" Target="../media/image70.emf"/><Relationship Id="rId1" Type="http://schemas.openxmlformats.org/officeDocument/2006/relationships/oleObject" Target="../embeddings/oleObject85.bin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3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.xml"/><Relationship Id="rId4" Type="http://schemas.openxmlformats.org/officeDocument/2006/relationships/image" Target="../media/image74.wmf"/><Relationship Id="rId3" Type="http://schemas.openxmlformats.org/officeDocument/2006/relationships/oleObject" Target="../embeddings/oleObject93.bin"/><Relationship Id="rId2" Type="http://schemas.openxmlformats.org/officeDocument/2006/relationships/image" Target="../media/image73.wmf"/><Relationship Id="rId1" Type="http://schemas.openxmlformats.org/officeDocument/2006/relationships/oleObject" Target="../embeddings/oleObject92.bin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98.bin"/><Relationship Id="rId8" Type="http://schemas.openxmlformats.org/officeDocument/2006/relationships/image" Target="../media/image78.wmf"/><Relationship Id="rId7" Type="http://schemas.openxmlformats.org/officeDocument/2006/relationships/oleObject" Target="../embeddings/oleObject97.bin"/><Relationship Id="rId6" Type="http://schemas.openxmlformats.org/officeDocument/2006/relationships/image" Target="../media/image77.wmf"/><Relationship Id="rId5" Type="http://schemas.openxmlformats.org/officeDocument/2006/relationships/oleObject" Target="../embeddings/oleObject96.bin"/><Relationship Id="rId4" Type="http://schemas.openxmlformats.org/officeDocument/2006/relationships/image" Target="../media/image76.wmf"/><Relationship Id="rId3" Type="http://schemas.openxmlformats.org/officeDocument/2006/relationships/oleObject" Target="../embeddings/oleObject95.bin"/><Relationship Id="rId2" Type="http://schemas.openxmlformats.org/officeDocument/2006/relationships/image" Target="../media/image75.wmf"/><Relationship Id="rId14" Type="http://schemas.openxmlformats.org/officeDocument/2006/relationships/vmlDrawing" Target="../drawings/vmlDrawing14.vml"/><Relationship Id="rId13" Type="http://schemas.openxmlformats.org/officeDocument/2006/relationships/slideLayout" Target="../slideLayouts/slideLayout6.xml"/><Relationship Id="rId12" Type="http://schemas.openxmlformats.org/officeDocument/2006/relationships/image" Target="../media/image80.wmf"/><Relationship Id="rId11" Type="http://schemas.openxmlformats.org/officeDocument/2006/relationships/oleObject" Target="../embeddings/oleObject99.bin"/><Relationship Id="rId10" Type="http://schemas.openxmlformats.org/officeDocument/2006/relationships/image" Target="../media/image79.wmf"/><Relationship Id="rId1" Type="http://schemas.openxmlformats.org/officeDocument/2006/relationships/oleObject" Target="../embeddings/oleObject94.bin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04.bin"/><Relationship Id="rId8" Type="http://schemas.openxmlformats.org/officeDocument/2006/relationships/image" Target="../media/image81.wmf"/><Relationship Id="rId7" Type="http://schemas.openxmlformats.org/officeDocument/2006/relationships/oleObject" Target="../embeddings/oleObject103.bin"/><Relationship Id="rId6" Type="http://schemas.openxmlformats.org/officeDocument/2006/relationships/image" Target="../media/image77.wmf"/><Relationship Id="rId5" Type="http://schemas.openxmlformats.org/officeDocument/2006/relationships/oleObject" Target="../embeddings/oleObject102.bin"/><Relationship Id="rId4" Type="http://schemas.openxmlformats.org/officeDocument/2006/relationships/image" Target="../media/image76.wmf"/><Relationship Id="rId3" Type="http://schemas.openxmlformats.org/officeDocument/2006/relationships/oleObject" Target="../embeddings/oleObject101.bin"/><Relationship Id="rId2" Type="http://schemas.openxmlformats.org/officeDocument/2006/relationships/image" Target="../media/image75.wmf"/><Relationship Id="rId14" Type="http://schemas.openxmlformats.org/officeDocument/2006/relationships/vmlDrawing" Target="../drawings/vmlDrawing15.vml"/><Relationship Id="rId13" Type="http://schemas.openxmlformats.org/officeDocument/2006/relationships/slideLayout" Target="../slideLayouts/slideLayout6.xml"/><Relationship Id="rId12" Type="http://schemas.openxmlformats.org/officeDocument/2006/relationships/image" Target="../media/image83.wmf"/><Relationship Id="rId11" Type="http://schemas.openxmlformats.org/officeDocument/2006/relationships/oleObject" Target="../embeddings/oleObject105.bin"/><Relationship Id="rId10" Type="http://schemas.openxmlformats.org/officeDocument/2006/relationships/image" Target="../media/image82.wmf"/><Relationship Id="rId1" Type="http://schemas.openxmlformats.org/officeDocument/2006/relationships/oleObject" Target="../embeddings/oleObject100.bin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0.bin"/><Relationship Id="rId8" Type="http://schemas.openxmlformats.org/officeDocument/2006/relationships/image" Target="../media/image86.wmf"/><Relationship Id="rId7" Type="http://schemas.openxmlformats.org/officeDocument/2006/relationships/oleObject" Target="../embeddings/oleObject109.bin"/><Relationship Id="rId6" Type="http://schemas.openxmlformats.org/officeDocument/2006/relationships/image" Target="../media/image85.wmf"/><Relationship Id="rId5" Type="http://schemas.openxmlformats.org/officeDocument/2006/relationships/oleObject" Target="../embeddings/oleObject108.bin"/><Relationship Id="rId4" Type="http://schemas.openxmlformats.org/officeDocument/2006/relationships/image" Target="../media/image84.wmf"/><Relationship Id="rId3" Type="http://schemas.openxmlformats.org/officeDocument/2006/relationships/oleObject" Target="../embeddings/oleObject107.bin"/><Relationship Id="rId2" Type="http://schemas.openxmlformats.org/officeDocument/2006/relationships/image" Target="../media/image77.wmf"/><Relationship Id="rId12" Type="http://schemas.openxmlformats.org/officeDocument/2006/relationships/vmlDrawing" Target="../drawings/vmlDrawing16.vml"/><Relationship Id="rId11" Type="http://schemas.openxmlformats.org/officeDocument/2006/relationships/slideLayout" Target="../slideLayouts/slideLayout6.xml"/><Relationship Id="rId10" Type="http://schemas.openxmlformats.org/officeDocument/2006/relationships/image" Target="../media/image87.wmf"/><Relationship Id="rId1" Type="http://schemas.openxmlformats.org/officeDocument/2006/relationships/oleObject" Target="../embeddings/oleObject106.bin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5.bin"/><Relationship Id="rId8" Type="http://schemas.openxmlformats.org/officeDocument/2006/relationships/image" Target="../media/image91.wmf"/><Relationship Id="rId7" Type="http://schemas.openxmlformats.org/officeDocument/2006/relationships/oleObject" Target="../embeddings/oleObject114.bin"/><Relationship Id="rId6" Type="http://schemas.openxmlformats.org/officeDocument/2006/relationships/image" Target="../media/image90.wmf"/><Relationship Id="rId5" Type="http://schemas.openxmlformats.org/officeDocument/2006/relationships/oleObject" Target="../embeddings/oleObject113.bin"/><Relationship Id="rId4" Type="http://schemas.openxmlformats.org/officeDocument/2006/relationships/image" Target="../media/image89.wmf"/><Relationship Id="rId3" Type="http://schemas.openxmlformats.org/officeDocument/2006/relationships/oleObject" Target="../embeddings/oleObject112.bin"/><Relationship Id="rId2" Type="http://schemas.openxmlformats.org/officeDocument/2006/relationships/image" Target="../media/image88.wmf"/><Relationship Id="rId12" Type="http://schemas.openxmlformats.org/officeDocument/2006/relationships/vmlDrawing" Target="../drawings/vmlDrawing17.vml"/><Relationship Id="rId11" Type="http://schemas.openxmlformats.org/officeDocument/2006/relationships/slideLayout" Target="../slideLayouts/slideLayout6.xml"/><Relationship Id="rId10" Type="http://schemas.openxmlformats.org/officeDocument/2006/relationships/image" Target="../media/image92.wmf"/><Relationship Id="rId1" Type="http://schemas.openxmlformats.org/officeDocument/2006/relationships/oleObject" Target="../embeddings/oleObject111.bin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.bin"/><Relationship Id="rId8" Type="http://schemas.openxmlformats.org/officeDocument/2006/relationships/image" Target="../media/image5.emf"/><Relationship Id="rId7" Type="http://schemas.openxmlformats.org/officeDocument/2006/relationships/oleObject" Target="../embeddings/oleObject5.bin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Relationship Id="rId3" Type="http://schemas.openxmlformats.org/officeDocument/2006/relationships/oleObject" Target="../embeddings/oleObject2.bin"/><Relationship Id="rId2" Type="http://schemas.openxmlformats.org/officeDocument/2006/relationships/image" Target="../media/image3.wmf"/><Relationship Id="rId16" Type="http://schemas.openxmlformats.org/officeDocument/2006/relationships/vmlDrawing" Target="../drawings/vmlDrawing1.vml"/><Relationship Id="rId15" Type="http://schemas.openxmlformats.org/officeDocument/2006/relationships/slideLayout" Target="../slideLayouts/slideLayout2.xml"/><Relationship Id="rId14" Type="http://schemas.openxmlformats.org/officeDocument/2006/relationships/oleObject" Target="../embeddings/oleObject9.bin"/><Relationship Id="rId13" Type="http://schemas.openxmlformats.org/officeDocument/2006/relationships/oleObject" Target="../embeddings/oleObject8.bin"/><Relationship Id="rId12" Type="http://schemas.openxmlformats.org/officeDocument/2006/relationships/image" Target="../media/image7.wmf"/><Relationship Id="rId11" Type="http://schemas.openxmlformats.org/officeDocument/2006/relationships/oleObject" Target="../embeddings/oleObject7.bin"/><Relationship Id="rId10" Type="http://schemas.openxmlformats.org/officeDocument/2006/relationships/image" Target="../media/image6.emf"/><Relationship Id="rId1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8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95.emf"/><Relationship Id="rId5" Type="http://schemas.openxmlformats.org/officeDocument/2006/relationships/oleObject" Target="../embeddings/oleObject118.bin"/><Relationship Id="rId4" Type="http://schemas.openxmlformats.org/officeDocument/2006/relationships/image" Target="../media/image94.emf"/><Relationship Id="rId3" Type="http://schemas.openxmlformats.org/officeDocument/2006/relationships/oleObject" Target="../embeddings/oleObject117.bin"/><Relationship Id="rId2" Type="http://schemas.openxmlformats.org/officeDocument/2006/relationships/image" Target="../media/image93.emf"/><Relationship Id="rId1" Type="http://schemas.openxmlformats.org/officeDocument/2006/relationships/oleObject" Target="../embeddings/oleObject116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96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4.bin"/><Relationship Id="rId8" Type="http://schemas.openxmlformats.org/officeDocument/2006/relationships/image" Target="../media/image11.wmf"/><Relationship Id="rId7" Type="http://schemas.openxmlformats.org/officeDocument/2006/relationships/oleObject" Target="../embeddings/oleObject13.bin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2.bin"/><Relationship Id="rId44" Type="http://schemas.openxmlformats.org/officeDocument/2006/relationships/vmlDrawing" Target="../drawings/vmlDrawing2.vml"/><Relationship Id="rId43" Type="http://schemas.openxmlformats.org/officeDocument/2006/relationships/slideLayout" Target="../slideLayouts/slideLayout6.xml"/><Relationship Id="rId42" Type="http://schemas.openxmlformats.org/officeDocument/2006/relationships/image" Target="../media/image20.wmf"/><Relationship Id="rId41" Type="http://schemas.openxmlformats.org/officeDocument/2006/relationships/oleObject" Target="../embeddings/oleObject38.bin"/><Relationship Id="rId40" Type="http://schemas.openxmlformats.org/officeDocument/2006/relationships/image" Target="../media/image19.wmf"/><Relationship Id="rId4" Type="http://schemas.openxmlformats.org/officeDocument/2006/relationships/image" Target="../media/image9.wmf"/><Relationship Id="rId39" Type="http://schemas.openxmlformats.org/officeDocument/2006/relationships/oleObject" Target="../embeddings/oleObject37.bin"/><Relationship Id="rId38" Type="http://schemas.openxmlformats.org/officeDocument/2006/relationships/image" Target="../media/image18.wmf"/><Relationship Id="rId37" Type="http://schemas.openxmlformats.org/officeDocument/2006/relationships/oleObject" Target="../embeddings/oleObject36.bin"/><Relationship Id="rId36" Type="http://schemas.openxmlformats.org/officeDocument/2006/relationships/image" Target="../media/image17.wmf"/><Relationship Id="rId35" Type="http://schemas.openxmlformats.org/officeDocument/2006/relationships/oleObject" Target="../embeddings/oleObject35.bin"/><Relationship Id="rId34" Type="http://schemas.openxmlformats.org/officeDocument/2006/relationships/image" Target="../media/image16.wmf"/><Relationship Id="rId33" Type="http://schemas.openxmlformats.org/officeDocument/2006/relationships/oleObject" Target="../embeddings/oleObject34.bin"/><Relationship Id="rId32" Type="http://schemas.openxmlformats.org/officeDocument/2006/relationships/image" Target="../media/image15.wmf"/><Relationship Id="rId31" Type="http://schemas.openxmlformats.org/officeDocument/2006/relationships/oleObject" Target="../embeddings/oleObject33.bin"/><Relationship Id="rId30" Type="http://schemas.openxmlformats.org/officeDocument/2006/relationships/oleObject" Target="../embeddings/oleObject32.bin"/><Relationship Id="rId3" Type="http://schemas.openxmlformats.org/officeDocument/2006/relationships/oleObject" Target="../embeddings/oleObject11.bin"/><Relationship Id="rId29" Type="http://schemas.openxmlformats.org/officeDocument/2006/relationships/oleObject" Target="../embeddings/oleObject31.bin"/><Relationship Id="rId28" Type="http://schemas.openxmlformats.org/officeDocument/2006/relationships/oleObject" Target="../embeddings/oleObject30.bin"/><Relationship Id="rId27" Type="http://schemas.openxmlformats.org/officeDocument/2006/relationships/oleObject" Target="../embeddings/oleObject29.bin"/><Relationship Id="rId26" Type="http://schemas.openxmlformats.org/officeDocument/2006/relationships/oleObject" Target="../embeddings/oleObject28.bin"/><Relationship Id="rId25" Type="http://schemas.openxmlformats.org/officeDocument/2006/relationships/oleObject" Target="../embeddings/oleObject27.bin"/><Relationship Id="rId24" Type="http://schemas.openxmlformats.org/officeDocument/2006/relationships/oleObject" Target="../embeddings/oleObject26.bin"/><Relationship Id="rId23" Type="http://schemas.openxmlformats.org/officeDocument/2006/relationships/oleObject" Target="../embeddings/oleObject25.bin"/><Relationship Id="rId22" Type="http://schemas.openxmlformats.org/officeDocument/2006/relationships/image" Target="../media/image14.wmf"/><Relationship Id="rId21" Type="http://schemas.openxmlformats.org/officeDocument/2006/relationships/oleObject" Target="../embeddings/oleObject24.bin"/><Relationship Id="rId20" Type="http://schemas.openxmlformats.org/officeDocument/2006/relationships/oleObject" Target="../embeddings/oleObject23.bin"/><Relationship Id="rId2" Type="http://schemas.openxmlformats.org/officeDocument/2006/relationships/image" Target="../media/image8.wmf"/><Relationship Id="rId19" Type="http://schemas.openxmlformats.org/officeDocument/2006/relationships/oleObject" Target="../embeddings/oleObject22.bin"/><Relationship Id="rId18" Type="http://schemas.openxmlformats.org/officeDocument/2006/relationships/oleObject" Target="../embeddings/oleObject21.bin"/><Relationship Id="rId17" Type="http://schemas.openxmlformats.org/officeDocument/2006/relationships/oleObject" Target="../embeddings/oleObject20.bin"/><Relationship Id="rId16" Type="http://schemas.openxmlformats.org/officeDocument/2006/relationships/oleObject" Target="../embeddings/oleObject19.bin"/><Relationship Id="rId15" Type="http://schemas.openxmlformats.org/officeDocument/2006/relationships/oleObject" Target="../embeddings/oleObject18.bin"/><Relationship Id="rId14" Type="http://schemas.openxmlformats.org/officeDocument/2006/relationships/oleObject" Target="../embeddings/oleObject17.bin"/><Relationship Id="rId13" Type="http://schemas.openxmlformats.org/officeDocument/2006/relationships/oleObject" Target="../embeddings/oleObject16.bin"/><Relationship Id="rId12" Type="http://schemas.openxmlformats.org/officeDocument/2006/relationships/image" Target="../media/image13.wmf"/><Relationship Id="rId11" Type="http://schemas.openxmlformats.org/officeDocument/2006/relationships/oleObject" Target="../embeddings/oleObject15.bin"/><Relationship Id="rId10" Type="http://schemas.openxmlformats.org/officeDocument/2006/relationships/image" Target="../media/image12.wmf"/><Relationship Id="rId1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3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22.emf"/><Relationship Id="rId3" Type="http://schemas.openxmlformats.org/officeDocument/2006/relationships/oleObject" Target="../embeddings/oleObject40.bin"/><Relationship Id="rId2" Type="http://schemas.openxmlformats.org/officeDocument/2006/relationships/image" Target="../media/image21.emf"/><Relationship Id="rId1" Type="http://schemas.openxmlformats.org/officeDocument/2006/relationships/oleObject" Target="../embeddings/oleObject39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6.bin"/><Relationship Id="rId8" Type="http://schemas.openxmlformats.org/officeDocument/2006/relationships/image" Target="../media/image27.wmf"/><Relationship Id="rId7" Type="http://schemas.openxmlformats.org/officeDocument/2006/relationships/oleObject" Target="../embeddings/oleObject45.bin"/><Relationship Id="rId6" Type="http://schemas.openxmlformats.org/officeDocument/2006/relationships/image" Target="../media/image26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25.wmf"/><Relationship Id="rId3" Type="http://schemas.openxmlformats.org/officeDocument/2006/relationships/oleObject" Target="../embeddings/oleObject43.bin"/><Relationship Id="rId25" Type="http://schemas.openxmlformats.org/officeDocument/2006/relationships/vmlDrawing" Target="../drawings/vmlDrawing4.vml"/><Relationship Id="rId24" Type="http://schemas.openxmlformats.org/officeDocument/2006/relationships/slideLayout" Target="../slideLayouts/slideLayout2.xml"/><Relationship Id="rId23" Type="http://schemas.openxmlformats.org/officeDocument/2006/relationships/image" Target="../media/image34.wmf"/><Relationship Id="rId22" Type="http://schemas.openxmlformats.org/officeDocument/2006/relationships/oleObject" Target="../embeddings/oleObject53.bin"/><Relationship Id="rId21" Type="http://schemas.openxmlformats.org/officeDocument/2006/relationships/image" Target="../media/image33.wmf"/><Relationship Id="rId20" Type="http://schemas.openxmlformats.org/officeDocument/2006/relationships/oleObject" Target="../embeddings/oleObject52.bin"/><Relationship Id="rId2" Type="http://schemas.openxmlformats.org/officeDocument/2006/relationships/image" Target="../media/image24.wmf"/><Relationship Id="rId19" Type="http://schemas.openxmlformats.org/officeDocument/2006/relationships/image" Target="../media/image32.wmf"/><Relationship Id="rId18" Type="http://schemas.openxmlformats.org/officeDocument/2006/relationships/oleObject" Target="../embeddings/oleObject51.bin"/><Relationship Id="rId17" Type="http://schemas.openxmlformats.org/officeDocument/2006/relationships/oleObject" Target="../embeddings/oleObject50.bin"/><Relationship Id="rId16" Type="http://schemas.openxmlformats.org/officeDocument/2006/relationships/image" Target="../media/image31.wmf"/><Relationship Id="rId15" Type="http://schemas.openxmlformats.org/officeDocument/2006/relationships/oleObject" Target="../embeddings/oleObject49.bin"/><Relationship Id="rId14" Type="http://schemas.openxmlformats.org/officeDocument/2006/relationships/image" Target="../media/image30.wmf"/><Relationship Id="rId13" Type="http://schemas.openxmlformats.org/officeDocument/2006/relationships/oleObject" Target="../embeddings/oleObject48.bin"/><Relationship Id="rId12" Type="http://schemas.openxmlformats.org/officeDocument/2006/relationships/image" Target="../media/image29.wmf"/><Relationship Id="rId11" Type="http://schemas.openxmlformats.org/officeDocument/2006/relationships/oleObject" Target="../embeddings/oleObject47.bin"/><Relationship Id="rId10" Type="http://schemas.openxmlformats.org/officeDocument/2006/relationships/image" Target="../media/image28.wmf"/><Relationship Id="rId1" Type="http://schemas.openxmlformats.org/officeDocument/2006/relationships/oleObject" Target="../embeddings/oleObject42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vmlDrawing" Target="../drawings/vmlDrawing5.vml"/><Relationship Id="rId7" Type="http://schemas.openxmlformats.org/officeDocument/2006/relationships/slideLayout" Target="../slideLayouts/slideLayout6.x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38.png"/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9.bin"/><Relationship Id="rId8" Type="http://schemas.openxmlformats.org/officeDocument/2006/relationships/image" Target="../media/image42.wmf"/><Relationship Id="rId7" Type="http://schemas.openxmlformats.org/officeDocument/2006/relationships/oleObject" Target="../embeddings/oleObject58.bin"/><Relationship Id="rId6" Type="http://schemas.openxmlformats.org/officeDocument/2006/relationships/image" Target="../media/image41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40.wmf"/><Relationship Id="rId3" Type="http://schemas.openxmlformats.org/officeDocument/2006/relationships/oleObject" Target="../embeddings/oleObject56.bin"/><Relationship Id="rId2" Type="http://schemas.openxmlformats.org/officeDocument/2006/relationships/image" Target="../media/image39.wmf"/><Relationship Id="rId13" Type="http://schemas.openxmlformats.org/officeDocument/2006/relationships/vmlDrawing" Target="../drawings/vmlDrawing6.vml"/><Relationship Id="rId12" Type="http://schemas.openxmlformats.org/officeDocument/2006/relationships/slideLayout" Target="../slideLayouts/slideLayout6.xml"/><Relationship Id="rId11" Type="http://schemas.openxmlformats.org/officeDocument/2006/relationships/tags" Target="../tags/tag1.xml"/><Relationship Id="rId10" Type="http://schemas.openxmlformats.org/officeDocument/2006/relationships/image" Target="../media/image43.wmf"/><Relationship Id="rId1" Type="http://schemas.openxmlformats.org/officeDocument/2006/relationships/oleObject" Target="../embeddings/oleObject55.bin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4.bin"/><Relationship Id="rId8" Type="http://schemas.openxmlformats.org/officeDocument/2006/relationships/image" Target="../media/image47.wmf"/><Relationship Id="rId7" Type="http://schemas.openxmlformats.org/officeDocument/2006/relationships/oleObject" Target="../embeddings/oleObject63.bin"/><Relationship Id="rId6" Type="http://schemas.openxmlformats.org/officeDocument/2006/relationships/image" Target="../media/image46.wmf"/><Relationship Id="rId5" Type="http://schemas.openxmlformats.org/officeDocument/2006/relationships/oleObject" Target="../embeddings/oleObject62.bin"/><Relationship Id="rId4" Type="http://schemas.openxmlformats.org/officeDocument/2006/relationships/image" Target="../media/image45.wmf"/><Relationship Id="rId3" Type="http://schemas.openxmlformats.org/officeDocument/2006/relationships/oleObject" Target="../embeddings/oleObject61.bin"/><Relationship Id="rId21" Type="http://schemas.openxmlformats.org/officeDocument/2006/relationships/vmlDrawing" Target="../drawings/vmlDrawing7.vml"/><Relationship Id="rId20" Type="http://schemas.openxmlformats.org/officeDocument/2006/relationships/slideLayout" Target="../slideLayouts/slideLayout6.xml"/><Relationship Id="rId2" Type="http://schemas.openxmlformats.org/officeDocument/2006/relationships/image" Target="../media/image44.wmf"/><Relationship Id="rId19" Type="http://schemas.openxmlformats.org/officeDocument/2006/relationships/tags" Target="../tags/tag2.xml"/><Relationship Id="rId18" Type="http://schemas.openxmlformats.org/officeDocument/2006/relationships/image" Target="../media/image52.wmf"/><Relationship Id="rId17" Type="http://schemas.openxmlformats.org/officeDocument/2006/relationships/oleObject" Target="../embeddings/oleObject68.bin"/><Relationship Id="rId16" Type="http://schemas.openxmlformats.org/officeDocument/2006/relationships/image" Target="../media/image51.wmf"/><Relationship Id="rId15" Type="http://schemas.openxmlformats.org/officeDocument/2006/relationships/oleObject" Target="../embeddings/oleObject67.bin"/><Relationship Id="rId14" Type="http://schemas.openxmlformats.org/officeDocument/2006/relationships/image" Target="../media/image50.wmf"/><Relationship Id="rId13" Type="http://schemas.openxmlformats.org/officeDocument/2006/relationships/oleObject" Target="../embeddings/oleObject66.bin"/><Relationship Id="rId12" Type="http://schemas.openxmlformats.org/officeDocument/2006/relationships/image" Target="../media/image49.wmf"/><Relationship Id="rId11" Type="http://schemas.openxmlformats.org/officeDocument/2006/relationships/oleObject" Target="../embeddings/oleObject65.bin"/><Relationship Id="rId10" Type="http://schemas.openxmlformats.org/officeDocument/2006/relationships/image" Target="../media/image48.wmf"/><Relationship Id="rId1" Type="http://schemas.openxmlformats.org/officeDocument/2006/relationships/oleObject" Target="../embeddings/oleObject6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495391" y="862301"/>
            <a:ext cx="5191409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zh-CN" sz="4800" b="1" kern="1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</a:t>
            </a:r>
            <a:r>
              <a:rPr lang="en-US" altLang="zh-CN" sz="4800" b="1" kern="1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zh-CN" sz="4800" b="1" kern="1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章</a:t>
            </a:r>
            <a:r>
              <a:rPr lang="en-US" altLang="zh-CN" sz="4800" b="1" kern="1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4800" b="1" kern="100" smtClean="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4800" b="1" kern="100" smtClean="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三角函数</a:t>
            </a:r>
            <a:endParaRPr lang="zh-CN" altLang="zh-CN" sz="1865" kern="100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21031" y="104625"/>
            <a:ext cx="327469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z="1600" b="1" kern="100">
                <a:solidFill>
                  <a:srgbClr val="FF505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人教</a:t>
            </a:r>
            <a:r>
              <a:rPr lang="en-US" altLang="zh-CN" sz="1600" b="1" kern="100">
                <a:solidFill>
                  <a:srgbClr val="FF505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</a:t>
            </a:r>
            <a:r>
              <a:rPr lang="zh-CN" altLang="en-US" sz="1600" b="1" kern="100">
                <a:solidFill>
                  <a:srgbClr val="FF505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版</a:t>
            </a:r>
            <a:r>
              <a:rPr lang="en-US" altLang="zh-CN" sz="1600" b="1" kern="100">
                <a:solidFill>
                  <a:srgbClr val="FF5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2019</a:t>
            </a:r>
            <a:r>
              <a:rPr lang="zh-CN" altLang="en-US" sz="1600" b="1" kern="100">
                <a:solidFill>
                  <a:srgbClr val="FF505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高中数学必修第一册</a:t>
            </a:r>
            <a:endParaRPr lang="zh-CN" altLang="zh-CN" sz="1600" b="1" kern="100">
              <a:solidFill>
                <a:srgbClr val="FF5050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文本框 4"/>
          <p:cNvSpPr txBox="1"/>
          <p:nvPr/>
        </p:nvSpPr>
        <p:spPr>
          <a:xfrm>
            <a:off x="2997200" y="2564765"/>
            <a:ext cx="7089775" cy="1198880"/>
          </a:xfrm>
          <a:prstGeom prst="rect">
            <a:avLst/>
          </a:prstGeom>
          <a:solidFill>
            <a:srgbClr val="FFFF00">
              <a:alpha val="15000"/>
            </a:srgbClr>
          </a:solidFill>
          <a:ln w="9525">
            <a:noFill/>
          </a:ln>
          <a:effectLst>
            <a:glow rad="228600">
              <a:srgbClr val="FFFF00">
                <a:alpha val="40000"/>
              </a:srgbClr>
            </a:glow>
            <a:reflection blurRad="38100" stA="90000" endA="300" endPos="55500" dist="355600" dir="5400000" sy="-100000" algn="bl" rotWithShape="0"/>
          </a:effectLst>
        </p:spPr>
        <p:txBody>
          <a:bodyPr wrap="square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sz="36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5.5.1 两角和与差的正弦、余弦和正切公式（第</a:t>
            </a:r>
            <a:r>
              <a:rPr lang="zh-CN" sz="36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三</a:t>
            </a:r>
            <a:r>
              <a:rPr sz="36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课时）</a:t>
            </a:r>
            <a:endParaRPr sz="36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5902920" y="1099736"/>
          <a:ext cx="266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Equation" r:id="rId1" imgW="6400800" imgH="20116800" progId="Equation.DSMT4">
                  <p:embed/>
                </p:oleObj>
              </mc:Choice>
              <mc:Fallback>
                <p:oleObj name="Equation" r:id="rId1" imgW="64008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902920" y="1099736"/>
                        <a:ext cx="2667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3489777" y="3073233"/>
          <a:ext cx="6756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Equation" r:id="rId3" imgW="162153600" imgH="20116800" progId="Equation.DSMT4">
                  <p:embed/>
                </p:oleObj>
              </mc:Choice>
              <mc:Fallback>
                <p:oleObj name="Equation" r:id="rId3" imgW="1621536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489777" y="3073233"/>
                        <a:ext cx="6756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3489777" y="3998923"/>
          <a:ext cx="3505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Equation" r:id="rId5" imgW="84124800" imgH="20116800" progId="Equation.DSMT4">
                  <p:embed/>
                </p:oleObj>
              </mc:Choice>
              <mc:Fallback>
                <p:oleObj name="Equation" r:id="rId5" imgW="841248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489777" y="3998923"/>
                        <a:ext cx="35052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3489777" y="4886113"/>
          <a:ext cx="6248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Equation" r:id="rId7" imgW="149961600" imgH="20116800" progId="Equation.DSMT4">
                  <p:embed/>
                </p:oleObj>
              </mc:Choice>
              <mc:Fallback>
                <p:oleObj name="Equation" r:id="rId7" imgW="1499616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489777" y="4886113"/>
                        <a:ext cx="6248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6" name="Object 12"/>
          <p:cNvGraphicFramePr>
            <a:graphicFrameLocks noChangeAspect="1"/>
          </p:cNvGraphicFramePr>
          <p:nvPr/>
        </p:nvGraphicFramePr>
        <p:xfrm>
          <a:off x="3489777" y="5792554"/>
          <a:ext cx="6337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Equation" r:id="rId9" imgW="152095200" imgH="20116800" progId="Equation.DSMT4">
                  <p:embed/>
                </p:oleObj>
              </mc:Choice>
              <mc:Fallback>
                <p:oleObj name="Equation" r:id="rId9" imgW="1520952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489777" y="5792554"/>
                        <a:ext cx="63373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TextBox 19"/>
          <p:cNvSpPr txBox="1"/>
          <p:nvPr/>
        </p:nvSpPr>
        <p:spPr>
          <a:xfrm>
            <a:off x="1179407" y="1106181"/>
            <a:ext cx="11012593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例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6        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在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△</a:t>
            </a:r>
            <a:r>
              <a:rPr lang="en-US" sz="2800" i="1">
                <a:latin typeface="Times New Roman" panose="02020603050405020304" pitchFamily="18" charset="0"/>
                <a:ea typeface="黑体" panose="02010609060101010101" charset="-122"/>
              </a:rPr>
              <a:t>ABC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中，</a:t>
            </a:r>
            <a:r>
              <a:rPr lang="en-US" sz="2800" err="1">
                <a:latin typeface="Times New Roman" panose="02020603050405020304" pitchFamily="18" charset="0"/>
                <a:ea typeface="黑体" panose="02010609060101010101" charset="-122"/>
              </a:rPr>
              <a:t>cos </a:t>
            </a:r>
            <a:r>
              <a:rPr lang="en-US" sz="2800" i="1">
                <a:latin typeface="Times New Roman" panose="02020603050405020304" pitchFamily="18" charset="0"/>
                <a:ea typeface="黑体" panose="02010609060101010101" charset="-122"/>
              </a:rPr>
              <a:t>A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＝   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，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tan </a:t>
            </a:r>
            <a:r>
              <a:rPr lang="en-US" sz="2800" i="1">
                <a:latin typeface="Times New Roman" panose="02020603050405020304" pitchFamily="18" charset="0"/>
                <a:ea typeface="黑体" panose="02010609060101010101" charset="-122"/>
              </a:rPr>
              <a:t>B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＝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，求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tan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（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2</a:t>
            </a:r>
            <a:r>
              <a:rPr lang="en-US" sz="2800" i="1">
                <a:latin typeface="Times New Roman" panose="02020603050405020304" pitchFamily="18" charset="0"/>
                <a:ea typeface="黑体" panose="02010609060101010101" charset="-122"/>
              </a:rPr>
              <a:t>A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＋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2</a:t>
            </a:r>
            <a:r>
              <a:rPr lang="en-US" sz="2800" i="1">
                <a:latin typeface="Times New Roman" panose="02020603050405020304" pitchFamily="18" charset="0"/>
                <a:ea typeface="黑体" panose="02010609060101010101" charset="-122"/>
              </a:rPr>
              <a:t>B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）的值．</a:t>
            </a:r>
            <a:endParaRPr lang="zh-CN" altLang="en-US" sz="28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469564" y="2102752"/>
            <a:ext cx="11186630" cy="4567555"/>
            <a:chOff x="469564" y="2102752"/>
            <a:chExt cx="11186630" cy="4567555"/>
          </a:xfrm>
        </p:grpSpPr>
        <p:grpSp>
          <p:nvGrpSpPr>
            <p:cNvPr id="21" name="组合 20"/>
            <p:cNvGrpSpPr/>
            <p:nvPr/>
          </p:nvGrpSpPr>
          <p:grpSpPr>
            <a:xfrm>
              <a:off x="593152" y="2224088"/>
              <a:ext cx="8415369" cy="838200"/>
              <a:chOff x="593152" y="2224088"/>
              <a:chExt cx="8415369" cy="838200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593152" y="2347299"/>
                <a:ext cx="305724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>
                    <a:solidFill>
                      <a:srgbClr val="0000CC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解：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（</a:t>
                </a:r>
                <a:r>
                  <a:rPr lang="en-US" altLang="zh-CN" sz="2800">
                    <a:latin typeface="Times New Roman" panose="02020603050405020304" pitchFamily="18" charset="0"/>
                    <a:ea typeface="黑体" panose="02010609060101010101" charset="-122"/>
                  </a:rPr>
                  <a:t>3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）</a:t>
                </a:r>
                <a:r>
                  <a:rPr lang="zh-CN" altLang="en-US" sz="2800">
                    <a:solidFill>
                      <a:srgbClr val="FF0000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解法</a:t>
                </a:r>
                <a:r>
                  <a:rPr lang="en-US" sz="2800">
                    <a:solidFill>
                      <a:srgbClr val="FF0000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1</a:t>
                </a:r>
                <a:r>
                  <a:rPr lang="zh-CN" altLang="en-US" sz="2800">
                    <a:solidFill>
                      <a:srgbClr val="FF0000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：</a:t>
                </a:r>
                <a:endParaRPr lang="zh-CN" altLang="en-US" sz="280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graphicFrame>
            <p:nvGraphicFramePr>
              <p:cNvPr id="6152" name="Object 8"/>
              <p:cNvGraphicFramePr>
                <a:graphicFrameLocks noChangeAspect="1"/>
              </p:cNvGraphicFramePr>
              <p:nvPr/>
            </p:nvGraphicFramePr>
            <p:xfrm>
              <a:off x="3484021" y="2224088"/>
              <a:ext cx="5524500" cy="838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06" name="Equation" r:id="rId11" imgW="132588000" imgH="20116800" progId="Equation.DSMT4">
                      <p:embed/>
                    </p:oleObj>
                  </mc:Choice>
                  <mc:Fallback>
                    <p:oleObj name="Equation" r:id="rId11" imgW="132588000" imgH="201168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3484021" y="2224088"/>
                            <a:ext cx="5524500" cy="8382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3" name="圆角矩形 22"/>
            <p:cNvSpPr/>
            <p:nvPr/>
          </p:nvSpPr>
          <p:spPr>
            <a:xfrm>
              <a:off x="469564" y="2102752"/>
              <a:ext cx="11186630" cy="4567555"/>
            </a:xfrm>
            <a:prstGeom prst="roundRect">
              <a:avLst>
                <a:gd name="adj" fmla="val 4351"/>
              </a:avLst>
            </a:prstGeom>
            <a:noFill/>
            <a:ln w="25400" cmpd="thickThin"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extBox 34"/>
          <p:cNvSpPr txBox="1"/>
          <p:nvPr/>
        </p:nvSpPr>
        <p:spPr>
          <a:xfrm>
            <a:off x="89869" y="-87"/>
            <a:ext cx="19304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200" b="1" spc="225" smtClean="0">
                <a:solidFill>
                  <a:srgbClr val="002060"/>
                </a:solidFill>
                <a:latin typeface="方正兰亭细黑_GBK" pitchFamily="2" charset="-122"/>
                <a:ea typeface="方正兰亭细黑_GBK" pitchFamily="2" charset="-122"/>
              </a:rPr>
              <a:t>典型例题</a:t>
            </a:r>
            <a:endParaRPr lang="zh-CN" altLang="en-US" sz="3200" b="1" spc="225" smtClean="0">
              <a:solidFill>
                <a:srgbClr val="00206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3489777" y="3236858"/>
          <a:ext cx="6756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Equation" r:id="rId1" imgW="162153600" imgH="20116800" progId="Equation.DSMT4">
                  <p:embed/>
                </p:oleObj>
              </mc:Choice>
              <mc:Fallback>
                <p:oleObj name="Equation" r:id="rId1" imgW="1621536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489777" y="3236858"/>
                        <a:ext cx="6756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3489777" y="4451298"/>
          <a:ext cx="3505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Equation" r:id="rId3" imgW="84124800" imgH="20116800" progId="Equation.DSMT4">
                  <p:embed/>
                </p:oleObj>
              </mc:Choice>
              <mc:Fallback>
                <p:oleObj name="Equation" r:id="rId3" imgW="841248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489777" y="4451298"/>
                        <a:ext cx="35052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5902920" y="1099736"/>
          <a:ext cx="266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Equation" r:id="rId5" imgW="6400800" imgH="20116800" progId="Equation.DSMT4">
                  <p:embed/>
                </p:oleObj>
              </mc:Choice>
              <mc:Fallback>
                <p:oleObj name="Equation" r:id="rId5" imgW="64008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902920" y="1099736"/>
                        <a:ext cx="2667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9"/>
          <p:cNvSpPr txBox="1"/>
          <p:nvPr/>
        </p:nvSpPr>
        <p:spPr>
          <a:xfrm>
            <a:off x="1179407" y="1106181"/>
            <a:ext cx="11012593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例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6        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在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△</a:t>
            </a:r>
            <a:r>
              <a:rPr lang="en-US" sz="2800" i="1">
                <a:latin typeface="Times New Roman" panose="02020603050405020304" pitchFamily="18" charset="0"/>
                <a:ea typeface="黑体" panose="02010609060101010101" charset="-122"/>
              </a:rPr>
              <a:t>ABC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中，</a:t>
            </a:r>
            <a:r>
              <a:rPr lang="en-US" sz="2800" err="1">
                <a:latin typeface="Times New Roman" panose="02020603050405020304" pitchFamily="18" charset="0"/>
                <a:ea typeface="黑体" panose="02010609060101010101" charset="-122"/>
              </a:rPr>
              <a:t>cos </a:t>
            </a:r>
            <a:r>
              <a:rPr lang="en-US" sz="2800" i="1">
                <a:latin typeface="Times New Roman" panose="02020603050405020304" pitchFamily="18" charset="0"/>
                <a:ea typeface="黑体" panose="02010609060101010101" charset="-122"/>
              </a:rPr>
              <a:t>A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＝   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，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tan </a:t>
            </a:r>
            <a:r>
              <a:rPr lang="en-US" sz="2800" i="1">
                <a:latin typeface="Times New Roman" panose="02020603050405020304" pitchFamily="18" charset="0"/>
                <a:ea typeface="黑体" panose="02010609060101010101" charset="-122"/>
              </a:rPr>
              <a:t>B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＝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，求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tan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（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2</a:t>
            </a:r>
            <a:r>
              <a:rPr lang="en-US" sz="2800" i="1">
                <a:latin typeface="Times New Roman" panose="02020603050405020304" pitchFamily="18" charset="0"/>
                <a:ea typeface="黑体" panose="02010609060101010101" charset="-122"/>
              </a:rPr>
              <a:t>A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＋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2</a:t>
            </a:r>
            <a:r>
              <a:rPr lang="en-US" sz="2800" i="1">
                <a:latin typeface="Times New Roman" panose="02020603050405020304" pitchFamily="18" charset="0"/>
                <a:ea typeface="黑体" panose="02010609060101010101" charset="-122"/>
              </a:rPr>
              <a:t>B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）的值．</a:t>
            </a:r>
            <a:endParaRPr lang="zh-CN" altLang="en-US" sz="28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469564" y="2102752"/>
            <a:ext cx="11186630" cy="3422149"/>
            <a:chOff x="469564" y="2102752"/>
            <a:chExt cx="11186630" cy="3422149"/>
          </a:xfrm>
        </p:grpSpPr>
        <p:grpSp>
          <p:nvGrpSpPr>
            <p:cNvPr id="2" name="组合 20"/>
            <p:cNvGrpSpPr/>
            <p:nvPr/>
          </p:nvGrpSpPr>
          <p:grpSpPr>
            <a:xfrm>
              <a:off x="593152" y="2224088"/>
              <a:ext cx="8415369" cy="838200"/>
              <a:chOff x="593152" y="2224088"/>
              <a:chExt cx="8415369" cy="838200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593152" y="2347299"/>
                <a:ext cx="305724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>
                    <a:solidFill>
                      <a:srgbClr val="0000CC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解：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（</a:t>
                </a:r>
                <a:r>
                  <a:rPr lang="en-US" altLang="zh-CN" sz="2800">
                    <a:latin typeface="Times New Roman" panose="02020603050405020304" pitchFamily="18" charset="0"/>
                    <a:ea typeface="黑体" panose="02010609060101010101" charset="-122"/>
                  </a:rPr>
                  <a:t>3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）</a:t>
                </a:r>
                <a:r>
                  <a:rPr lang="zh-CN" altLang="en-US" sz="2800">
                    <a:solidFill>
                      <a:srgbClr val="FF0000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解法</a:t>
                </a:r>
                <a:r>
                  <a:rPr lang="en-US" altLang="zh-CN" sz="2800">
                    <a:solidFill>
                      <a:srgbClr val="FF0000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2</a:t>
                </a:r>
                <a:r>
                  <a:rPr lang="zh-CN" altLang="en-US" sz="2800">
                    <a:solidFill>
                      <a:srgbClr val="FF0000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：</a:t>
                </a:r>
                <a:endParaRPr lang="zh-CN" altLang="en-US" sz="280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graphicFrame>
            <p:nvGraphicFramePr>
              <p:cNvPr id="6152" name="Object 8"/>
              <p:cNvGraphicFramePr>
                <a:graphicFrameLocks noChangeAspect="1"/>
              </p:cNvGraphicFramePr>
              <p:nvPr/>
            </p:nvGraphicFramePr>
            <p:xfrm>
              <a:off x="3484021" y="2224088"/>
              <a:ext cx="5524500" cy="838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10" name="Equation" r:id="rId7" imgW="132588000" imgH="20116800" progId="Equation.DSMT4">
                      <p:embed/>
                    </p:oleObj>
                  </mc:Choice>
                  <mc:Fallback>
                    <p:oleObj name="Equation" r:id="rId7" imgW="132588000" imgH="201168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3484021" y="2224088"/>
                            <a:ext cx="5524500" cy="8382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3" name="圆角矩形 22"/>
            <p:cNvSpPr/>
            <p:nvPr/>
          </p:nvSpPr>
          <p:spPr>
            <a:xfrm>
              <a:off x="469564" y="2102752"/>
              <a:ext cx="11186630" cy="3422149"/>
            </a:xfrm>
            <a:prstGeom prst="roundRect">
              <a:avLst>
                <a:gd name="adj" fmla="val 4351"/>
              </a:avLst>
            </a:prstGeom>
            <a:noFill/>
            <a:ln w="25400" cmpd="thickThin"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extBox 34"/>
          <p:cNvSpPr txBox="1"/>
          <p:nvPr/>
        </p:nvSpPr>
        <p:spPr>
          <a:xfrm>
            <a:off x="89869" y="-87"/>
            <a:ext cx="19304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200" b="1" spc="225" smtClean="0">
                <a:solidFill>
                  <a:srgbClr val="002060"/>
                </a:solidFill>
                <a:latin typeface="方正兰亭细黑_GBK" pitchFamily="2" charset="-122"/>
                <a:ea typeface="方正兰亭细黑_GBK" pitchFamily="2" charset="-122"/>
              </a:rPr>
              <a:t>典型例题</a:t>
            </a:r>
            <a:endParaRPr lang="zh-CN" altLang="en-US" sz="3200" b="1" spc="225" smtClean="0">
              <a:solidFill>
                <a:srgbClr val="00206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6156" name="Object 12"/>
          <p:cNvGraphicFramePr>
            <a:graphicFrameLocks noChangeAspect="1"/>
          </p:cNvGraphicFramePr>
          <p:nvPr/>
        </p:nvGraphicFramePr>
        <p:xfrm>
          <a:off x="6181314" y="3271155"/>
          <a:ext cx="4914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Equation" r:id="rId1" imgW="117957600" imgH="20116800" progId="Equation.DSMT4">
                  <p:embed/>
                </p:oleObj>
              </mc:Choice>
              <mc:Fallback>
                <p:oleObj name="Equation" r:id="rId1" imgW="1179576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181314" y="3271155"/>
                        <a:ext cx="49149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5902920" y="1099736"/>
          <a:ext cx="266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Equation" r:id="rId3" imgW="6400800" imgH="20116800" progId="Equation.DSMT4">
                  <p:embed/>
                </p:oleObj>
              </mc:Choice>
              <mc:Fallback>
                <p:oleObj name="Equation" r:id="rId3" imgW="64008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902920" y="1099736"/>
                        <a:ext cx="2667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9"/>
          <p:cNvSpPr txBox="1"/>
          <p:nvPr/>
        </p:nvSpPr>
        <p:spPr>
          <a:xfrm>
            <a:off x="1179407" y="1106181"/>
            <a:ext cx="11012593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例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6        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在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△</a:t>
            </a:r>
            <a:r>
              <a:rPr lang="en-US" sz="2800" i="1">
                <a:latin typeface="Times New Roman" panose="02020603050405020304" pitchFamily="18" charset="0"/>
                <a:ea typeface="黑体" panose="02010609060101010101" charset="-122"/>
              </a:rPr>
              <a:t>ABC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中，</a:t>
            </a:r>
            <a:r>
              <a:rPr lang="en-US" sz="2800" err="1">
                <a:latin typeface="Times New Roman" panose="02020603050405020304" pitchFamily="18" charset="0"/>
                <a:ea typeface="黑体" panose="02010609060101010101" charset="-122"/>
              </a:rPr>
              <a:t>cos </a:t>
            </a:r>
            <a:r>
              <a:rPr lang="en-US" sz="2800" i="1">
                <a:latin typeface="Times New Roman" panose="02020603050405020304" pitchFamily="18" charset="0"/>
                <a:ea typeface="黑体" panose="02010609060101010101" charset="-122"/>
              </a:rPr>
              <a:t>A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＝   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，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tan </a:t>
            </a:r>
            <a:r>
              <a:rPr lang="en-US" sz="2800" i="1">
                <a:latin typeface="Times New Roman" panose="02020603050405020304" pitchFamily="18" charset="0"/>
                <a:ea typeface="黑体" panose="02010609060101010101" charset="-122"/>
              </a:rPr>
              <a:t>B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＝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，求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tan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（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2</a:t>
            </a:r>
            <a:r>
              <a:rPr lang="en-US" sz="2800" i="1">
                <a:latin typeface="Times New Roman" panose="02020603050405020304" pitchFamily="18" charset="0"/>
                <a:ea typeface="黑体" panose="02010609060101010101" charset="-122"/>
              </a:rPr>
              <a:t>A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＋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2</a:t>
            </a:r>
            <a:r>
              <a:rPr lang="en-US" sz="2800" i="1">
                <a:latin typeface="Times New Roman" panose="02020603050405020304" pitchFamily="18" charset="0"/>
                <a:ea typeface="黑体" panose="02010609060101010101" charset="-122"/>
              </a:rPr>
              <a:t>B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）的值．</a:t>
            </a:r>
            <a:endParaRPr lang="zh-CN" altLang="en-US" sz="28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469564" y="2102753"/>
            <a:ext cx="11186630" cy="3383648"/>
            <a:chOff x="469564" y="2102753"/>
            <a:chExt cx="11186630" cy="3383648"/>
          </a:xfrm>
        </p:grpSpPr>
        <p:graphicFrame>
          <p:nvGraphicFramePr>
            <p:cNvPr id="6155" name="Object 11"/>
            <p:cNvGraphicFramePr>
              <a:graphicFrameLocks noChangeAspect="1"/>
            </p:cNvGraphicFramePr>
            <p:nvPr/>
          </p:nvGraphicFramePr>
          <p:xfrm>
            <a:off x="4238924" y="2375803"/>
            <a:ext cx="5869305" cy="787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3" name="Equation" r:id="rId5" imgW="6248400" imgH="838200" progId="Equation.DSMT4">
                    <p:embed/>
                  </p:oleObj>
                </mc:Choice>
                <mc:Fallback>
                  <p:oleObj name="Equation" r:id="rId5" imgW="6248400" imgH="8382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238924" y="2375803"/>
                          <a:ext cx="5869305" cy="787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圆角矩形 22"/>
            <p:cNvSpPr/>
            <p:nvPr/>
          </p:nvSpPr>
          <p:spPr>
            <a:xfrm>
              <a:off x="469564" y="2102753"/>
              <a:ext cx="11186630" cy="3383648"/>
            </a:xfrm>
            <a:prstGeom prst="roundRect">
              <a:avLst>
                <a:gd name="adj" fmla="val 4351"/>
              </a:avLst>
            </a:prstGeom>
            <a:noFill/>
            <a:ln w="25400" cmpd="thickThin"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24" name="Object 8"/>
          <p:cNvGraphicFramePr>
            <a:graphicFrameLocks noChangeAspect="1"/>
          </p:cNvGraphicFramePr>
          <p:nvPr/>
        </p:nvGraphicFramePr>
        <p:xfrm>
          <a:off x="3490994" y="4351270"/>
          <a:ext cx="6337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Equation" r:id="rId7" imgW="152095200" imgH="20116800" progId="Equation.DSMT4">
                  <p:embed/>
                </p:oleObj>
              </mc:Choice>
              <mc:Fallback>
                <p:oleObj name="Equation" r:id="rId7" imgW="1520952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490994" y="4351270"/>
                        <a:ext cx="63373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34"/>
          <p:cNvSpPr txBox="1"/>
          <p:nvPr/>
        </p:nvSpPr>
        <p:spPr>
          <a:xfrm>
            <a:off x="89869" y="-87"/>
            <a:ext cx="19304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200" b="1" spc="225" smtClean="0">
                <a:solidFill>
                  <a:srgbClr val="002060"/>
                </a:solidFill>
                <a:latin typeface="方正兰亭细黑_GBK" pitchFamily="2" charset="-122"/>
                <a:ea typeface="方正兰亭细黑_GBK" pitchFamily="2" charset="-122"/>
              </a:rPr>
              <a:t>典型例题</a:t>
            </a:r>
            <a:endParaRPr lang="zh-CN" altLang="en-US" sz="3200" b="1" spc="225" smtClean="0">
              <a:solidFill>
                <a:srgbClr val="00206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311" name="Object 7"/>
          <p:cNvGraphicFramePr>
            <a:graphicFrameLocks noChangeAspect="1"/>
          </p:cNvGraphicFramePr>
          <p:nvPr/>
        </p:nvGraphicFramePr>
        <p:xfrm>
          <a:off x="1524000" y="333375"/>
          <a:ext cx="8812213" cy="201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Equation" r:id="rId1" imgW="2428875" imgH="657225" progId="Equation.DSMT4">
                  <p:embed/>
                </p:oleObj>
              </mc:Choice>
              <mc:Fallback>
                <p:oleObj name="Equation" r:id="rId1" imgW="2428875" imgH="65722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524000" y="333375"/>
                        <a:ext cx="8812213" cy="201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3" name="Object 9"/>
          <p:cNvGraphicFramePr>
            <a:graphicFrameLocks noChangeAspect="1"/>
          </p:cNvGraphicFramePr>
          <p:nvPr/>
        </p:nvGraphicFramePr>
        <p:xfrm>
          <a:off x="9551988" y="1341438"/>
          <a:ext cx="928687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Equation" r:id="rId3" imgW="619125" imgH="390525" progId="Equation.DSMT4">
                  <p:embed/>
                </p:oleObj>
              </mc:Choice>
              <mc:Fallback>
                <p:oleObj name="Equation" r:id="rId3" imgW="619125" imgH="39052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551988" y="1341438"/>
                        <a:ext cx="928687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4" name="Text Box 10"/>
          <p:cNvSpPr txBox="1">
            <a:spLocks noChangeArrowheads="1"/>
          </p:cNvSpPr>
          <p:nvPr/>
        </p:nvSpPr>
        <p:spPr bwMode="auto">
          <a:xfrm>
            <a:off x="262890" y="0"/>
            <a:ext cx="14763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巩固练习</a:t>
            </a:r>
            <a:endParaRPr lang="zh-CN" altLang="en-US"/>
          </a:p>
        </p:txBody>
      </p:sp>
      <p:sp>
        <p:nvSpPr>
          <p:cNvPr id="98315" name="Text Box 11"/>
          <p:cNvSpPr txBox="1">
            <a:spLocks noChangeArrowheads="1"/>
          </p:cNvSpPr>
          <p:nvPr/>
        </p:nvSpPr>
        <p:spPr bwMode="auto">
          <a:xfrm>
            <a:off x="3143250" y="2492375"/>
            <a:ext cx="4392613" cy="58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/>
              <a:t>分</a:t>
            </a:r>
            <a:r>
              <a:rPr lang="en-US" altLang="zh-CN" sz="3200"/>
              <a:t>A</a:t>
            </a:r>
            <a:r>
              <a:rPr lang="zh-CN" altLang="en-US" sz="3200"/>
              <a:t>为钝角和锐角讨论</a:t>
            </a:r>
            <a:endParaRPr lang="zh-CN" altLang="en-US" sz="3200"/>
          </a:p>
        </p:txBody>
      </p:sp>
      <p:sp>
        <p:nvSpPr>
          <p:cNvPr id="98316" name="Text Box 12"/>
          <p:cNvSpPr txBox="1">
            <a:spLocks noChangeArrowheads="1"/>
          </p:cNvSpPr>
          <p:nvPr/>
        </p:nvSpPr>
        <p:spPr bwMode="auto">
          <a:xfrm>
            <a:off x="2351088" y="3141663"/>
            <a:ext cx="734377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/>
              <a:t>当</a:t>
            </a:r>
            <a:r>
              <a:rPr lang="en-US" altLang="zh-CN" sz="3200"/>
              <a:t>A</a:t>
            </a:r>
            <a:r>
              <a:rPr lang="zh-CN" altLang="en-US" sz="3200"/>
              <a:t>为钝角时，可求得</a:t>
            </a:r>
            <a:r>
              <a:rPr lang="en-US" altLang="zh-CN" sz="3200"/>
              <a:t>tan(A+B)&gt;0,</a:t>
            </a:r>
            <a:r>
              <a:rPr lang="zh-CN" altLang="en-US" sz="3200"/>
              <a:t>与题意不符，舍去</a:t>
            </a:r>
            <a:endParaRPr lang="zh-CN" altLang="en-US" sz="3200"/>
          </a:p>
        </p:txBody>
      </p:sp>
      <p:sp>
        <p:nvSpPr>
          <p:cNvPr id="98317" name="Text Box 13"/>
          <p:cNvSpPr txBox="1">
            <a:spLocks noChangeArrowheads="1"/>
          </p:cNvSpPr>
          <p:nvPr/>
        </p:nvSpPr>
        <p:spPr bwMode="auto">
          <a:xfrm>
            <a:off x="2424113" y="4581525"/>
            <a:ext cx="2735262" cy="58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/>
              <a:t>当</a:t>
            </a:r>
            <a:r>
              <a:rPr lang="en-US" altLang="zh-CN" sz="3200"/>
              <a:t>A</a:t>
            </a:r>
            <a:r>
              <a:rPr lang="zh-CN" altLang="en-US" sz="3200"/>
              <a:t>为锐角时</a:t>
            </a:r>
            <a:endParaRPr lang="zh-CN" altLang="en-US" sz="3200"/>
          </a:p>
        </p:txBody>
      </p:sp>
      <p:sp>
        <p:nvSpPr>
          <p:cNvPr id="3" name="文本框 2"/>
          <p:cNvSpPr/>
          <p:nvPr>
            <p:custDataLst>
              <p:tags r:id="rId5"/>
            </p:custDataLst>
          </p:nvPr>
        </p:nvSpPr>
        <p:spPr>
          <a:xfrm>
            <a:off x="7019290" y="542290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P223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5" grpId="0"/>
      <p:bldP spid="98316" grpId="1"/>
      <p:bldP spid="98317" grpId="2"/>
      <p:bldP spid="3" grpId="0"/>
      <p:bldP spid="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3719513" y="188913"/>
            <a:ext cx="1871662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>
                <a:latin typeface="黑体" panose="02010609060101010101" charset="-122"/>
                <a:ea typeface="黑体" panose="02010609060101010101" charset="-122"/>
              </a:rPr>
              <a:t>求值：</a:t>
            </a:r>
            <a:endParaRPr kumimoji="1" lang="zh-CN" altLang="en-US" sz="3600" b="1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703388" y="908050"/>
            <a:ext cx="4824412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>
                <a:latin typeface="Times New Roman" panose="02020603050405020304" pitchFamily="18" charset="0"/>
              </a:rPr>
              <a:t>1</a:t>
            </a:r>
            <a:r>
              <a:rPr kumimoji="1" lang="zh-CN" altLang="en-US" sz="3600" b="1">
                <a:latin typeface="Times New Roman" panose="02020603050405020304" pitchFamily="18" charset="0"/>
              </a:rPr>
              <a:t>．</a:t>
            </a:r>
            <a:r>
              <a:rPr kumimoji="1" lang="en-US" altLang="zh-CN" sz="3600" b="1">
                <a:latin typeface="Times New Roman" panose="02020603050405020304" pitchFamily="18" charset="0"/>
              </a:rPr>
              <a:t>sin22</a:t>
            </a:r>
            <a:r>
              <a:rPr kumimoji="1" lang="en-US" altLang="zh-CN" sz="3600" b="1">
                <a:latin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kumimoji="1" lang="en-US" altLang="zh-CN" sz="3600" b="1">
                <a:latin typeface="Times New Roman" panose="02020603050405020304" pitchFamily="18" charset="0"/>
              </a:rPr>
              <a:t>30`cos22</a:t>
            </a:r>
            <a:r>
              <a:rPr kumimoji="1" lang="en-US" altLang="zh-CN" sz="3600" b="1">
                <a:latin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kumimoji="1" lang="en-US" altLang="zh-CN" sz="3600" b="1">
                <a:latin typeface="Times New Roman" panose="02020603050405020304" pitchFamily="18" charset="0"/>
              </a:rPr>
              <a:t>30`</a:t>
            </a:r>
            <a:endParaRPr kumimoji="1" lang="en-US" altLang="zh-CN" sz="3600" b="1">
              <a:latin typeface="Times New Roman" panose="02020603050405020304" pitchFamily="18" charset="0"/>
            </a:endParaRPr>
          </a:p>
        </p:txBody>
      </p:sp>
      <p:graphicFrame>
        <p:nvGraphicFramePr>
          <p:cNvPr id="55305" name="Object 9"/>
          <p:cNvGraphicFramePr>
            <a:graphicFrameLocks noChangeAspect="1"/>
          </p:cNvGraphicFramePr>
          <p:nvPr/>
        </p:nvGraphicFramePr>
        <p:xfrm>
          <a:off x="1774825" y="1773238"/>
          <a:ext cx="3313113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公式" r:id="rId1" imgW="1028065" imgH="393700" progId="Equation.3">
                  <p:embed/>
                </p:oleObj>
              </mc:Choice>
              <mc:Fallback>
                <p:oleObj name="公式" r:id="rId1" imgW="1028065" imgH="39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774825" y="1773238"/>
                        <a:ext cx="3313113" cy="1416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0" name="Object 14"/>
          <p:cNvGraphicFramePr>
            <a:graphicFrameLocks noChangeAspect="1"/>
          </p:cNvGraphicFramePr>
          <p:nvPr/>
        </p:nvGraphicFramePr>
        <p:xfrm>
          <a:off x="1774825" y="3213100"/>
          <a:ext cx="4756150" cy="143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公式" r:id="rId3" imgW="1295400" imgH="393700" progId="Equation.3">
                  <p:embed/>
                </p:oleObj>
              </mc:Choice>
              <mc:Fallback>
                <p:oleObj name="公式" r:id="rId3" imgW="1295400" imgH="39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774825" y="3213100"/>
                        <a:ext cx="4756150" cy="1433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4" name="Object 18"/>
          <p:cNvGraphicFramePr>
            <a:graphicFrameLocks noChangeAspect="1"/>
          </p:cNvGraphicFramePr>
          <p:nvPr/>
        </p:nvGraphicFramePr>
        <p:xfrm>
          <a:off x="1524000" y="4797425"/>
          <a:ext cx="6516688" cy="135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公式" r:id="rId5" imgW="2019300" imgH="393700" progId="Equation.3">
                  <p:embed/>
                </p:oleObj>
              </mc:Choice>
              <mc:Fallback>
                <p:oleObj name="公式" r:id="rId5" imgW="2019300" imgH="39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524000" y="4797425"/>
                        <a:ext cx="6516688" cy="13509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6" name="Object 20"/>
          <p:cNvGraphicFramePr>
            <a:graphicFrameLocks noChangeAspect="1"/>
          </p:cNvGraphicFramePr>
          <p:nvPr/>
        </p:nvGraphicFramePr>
        <p:xfrm>
          <a:off x="6311900" y="476250"/>
          <a:ext cx="927100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Equation" r:id="rId7" imgW="266700" imgH="428625" progId="Equation.DSMT4">
                  <p:embed/>
                </p:oleObj>
              </mc:Choice>
              <mc:Fallback>
                <p:oleObj name="Equation" r:id="rId7" imgW="266700" imgH="42862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311900" y="476250"/>
                        <a:ext cx="927100" cy="129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8" name="Object 22"/>
          <p:cNvGraphicFramePr>
            <a:graphicFrameLocks noChangeAspect="1"/>
          </p:cNvGraphicFramePr>
          <p:nvPr/>
        </p:nvGraphicFramePr>
        <p:xfrm>
          <a:off x="5735638" y="1700213"/>
          <a:ext cx="923925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Equation" r:id="rId9" imgW="266700" imgH="428625" progId="Equation.DSMT4">
                  <p:embed/>
                </p:oleObj>
              </mc:Choice>
              <mc:Fallback>
                <p:oleObj name="Equation" r:id="rId9" imgW="266700" imgH="42862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735638" y="1700213"/>
                        <a:ext cx="923925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20" name="Object 24"/>
          <p:cNvGraphicFramePr>
            <a:graphicFrameLocks noChangeAspect="1"/>
          </p:cNvGraphicFramePr>
          <p:nvPr/>
        </p:nvGraphicFramePr>
        <p:xfrm>
          <a:off x="6959600" y="3141663"/>
          <a:ext cx="1243013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" name="Equation" r:id="rId11" imgW="371475" imgH="428625" progId="Equation.DSMT4">
                  <p:embed/>
                </p:oleObj>
              </mc:Choice>
              <mc:Fallback>
                <p:oleObj name="Equation" r:id="rId11" imgW="371475" imgH="42862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959600" y="3141663"/>
                        <a:ext cx="1243013" cy="1441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23" name="Object 27"/>
          <p:cNvGraphicFramePr>
            <a:graphicFrameLocks noChangeAspect="1"/>
          </p:cNvGraphicFramePr>
          <p:nvPr/>
        </p:nvGraphicFramePr>
        <p:xfrm>
          <a:off x="8759825" y="4508500"/>
          <a:ext cx="600075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" name="Equation" r:id="rId13" imgW="152400" imgH="390525" progId="Equation.DSMT4">
                  <p:embed/>
                </p:oleObj>
              </mc:Choice>
              <mc:Fallback>
                <p:oleObj name="Equation" r:id="rId13" imgW="152400" imgH="39052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8759825" y="4508500"/>
                        <a:ext cx="600075" cy="1485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38" name="Text Box 42"/>
          <p:cNvSpPr txBox="1">
            <a:spLocks noChangeArrowheads="1"/>
          </p:cNvSpPr>
          <p:nvPr/>
        </p:nvSpPr>
        <p:spPr bwMode="auto">
          <a:xfrm>
            <a:off x="227330" y="189230"/>
            <a:ext cx="14763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巩固练习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5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5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332" name="Object 4"/>
          <p:cNvGraphicFramePr>
            <a:graphicFrameLocks noChangeAspect="1"/>
          </p:cNvGraphicFramePr>
          <p:nvPr/>
        </p:nvGraphicFramePr>
        <p:xfrm>
          <a:off x="2063750" y="908050"/>
          <a:ext cx="8208963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4" name="Equation" r:id="rId1" imgW="1739900" imgH="177800" progId="Equation.DSMT4">
                  <p:embed/>
                </p:oleObj>
              </mc:Choice>
              <mc:Fallback>
                <p:oleObj name="Equation" r:id="rId1" imgW="1739900" imgH="177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063750" y="908050"/>
                        <a:ext cx="8208963" cy="890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3" name="Object 5"/>
          <p:cNvGraphicFramePr>
            <a:graphicFrameLocks noChangeAspect="1"/>
          </p:cNvGraphicFramePr>
          <p:nvPr/>
        </p:nvGraphicFramePr>
        <p:xfrm>
          <a:off x="2424113" y="3213100"/>
          <a:ext cx="5033962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Equation" r:id="rId3" imgW="1066165" imgH="177800" progId="Equation.DSMT4">
                  <p:embed/>
                </p:oleObj>
              </mc:Choice>
              <mc:Fallback>
                <p:oleObj name="Equation" r:id="rId3" imgW="1066165" imgH="177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424113" y="3213100"/>
                        <a:ext cx="5033962" cy="890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262255" y="97790"/>
            <a:ext cx="14763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深化练习</a:t>
            </a:r>
            <a:endParaRPr lang="zh-CN" altLang="en-US"/>
          </a:p>
        </p:txBody>
      </p:sp>
      <p:sp>
        <p:nvSpPr>
          <p:cNvPr id="3" name="文本框 2"/>
          <p:cNvSpPr/>
          <p:nvPr>
            <p:custDataLst>
              <p:tags r:id="rId5"/>
            </p:custDataLst>
          </p:nvPr>
        </p:nvSpPr>
        <p:spPr>
          <a:xfrm>
            <a:off x="7019290" y="542290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P220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3152" y="1663149"/>
            <a:ext cx="1082348" cy="6568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（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1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）</a:t>
            </a:r>
            <a:endParaRPr lang="zh-CN" altLang="en-US" sz="28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3152" y="2749225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（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）</a:t>
            </a:r>
            <a:endParaRPr lang="zh-CN" altLang="en-US" sz="28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3152" y="3624293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（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3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）</a:t>
            </a:r>
            <a:endParaRPr lang="zh-CN" altLang="en-US" sz="28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479550" y="1641740"/>
          <a:ext cx="3746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1" imgW="89916000" imgH="20116800" progId="Equation.DSMT4">
                  <p:embed/>
                </p:oleObj>
              </mc:Choice>
              <mc:Fallback>
                <p:oleObj name="Equation" r:id="rId1" imgW="899160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479550" y="1641740"/>
                        <a:ext cx="37465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474108" y="2805881"/>
          <a:ext cx="4279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Equation" r:id="rId3" imgW="102717600" imgH="10058400" progId="Equation.DSMT4">
                  <p:embed/>
                </p:oleObj>
              </mc:Choice>
              <mc:Fallback>
                <p:oleObj name="Equation" r:id="rId3" imgW="102717600" imgH="10058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474108" y="2805881"/>
                        <a:ext cx="42799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1477455" y="3460490"/>
          <a:ext cx="7327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5" imgW="175869600" imgH="20116800" progId="Equation.DSMT4">
                  <p:embed/>
                </p:oleObj>
              </mc:Choice>
              <mc:Fallback>
                <p:oleObj name="Equation" r:id="rId5" imgW="1758696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477455" y="3460490"/>
                        <a:ext cx="73279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组合 27"/>
          <p:cNvGrpSpPr/>
          <p:nvPr/>
        </p:nvGrpSpPr>
        <p:grpSpPr>
          <a:xfrm>
            <a:off x="502384" y="4422441"/>
            <a:ext cx="11230812" cy="2151614"/>
            <a:chOff x="502384" y="4422441"/>
            <a:chExt cx="11230812" cy="2151614"/>
          </a:xfrm>
        </p:grpSpPr>
        <p:sp>
          <p:nvSpPr>
            <p:cNvPr id="27" name="圆角矩形 26"/>
            <p:cNvSpPr/>
            <p:nvPr/>
          </p:nvSpPr>
          <p:spPr>
            <a:xfrm>
              <a:off x="502384" y="4422441"/>
              <a:ext cx="11230812" cy="2151614"/>
            </a:xfrm>
            <a:prstGeom prst="roundRect">
              <a:avLst>
                <a:gd name="adj" fmla="val 7468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593152" y="4480467"/>
              <a:ext cx="7298834" cy="889000"/>
              <a:chOff x="593152" y="4480467"/>
              <a:chExt cx="7298834" cy="889000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593152" y="4690284"/>
                <a:ext cx="28777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>
                    <a:solidFill>
                      <a:srgbClr val="0000CC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证明：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（</a:t>
                </a:r>
                <a:r>
                  <a:rPr 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1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）左侧</a:t>
                </a:r>
                <a:endParaRPr lang="zh-CN" altLang="en-US" sz="2800"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graphicFrame>
            <p:nvGraphicFramePr>
              <p:cNvPr id="9221" name="Object 5"/>
              <p:cNvGraphicFramePr>
                <a:graphicFrameLocks noChangeAspect="1"/>
              </p:cNvGraphicFramePr>
              <p:nvPr/>
            </p:nvGraphicFramePr>
            <p:xfrm>
              <a:off x="3396186" y="4480467"/>
              <a:ext cx="4495800" cy="889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77" name="Equation" r:id="rId7" imgW="107899200" imgH="21336000" progId="Equation.DSMT4">
                      <p:embed/>
                    </p:oleObj>
                  </mc:Choice>
                  <mc:Fallback>
                    <p:oleObj name="Equation" r:id="rId7" imgW="107899200" imgH="213360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3396186" y="4480467"/>
                            <a:ext cx="4495800" cy="8890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3381481" y="5548938"/>
          <a:ext cx="32385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Equation" r:id="rId9" imgW="77724000" imgH="21640800" progId="Equation.DSMT4">
                  <p:embed/>
                </p:oleObj>
              </mc:Choice>
              <mc:Fallback>
                <p:oleObj name="Equation" r:id="rId9" imgW="77724000" imgH="21640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381481" y="5548938"/>
                        <a:ext cx="32385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6672872" y="5752697"/>
          <a:ext cx="2222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Equation" r:id="rId11" imgW="53340000" imgH="9448800" progId="Equation.DSMT4">
                  <p:embed/>
                </p:oleObj>
              </mc:Choice>
              <mc:Fallback>
                <p:oleObj name="Equation" r:id="rId11" imgW="53340000" imgH="9448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672872" y="5752697"/>
                        <a:ext cx="22225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TextBox 19"/>
          <p:cNvSpPr txBox="1"/>
          <p:nvPr/>
        </p:nvSpPr>
        <p:spPr>
          <a:xfrm>
            <a:off x="1179407" y="865556"/>
            <a:ext cx="1097303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例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7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证明：</a:t>
            </a:r>
            <a:endParaRPr lang="zh-CN" altLang="en-US" sz="28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grpSp>
        <p:nvGrpSpPr>
          <p:cNvPr id="22" name="组合 9"/>
          <p:cNvGrpSpPr/>
          <p:nvPr/>
        </p:nvGrpSpPr>
        <p:grpSpPr>
          <a:xfrm>
            <a:off x="511968" y="911194"/>
            <a:ext cx="652464" cy="652465"/>
            <a:chOff x="9337676" y="4629151"/>
            <a:chExt cx="652464" cy="652465"/>
          </a:xfrm>
        </p:grpSpPr>
        <p:sp>
          <p:nvSpPr>
            <p:cNvPr id="23" name="Shape 20052"/>
            <p:cNvSpPr/>
            <p:nvPr/>
          </p:nvSpPr>
          <p:spPr>
            <a:xfrm>
              <a:off x="9337676" y="4629151"/>
              <a:ext cx="652463" cy="652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7DC0E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4" name="Shape 20053"/>
            <p:cNvSpPr/>
            <p:nvPr/>
          </p:nvSpPr>
          <p:spPr>
            <a:xfrm>
              <a:off x="9509126" y="4779964"/>
              <a:ext cx="481014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9978"/>
                  </a:moveTo>
                  <a:cubicBezTo>
                    <a:pt x="571" y="14583"/>
                    <a:pt x="571" y="14583"/>
                    <a:pt x="571" y="14583"/>
                  </a:cubicBezTo>
                  <a:cubicBezTo>
                    <a:pt x="7886" y="21600"/>
                    <a:pt x="7886" y="21600"/>
                    <a:pt x="7886" y="21600"/>
                  </a:cubicBezTo>
                  <a:cubicBezTo>
                    <a:pt x="15543" y="21161"/>
                    <a:pt x="21486" y="15131"/>
                    <a:pt x="21600" y="7785"/>
                  </a:cubicBezTo>
                  <a:cubicBezTo>
                    <a:pt x="13714" y="219"/>
                    <a:pt x="13714" y="219"/>
                    <a:pt x="13714" y="219"/>
                  </a:cubicBezTo>
                  <a:cubicBezTo>
                    <a:pt x="10514" y="0"/>
                    <a:pt x="10514" y="0"/>
                    <a:pt x="10514" y="0"/>
                  </a:cubicBezTo>
                  <a:lnTo>
                    <a:pt x="0" y="9978"/>
                  </a:lnTo>
                  <a:close/>
                </a:path>
              </a:pathLst>
            </a:custGeom>
            <a:solidFill>
              <a:srgbClr val="6DADD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5" name="Shape 20054"/>
            <p:cNvSpPr/>
            <p:nvPr/>
          </p:nvSpPr>
          <p:spPr>
            <a:xfrm>
              <a:off x="9491664" y="4762502"/>
              <a:ext cx="346076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782" y="17053"/>
                  </a:moveTo>
                  <a:cubicBezTo>
                    <a:pt x="8576" y="17053"/>
                    <a:pt x="9212" y="16911"/>
                    <a:pt x="9688" y="16484"/>
                  </a:cubicBezTo>
                  <a:cubicBezTo>
                    <a:pt x="9688" y="16484"/>
                    <a:pt x="9688" y="16484"/>
                    <a:pt x="9688" y="16484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1124" y="6253"/>
                    <a:pt x="21600" y="5258"/>
                    <a:pt x="21600" y="4121"/>
                  </a:cubicBezTo>
                  <a:cubicBezTo>
                    <a:pt x="21600" y="1847"/>
                    <a:pt x="19535" y="0"/>
                    <a:pt x="16835" y="0"/>
                  </a:cubicBezTo>
                  <a:cubicBezTo>
                    <a:pt x="15565" y="0"/>
                    <a:pt x="14294" y="568"/>
                    <a:pt x="13500" y="1421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794" y="12789"/>
                    <a:pt x="0" y="14211"/>
                    <a:pt x="0" y="15774"/>
                  </a:cubicBezTo>
                  <a:cubicBezTo>
                    <a:pt x="0" y="19042"/>
                    <a:pt x="3018" y="21600"/>
                    <a:pt x="6512" y="21600"/>
                  </a:cubicBezTo>
                  <a:cubicBezTo>
                    <a:pt x="8418" y="21600"/>
                    <a:pt x="10006" y="20889"/>
                    <a:pt x="11276" y="19753"/>
                  </a:cubicBezTo>
                  <a:cubicBezTo>
                    <a:pt x="19853" y="11937"/>
                    <a:pt x="19853" y="11937"/>
                    <a:pt x="19853" y="11937"/>
                  </a:cubicBezTo>
                  <a:cubicBezTo>
                    <a:pt x="18582" y="10800"/>
                    <a:pt x="18582" y="10800"/>
                    <a:pt x="18582" y="10800"/>
                  </a:cubicBezTo>
                  <a:cubicBezTo>
                    <a:pt x="13024" y="15916"/>
                    <a:pt x="13024" y="15916"/>
                    <a:pt x="13024" y="15916"/>
                  </a:cubicBezTo>
                  <a:cubicBezTo>
                    <a:pt x="13024" y="15916"/>
                    <a:pt x="9847" y="18758"/>
                    <a:pt x="9847" y="18758"/>
                  </a:cubicBezTo>
                  <a:cubicBezTo>
                    <a:pt x="9847" y="18758"/>
                    <a:pt x="9847" y="18758"/>
                    <a:pt x="9847" y="18758"/>
                  </a:cubicBezTo>
                  <a:cubicBezTo>
                    <a:pt x="8894" y="19468"/>
                    <a:pt x="7782" y="19895"/>
                    <a:pt x="6512" y="19895"/>
                  </a:cubicBezTo>
                  <a:cubicBezTo>
                    <a:pt x="3971" y="19895"/>
                    <a:pt x="1906" y="18047"/>
                    <a:pt x="1906" y="15774"/>
                  </a:cubicBezTo>
                  <a:cubicBezTo>
                    <a:pt x="1906" y="14637"/>
                    <a:pt x="2382" y="13642"/>
                    <a:pt x="3335" y="12932"/>
                  </a:cubicBezTo>
                  <a:cubicBezTo>
                    <a:pt x="3335" y="12932"/>
                    <a:pt x="3335" y="12932"/>
                    <a:pt x="3335" y="12932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5406" y="1989"/>
                    <a:pt x="16200" y="1705"/>
                    <a:pt x="16835" y="1705"/>
                  </a:cubicBezTo>
                  <a:cubicBezTo>
                    <a:pt x="18424" y="1705"/>
                    <a:pt x="19694" y="2842"/>
                    <a:pt x="19694" y="4121"/>
                  </a:cubicBezTo>
                  <a:cubicBezTo>
                    <a:pt x="19694" y="4832"/>
                    <a:pt x="19376" y="5400"/>
                    <a:pt x="18900" y="5826"/>
                  </a:cubicBezTo>
                  <a:cubicBezTo>
                    <a:pt x="18900" y="5826"/>
                    <a:pt x="18900" y="5826"/>
                    <a:pt x="18900" y="5826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259" y="15347"/>
                    <a:pt x="8100" y="15489"/>
                    <a:pt x="7782" y="15489"/>
                  </a:cubicBezTo>
                  <a:cubicBezTo>
                    <a:pt x="7306" y="15489"/>
                    <a:pt x="6829" y="15063"/>
                    <a:pt x="6829" y="14637"/>
                  </a:cubicBezTo>
                  <a:cubicBezTo>
                    <a:pt x="6829" y="14495"/>
                    <a:pt x="6988" y="14353"/>
                    <a:pt x="6988" y="14211"/>
                  </a:cubicBezTo>
                  <a:cubicBezTo>
                    <a:pt x="14771" y="7389"/>
                    <a:pt x="14771" y="7389"/>
                    <a:pt x="14771" y="7389"/>
                  </a:cubicBezTo>
                  <a:cubicBezTo>
                    <a:pt x="13341" y="6111"/>
                    <a:pt x="13341" y="6111"/>
                    <a:pt x="13341" y="6111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241" y="13500"/>
                    <a:pt x="5082" y="14068"/>
                    <a:pt x="5082" y="14637"/>
                  </a:cubicBezTo>
                  <a:cubicBezTo>
                    <a:pt x="5082" y="15916"/>
                    <a:pt x="6353" y="17053"/>
                    <a:pt x="7782" y="17053"/>
                  </a:cubicBezTo>
                  <a:close/>
                </a:path>
              </a:pathLst>
            </a:custGeom>
            <a:solidFill>
              <a:srgbClr val="F5F7F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3152" y="1663149"/>
            <a:ext cx="1082348" cy="6568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（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1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）</a:t>
            </a:r>
            <a:endParaRPr lang="zh-CN" altLang="en-US" sz="28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3152" y="2749225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（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）</a:t>
            </a:r>
            <a:endParaRPr lang="zh-CN" altLang="en-US" sz="28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3152" y="3624293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（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3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）</a:t>
            </a:r>
            <a:endParaRPr lang="zh-CN" altLang="en-US" sz="28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479550" y="1641740"/>
          <a:ext cx="3746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Equation" r:id="rId1" imgW="89916000" imgH="20116800" progId="Equation.DSMT4">
                  <p:embed/>
                </p:oleObj>
              </mc:Choice>
              <mc:Fallback>
                <p:oleObj name="Equation" r:id="rId1" imgW="899160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479550" y="1641740"/>
                        <a:ext cx="37465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474108" y="2805881"/>
          <a:ext cx="4279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Equation" r:id="rId3" imgW="102717600" imgH="10058400" progId="Equation.DSMT4">
                  <p:embed/>
                </p:oleObj>
              </mc:Choice>
              <mc:Fallback>
                <p:oleObj name="Equation" r:id="rId3" imgW="102717600" imgH="10058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474108" y="2805881"/>
                        <a:ext cx="42799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1477455" y="3460490"/>
          <a:ext cx="7327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Equation" r:id="rId5" imgW="175869600" imgH="20116800" progId="Equation.DSMT4">
                  <p:embed/>
                </p:oleObj>
              </mc:Choice>
              <mc:Fallback>
                <p:oleObj name="Equation" r:id="rId5" imgW="1758696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477455" y="3460490"/>
                        <a:ext cx="73279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组合 25"/>
          <p:cNvGrpSpPr/>
          <p:nvPr/>
        </p:nvGrpSpPr>
        <p:grpSpPr>
          <a:xfrm>
            <a:off x="502384" y="4422441"/>
            <a:ext cx="11230812" cy="2151614"/>
            <a:chOff x="502384" y="4422441"/>
            <a:chExt cx="11230812" cy="2151614"/>
          </a:xfrm>
        </p:grpSpPr>
        <p:sp>
          <p:nvSpPr>
            <p:cNvPr id="25" name="圆角矩形 24"/>
            <p:cNvSpPr/>
            <p:nvPr/>
          </p:nvSpPr>
          <p:spPr>
            <a:xfrm>
              <a:off x="502384" y="4422441"/>
              <a:ext cx="11230812" cy="2151614"/>
            </a:xfrm>
            <a:prstGeom prst="roundRect">
              <a:avLst>
                <a:gd name="adj" fmla="val 7468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" name="组合 18"/>
            <p:cNvGrpSpPr/>
            <p:nvPr/>
          </p:nvGrpSpPr>
          <p:grpSpPr>
            <a:xfrm>
              <a:off x="593152" y="4690284"/>
              <a:ext cx="6738080" cy="523220"/>
              <a:chOff x="593152" y="4690284"/>
              <a:chExt cx="6738080" cy="523220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593152" y="4690284"/>
                <a:ext cx="28777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>
                    <a:solidFill>
                      <a:srgbClr val="0000CC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证明：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（</a:t>
                </a:r>
                <a:r>
                  <a:rPr 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2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）左侧</a:t>
                </a:r>
                <a:endParaRPr lang="zh-CN" altLang="en-US" sz="2800"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graphicFrame>
            <p:nvGraphicFramePr>
              <p:cNvPr id="9221" name="Object 5"/>
              <p:cNvGraphicFramePr>
                <a:graphicFrameLocks noChangeAspect="1"/>
              </p:cNvGraphicFramePr>
              <p:nvPr/>
            </p:nvGraphicFramePr>
            <p:xfrm>
              <a:off x="3394232" y="4714372"/>
              <a:ext cx="3937000" cy="381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3" name="Equation" r:id="rId7" imgW="94488000" imgH="9144000" progId="Equation.DSMT4">
                      <p:embed/>
                    </p:oleObj>
                  </mc:Choice>
                  <mc:Fallback>
                    <p:oleObj name="Equation" r:id="rId7" imgW="94488000" imgH="91440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3394232" y="4714372"/>
                            <a:ext cx="3937000" cy="3810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3394353" y="5335098"/>
          <a:ext cx="5905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Equation" r:id="rId9" imgW="141732000" imgH="10972800" progId="Equation.DSMT4">
                  <p:embed/>
                </p:oleObj>
              </mc:Choice>
              <mc:Fallback>
                <p:oleObj name="Equation" r:id="rId9" imgW="141732000" imgH="10972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394353" y="5335098"/>
                        <a:ext cx="5905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3412444" y="5968601"/>
          <a:ext cx="4724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Equation" r:id="rId11" imgW="113385600" imgH="10972800" progId="Equation.DSMT4">
                  <p:embed/>
                </p:oleObj>
              </mc:Choice>
              <mc:Fallback>
                <p:oleObj name="Equation" r:id="rId11" imgW="113385600" imgH="10972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412444" y="5968601"/>
                        <a:ext cx="4724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1179407" y="865556"/>
            <a:ext cx="1097303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例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7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证明：</a:t>
            </a:r>
            <a:endParaRPr lang="zh-CN" altLang="en-US" sz="28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grpSp>
        <p:nvGrpSpPr>
          <p:cNvPr id="21" name="组合 9"/>
          <p:cNvGrpSpPr/>
          <p:nvPr/>
        </p:nvGrpSpPr>
        <p:grpSpPr>
          <a:xfrm>
            <a:off x="511968" y="911194"/>
            <a:ext cx="652464" cy="652465"/>
            <a:chOff x="9337676" y="4629151"/>
            <a:chExt cx="652464" cy="652465"/>
          </a:xfrm>
        </p:grpSpPr>
        <p:sp>
          <p:nvSpPr>
            <p:cNvPr id="22" name="Shape 20052"/>
            <p:cNvSpPr/>
            <p:nvPr/>
          </p:nvSpPr>
          <p:spPr>
            <a:xfrm>
              <a:off x="9337676" y="4629151"/>
              <a:ext cx="652463" cy="652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7DC0E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3" name="Shape 20053"/>
            <p:cNvSpPr/>
            <p:nvPr/>
          </p:nvSpPr>
          <p:spPr>
            <a:xfrm>
              <a:off x="9509126" y="4779964"/>
              <a:ext cx="481014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9978"/>
                  </a:moveTo>
                  <a:cubicBezTo>
                    <a:pt x="571" y="14583"/>
                    <a:pt x="571" y="14583"/>
                    <a:pt x="571" y="14583"/>
                  </a:cubicBezTo>
                  <a:cubicBezTo>
                    <a:pt x="7886" y="21600"/>
                    <a:pt x="7886" y="21600"/>
                    <a:pt x="7886" y="21600"/>
                  </a:cubicBezTo>
                  <a:cubicBezTo>
                    <a:pt x="15543" y="21161"/>
                    <a:pt x="21486" y="15131"/>
                    <a:pt x="21600" y="7785"/>
                  </a:cubicBezTo>
                  <a:cubicBezTo>
                    <a:pt x="13714" y="219"/>
                    <a:pt x="13714" y="219"/>
                    <a:pt x="13714" y="219"/>
                  </a:cubicBezTo>
                  <a:cubicBezTo>
                    <a:pt x="10514" y="0"/>
                    <a:pt x="10514" y="0"/>
                    <a:pt x="10514" y="0"/>
                  </a:cubicBezTo>
                  <a:lnTo>
                    <a:pt x="0" y="9978"/>
                  </a:lnTo>
                  <a:close/>
                </a:path>
              </a:pathLst>
            </a:custGeom>
            <a:solidFill>
              <a:srgbClr val="6DADD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4" name="Shape 20054"/>
            <p:cNvSpPr/>
            <p:nvPr/>
          </p:nvSpPr>
          <p:spPr>
            <a:xfrm>
              <a:off x="9491664" y="4762502"/>
              <a:ext cx="346076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782" y="17053"/>
                  </a:moveTo>
                  <a:cubicBezTo>
                    <a:pt x="8576" y="17053"/>
                    <a:pt x="9212" y="16911"/>
                    <a:pt x="9688" y="16484"/>
                  </a:cubicBezTo>
                  <a:cubicBezTo>
                    <a:pt x="9688" y="16484"/>
                    <a:pt x="9688" y="16484"/>
                    <a:pt x="9688" y="16484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1124" y="6253"/>
                    <a:pt x="21600" y="5258"/>
                    <a:pt x="21600" y="4121"/>
                  </a:cubicBezTo>
                  <a:cubicBezTo>
                    <a:pt x="21600" y="1847"/>
                    <a:pt x="19535" y="0"/>
                    <a:pt x="16835" y="0"/>
                  </a:cubicBezTo>
                  <a:cubicBezTo>
                    <a:pt x="15565" y="0"/>
                    <a:pt x="14294" y="568"/>
                    <a:pt x="13500" y="1421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794" y="12789"/>
                    <a:pt x="0" y="14211"/>
                    <a:pt x="0" y="15774"/>
                  </a:cubicBezTo>
                  <a:cubicBezTo>
                    <a:pt x="0" y="19042"/>
                    <a:pt x="3018" y="21600"/>
                    <a:pt x="6512" y="21600"/>
                  </a:cubicBezTo>
                  <a:cubicBezTo>
                    <a:pt x="8418" y="21600"/>
                    <a:pt x="10006" y="20889"/>
                    <a:pt x="11276" y="19753"/>
                  </a:cubicBezTo>
                  <a:cubicBezTo>
                    <a:pt x="19853" y="11937"/>
                    <a:pt x="19853" y="11937"/>
                    <a:pt x="19853" y="11937"/>
                  </a:cubicBezTo>
                  <a:cubicBezTo>
                    <a:pt x="18582" y="10800"/>
                    <a:pt x="18582" y="10800"/>
                    <a:pt x="18582" y="10800"/>
                  </a:cubicBezTo>
                  <a:cubicBezTo>
                    <a:pt x="13024" y="15916"/>
                    <a:pt x="13024" y="15916"/>
                    <a:pt x="13024" y="15916"/>
                  </a:cubicBezTo>
                  <a:cubicBezTo>
                    <a:pt x="13024" y="15916"/>
                    <a:pt x="9847" y="18758"/>
                    <a:pt x="9847" y="18758"/>
                  </a:cubicBezTo>
                  <a:cubicBezTo>
                    <a:pt x="9847" y="18758"/>
                    <a:pt x="9847" y="18758"/>
                    <a:pt x="9847" y="18758"/>
                  </a:cubicBezTo>
                  <a:cubicBezTo>
                    <a:pt x="8894" y="19468"/>
                    <a:pt x="7782" y="19895"/>
                    <a:pt x="6512" y="19895"/>
                  </a:cubicBezTo>
                  <a:cubicBezTo>
                    <a:pt x="3971" y="19895"/>
                    <a:pt x="1906" y="18047"/>
                    <a:pt x="1906" y="15774"/>
                  </a:cubicBezTo>
                  <a:cubicBezTo>
                    <a:pt x="1906" y="14637"/>
                    <a:pt x="2382" y="13642"/>
                    <a:pt x="3335" y="12932"/>
                  </a:cubicBezTo>
                  <a:cubicBezTo>
                    <a:pt x="3335" y="12932"/>
                    <a:pt x="3335" y="12932"/>
                    <a:pt x="3335" y="12932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5406" y="1989"/>
                    <a:pt x="16200" y="1705"/>
                    <a:pt x="16835" y="1705"/>
                  </a:cubicBezTo>
                  <a:cubicBezTo>
                    <a:pt x="18424" y="1705"/>
                    <a:pt x="19694" y="2842"/>
                    <a:pt x="19694" y="4121"/>
                  </a:cubicBezTo>
                  <a:cubicBezTo>
                    <a:pt x="19694" y="4832"/>
                    <a:pt x="19376" y="5400"/>
                    <a:pt x="18900" y="5826"/>
                  </a:cubicBezTo>
                  <a:cubicBezTo>
                    <a:pt x="18900" y="5826"/>
                    <a:pt x="18900" y="5826"/>
                    <a:pt x="18900" y="5826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259" y="15347"/>
                    <a:pt x="8100" y="15489"/>
                    <a:pt x="7782" y="15489"/>
                  </a:cubicBezTo>
                  <a:cubicBezTo>
                    <a:pt x="7306" y="15489"/>
                    <a:pt x="6829" y="15063"/>
                    <a:pt x="6829" y="14637"/>
                  </a:cubicBezTo>
                  <a:cubicBezTo>
                    <a:pt x="6829" y="14495"/>
                    <a:pt x="6988" y="14353"/>
                    <a:pt x="6988" y="14211"/>
                  </a:cubicBezTo>
                  <a:cubicBezTo>
                    <a:pt x="14771" y="7389"/>
                    <a:pt x="14771" y="7389"/>
                    <a:pt x="14771" y="7389"/>
                  </a:cubicBezTo>
                  <a:cubicBezTo>
                    <a:pt x="13341" y="6111"/>
                    <a:pt x="13341" y="6111"/>
                    <a:pt x="13341" y="6111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241" y="13500"/>
                    <a:pt x="5082" y="14068"/>
                    <a:pt x="5082" y="14637"/>
                  </a:cubicBezTo>
                  <a:cubicBezTo>
                    <a:pt x="5082" y="15916"/>
                    <a:pt x="6353" y="17053"/>
                    <a:pt x="7782" y="17053"/>
                  </a:cubicBezTo>
                  <a:close/>
                </a:path>
              </a:pathLst>
            </a:custGeom>
            <a:solidFill>
              <a:srgbClr val="F5F7F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86925" y="1112267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（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3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）</a:t>
            </a:r>
            <a:endParaRPr lang="zh-CN" altLang="en-US" sz="28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3771228" y="948464"/>
          <a:ext cx="7327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Equation" r:id="rId1" imgW="175869600" imgH="20116800" progId="Equation.DSMT4">
                  <p:embed/>
                </p:oleObj>
              </mc:Choice>
              <mc:Fallback>
                <p:oleObj name="Equation" r:id="rId1" imgW="1758696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771228" y="948464"/>
                        <a:ext cx="73279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" name="组合 22"/>
          <p:cNvGrpSpPr/>
          <p:nvPr/>
        </p:nvGrpSpPr>
        <p:grpSpPr>
          <a:xfrm>
            <a:off x="502384" y="1905802"/>
            <a:ext cx="11230812" cy="4793381"/>
            <a:chOff x="502384" y="1905802"/>
            <a:chExt cx="11230812" cy="4793381"/>
          </a:xfrm>
        </p:grpSpPr>
        <p:sp>
          <p:nvSpPr>
            <p:cNvPr id="22" name="圆角矩形 21"/>
            <p:cNvSpPr/>
            <p:nvPr/>
          </p:nvSpPr>
          <p:spPr>
            <a:xfrm>
              <a:off x="502384" y="1905802"/>
              <a:ext cx="11230812" cy="4793381"/>
            </a:xfrm>
            <a:prstGeom prst="roundRect">
              <a:avLst>
                <a:gd name="adj" fmla="val 7468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" name="组合 18"/>
            <p:cNvGrpSpPr/>
            <p:nvPr/>
          </p:nvGrpSpPr>
          <p:grpSpPr>
            <a:xfrm>
              <a:off x="593152" y="1953804"/>
              <a:ext cx="6937355" cy="1701800"/>
              <a:chOff x="593152" y="4124172"/>
              <a:chExt cx="6937355" cy="1701800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593152" y="4690284"/>
                <a:ext cx="28777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>
                    <a:solidFill>
                      <a:srgbClr val="0000CC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证明：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（</a:t>
                </a:r>
                <a:r>
                  <a:rPr 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3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）左侧</a:t>
                </a:r>
                <a:endParaRPr lang="zh-CN" altLang="en-US" sz="2800"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graphicFrame>
            <p:nvGraphicFramePr>
              <p:cNvPr id="9221" name="Object 5"/>
              <p:cNvGraphicFramePr>
                <a:graphicFrameLocks noChangeAspect="1"/>
              </p:cNvGraphicFramePr>
              <p:nvPr/>
            </p:nvGraphicFramePr>
            <p:xfrm>
              <a:off x="3415707" y="4124172"/>
              <a:ext cx="4114800" cy="1701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7" name="Equation" r:id="rId3" imgW="98755200" imgH="40843200" progId="Equation.DSMT4">
                      <p:embed/>
                    </p:oleObj>
                  </mc:Choice>
                  <mc:Fallback>
                    <p:oleObj name="Equation" r:id="rId3" imgW="98755200" imgH="408432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3415707" y="4124172"/>
                            <a:ext cx="4114800" cy="17018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3414805" y="3790723"/>
          <a:ext cx="5562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Equation" r:id="rId5" imgW="133502400" imgH="20116800" progId="Equation.DSMT4">
                  <p:embed/>
                </p:oleObj>
              </mc:Choice>
              <mc:Fallback>
                <p:oleObj name="Equation" r:id="rId5" imgW="1335024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414805" y="3790723"/>
                        <a:ext cx="5562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3430359" y="4845758"/>
          <a:ext cx="36449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Equation" r:id="rId7" imgW="87477600" imgH="21640800" progId="Equation.DSMT4">
                  <p:embed/>
                </p:oleObj>
              </mc:Choice>
              <mc:Fallback>
                <p:oleObj name="Equation" r:id="rId7" imgW="87477600" imgH="21640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430359" y="4845758"/>
                        <a:ext cx="36449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3446725" y="5821853"/>
          <a:ext cx="6223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Equation" r:id="rId9" imgW="149352000" imgH="20116800" progId="Equation.DSMT4">
                  <p:embed/>
                </p:oleObj>
              </mc:Choice>
              <mc:Fallback>
                <p:oleObj name="Equation" r:id="rId9" imgW="1493520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446725" y="5821853"/>
                        <a:ext cx="62230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TextBox 19"/>
          <p:cNvSpPr txBox="1"/>
          <p:nvPr/>
        </p:nvSpPr>
        <p:spPr>
          <a:xfrm>
            <a:off x="1179407" y="961806"/>
            <a:ext cx="1097303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例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7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证明：</a:t>
            </a:r>
            <a:endParaRPr lang="zh-CN" altLang="en-US" sz="28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grpSp>
        <p:nvGrpSpPr>
          <p:cNvPr id="17" name="组合 9"/>
          <p:cNvGrpSpPr/>
          <p:nvPr/>
        </p:nvGrpSpPr>
        <p:grpSpPr>
          <a:xfrm>
            <a:off x="511968" y="1007444"/>
            <a:ext cx="652464" cy="652465"/>
            <a:chOff x="9337676" y="4629151"/>
            <a:chExt cx="652464" cy="652465"/>
          </a:xfrm>
        </p:grpSpPr>
        <p:sp>
          <p:nvSpPr>
            <p:cNvPr id="18" name="Shape 20052"/>
            <p:cNvSpPr/>
            <p:nvPr/>
          </p:nvSpPr>
          <p:spPr>
            <a:xfrm>
              <a:off x="9337676" y="4629151"/>
              <a:ext cx="652463" cy="652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7DC0E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9" name="Shape 20053"/>
            <p:cNvSpPr/>
            <p:nvPr/>
          </p:nvSpPr>
          <p:spPr>
            <a:xfrm>
              <a:off x="9509126" y="4779964"/>
              <a:ext cx="481014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9978"/>
                  </a:moveTo>
                  <a:cubicBezTo>
                    <a:pt x="571" y="14583"/>
                    <a:pt x="571" y="14583"/>
                    <a:pt x="571" y="14583"/>
                  </a:cubicBezTo>
                  <a:cubicBezTo>
                    <a:pt x="7886" y="21600"/>
                    <a:pt x="7886" y="21600"/>
                    <a:pt x="7886" y="21600"/>
                  </a:cubicBezTo>
                  <a:cubicBezTo>
                    <a:pt x="15543" y="21161"/>
                    <a:pt x="21486" y="15131"/>
                    <a:pt x="21600" y="7785"/>
                  </a:cubicBezTo>
                  <a:cubicBezTo>
                    <a:pt x="13714" y="219"/>
                    <a:pt x="13714" y="219"/>
                    <a:pt x="13714" y="219"/>
                  </a:cubicBezTo>
                  <a:cubicBezTo>
                    <a:pt x="10514" y="0"/>
                    <a:pt x="10514" y="0"/>
                    <a:pt x="10514" y="0"/>
                  </a:cubicBezTo>
                  <a:lnTo>
                    <a:pt x="0" y="9978"/>
                  </a:lnTo>
                  <a:close/>
                </a:path>
              </a:pathLst>
            </a:custGeom>
            <a:solidFill>
              <a:srgbClr val="6DADD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1" name="Shape 20054"/>
            <p:cNvSpPr/>
            <p:nvPr/>
          </p:nvSpPr>
          <p:spPr>
            <a:xfrm>
              <a:off x="9491664" y="4762502"/>
              <a:ext cx="346076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782" y="17053"/>
                  </a:moveTo>
                  <a:cubicBezTo>
                    <a:pt x="8576" y="17053"/>
                    <a:pt x="9212" y="16911"/>
                    <a:pt x="9688" y="16484"/>
                  </a:cubicBezTo>
                  <a:cubicBezTo>
                    <a:pt x="9688" y="16484"/>
                    <a:pt x="9688" y="16484"/>
                    <a:pt x="9688" y="16484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1124" y="6253"/>
                    <a:pt x="21600" y="5258"/>
                    <a:pt x="21600" y="4121"/>
                  </a:cubicBezTo>
                  <a:cubicBezTo>
                    <a:pt x="21600" y="1847"/>
                    <a:pt x="19535" y="0"/>
                    <a:pt x="16835" y="0"/>
                  </a:cubicBezTo>
                  <a:cubicBezTo>
                    <a:pt x="15565" y="0"/>
                    <a:pt x="14294" y="568"/>
                    <a:pt x="13500" y="1421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794" y="12789"/>
                    <a:pt x="0" y="14211"/>
                    <a:pt x="0" y="15774"/>
                  </a:cubicBezTo>
                  <a:cubicBezTo>
                    <a:pt x="0" y="19042"/>
                    <a:pt x="3018" y="21600"/>
                    <a:pt x="6512" y="21600"/>
                  </a:cubicBezTo>
                  <a:cubicBezTo>
                    <a:pt x="8418" y="21600"/>
                    <a:pt x="10006" y="20889"/>
                    <a:pt x="11276" y="19753"/>
                  </a:cubicBezTo>
                  <a:cubicBezTo>
                    <a:pt x="19853" y="11937"/>
                    <a:pt x="19853" y="11937"/>
                    <a:pt x="19853" y="11937"/>
                  </a:cubicBezTo>
                  <a:cubicBezTo>
                    <a:pt x="18582" y="10800"/>
                    <a:pt x="18582" y="10800"/>
                    <a:pt x="18582" y="10800"/>
                  </a:cubicBezTo>
                  <a:cubicBezTo>
                    <a:pt x="13024" y="15916"/>
                    <a:pt x="13024" y="15916"/>
                    <a:pt x="13024" y="15916"/>
                  </a:cubicBezTo>
                  <a:cubicBezTo>
                    <a:pt x="13024" y="15916"/>
                    <a:pt x="9847" y="18758"/>
                    <a:pt x="9847" y="18758"/>
                  </a:cubicBezTo>
                  <a:cubicBezTo>
                    <a:pt x="9847" y="18758"/>
                    <a:pt x="9847" y="18758"/>
                    <a:pt x="9847" y="18758"/>
                  </a:cubicBezTo>
                  <a:cubicBezTo>
                    <a:pt x="8894" y="19468"/>
                    <a:pt x="7782" y="19895"/>
                    <a:pt x="6512" y="19895"/>
                  </a:cubicBezTo>
                  <a:cubicBezTo>
                    <a:pt x="3971" y="19895"/>
                    <a:pt x="1906" y="18047"/>
                    <a:pt x="1906" y="15774"/>
                  </a:cubicBezTo>
                  <a:cubicBezTo>
                    <a:pt x="1906" y="14637"/>
                    <a:pt x="2382" y="13642"/>
                    <a:pt x="3335" y="12932"/>
                  </a:cubicBezTo>
                  <a:cubicBezTo>
                    <a:pt x="3335" y="12932"/>
                    <a:pt x="3335" y="12932"/>
                    <a:pt x="3335" y="12932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5406" y="1989"/>
                    <a:pt x="16200" y="1705"/>
                    <a:pt x="16835" y="1705"/>
                  </a:cubicBezTo>
                  <a:cubicBezTo>
                    <a:pt x="18424" y="1705"/>
                    <a:pt x="19694" y="2842"/>
                    <a:pt x="19694" y="4121"/>
                  </a:cubicBezTo>
                  <a:cubicBezTo>
                    <a:pt x="19694" y="4832"/>
                    <a:pt x="19376" y="5400"/>
                    <a:pt x="18900" y="5826"/>
                  </a:cubicBezTo>
                  <a:cubicBezTo>
                    <a:pt x="18900" y="5826"/>
                    <a:pt x="18900" y="5826"/>
                    <a:pt x="18900" y="5826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259" y="15347"/>
                    <a:pt x="8100" y="15489"/>
                    <a:pt x="7782" y="15489"/>
                  </a:cubicBezTo>
                  <a:cubicBezTo>
                    <a:pt x="7306" y="15489"/>
                    <a:pt x="6829" y="15063"/>
                    <a:pt x="6829" y="14637"/>
                  </a:cubicBezTo>
                  <a:cubicBezTo>
                    <a:pt x="6829" y="14495"/>
                    <a:pt x="6988" y="14353"/>
                    <a:pt x="6988" y="14211"/>
                  </a:cubicBezTo>
                  <a:cubicBezTo>
                    <a:pt x="14771" y="7389"/>
                    <a:pt x="14771" y="7389"/>
                    <a:pt x="14771" y="7389"/>
                  </a:cubicBezTo>
                  <a:cubicBezTo>
                    <a:pt x="13341" y="6111"/>
                    <a:pt x="13341" y="6111"/>
                    <a:pt x="13341" y="6111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241" y="13500"/>
                    <a:pt x="5082" y="14068"/>
                    <a:pt x="5082" y="14637"/>
                  </a:cubicBezTo>
                  <a:cubicBezTo>
                    <a:pt x="5082" y="15916"/>
                    <a:pt x="6353" y="17053"/>
                    <a:pt x="7782" y="17053"/>
                  </a:cubicBezTo>
                  <a:close/>
                </a:path>
              </a:pathLst>
            </a:custGeom>
            <a:solidFill>
              <a:srgbClr val="F5F7F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目标检测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3263639" y="950172"/>
          <a:ext cx="4216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tion" r:id="rId1" imgW="101193600" imgH="9144000" progId="Equation.DSMT4">
                  <p:embed/>
                </p:oleObj>
              </mc:Choice>
              <mc:Fallback>
                <p:oleObj name="Equation" r:id="rId1" imgW="101193600" imgH="9144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263639" y="950172"/>
                        <a:ext cx="42164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339734" y="1646885"/>
            <a:ext cx="58880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（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）</a:t>
            </a:r>
            <a:endParaRPr lang="zh-CN" altLang="en-US" sz="28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graphicFrame>
        <p:nvGraphicFramePr>
          <p:cNvPr id="13321" name="Object 9"/>
          <p:cNvGraphicFramePr>
            <a:graphicFrameLocks noChangeAspect="1"/>
          </p:cNvGraphicFramePr>
          <p:nvPr/>
        </p:nvGraphicFramePr>
        <p:xfrm>
          <a:off x="3193980" y="1597000"/>
          <a:ext cx="4356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Equation" r:id="rId3" imgW="104546400" imgH="20116800" progId="Equation.DSMT4">
                  <p:embed/>
                </p:oleObj>
              </mc:Choice>
              <mc:Fallback>
                <p:oleObj name="Equation" r:id="rId3" imgW="1045464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193980" y="1597000"/>
                        <a:ext cx="43561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297517" y="674351"/>
            <a:ext cx="10826510" cy="65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证明：（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1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）          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                                     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；</a:t>
            </a:r>
            <a:endParaRPr lang="zh-CN" altLang="en-US" sz="28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16" name="泪滴形 15"/>
          <p:cNvSpPr/>
          <p:nvPr/>
        </p:nvSpPr>
        <p:spPr>
          <a:xfrm>
            <a:off x="593725" y="674370"/>
            <a:ext cx="556895" cy="1080135"/>
          </a:xfrm>
          <a:prstGeom prst="teardrop">
            <a:avLst/>
          </a:prstGeom>
          <a:solidFill>
            <a:srgbClr val="DE6E53"/>
          </a:solidFill>
          <a:ln>
            <a:solidFill>
              <a:srgbClr val="DE6E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sz="2800">
                <a:latin typeface="+mj-lt"/>
              </a:rPr>
              <a:t>练习</a:t>
            </a:r>
            <a:endParaRPr lang="zh-CN" sz="2800">
              <a:latin typeface="+mj-lt"/>
            </a:endParaRPr>
          </a:p>
        </p:txBody>
      </p:sp>
      <p:graphicFrame>
        <p:nvGraphicFramePr>
          <p:cNvPr id="13338" name="Object 26"/>
          <p:cNvGraphicFramePr>
            <a:graphicFrameLocks noChangeAspect="1"/>
          </p:cNvGraphicFramePr>
          <p:nvPr/>
        </p:nvGraphicFramePr>
        <p:xfrm>
          <a:off x="3323622" y="3670785"/>
          <a:ext cx="3683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Equation" r:id="rId5" imgW="88392000" imgH="10058400" progId="Equation.DSMT4">
                  <p:embed/>
                </p:oleObj>
              </mc:Choice>
              <mc:Fallback>
                <p:oleObj name="Equation" r:id="rId5" imgW="88392000" imgH="10058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323622" y="3670785"/>
                        <a:ext cx="3683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" name="组合 22"/>
          <p:cNvGrpSpPr/>
          <p:nvPr/>
        </p:nvGrpSpPr>
        <p:grpSpPr>
          <a:xfrm>
            <a:off x="351354" y="2898941"/>
            <a:ext cx="11234755" cy="1405280"/>
            <a:chOff x="459939" y="3917481"/>
            <a:chExt cx="11234755" cy="1405280"/>
          </a:xfrm>
        </p:grpSpPr>
        <p:grpSp>
          <p:nvGrpSpPr>
            <p:cNvPr id="21" name="组合 20"/>
            <p:cNvGrpSpPr/>
            <p:nvPr/>
          </p:nvGrpSpPr>
          <p:grpSpPr>
            <a:xfrm>
              <a:off x="593152" y="4028261"/>
              <a:ext cx="9233248" cy="523220"/>
              <a:chOff x="593152" y="4028261"/>
              <a:chExt cx="9233248" cy="523220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593152" y="4028261"/>
                <a:ext cx="28777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>
                    <a:solidFill>
                      <a:srgbClr val="0000CC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答案：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（</a:t>
                </a:r>
                <a:r>
                  <a:rPr lang="en-US" altLang="zh-CN" sz="2800">
                    <a:latin typeface="Times New Roman" panose="02020603050405020304" pitchFamily="18" charset="0"/>
                    <a:ea typeface="黑体" panose="02010609060101010101" charset="-122"/>
                  </a:rPr>
                  <a:t>1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）左侧</a:t>
                </a:r>
                <a:endParaRPr lang="zh-CN" altLang="en-US" sz="2800"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graphicFrame>
            <p:nvGraphicFramePr>
              <p:cNvPr id="13337" name="Object 25"/>
              <p:cNvGraphicFramePr>
                <a:graphicFrameLocks noChangeAspect="1"/>
              </p:cNvGraphicFramePr>
              <p:nvPr/>
            </p:nvGraphicFramePr>
            <p:xfrm>
              <a:off x="3425600" y="4075013"/>
              <a:ext cx="6400800" cy="457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03" name="Equation" r:id="rId7" imgW="153619200" imgH="10972800" progId="Equation.DSMT4">
                      <p:embed/>
                    </p:oleObj>
                  </mc:Choice>
                  <mc:Fallback>
                    <p:oleObj name="Equation" r:id="rId7" imgW="153619200" imgH="109728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3425600" y="4075013"/>
                            <a:ext cx="6400800" cy="4572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9" name="圆角矩形 18"/>
            <p:cNvSpPr/>
            <p:nvPr/>
          </p:nvSpPr>
          <p:spPr>
            <a:xfrm>
              <a:off x="459939" y="3917481"/>
              <a:ext cx="11234755" cy="1405280"/>
            </a:xfrm>
            <a:prstGeom prst="roundRect">
              <a:avLst>
                <a:gd name="adj" fmla="val 15520"/>
              </a:avLst>
            </a:prstGeom>
            <a:noFill/>
            <a:ln w="25400" cmpd="thickThin">
              <a:solidFill>
                <a:srgbClr val="FF5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51354" y="4521671"/>
            <a:ext cx="11234755" cy="2213808"/>
            <a:chOff x="459939" y="3763481"/>
            <a:chExt cx="11234755" cy="2213808"/>
          </a:xfrm>
        </p:grpSpPr>
        <p:grpSp>
          <p:nvGrpSpPr>
            <p:cNvPr id="2" name="组合 27"/>
            <p:cNvGrpSpPr/>
            <p:nvPr/>
          </p:nvGrpSpPr>
          <p:grpSpPr>
            <a:xfrm>
              <a:off x="602777" y="3849827"/>
              <a:ext cx="10439188" cy="952500"/>
              <a:chOff x="593152" y="3022077"/>
              <a:chExt cx="10439188" cy="952500"/>
            </a:xfrm>
          </p:grpSpPr>
          <p:sp>
            <p:nvSpPr>
              <p:cNvPr id="3" name="TextBox 23"/>
              <p:cNvSpPr txBox="1"/>
              <p:nvPr/>
            </p:nvSpPr>
            <p:spPr>
              <a:xfrm>
                <a:off x="593152" y="3200511"/>
                <a:ext cx="215956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p>
                <a:r>
                  <a:rPr lang="zh-CN" altLang="en-US" sz="2800">
                    <a:solidFill>
                      <a:srgbClr val="0000CC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答案：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（</a:t>
                </a:r>
                <a:r>
                  <a:rPr lang="en-US" altLang="zh-CN" sz="2800">
                    <a:latin typeface="Times New Roman" panose="02020603050405020304" pitchFamily="18" charset="0"/>
                    <a:ea typeface="黑体" panose="02010609060101010101" charset="-122"/>
                  </a:rPr>
                  <a:t>2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）</a:t>
                </a:r>
                <a:endParaRPr lang="zh-CN" altLang="en-US" sz="2800"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graphicFrame>
            <p:nvGraphicFramePr>
              <p:cNvPr id="13323" name="Object 11"/>
              <p:cNvGraphicFramePr>
                <a:graphicFrameLocks noChangeAspect="1"/>
              </p:cNvGraphicFramePr>
              <p:nvPr/>
            </p:nvGraphicFramePr>
            <p:xfrm>
              <a:off x="2586840" y="3022077"/>
              <a:ext cx="8445500" cy="952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06" name="Equation" r:id="rId9" imgW="202692000" imgH="22860000" progId="Equation.DSMT4">
                      <p:embed/>
                    </p:oleObj>
                  </mc:Choice>
                  <mc:Fallback>
                    <p:oleObj name="Equation" r:id="rId9" imgW="202692000" imgH="228600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2586840" y="3022077"/>
                            <a:ext cx="8445500" cy="9525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7" name="圆角矩形 16"/>
            <p:cNvSpPr/>
            <p:nvPr/>
          </p:nvSpPr>
          <p:spPr>
            <a:xfrm>
              <a:off x="459939" y="3763481"/>
              <a:ext cx="11234755" cy="2213808"/>
            </a:xfrm>
            <a:prstGeom prst="roundRect">
              <a:avLst>
                <a:gd name="adj" fmla="val 15520"/>
              </a:avLst>
            </a:prstGeom>
            <a:noFill/>
            <a:ln w="25400" cmpd="thickThin">
              <a:solidFill>
                <a:srgbClr val="FF5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90800" y="3060700"/>
            <a:ext cx="1295400" cy="52705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mtClean="0"/>
              <a:t>  S</a:t>
            </a:r>
            <a:r>
              <a:rPr lang="en-US" altLang="zh-CN" baseline="-25000" smtClean="0"/>
              <a:t>(</a:t>
            </a:r>
            <a:r>
              <a:rPr lang="en-US" altLang="zh-CN" baseline="-25000" smtClean="0">
                <a:cs typeface="Times New Roman" panose="02020603050405020304" pitchFamily="18" charset="0"/>
              </a:rPr>
              <a:t>α            </a:t>
            </a:r>
            <a:r>
              <a:rPr lang="en-US" altLang="zh-CN" baseline="-25000">
                <a:cs typeface="Times New Roman" panose="02020603050405020304" pitchFamily="18" charset="0"/>
              </a:rPr>
              <a:t>β)</a:t>
            </a:r>
            <a:endParaRPr lang="en-US" altLang="zh-CN" baseline="-25000"/>
          </a:p>
        </p:txBody>
      </p:sp>
      <p:sp>
        <p:nvSpPr>
          <p:cNvPr id="6149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90800" y="1752600"/>
            <a:ext cx="1295400" cy="609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mtClean="0"/>
              <a:t>  C</a:t>
            </a:r>
            <a:r>
              <a:rPr lang="en-US" altLang="zh-CN" baseline="-25000" smtClean="0"/>
              <a:t>(</a:t>
            </a:r>
            <a:r>
              <a:rPr lang="en-US" altLang="zh-CN" baseline="-25000" smtClean="0">
                <a:cs typeface="Times New Roman" panose="02020603050405020304" pitchFamily="18" charset="0"/>
              </a:rPr>
              <a:t>α           </a:t>
            </a:r>
            <a:r>
              <a:rPr lang="en-US" altLang="zh-CN" baseline="-25000">
                <a:cs typeface="Times New Roman" panose="02020603050405020304" pitchFamily="18" charset="0"/>
              </a:rPr>
              <a:t>β)</a:t>
            </a:r>
            <a:endParaRPr lang="en-US" altLang="zh-CN" baseline="-25000">
              <a:cs typeface="Times New Roman" panose="02020603050405020304" pitchFamily="18" charset="0"/>
            </a:endParaRPr>
          </a:p>
        </p:txBody>
      </p:sp>
      <p:sp>
        <p:nvSpPr>
          <p:cNvPr id="6150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90800" y="4267200"/>
            <a:ext cx="1295400" cy="609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mtClean="0"/>
              <a:t>  T</a:t>
            </a:r>
            <a:r>
              <a:rPr lang="en-US" altLang="zh-CN" baseline="-25000" smtClean="0"/>
              <a:t>(</a:t>
            </a:r>
            <a:r>
              <a:rPr lang="en-US" altLang="zh-CN" baseline="-25000" smtClean="0">
                <a:cs typeface="Times New Roman" panose="02020603050405020304" pitchFamily="18" charset="0"/>
              </a:rPr>
              <a:t>α            </a:t>
            </a:r>
            <a:r>
              <a:rPr lang="en-US" altLang="zh-CN" baseline="-25000">
                <a:cs typeface="Times New Roman" panose="02020603050405020304" pitchFamily="18" charset="0"/>
              </a:rPr>
              <a:t>β)</a:t>
            </a:r>
            <a:endParaRPr lang="en-US" altLang="zh-CN" baseline="-25000">
              <a:cs typeface="Times New Roman" panose="02020603050405020304" pitchFamily="18" charset="0"/>
            </a:endParaRPr>
          </a:p>
        </p:txBody>
      </p:sp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1" imgW="2743200" imgH="5181600" progId="Equation.3">
                  <p:embed/>
                </p:oleObj>
              </mc:Choice>
              <mc:Fallback>
                <p:oleObj name="Equation" r:id="rId1" imgW="2743200" imgH="5181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3" imgW="2743200" imgH="5181600" progId="Equation.3">
                  <p:embed/>
                </p:oleObj>
              </mc:Choice>
              <mc:Fallback>
                <p:oleObj name="Equation" r:id="rId3" imgW="2743200" imgH="5181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4" imgW="2743200" imgH="5181600" progId="Equation.3">
                  <p:embed/>
                </p:oleObj>
              </mc:Choice>
              <mc:Fallback>
                <p:oleObj name="Equation" r:id="rId4" imgW="2743200" imgH="5181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8" name="Object 14"/>
          <p:cNvGraphicFramePr>
            <a:graphicFrameLocks noChangeAspect="1"/>
          </p:cNvGraphicFramePr>
          <p:nvPr/>
        </p:nvGraphicFramePr>
        <p:xfrm>
          <a:off x="3981967" y="1752600"/>
          <a:ext cx="619283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5" imgW="2544445" imgH="228600" progId="Equation.DSMT4">
                  <p:embed/>
                </p:oleObj>
              </mc:Choice>
              <mc:Fallback>
                <p:oleObj name="Equation" r:id="rId5" imgW="2544445" imgH="228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81967" y="1752600"/>
                        <a:ext cx="6192837" cy="628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9" name="Object 15"/>
          <p:cNvGraphicFramePr>
            <a:graphicFrameLocks noChangeAspect="1"/>
          </p:cNvGraphicFramePr>
          <p:nvPr/>
        </p:nvGraphicFramePr>
        <p:xfrm>
          <a:off x="4224338" y="2924175"/>
          <a:ext cx="6119812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7" imgW="2355850" imgH="228600" progId="Equation.3">
                  <p:embed/>
                </p:oleObj>
              </mc:Choice>
              <mc:Fallback>
                <p:oleObj name="Equation" r:id="rId7" imgW="2355850" imgH="228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24338" y="2924175"/>
                        <a:ext cx="6119812" cy="663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0" name="Object 16"/>
          <p:cNvGraphicFramePr>
            <a:graphicFrameLocks noChangeAspect="1"/>
          </p:cNvGraphicFramePr>
          <p:nvPr/>
        </p:nvGraphicFramePr>
        <p:xfrm>
          <a:off x="4295775" y="4076700"/>
          <a:ext cx="4465638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9" imgW="1779270" imgH="437515" progId="Equation.3">
                  <p:embed/>
                </p:oleObj>
              </mc:Choice>
              <mc:Fallback>
                <p:oleObj name="Equation" r:id="rId9" imgW="1779270" imgH="43751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95775" y="4076700"/>
                        <a:ext cx="4465638" cy="1087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4" name="Object 20"/>
          <p:cNvGraphicFramePr>
            <a:graphicFrameLocks noChangeAspect="1"/>
          </p:cNvGraphicFramePr>
          <p:nvPr/>
        </p:nvGraphicFramePr>
        <p:xfrm>
          <a:off x="3084224" y="1981463"/>
          <a:ext cx="232352" cy="253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11" imgW="3352800" imgH="3657600" progId="Equation.3">
                  <p:embed/>
                </p:oleObj>
              </mc:Choice>
              <mc:Fallback>
                <p:oleObj name="Equation" r:id="rId11" imgW="3352800" imgH="3657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84224" y="1981463"/>
                        <a:ext cx="232352" cy="2534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5" name="Object 21"/>
          <p:cNvGraphicFramePr>
            <a:graphicFrameLocks noChangeAspect="1"/>
          </p:cNvGraphicFramePr>
          <p:nvPr/>
        </p:nvGraphicFramePr>
        <p:xfrm>
          <a:off x="3084224" y="3225800"/>
          <a:ext cx="232352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13" imgW="3352800" imgH="3657600" progId="Equation.3">
                  <p:embed/>
                </p:oleObj>
              </mc:Choice>
              <mc:Fallback>
                <p:oleObj name="Equation" r:id="rId13" imgW="3352800" imgH="3657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84224" y="3225800"/>
                        <a:ext cx="232352" cy="266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6" name="Object 22"/>
          <p:cNvGraphicFramePr>
            <a:graphicFrameLocks noChangeAspect="1"/>
          </p:cNvGraphicFramePr>
          <p:nvPr/>
        </p:nvGraphicFramePr>
        <p:xfrm flipV="1">
          <a:off x="3084224" y="4572000"/>
          <a:ext cx="232352" cy="25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14" imgW="3352800" imgH="3657600" progId="Equation.3">
                  <p:embed/>
                </p:oleObj>
              </mc:Choice>
              <mc:Fallback>
                <p:oleObj name="Equation" r:id="rId14" imgW="3352800" imgH="3657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 flipV="1">
                        <a:off x="3084224" y="4572000"/>
                        <a:ext cx="232352" cy="253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34"/>
          <p:cNvSpPr txBox="1"/>
          <p:nvPr/>
        </p:nvSpPr>
        <p:spPr>
          <a:xfrm>
            <a:off x="89869" y="-87"/>
            <a:ext cx="18161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复习回顾</a:t>
            </a:r>
            <a:endParaRPr lang="zh-CN" altLang="en-US" sz="3200" b="1" spc="225">
              <a:solidFill>
                <a:srgbClr val="00206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2"/>
          <p:cNvSpPr txBox="1">
            <a:spLocks noChangeArrowheads="1"/>
          </p:cNvSpPr>
          <p:nvPr/>
        </p:nvSpPr>
        <p:spPr bwMode="auto">
          <a:xfrm>
            <a:off x="2857487" y="460880"/>
            <a:ext cx="8281988" cy="230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60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3600">
                <a:latin typeface="Times New Roman" panose="02020603050405020304" pitchFamily="18" charset="0"/>
                <a:ea typeface="宋体" panose="02010600030101010101" pitchFamily="2" charset="-122"/>
              </a:rPr>
              <a:t>、二倍角正弦、余弦、正切公式的推导</a:t>
            </a:r>
            <a:endParaRPr lang="zh-CN" altLang="en-US" sz="36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en-US" altLang="zh-CN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en-US" altLang="zh-CN" i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en-US" altLang="zh-CN" i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8130" name="Rectangle 18"/>
          <p:cNvSpPr>
            <a:spLocks noChangeArrowheads="1"/>
          </p:cNvSpPr>
          <p:nvPr/>
        </p:nvSpPr>
        <p:spPr bwMode="auto">
          <a:xfrm>
            <a:off x="1081778" y="2643884"/>
            <a:ext cx="592391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/>
              <a:t>2</a:t>
            </a:r>
            <a:r>
              <a:rPr lang="zh-CN" altLang="en-US" sz="3600" b="1"/>
              <a:t>、</a:t>
            </a:r>
            <a:r>
              <a:rPr lang="zh-CN" altLang="en-US" sz="3600" b="1">
                <a:latin typeface="仿宋" panose="02010609060101010101" pitchFamily="49" charset="-122"/>
                <a:ea typeface="仿宋" panose="02010609060101010101" pitchFamily="49" charset="-122"/>
              </a:rPr>
              <a:t>注意</a:t>
            </a:r>
            <a:r>
              <a:rPr lang="zh-CN" altLang="en-US" sz="3600" b="1" smtClean="0">
                <a:latin typeface="仿宋" panose="02010609060101010101" pitchFamily="49" charset="-122"/>
                <a:ea typeface="仿宋" panose="02010609060101010101" pitchFamily="49" charset="-122"/>
              </a:rPr>
              <a:t>正用、</a:t>
            </a:r>
            <a:r>
              <a:rPr lang="zh-CN" altLang="en-US" sz="3600" b="1">
                <a:latin typeface="仿宋" panose="02010609060101010101" pitchFamily="49" charset="-122"/>
                <a:ea typeface="仿宋" panose="02010609060101010101" pitchFamily="49" charset="-122"/>
              </a:rPr>
              <a:t>逆用、变形用</a:t>
            </a:r>
            <a:endParaRPr lang="zh-CN" altLang="en-US" sz="3600" b="1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4132" y="159331"/>
            <a:ext cx="3864544" cy="706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课堂小结</a:t>
            </a:r>
            <a:endParaRPr lang="zh-CN" altLang="en-US" sz="40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8" name="Rectangle 38"/>
          <p:cNvSpPr>
            <a:spLocks noChangeArrowheads="1"/>
          </p:cNvSpPr>
          <p:nvPr/>
        </p:nvSpPr>
        <p:spPr bwMode="auto">
          <a:xfrm>
            <a:off x="3282643" y="1275583"/>
            <a:ext cx="7056437" cy="1368425"/>
          </a:xfrm>
          <a:prstGeom prst="rect">
            <a:avLst/>
          </a:prstGeom>
          <a:solidFill>
            <a:srgbClr val="FF99CC">
              <a:alpha val="32941"/>
            </a:srgbClr>
          </a:solidFill>
          <a:ln w="19050" algn="ctr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20" name="Group 37"/>
          <p:cNvGrpSpPr/>
          <p:nvPr/>
        </p:nvGrpSpPr>
        <p:grpSpPr>
          <a:xfrm>
            <a:off x="3282703" y="1382071"/>
            <a:ext cx="2881312" cy="1262063"/>
            <a:chOff x="793" y="1570"/>
            <a:chExt cx="1815" cy="795"/>
          </a:xfrm>
        </p:grpSpPr>
        <p:graphicFrame>
          <p:nvGraphicFramePr>
            <p:cNvPr id="21" name="Object 8"/>
            <p:cNvGraphicFramePr>
              <a:graphicFrameLocks noChangeAspect="1"/>
            </p:cNvGraphicFramePr>
            <p:nvPr/>
          </p:nvGraphicFramePr>
          <p:xfrm>
            <a:off x="824" y="1570"/>
            <a:ext cx="1784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" name="公式" r:id="rId1" imgW="1981200" imgH="254000" progId="Equation.3">
                    <p:embed/>
                  </p:oleObj>
                </mc:Choice>
                <mc:Fallback>
                  <p:oleObj name="公式" r:id="rId1" imgW="1981200" imgH="2540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824" y="1570"/>
                          <a:ext cx="1784" cy="28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1260" y="1824"/>
              <a:ext cx="141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800" i="1">
                  <a:solidFill>
                    <a:srgbClr val="000000"/>
                  </a:solidFill>
                  <a:latin typeface="Symbol" panose="05050102010706020507" pitchFamily="18" charset="2"/>
                </a:rPr>
                <a:t>a</a:t>
              </a:r>
              <a:endParaRPr lang="en-US" altLang="zh-CN"/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2047" y="1832"/>
              <a:ext cx="6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600">
                  <a:solidFill>
                    <a:srgbClr val="000000"/>
                  </a:solidFill>
                </a:rPr>
                <a:t>2</a:t>
              </a:r>
              <a:endParaRPr lang="en-US" altLang="zh-CN"/>
            </a:p>
          </p:txBody>
        </p:sp>
        <p:grpSp>
          <p:nvGrpSpPr>
            <p:cNvPr id="24" name="Group 36"/>
            <p:cNvGrpSpPr/>
            <p:nvPr/>
          </p:nvGrpSpPr>
          <p:grpSpPr>
            <a:xfrm>
              <a:off x="793" y="1824"/>
              <a:ext cx="1777" cy="302"/>
              <a:chOff x="823" y="1824"/>
              <a:chExt cx="1777" cy="302"/>
            </a:xfrm>
          </p:grpSpPr>
          <p:sp>
            <p:nvSpPr>
              <p:cNvPr id="38" name="Rectangle 16"/>
              <p:cNvSpPr>
                <a:spLocks noChangeArrowheads="1"/>
              </p:cNvSpPr>
              <p:nvPr/>
            </p:nvSpPr>
            <p:spPr bwMode="auto">
              <a:xfrm>
                <a:off x="2185" y="1824"/>
                <a:ext cx="141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800" i="1">
                    <a:latin typeface="Symbol" panose="05050102010706020507" pitchFamily="18" charset="2"/>
                  </a:rPr>
                  <a:t>a</a:t>
                </a:r>
                <a:endParaRPr lang="en-US" altLang="zh-CN"/>
              </a:p>
            </p:txBody>
          </p:sp>
          <p:grpSp>
            <p:nvGrpSpPr>
              <p:cNvPr id="39" name="Group 34"/>
              <p:cNvGrpSpPr/>
              <p:nvPr/>
            </p:nvGrpSpPr>
            <p:grpSpPr>
              <a:xfrm>
                <a:off x="823" y="1849"/>
                <a:ext cx="1777" cy="277"/>
                <a:chOff x="818" y="1849"/>
                <a:chExt cx="1777" cy="277"/>
              </a:xfrm>
            </p:grpSpPr>
            <p:sp>
              <p:nvSpPr>
                <p:cNvPr id="40" name="Rectangle 25"/>
                <p:cNvSpPr>
                  <a:spLocks noChangeArrowheads="1"/>
                </p:cNvSpPr>
                <p:nvPr/>
              </p:nvSpPr>
              <p:spPr bwMode="auto">
                <a:xfrm>
                  <a:off x="2499" y="1849"/>
                  <a:ext cx="96" cy="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mtClean="0"/>
                    <a:t>1</a:t>
                  </a:r>
                  <a:endParaRPr lang="en-US" altLang="zh-CN"/>
                </a:p>
              </p:txBody>
            </p:sp>
            <p:sp>
              <p:nvSpPr>
                <p:cNvPr id="41" name="Rectangle 26"/>
                <p:cNvSpPr>
                  <a:spLocks noChangeArrowheads="1"/>
                </p:cNvSpPr>
                <p:nvPr/>
              </p:nvSpPr>
              <p:spPr bwMode="auto">
                <a:xfrm>
                  <a:off x="1749" y="1849"/>
                  <a:ext cx="299" cy="2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2800"/>
                    <a:t>cos</a:t>
                  </a:r>
                  <a:endParaRPr lang="en-US" altLang="zh-CN"/>
                </a:p>
              </p:txBody>
            </p:sp>
            <p:sp>
              <p:nvSpPr>
                <p:cNvPr id="42" name="Rectangle 27"/>
                <p:cNvSpPr>
                  <a:spLocks noChangeArrowheads="1"/>
                </p:cNvSpPr>
                <p:nvPr/>
              </p:nvSpPr>
              <p:spPr bwMode="auto">
                <a:xfrm>
                  <a:off x="1618" y="1849"/>
                  <a:ext cx="112" cy="2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2800"/>
                    <a:t>2</a:t>
                  </a:r>
                  <a:endParaRPr lang="en-US" altLang="zh-CN"/>
                </a:p>
              </p:txBody>
            </p:sp>
            <p:sp>
              <p:nvSpPr>
                <p:cNvPr id="43" name="Rectangle 28"/>
                <p:cNvSpPr>
                  <a:spLocks noChangeArrowheads="1"/>
                </p:cNvSpPr>
                <p:nvPr/>
              </p:nvSpPr>
              <p:spPr bwMode="auto">
                <a:xfrm>
                  <a:off x="1141" y="1849"/>
                  <a:ext cx="112" cy="2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2800"/>
                    <a:t>2</a:t>
                  </a:r>
                  <a:endParaRPr lang="en-US" altLang="zh-CN"/>
                </a:p>
              </p:txBody>
            </p:sp>
            <p:sp>
              <p:nvSpPr>
                <p:cNvPr id="44" name="Rectangle 29"/>
                <p:cNvSpPr>
                  <a:spLocks noChangeArrowheads="1"/>
                </p:cNvSpPr>
                <p:nvPr/>
              </p:nvSpPr>
              <p:spPr bwMode="auto">
                <a:xfrm>
                  <a:off x="818" y="1849"/>
                  <a:ext cx="299" cy="2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2800"/>
                    <a:t>cos</a:t>
                  </a:r>
                  <a:endParaRPr lang="en-US" altLang="zh-CN"/>
                </a:p>
              </p:txBody>
            </p:sp>
          </p:grpSp>
        </p:grpSp>
        <p:grpSp>
          <p:nvGrpSpPr>
            <p:cNvPr id="25" name="Group 35"/>
            <p:cNvGrpSpPr/>
            <p:nvPr/>
          </p:nvGrpSpPr>
          <p:grpSpPr>
            <a:xfrm>
              <a:off x="818" y="2069"/>
              <a:ext cx="1737" cy="296"/>
              <a:chOff x="818" y="2189"/>
              <a:chExt cx="1737" cy="296"/>
            </a:xfrm>
          </p:grpSpPr>
          <p:sp>
            <p:nvSpPr>
              <p:cNvPr id="28" name="Rectangle 14"/>
              <p:cNvSpPr>
                <a:spLocks noChangeArrowheads="1"/>
              </p:cNvSpPr>
              <p:nvPr/>
            </p:nvSpPr>
            <p:spPr bwMode="auto">
              <a:xfrm>
                <a:off x="2414" y="2189"/>
                <a:ext cx="141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800" i="1">
                    <a:solidFill>
                      <a:srgbClr val="000000"/>
                    </a:solidFill>
                    <a:latin typeface="Symbol" panose="05050102010706020507" pitchFamily="18" charset="2"/>
                  </a:rPr>
                  <a:t>a</a:t>
                </a:r>
                <a:endParaRPr lang="en-US" altLang="zh-CN"/>
              </a:p>
            </p:txBody>
          </p:sp>
          <p:sp>
            <p:nvSpPr>
              <p:cNvPr id="29" name="Rectangle 15"/>
              <p:cNvSpPr>
                <a:spLocks noChangeArrowheads="1"/>
              </p:cNvSpPr>
              <p:nvPr/>
            </p:nvSpPr>
            <p:spPr bwMode="auto">
              <a:xfrm>
                <a:off x="1260" y="2189"/>
                <a:ext cx="141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800" i="1">
                    <a:solidFill>
                      <a:srgbClr val="000000"/>
                    </a:solidFill>
                    <a:latin typeface="Symbol" panose="05050102010706020507" pitchFamily="18" charset="2"/>
                  </a:rPr>
                  <a:t>a</a:t>
                </a:r>
                <a:endParaRPr lang="en-US" altLang="zh-CN"/>
              </a:p>
            </p:txBody>
          </p:sp>
          <p:sp>
            <p:nvSpPr>
              <p:cNvPr id="30" name="Rectangle 18"/>
              <p:cNvSpPr>
                <a:spLocks noChangeArrowheads="1"/>
              </p:cNvSpPr>
              <p:nvPr/>
            </p:nvSpPr>
            <p:spPr bwMode="auto">
              <a:xfrm>
                <a:off x="2276" y="2196"/>
                <a:ext cx="64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1600">
                    <a:solidFill>
                      <a:srgbClr val="000000"/>
                    </a:solidFill>
                  </a:rPr>
                  <a:t>2</a:t>
                </a:r>
                <a:endParaRPr lang="en-US" altLang="zh-CN"/>
              </a:p>
            </p:txBody>
          </p:sp>
          <p:sp>
            <p:nvSpPr>
              <p:cNvPr id="31" name="Rectangle 20"/>
              <p:cNvSpPr>
                <a:spLocks noChangeArrowheads="1"/>
              </p:cNvSpPr>
              <p:nvPr/>
            </p:nvSpPr>
            <p:spPr bwMode="auto">
              <a:xfrm>
                <a:off x="2007" y="2214"/>
                <a:ext cx="262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800">
                    <a:solidFill>
                      <a:srgbClr val="000000"/>
                    </a:solidFill>
                  </a:rPr>
                  <a:t>sin</a:t>
                </a:r>
                <a:endParaRPr lang="en-US" altLang="zh-CN"/>
              </a:p>
            </p:txBody>
          </p:sp>
          <p:sp>
            <p:nvSpPr>
              <p:cNvPr id="32" name="Rectangle 21"/>
              <p:cNvSpPr>
                <a:spLocks noChangeArrowheads="1"/>
              </p:cNvSpPr>
              <p:nvPr/>
            </p:nvSpPr>
            <p:spPr bwMode="auto">
              <a:xfrm>
                <a:off x="1878" y="2214"/>
                <a:ext cx="112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800">
                    <a:solidFill>
                      <a:srgbClr val="000000"/>
                    </a:solidFill>
                  </a:rPr>
                  <a:t>2</a:t>
                </a:r>
                <a:endParaRPr lang="en-US" altLang="zh-CN"/>
              </a:p>
            </p:txBody>
          </p:sp>
          <p:sp>
            <p:nvSpPr>
              <p:cNvPr id="33" name="Rectangle 22"/>
              <p:cNvSpPr>
                <a:spLocks noChangeArrowheads="1"/>
              </p:cNvSpPr>
              <p:nvPr/>
            </p:nvSpPr>
            <p:spPr bwMode="auto">
              <a:xfrm>
                <a:off x="1594" y="2214"/>
                <a:ext cx="112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800">
                    <a:solidFill>
                      <a:srgbClr val="000000"/>
                    </a:solidFill>
                  </a:rPr>
                  <a:t>1</a:t>
                </a:r>
                <a:endParaRPr lang="en-US" altLang="zh-CN"/>
              </a:p>
            </p:txBody>
          </p:sp>
          <p:sp>
            <p:nvSpPr>
              <p:cNvPr id="34" name="Rectangle 23"/>
              <p:cNvSpPr>
                <a:spLocks noChangeArrowheads="1"/>
              </p:cNvSpPr>
              <p:nvPr/>
            </p:nvSpPr>
            <p:spPr bwMode="auto">
              <a:xfrm>
                <a:off x="1141" y="2214"/>
                <a:ext cx="112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800">
                    <a:solidFill>
                      <a:srgbClr val="000000"/>
                    </a:solidFill>
                  </a:rPr>
                  <a:t>2</a:t>
                </a:r>
                <a:endParaRPr lang="en-US" altLang="zh-CN"/>
              </a:p>
            </p:txBody>
          </p:sp>
          <p:sp>
            <p:nvSpPr>
              <p:cNvPr id="35" name="Rectangle 24"/>
              <p:cNvSpPr>
                <a:spLocks noChangeArrowheads="1"/>
              </p:cNvSpPr>
              <p:nvPr/>
            </p:nvSpPr>
            <p:spPr bwMode="auto">
              <a:xfrm>
                <a:off x="818" y="2214"/>
                <a:ext cx="299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800">
                    <a:solidFill>
                      <a:srgbClr val="000000"/>
                    </a:solidFill>
                  </a:rPr>
                  <a:t>cos</a:t>
                </a:r>
                <a:endParaRPr lang="en-US" altLang="zh-CN"/>
              </a:p>
            </p:txBody>
          </p:sp>
          <p:sp>
            <p:nvSpPr>
              <p:cNvPr id="36" name="Rectangle 30"/>
              <p:cNvSpPr>
                <a:spLocks noChangeArrowheads="1"/>
              </p:cNvSpPr>
              <p:nvPr/>
            </p:nvSpPr>
            <p:spPr bwMode="auto">
              <a:xfrm>
                <a:off x="1742" y="2189"/>
                <a:ext cx="123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800">
                    <a:solidFill>
                      <a:srgbClr val="000000"/>
                    </a:solidFill>
                    <a:latin typeface="Symbol" panose="05050102010706020507" pitchFamily="18" charset="2"/>
                  </a:rPr>
                  <a:t>-</a:t>
                </a:r>
                <a:endParaRPr lang="en-US" altLang="zh-CN"/>
              </a:p>
            </p:txBody>
          </p:sp>
          <p:sp>
            <p:nvSpPr>
              <p:cNvPr id="37" name="Rectangle 31"/>
              <p:cNvSpPr>
                <a:spLocks noChangeArrowheads="1"/>
              </p:cNvSpPr>
              <p:nvPr/>
            </p:nvSpPr>
            <p:spPr bwMode="auto">
              <a:xfrm>
                <a:off x="1469" y="2189"/>
                <a:ext cx="123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800">
                    <a:solidFill>
                      <a:srgbClr val="000000"/>
                    </a:solidFill>
                    <a:latin typeface="Symbol" panose="05050102010706020507" pitchFamily="18" charset="2"/>
                  </a:rPr>
                  <a:t>=</a:t>
                </a:r>
                <a:endParaRPr lang="en-US" altLang="zh-CN"/>
              </a:p>
            </p:txBody>
          </p:sp>
        </p:grpSp>
        <p:sp>
          <p:nvSpPr>
            <p:cNvPr id="26" name="Rectangle 32"/>
            <p:cNvSpPr>
              <a:spLocks noChangeArrowheads="1"/>
            </p:cNvSpPr>
            <p:nvPr/>
          </p:nvSpPr>
          <p:spPr bwMode="auto">
            <a:xfrm>
              <a:off x="2380" y="1824"/>
              <a:ext cx="12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800">
                  <a:solidFill>
                    <a:srgbClr val="000000"/>
                  </a:solidFill>
                  <a:latin typeface="Symbol" panose="05050102010706020507" pitchFamily="18" charset="2"/>
                </a:rPr>
                <a:t>-</a:t>
              </a:r>
              <a:endParaRPr lang="en-US" altLang="zh-CN"/>
            </a:p>
          </p:txBody>
        </p:sp>
        <p:sp>
          <p:nvSpPr>
            <p:cNvPr id="27" name="Rectangle 33"/>
            <p:cNvSpPr>
              <a:spLocks noChangeArrowheads="1"/>
            </p:cNvSpPr>
            <p:nvPr/>
          </p:nvSpPr>
          <p:spPr bwMode="auto">
            <a:xfrm>
              <a:off x="1469" y="1824"/>
              <a:ext cx="12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800">
                  <a:solidFill>
                    <a:srgbClr val="000000"/>
                  </a:solidFill>
                  <a:latin typeface="Symbol" panose="05050102010706020507" pitchFamily="18" charset="2"/>
                </a:rPr>
                <a:t>=</a:t>
              </a:r>
              <a:endParaRPr lang="en-US" altLang="zh-CN"/>
            </a:p>
          </p:txBody>
        </p:sp>
      </p:grpSp>
      <p:graphicFrame>
        <p:nvGraphicFramePr>
          <p:cNvPr id="45" name="Object 10"/>
          <p:cNvGraphicFramePr>
            <a:graphicFrameLocks noChangeAspect="1"/>
          </p:cNvGraphicFramePr>
          <p:nvPr/>
        </p:nvGraphicFramePr>
        <p:xfrm>
          <a:off x="6442075" y="1381760"/>
          <a:ext cx="27368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Equation" r:id="rId3" imgW="1727200" imgH="228600" progId="Equation.3">
                  <p:embed/>
                </p:oleObj>
              </mc:Choice>
              <mc:Fallback>
                <p:oleObj name="Equation" r:id="rId3" imgW="1727200" imgH="228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42075" y="1381760"/>
                        <a:ext cx="2736850" cy="465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11"/>
          <p:cNvGraphicFramePr>
            <a:graphicFrameLocks noChangeAspect="1"/>
          </p:cNvGraphicFramePr>
          <p:nvPr/>
        </p:nvGraphicFramePr>
        <p:xfrm>
          <a:off x="6441758" y="1884998"/>
          <a:ext cx="2640012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公式" r:id="rId5" imgW="1562100" imgH="508000" progId="Equation.3">
                  <p:embed/>
                </p:oleObj>
              </mc:Choice>
              <mc:Fallback>
                <p:oleObj name="公式" r:id="rId5" imgW="1562100" imgH="508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41758" y="1884998"/>
                        <a:ext cx="2640012" cy="882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组合 1"/>
          <p:cNvGrpSpPr/>
          <p:nvPr/>
        </p:nvGrpSpPr>
        <p:grpSpPr>
          <a:xfrm>
            <a:off x="3331835" y="3282726"/>
            <a:ext cx="8593489" cy="3575034"/>
            <a:chOff x="1772910" y="2854641"/>
            <a:chExt cx="8593489" cy="3575034"/>
          </a:xfrm>
        </p:grpSpPr>
        <p:sp>
          <p:nvSpPr>
            <p:cNvPr id="3" name="圆角矩形 2"/>
            <p:cNvSpPr/>
            <p:nvPr/>
          </p:nvSpPr>
          <p:spPr>
            <a:xfrm>
              <a:off x="1772910" y="2854641"/>
              <a:ext cx="8593489" cy="3575034"/>
            </a:xfrm>
            <a:prstGeom prst="roundRect">
              <a:avLst>
                <a:gd name="adj" fmla="val 1552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2171655" y="3136268"/>
              <a:ext cx="7272915" cy="2986133"/>
              <a:chOff x="1863655" y="2982268"/>
              <a:chExt cx="7272915" cy="2986133"/>
            </a:xfrm>
          </p:grpSpPr>
          <p:sp>
            <p:nvSpPr>
              <p:cNvPr id="9" name="矩形 8"/>
              <p:cNvSpPr/>
              <p:nvPr/>
            </p:nvSpPr>
            <p:spPr>
              <a:xfrm>
                <a:off x="3168266" y="3153088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C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－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5330337" y="3153088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C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＋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3168266" y="4275153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S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－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5330337" y="4275153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S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＋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3168266" y="5397219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T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－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5330337" y="5397219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T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＋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863655" y="3153088"/>
                <a:ext cx="486926" cy="244845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en-US" altLang="zh-CN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  <a:p>
                <a:pPr algn="ctr"/>
                <a:r>
                  <a:rPr lang="zh-CN" altLang="en-US" sz="2000" b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圆</a:t>
                </a:r>
                <a:endParaRPr lang="en-US" altLang="zh-CN" sz="2000" b="1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  <a:p>
                <a:pPr algn="ctr"/>
                <a:r>
                  <a:rPr lang="zh-CN" altLang="en-US" sz="2000" b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的</a:t>
                </a:r>
                <a:endParaRPr lang="en-US" altLang="zh-CN" sz="2000" b="1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  <a:p>
                <a:pPr algn="ctr"/>
                <a:r>
                  <a:rPr lang="zh-CN" altLang="en-US" sz="2000" b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旋转</a:t>
                </a:r>
                <a:endParaRPr lang="en-US" altLang="zh-CN" sz="2000" b="1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  <a:p>
                <a:pPr algn="ctr"/>
                <a:r>
                  <a:rPr lang="zh-CN" altLang="en-US" sz="2000" b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对称性</a:t>
                </a:r>
                <a:endParaRPr lang="en-US" altLang="zh-CN" sz="2000" b="1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  <a:p>
                <a:pPr algn="ctr"/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cxnSp>
            <p:nvCxnSpPr>
              <p:cNvPr id="16" name="直接箭头连接符 15"/>
              <p:cNvCxnSpPr>
                <a:endCxn id="9" idx="1"/>
              </p:cNvCxnSpPr>
              <p:nvPr/>
            </p:nvCxnSpPr>
            <p:spPr>
              <a:xfrm flipV="1">
                <a:off x="2370678" y="3437842"/>
                <a:ext cx="797588" cy="15023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箭头连接符 16"/>
              <p:cNvCxnSpPr>
                <a:stCxn id="9" idx="3"/>
                <a:endCxn id="10" idx="1"/>
              </p:cNvCxnSpPr>
              <p:nvPr/>
            </p:nvCxnSpPr>
            <p:spPr>
              <a:xfrm>
                <a:off x="4601412" y="3437842"/>
                <a:ext cx="728925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直接箭头连接符 4"/>
              <p:cNvCxnSpPr>
                <a:stCxn id="9" idx="2"/>
                <a:endCxn id="11" idx="0"/>
              </p:cNvCxnSpPr>
              <p:nvPr/>
            </p:nvCxnSpPr>
            <p:spPr>
              <a:xfrm rot="5400000">
                <a:off x="3608560" y="3998874"/>
                <a:ext cx="552558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直接箭头连接符 5"/>
              <p:cNvCxnSpPr>
                <a:stCxn id="10" idx="2"/>
                <a:endCxn id="12" idx="0"/>
              </p:cNvCxnSpPr>
              <p:nvPr/>
            </p:nvCxnSpPr>
            <p:spPr>
              <a:xfrm rot="5400000">
                <a:off x="5770631" y="3998874"/>
                <a:ext cx="552558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接箭头连接符 6"/>
              <p:cNvCxnSpPr>
                <a:stCxn id="12" idx="2"/>
                <a:endCxn id="14" idx="0"/>
              </p:cNvCxnSpPr>
              <p:nvPr/>
            </p:nvCxnSpPr>
            <p:spPr>
              <a:xfrm rot="5400000">
                <a:off x="5770631" y="5120939"/>
                <a:ext cx="552559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接箭头连接符 7"/>
              <p:cNvCxnSpPr>
                <a:stCxn id="11" idx="2"/>
                <a:endCxn id="13" idx="0"/>
              </p:cNvCxnSpPr>
              <p:nvPr/>
            </p:nvCxnSpPr>
            <p:spPr>
              <a:xfrm rot="5400000">
                <a:off x="3608560" y="5120939"/>
                <a:ext cx="552559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箭头连接符 46"/>
              <p:cNvCxnSpPr>
                <a:stCxn id="11" idx="3"/>
                <a:endCxn id="12" idx="1"/>
              </p:cNvCxnSpPr>
              <p:nvPr/>
            </p:nvCxnSpPr>
            <p:spPr>
              <a:xfrm>
                <a:off x="4601412" y="4559907"/>
                <a:ext cx="728925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矩形 47"/>
              <p:cNvSpPr/>
              <p:nvPr/>
            </p:nvSpPr>
            <p:spPr>
              <a:xfrm>
                <a:off x="2963531" y="2982268"/>
                <a:ext cx="1868993" cy="2039815"/>
              </a:xfrm>
              <a:prstGeom prst="rect">
                <a:avLst/>
              </a:prstGeom>
              <a:noFill/>
              <a:ln w="25400">
                <a:solidFill>
                  <a:srgbClr val="00B05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9" name="矩形 48"/>
              <p:cNvSpPr/>
              <p:nvPr/>
            </p:nvSpPr>
            <p:spPr>
              <a:xfrm>
                <a:off x="5095458" y="2982268"/>
                <a:ext cx="1868993" cy="2039815"/>
              </a:xfrm>
              <a:prstGeom prst="rect">
                <a:avLst/>
              </a:prstGeom>
              <a:noFill/>
              <a:ln w="25400">
                <a:solidFill>
                  <a:srgbClr val="00B05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0" name="矩形 49"/>
              <p:cNvSpPr/>
              <p:nvPr/>
            </p:nvSpPr>
            <p:spPr>
              <a:xfrm>
                <a:off x="7502456" y="3154763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C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2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α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sp>
            <p:nvSpPr>
              <p:cNvPr id="51" name="矩形 50"/>
              <p:cNvSpPr/>
              <p:nvPr/>
            </p:nvSpPr>
            <p:spPr>
              <a:xfrm>
                <a:off x="7502456" y="4276828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S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2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α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7502456" y="5398894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T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2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α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cxnSp>
            <p:nvCxnSpPr>
              <p:cNvPr id="53" name="直接箭头连接符 52"/>
              <p:cNvCxnSpPr>
                <a:endCxn id="50" idx="1"/>
              </p:cNvCxnSpPr>
              <p:nvPr/>
            </p:nvCxnSpPr>
            <p:spPr>
              <a:xfrm>
                <a:off x="6773531" y="3439517"/>
                <a:ext cx="728925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箭头连接符 53"/>
              <p:cNvCxnSpPr>
                <a:stCxn id="50" idx="2"/>
                <a:endCxn id="51" idx="0"/>
              </p:cNvCxnSpPr>
              <p:nvPr/>
            </p:nvCxnSpPr>
            <p:spPr>
              <a:xfrm rot="5400000">
                <a:off x="7942750" y="4000549"/>
                <a:ext cx="552558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箭头连接符 54"/>
              <p:cNvCxnSpPr>
                <a:stCxn id="51" idx="2"/>
                <a:endCxn id="52" idx="0"/>
              </p:cNvCxnSpPr>
              <p:nvPr/>
            </p:nvCxnSpPr>
            <p:spPr>
              <a:xfrm rot="5400000">
                <a:off x="7942750" y="5122614"/>
                <a:ext cx="552559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箭头连接符 55"/>
              <p:cNvCxnSpPr>
                <a:endCxn id="51" idx="1"/>
              </p:cNvCxnSpPr>
              <p:nvPr/>
            </p:nvCxnSpPr>
            <p:spPr>
              <a:xfrm>
                <a:off x="6773531" y="4561582"/>
                <a:ext cx="728925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矩形 56"/>
              <p:cNvSpPr/>
              <p:nvPr/>
            </p:nvSpPr>
            <p:spPr>
              <a:xfrm>
                <a:off x="7267577" y="2983943"/>
                <a:ext cx="1868993" cy="2039815"/>
              </a:xfrm>
              <a:prstGeom prst="rect">
                <a:avLst/>
              </a:prstGeom>
              <a:noFill/>
              <a:ln w="25400">
                <a:solidFill>
                  <a:srgbClr val="00B05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cxnSp>
            <p:nvCxnSpPr>
              <p:cNvPr id="58" name="直接箭头连接符 57"/>
              <p:cNvCxnSpPr/>
              <p:nvPr/>
            </p:nvCxnSpPr>
            <p:spPr>
              <a:xfrm>
                <a:off x="6785254" y="5688672"/>
                <a:ext cx="728925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箭头连接符 58"/>
              <p:cNvCxnSpPr/>
              <p:nvPr/>
            </p:nvCxnSpPr>
            <p:spPr>
              <a:xfrm>
                <a:off x="4603086" y="5686997"/>
                <a:ext cx="728925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30" grpId="0"/>
      <p:bldP spid="18" grpId="1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作业布置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0" y="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itchFamily="49" charset="-122"/>
              </a:rPr>
              <a:t>课后作业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  <p:pic>
        <p:nvPicPr>
          <p:cNvPr id="84999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2128500" y="11747500"/>
            <a:ext cx="330200" cy="241300"/>
          </a:xfrm>
          <a:prstGeom prst="cube">
            <a:avLst/>
          </a:prstGeom>
        </p:spPr>
      </p:pic>
      <p:sp>
        <p:nvSpPr>
          <p:cNvPr id="4" name="TextBox 2"/>
          <p:cNvSpPr txBox="1"/>
          <p:nvPr/>
        </p:nvSpPr>
        <p:spPr>
          <a:xfrm>
            <a:off x="1613036" y="1020473"/>
            <a:ext cx="6635835" cy="32111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en-US" sz="3380" b="1" dirty="0">
                <a:latin typeface="黑体" panose="02010609060101010101" charset="-122"/>
                <a:ea typeface="黑体" panose="02010609060101010101" charset="-122"/>
              </a:rPr>
              <a:t>课本：</a:t>
            </a:r>
            <a:r>
              <a:rPr lang="en-US" altLang="zh-CN" sz="3380" b="1" dirty="0">
                <a:latin typeface="黑体" panose="02010609060101010101" charset="-122"/>
                <a:ea typeface="黑体" panose="02010609060101010101" charset="-122"/>
              </a:rPr>
              <a:t>P228</a:t>
            </a:r>
            <a:r>
              <a:rPr lang="en-US" altLang="zh-CN" sz="3375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  <a:sym typeface="+mn-ea"/>
              </a:rPr>
              <a:t>习题5.5 </a:t>
            </a:r>
            <a:r>
              <a:rPr lang="zh-CN" altLang="en-US" sz="3380" b="1" dirty="0">
                <a:latin typeface="黑体" panose="02010609060101010101" charset="-122"/>
                <a:ea typeface="黑体" panose="02010609060101010101" charset="-122"/>
              </a:rPr>
              <a:t>第</a:t>
            </a:r>
            <a:r>
              <a:rPr lang="en-US" sz="3380" b="1" dirty="0">
                <a:latin typeface="黑体" panose="02010609060101010101" charset="-122"/>
                <a:ea typeface="黑体" panose="02010609060101010101" charset="-122"/>
              </a:rPr>
              <a:t>7</a:t>
            </a:r>
            <a:r>
              <a:rPr lang="zh-CN" altLang="en-US" sz="3380" b="1" dirty="0">
                <a:latin typeface="黑体" panose="02010609060101010101" charset="-122"/>
                <a:ea typeface="黑体" panose="02010609060101010101" charset="-122"/>
              </a:rPr>
              <a:t>、</a:t>
            </a:r>
            <a:r>
              <a:rPr lang="en-US" altLang="zh-CN" sz="3380" b="1" dirty="0">
                <a:latin typeface="黑体" panose="02010609060101010101" charset="-122"/>
                <a:ea typeface="黑体" panose="02010609060101010101" charset="-122"/>
              </a:rPr>
              <a:t>8</a:t>
            </a:r>
            <a:r>
              <a:rPr lang="zh-CN" altLang="en-US" sz="3380" b="1" dirty="0">
                <a:latin typeface="黑体" panose="02010609060101010101" charset="-122"/>
                <a:ea typeface="黑体" panose="02010609060101010101" charset="-122"/>
              </a:rPr>
              <a:t>题</a:t>
            </a:r>
            <a:endParaRPr lang="zh-CN" altLang="en-US" sz="3380" b="1" dirty="0">
              <a:latin typeface="黑体" panose="02010609060101010101" charset="-122"/>
              <a:ea typeface="黑体" panose="02010609060101010101" charset="-122"/>
            </a:endParaRPr>
          </a:p>
          <a:p>
            <a:pPr eaLnBrk="0" hangingPunct="0"/>
            <a:endParaRPr lang="zh-CN" altLang="en-US" sz="3380" b="1" dirty="0">
              <a:latin typeface="黑体" panose="02010609060101010101" charset="-122"/>
              <a:ea typeface="黑体" panose="02010609060101010101" charset="-122"/>
            </a:endParaRPr>
          </a:p>
          <a:p>
            <a:pPr eaLnBrk="0" hangingPunct="0"/>
            <a:r>
              <a:rPr lang="zh-CN" altLang="en-US" sz="3380" b="1" dirty="0">
                <a:latin typeface="黑体" panose="02010609060101010101" charset="-122"/>
                <a:ea typeface="黑体" panose="02010609060101010101" charset="-122"/>
              </a:rPr>
              <a:t>预习</a:t>
            </a:r>
            <a:r>
              <a:rPr lang="en-US" altLang="zh-CN" sz="3380" b="1" dirty="0">
                <a:latin typeface="黑体" panose="02010609060101010101" charset="-122"/>
                <a:ea typeface="黑体" panose="02010609060101010101" charset="-122"/>
              </a:rPr>
              <a:t>:</a:t>
            </a:r>
            <a:r>
              <a:rPr lang="zh-CN" altLang="en-US" sz="3380" b="1" dirty="0">
                <a:latin typeface="黑体" panose="02010609060101010101" charset="-122"/>
                <a:ea typeface="黑体" panose="02010609060101010101" charset="-122"/>
              </a:rPr>
              <a:t>书本</a:t>
            </a:r>
            <a:r>
              <a:rPr lang="en-US" altLang="zh-CN" sz="338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P220--222</a:t>
            </a:r>
            <a:endParaRPr lang="en-US" altLang="zh-CN" sz="3380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eaLnBrk="0" hangingPunct="0"/>
            <a:endParaRPr lang="zh-CN" altLang="en-US" sz="338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0" hangingPunct="0"/>
            <a:r>
              <a:rPr lang="zh-CN" altLang="en-US" sz="3380" b="1" dirty="0">
                <a:latin typeface="宋体" panose="02010600030101010101" pitchFamily="2" charset="-122"/>
                <a:ea typeface="宋体" panose="02010600030101010101" pitchFamily="2" charset="-122"/>
              </a:rPr>
              <a:t>练习册</a:t>
            </a:r>
            <a:r>
              <a:rPr lang="en-US" altLang="zh-CN" sz="3380" b="1" dirty="0">
                <a:latin typeface="宋体" panose="02010600030101010101" pitchFamily="2" charset="-122"/>
                <a:ea typeface="宋体" panose="02010600030101010101" pitchFamily="2" charset="-122"/>
              </a:rPr>
              <a:t>:P110--112</a:t>
            </a:r>
            <a:endParaRPr lang="zh-CN" altLang="en-US" sz="3380" b="1" dirty="0">
              <a:latin typeface="黑体" panose="02010609060101010101" charset="-122"/>
              <a:ea typeface="黑体" panose="02010609060101010101" charset="-122"/>
            </a:endParaRPr>
          </a:p>
          <a:p>
            <a:pPr eaLnBrk="0" hangingPunct="0"/>
            <a:endParaRPr lang="zh-CN" altLang="en-US" sz="3380" b="1" dirty="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2854325" y="4041775"/>
          <a:ext cx="2736850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1" imgW="631190" imgH="358775" progId="Equation.DSMT4">
                  <p:embed/>
                </p:oleObj>
              </mc:Choice>
              <mc:Fallback>
                <p:oleObj name="Equation" r:id="rId1" imgW="631190" imgH="3587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854325" y="4041775"/>
                        <a:ext cx="2736850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524000" y="3100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2706688" y="981075"/>
          <a:ext cx="281305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3" imgW="624840" imgH="352425" progId="Equation.DSMT4">
                  <p:embed/>
                </p:oleObj>
              </mc:Choice>
              <mc:Fallback>
                <p:oleObj name="Equation" r:id="rId3" imgW="624840" imgH="35242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06688" y="981075"/>
                        <a:ext cx="2813050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6"/>
          <p:cNvGraphicFramePr>
            <a:graphicFrameLocks noChangeAspect="1"/>
          </p:cNvGraphicFramePr>
          <p:nvPr/>
        </p:nvGraphicFramePr>
        <p:xfrm>
          <a:off x="5591175" y="981075"/>
          <a:ext cx="4017963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5" imgW="895985" imgH="577215" progId="Equation.DSMT4">
                  <p:embed/>
                </p:oleObj>
              </mc:Choice>
              <mc:Fallback>
                <p:oleObj name="Equation" r:id="rId5" imgW="895985" imgH="57721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591175" y="981075"/>
                        <a:ext cx="4017963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7"/>
          <p:cNvGraphicFramePr>
            <a:graphicFrameLocks noChangeAspect="1"/>
          </p:cNvGraphicFramePr>
          <p:nvPr/>
        </p:nvGraphicFramePr>
        <p:xfrm>
          <a:off x="5591175" y="2419350"/>
          <a:ext cx="376555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7" imgW="894080" imgH="578485" progId="Equation.DSMT4">
                  <p:embed/>
                </p:oleObj>
              </mc:Choice>
              <mc:Fallback>
                <p:oleObj name="Equation" r:id="rId7" imgW="894080" imgH="57848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591175" y="2419350"/>
                        <a:ext cx="376555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8"/>
          <p:cNvGraphicFramePr>
            <a:graphicFrameLocks noChangeAspect="1"/>
          </p:cNvGraphicFramePr>
          <p:nvPr/>
        </p:nvGraphicFramePr>
        <p:xfrm>
          <a:off x="5662613" y="3716338"/>
          <a:ext cx="2813050" cy="132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9" imgW="751840" imgH="480060" progId="Equation.DSMT4">
                  <p:embed/>
                </p:oleObj>
              </mc:Choice>
              <mc:Fallback>
                <p:oleObj name="Equation" r:id="rId9" imgW="751840" imgH="48006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662613" y="3716338"/>
                        <a:ext cx="2813050" cy="1323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9"/>
          <p:cNvGraphicFramePr>
            <a:graphicFrameLocks noChangeAspect="1"/>
          </p:cNvGraphicFramePr>
          <p:nvPr/>
        </p:nvGraphicFramePr>
        <p:xfrm>
          <a:off x="4367213" y="1054100"/>
          <a:ext cx="45402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11" imgW="264795" imgH="90805" progId="Equation.DSMT4">
                  <p:embed/>
                </p:oleObj>
              </mc:Choice>
              <mc:Fallback>
                <p:oleObj name="Equation" r:id="rId11" imgW="264795" imgH="9080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367213" y="1054100"/>
                        <a:ext cx="45402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3" name="Object 10"/>
          <p:cNvGraphicFramePr>
            <a:graphicFrameLocks noChangeAspect="1"/>
          </p:cNvGraphicFramePr>
          <p:nvPr/>
        </p:nvGraphicFramePr>
        <p:xfrm>
          <a:off x="4440238" y="2492375"/>
          <a:ext cx="45402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13" imgW="264795" imgH="90805" progId="Equation.DSMT4">
                  <p:embed/>
                </p:oleObj>
              </mc:Choice>
              <mc:Fallback>
                <p:oleObj name="Equation" r:id="rId13" imgW="264795" imgH="9080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440238" y="2492375"/>
                        <a:ext cx="45402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11"/>
          <p:cNvGraphicFramePr>
            <a:graphicFrameLocks noChangeAspect="1"/>
          </p:cNvGraphicFramePr>
          <p:nvPr/>
        </p:nvGraphicFramePr>
        <p:xfrm>
          <a:off x="4560888" y="4046538"/>
          <a:ext cx="45402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14" imgW="264795" imgH="90805" progId="Equation.DSMT4">
                  <p:embed/>
                </p:oleObj>
              </mc:Choice>
              <mc:Fallback>
                <p:oleObj name="Equation" r:id="rId14" imgW="264795" imgH="9080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560888" y="4046538"/>
                        <a:ext cx="45402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5" name="Object 12"/>
          <p:cNvGraphicFramePr>
            <a:graphicFrameLocks noChangeAspect="1"/>
          </p:cNvGraphicFramePr>
          <p:nvPr/>
        </p:nvGraphicFramePr>
        <p:xfrm>
          <a:off x="7175500" y="1095375"/>
          <a:ext cx="45402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15" imgW="264795" imgH="90805" progId="Equation.DSMT4">
                  <p:embed/>
                </p:oleObj>
              </mc:Choice>
              <mc:Fallback>
                <p:oleObj name="Equation" r:id="rId15" imgW="264795" imgH="9080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175500" y="1095375"/>
                        <a:ext cx="45402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6" name="Object 13"/>
          <p:cNvGraphicFramePr>
            <a:graphicFrameLocks noChangeAspect="1"/>
          </p:cNvGraphicFramePr>
          <p:nvPr/>
        </p:nvGraphicFramePr>
        <p:xfrm>
          <a:off x="9458325" y="1054100"/>
          <a:ext cx="45402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16" imgW="264795" imgH="90805" progId="Equation.DSMT4">
                  <p:embed/>
                </p:oleObj>
              </mc:Choice>
              <mc:Fallback>
                <p:oleObj name="Equation" r:id="rId16" imgW="264795" imgH="9080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458325" y="1054100"/>
                        <a:ext cx="45402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7" name="Object 14"/>
          <p:cNvGraphicFramePr>
            <a:graphicFrameLocks noChangeAspect="1"/>
          </p:cNvGraphicFramePr>
          <p:nvPr/>
        </p:nvGraphicFramePr>
        <p:xfrm>
          <a:off x="7154863" y="2419350"/>
          <a:ext cx="45402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17" imgW="264795" imgH="90805" progId="Equation.DSMT4">
                  <p:embed/>
                </p:oleObj>
              </mc:Choice>
              <mc:Fallback>
                <p:oleObj name="Equation" r:id="rId17" imgW="264795" imgH="9080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154863" y="2419350"/>
                        <a:ext cx="45402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8" name="Object 15"/>
          <p:cNvGraphicFramePr>
            <a:graphicFrameLocks noChangeAspect="1"/>
          </p:cNvGraphicFramePr>
          <p:nvPr/>
        </p:nvGraphicFramePr>
        <p:xfrm>
          <a:off x="9170988" y="2462213"/>
          <a:ext cx="45402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18" imgW="264795" imgH="90805" progId="Equation.DSMT4">
                  <p:embed/>
                </p:oleObj>
              </mc:Choice>
              <mc:Fallback>
                <p:oleObj name="Equation" r:id="rId18" imgW="264795" imgH="9080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170988" y="2462213"/>
                        <a:ext cx="45402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9" name="Object 16"/>
          <p:cNvGraphicFramePr>
            <a:graphicFrameLocks noChangeAspect="1"/>
          </p:cNvGraphicFramePr>
          <p:nvPr/>
        </p:nvGraphicFramePr>
        <p:xfrm>
          <a:off x="8039100" y="3789363"/>
          <a:ext cx="45402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19" imgW="264795" imgH="90805" progId="Equation.DSMT4">
                  <p:embed/>
                </p:oleObj>
              </mc:Choice>
              <mc:Fallback>
                <p:oleObj name="Equation" r:id="rId19" imgW="264795" imgH="9080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8039100" y="3789363"/>
                        <a:ext cx="45402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0" name="Object 17"/>
          <p:cNvGraphicFramePr>
            <a:graphicFrameLocks noChangeAspect="1"/>
          </p:cNvGraphicFramePr>
          <p:nvPr/>
        </p:nvGraphicFramePr>
        <p:xfrm>
          <a:off x="8232775" y="4551363"/>
          <a:ext cx="45402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20" imgW="264795" imgH="90805" progId="Equation.DSMT4">
                  <p:embed/>
                </p:oleObj>
              </mc:Choice>
              <mc:Fallback>
                <p:oleObj name="Equation" r:id="rId20" imgW="264795" imgH="9080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8232775" y="4551363"/>
                        <a:ext cx="45402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1" name="Object 18"/>
          <p:cNvGraphicFramePr>
            <a:graphicFrameLocks noChangeAspect="1"/>
          </p:cNvGraphicFramePr>
          <p:nvPr/>
        </p:nvGraphicFramePr>
        <p:xfrm>
          <a:off x="4367213" y="1125538"/>
          <a:ext cx="50482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21" imgW="194310" imgH="97155" progId="Equation.DSMT4">
                  <p:embed/>
                </p:oleObj>
              </mc:Choice>
              <mc:Fallback>
                <p:oleObj name="Equation" r:id="rId21" imgW="194310" imgH="9715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367213" y="1125538"/>
                        <a:ext cx="504825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2" name="Object 19"/>
          <p:cNvGraphicFramePr>
            <a:graphicFrameLocks noChangeAspect="1"/>
          </p:cNvGraphicFramePr>
          <p:nvPr/>
        </p:nvGraphicFramePr>
        <p:xfrm>
          <a:off x="7246938" y="1166813"/>
          <a:ext cx="50482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23" imgW="194310" imgH="97155" progId="Equation.DSMT4">
                  <p:embed/>
                </p:oleObj>
              </mc:Choice>
              <mc:Fallback>
                <p:oleObj name="Equation" r:id="rId23" imgW="194310" imgH="9715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246938" y="1166813"/>
                        <a:ext cx="504825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3" name="Object 20"/>
          <p:cNvGraphicFramePr>
            <a:graphicFrameLocks noChangeAspect="1"/>
          </p:cNvGraphicFramePr>
          <p:nvPr/>
        </p:nvGraphicFramePr>
        <p:xfrm>
          <a:off x="9478963" y="1125538"/>
          <a:ext cx="50482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24" imgW="194310" imgH="97155" progId="Equation.DSMT4">
                  <p:embed/>
                </p:oleObj>
              </mc:Choice>
              <mc:Fallback>
                <p:oleObj name="Equation" r:id="rId24" imgW="194310" imgH="9715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478963" y="1125538"/>
                        <a:ext cx="504825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4" name="Object 21"/>
          <p:cNvGraphicFramePr>
            <a:graphicFrameLocks noChangeAspect="1"/>
          </p:cNvGraphicFramePr>
          <p:nvPr/>
        </p:nvGraphicFramePr>
        <p:xfrm>
          <a:off x="4440238" y="2563813"/>
          <a:ext cx="50482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25" imgW="194310" imgH="97155" progId="Equation.DSMT4">
                  <p:embed/>
                </p:oleObj>
              </mc:Choice>
              <mc:Fallback>
                <p:oleObj name="Equation" r:id="rId25" imgW="194310" imgH="9715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440238" y="2563813"/>
                        <a:ext cx="504825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5" name="Object 22"/>
          <p:cNvGraphicFramePr>
            <a:graphicFrameLocks noChangeAspect="1"/>
          </p:cNvGraphicFramePr>
          <p:nvPr/>
        </p:nvGraphicFramePr>
        <p:xfrm>
          <a:off x="7161213" y="2506663"/>
          <a:ext cx="50482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26" imgW="194310" imgH="97155" progId="Equation.DSMT4">
                  <p:embed/>
                </p:oleObj>
              </mc:Choice>
              <mc:Fallback>
                <p:oleObj name="Equation" r:id="rId26" imgW="194310" imgH="9715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161213" y="2506663"/>
                        <a:ext cx="504825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6" name="Object 23"/>
          <p:cNvGraphicFramePr>
            <a:graphicFrameLocks noChangeAspect="1"/>
          </p:cNvGraphicFramePr>
          <p:nvPr/>
        </p:nvGraphicFramePr>
        <p:xfrm>
          <a:off x="9191625" y="2535238"/>
          <a:ext cx="50482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27" imgW="194310" imgH="97155" progId="Equation.DSMT4">
                  <p:embed/>
                </p:oleObj>
              </mc:Choice>
              <mc:Fallback>
                <p:oleObj name="Equation" r:id="rId27" imgW="194310" imgH="9715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191625" y="2535238"/>
                        <a:ext cx="504825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7" name="Object 24"/>
          <p:cNvGraphicFramePr>
            <a:graphicFrameLocks noChangeAspect="1"/>
          </p:cNvGraphicFramePr>
          <p:nvPr/>
        </p:nvGraphicFramePr>
        <p:xfrm>
          <a:off x="4583113" y="4191000"/>
          <a:ext cx="50482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28" imgW="194310" imgH="97155" progId="Equation.DSMT4">
                  <p:embed/>
                </p:oleObj>
              </mc:Choice>
              <mc:Fallback>
                <p:oleObj name="Equation" r:id="rId28" imgW="194310" imgH="9715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583113" y="4191000"/>
                        <a:ext cx="504825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8" name="Object 25"/>
          <p:cNvGraphicFramePr>
            <a:graphicFrameLocks noChangeAspect="1"/>
          </p:cNvGraphicFramePr>
          <p:nvPr/>
        </p:nvGraphicFramePr>
        <p:xfrm>
          <a:off x="8112125" y="3860800"/>
          <a:ext cx="50482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29" imgW="194310" imgH="97155" progId="Equation.DSMT4">
                  <p:embed/>
                </p:oleObj>
              </mc:Choice>
              <mc:Fallback>
                <p:oleObj name="Equation" r:id="rId29" imgW="194310" imgH="9715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8112125" y="3860800"/>
                        <a:ext cx="504825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9" name="Object 26"/>
          <p:cNvGraphicFramePr>
            <a:graphicFrameLocks noChangeAspect="1"/>
          </p:cNvGraphicFramePr>
          <p:nvPr/>
        </p:nvGraphicFramePr>
        <p:xfrm>
          <a:off x="8255000" y="4581525"/>
          <a:ext cx="50482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30" imgW="194310" imgH="97155" progId="Equation.DSMT4">
                  <p:embed/>
                </p:oleObj>
              </mc:Choice>
              <mc:Fallback>
                <p:oleObj name="Equation" r:id="rId30" imgW="194310" imgH="9715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8255000" y="4581525"/>
                        <a:ext cx="504825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0" name="Object 27"/>
          <p:cNvGraphicFramePr>
            <a:graphicFrameLocks noChangeAspect="1"/>
          </p:cNvGraphicFramePr>
          <p:nvPr/>
        </p:nvGraphicFramePr>
        <p:xfrm>
          <a:off x="2711450" y="2386013"/>
          <a:ext cx="2905125" cy="147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31" imgW="939165" imgH="266700" progId="Equation.DSMT4">
                  <p:embed/>
                </p:oleObj>
              </mc:Choice>
              <mc:Fallback>
                <p:oleObj name="Equation" r:id="rId31" imgW="939165" imgH="266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11450" y="2386013"/>
                        <a:ext cx="2905125" cy="1474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1" name="Object 28"/>
          <p:cNvGraphicFramePr>
            <a:graphicFrameLocks noChangeAspect="1"/>
          </p:cNvGraphicFramePr>
          <p:nvPr/>
        </p:nvGraphicFramePr>
        <p:xfrm>
          <a:off x="5526088" y="1700213"/>
          <a:ext cx="2514600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33" imgW="589280" imgH="375285" progId="Equation.DSMT4">
                  <p:embed/>
                </p:oleObj>
              </mc:Choice>
              <mc:Fallback>
                <p:oleObj name="Equation" r:id="rId33" imgW="589280" imgH="37528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526088" y="1700213"/>
                        <a:ext cx="2514600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2" name="Object 29"/>
          <p:cNvGraphicFramePr>
            <a:graphicFrameLocks noChangeAspect="1"/>
          </p:cNvGraphicFramePr>
          <p:nvPr/>
        </p:nvGraphicFramePr>
        <p:xfrm>
          <a:off x="3941763" y="1700213"/>
          <a:ext cx="1512887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35" imgW="453390" imgH="269875" progId="Equation.DSMT4">
                  <p:embed/>
                </p:oleObj>
              </mc:Choice>
              <mc:Fallback>
                <p:oleObj name="Equation" r:id="rId35" imgW="453390" imgH="2698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941763" y="1700213"/>
                        <a:ext cx="1512887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3" name="Object 30"/>
          <p:cNvGraphicFramePr>
            <a:graphicFrameLocks noChangeAspect="1"/>
          </p:cNvGraphicFramePr>
          <p:nvPr/>
        </p:nvGraphicFramePr>
        <p:xfrm>
          <a:off x="5592763" y="3068638"/>
          <a:ext cx="2954337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Equation" r:id="rId37" imgW="728980" imgH="413385" progId="Equation.DSMT4">
                  <p:embed/>
                </p:oleObj>
              </mc:Choice>
              <mc:Fallback>
                <p:oleObj name="Equation" r:id="rId37" imgW="728980" imgH="41338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592763" y="3068638"/>
                        <a:ext cx="2954337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4" name="Object 31"/>
          <p:cNvGraphicFramePr>
            <a:graphicFrameLocks noChangeAspect="1"/>
          </p:cNvGraphicFramePr>
          <p:nvPr/>
        </p:nvGraphicFramePr>
        <p:xfrm>
          <a:off x="3935413" y="3141663"/>
          <a:ext cx="1584325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39" imgW="466090" imgH="282575" progId="Equation.DSMT4">
                  <p:embed/>
                </p:oleObj>
              </mc:Choice>
              <mc:Fallback>
                <p:oleObj name="Equation" r:id="rId39" imgW="466090" imgH="2825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935413" y="3141663"/>
                        <a:ext cx="1584325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5" name="Object 32"/>
          <p:cNvGraphicFramePr>
            <a:graphicFrameLocks noChangeAspect="1"/>
          </p:cNvGraphicFramePr>
          <p:nvPr/>
        </p:nvGraphicFramePr>
        <p:xfrm>
          <a:off x="5735638" y="4941888"/>
          <a:ext cx="2308225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Equation" r:id="rId41" imgW="629920" imgH="398145" progId="Equation.DSMT4">
                  <p:embed/>
                </p:oleObj>
              </mc:Choice>
              <mc:Fallback>
                <p:oleObj name="Equation" r:id="rId41" imgW="629920" imgH="39814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735638" y="4941888"/>
                        <a:ext cx="2308225" cy="133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416" name="Group 33"/>
          <p:cNvGrpSpPr>
            <a:grpSpLocks noChangeAspect="1"/>
          </p:cNvGrpSpPr>
          <p:nvPr/>
        </p:nvGrpSpPr>
        <p:grpSpPr>
          <a:xfrm>
            <a:off x="3935413" y="5326063"/>
            <a:ext cx="1841500" cy="700087"/>
            <a:chOff x="1522" y="3337"/>
            <a:chExt cx="1160" cy="441"/>
          </a:xfrm>
        </p:grpSpPr>
        <p:sp>
          <p:nvSpPr>
            <p:cNvPr id="16417" name="AutoShape 34"/>
            <p:cNvSpPr>
              <a:spLocks noChangeAspect="1" noChangeArrowheads="1" noTextEdit="1"/>
            </p:cNvSpPr>
            <p:nvPr/>
          </p:nvSpPr>
          <p:spPr bwMode="auto">
            <a:xfrm>
              <a:off x="1522" y="3367"/>
              <a:ext cx="1160" cy="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8" name="Rectangle 35"/>
            <p:cNvSpPr>
              <a:spLocks noChangeArrowheads="1"/>
            </p:cNvSpPr>
            <p:nvPr/>
          </p:nvSpPr>
          <p:spPr bwMode="auto">
            <a:xfrm>
              <a:off x="1575" y="3375"/>
              <a:ext cx="578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/>
            <a:p>
              <a:r>
                <a:rPr lang="en-US" altLang="zh-CN" sz="4200">
                  <a:solidFill>
                    <a:srgbClr val="FF3300"/>
                  </a:solidFill>
                  <a:latin typeface="Times New Roman" panose="02020603050405020304" pitchFamily="18" charset="0"/>
                </a:rPr>
                <a:t>tan2</a:t>
              </a:r>
              <a:endParaRPr lang="en-US" altLang="zh-CN">
                <a:solidFill>
                  <a:srgbClr val="FF33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6419" name="Rectangle 36"/>
            <p:cNvSpPr>
              <a:spLocks noChangeArrowheads="1"/>
            </p:cNvSpPr>
            <p:nvPr/>
          </p:nvSpPr>
          <p:spPr bwMode="auto">
            <a:xfrm>
              <a:off x="2153" y="3337"/>
              <a:ext cx="212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/>
            <a:p>
              <a:r>
                <a:rPr lang="en-US" altLang="zh-CN" sz="4200" i="1">
                  <a:solidFill>
                    <a:srgbClr val="FF3300"/>
                  </a:solidFill>
                  <a:latin typeface="Symbol" panose="05050102010706020507" pitchFamily="18" charset="2"/>
                </a:rPr>
                <a:t>a</a:t>
              </a:r>
              <a:endParaRPr lang="en-US" altLang="zh-CN">
                <a:solidFill>
                  <a:srgbClr val="FF33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6420" name="Rectangle 37"/>
            <p:cNvSpPr>
              <a:spLocks noChangeArrowheads="1"/>
            </p:cNvSpPr>
            <p:nvPr/>
          </p:nvSpPr>
          <p:spPr bwMode="auto">
            <a:xfrm>
              <a:off x="2460" y="3337"/>
              <a:ext cx="184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/>
            <a:p>
              <a:r>
                <a:rPr lang="en-US" altLang="zh-CN" sz="4200">
                  <a:solidFill>
                    <a:srgbClr val="FF3300"/>
                  </a:solidFill>
                  <a:latin typeface="Symbol" panose="05050102010706020507" pitchFamily="18" charset="2"/>
                </a:rPr>
                <a:t>=</a:t>
              </a:r>
              <a:endParaRPr lang="en-US" altLang="zh-CN">
                <a:solidFill>
                  <a:srgbClr val="FF3300"/>
                </a:solidFill>
                <a:latin typeface="Tahoma" panose="020B0604030504040204" pitchFamily="34" charset="0"/>
              </a:endParaRPr>
            </a:p>
          </p:txBody>
        </p:sp>
      </p:grpSp>
      <p:sp>
        <p:nvSpPr>
          <p:cNvPr id="16421" name="Rectangle 38"/>
          <p:cNvSpPr>
            <a:spLocks noChangeArrowheads="1"/>
          </p:cNvSpPr>
          <p:nvPr/>
        </p:nvSpPr>
        <p:spPr bwMode="auto">
          <a:xfrm>
            <a:off x="2038350" y="290513"/>
            <a:ext cx="86296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en-US" sz="3200" b="1">
                <a:solidFill>
                  <a:schemeClr val="bg1"/>
                </a:solidFill>
                <a:latin typeface="Tahoma" panose="020B0604030504040204" pitchFamily="34" charset="0"/>
              </a:rPr>
              <a:t>探究</a:t>
            </a:r>
            <a:r>
              <a:rPr lang="en-US" altLang="zh-CN" sz="3200" b="1">
                <a:solidFill>
                  <a:schemeClr val="bg1"/>
                </a:solidFill>
                <a:latin typeface="Tahoma" panose="020B0604030504040204" pitchFamily="34" charset="0"/>
              </a:rPr>
              <a:t>1</a:t>
            </a:r>
            <a:r>
              <a:rPr lang="zh-CN" altLang="en-US" sz="3200" b="1">
                <a:solidFill>
                  <a:schemeClr val="bg1"/>
                </a:solidFill>
                <a:latin typeface="Tahoma" panose="020B0604030504040204" pitchFamily="34" charset="0"/>
              </a:rPr>
              <a:t>：二倍角的正弦、余弦和正切公式的推导</a:t>
            </a:r>
            <a:endParaRPr lang="zh-CN" altLang="en-US" sz="3200" b="1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3" name="TextBox 34"/>
          <p:cNvSpPr txBox="1"/>
          <p:nvPr/>
        </p:nvSpPr>
        <p:spPr>
          <a:xfrm>
            <a:off x="89869" y="-87"/>
            <a:ext cx="1947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200" b="1" spc="225" smtClean="0">
                <a:solidFill>
                  <a:srgbClr val="002060"/>
                </a:solidFill>
                <a:latin typeface="方正兰亭细黑_GBK" pitchFamily="2" charset="-122"/>
                <a:ea typeface="方正兰亭细黑_GBK" pitchFamily="2" charset="-122"/>
              </a:rPr>
              <a:t>探究新知</a:t>
            </a:r>
            <a:endParaRPr lang="zh-CN" altLang="en-US" sz="3200" b="1" spc="225">
              <a:solidFill>
                <a:srgbClr val="00206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1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6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000950" y="1358082"/>
            <a:ext cx="4249738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3600" b="1">
                <a:solidFill>
                  <a:srgbClr val="002060"/>
                </a:solidFill>
              </a:rPr>
              <a:t>二倍角的正弦公式</a:t>
            </a:r>
            <a:endParaRPr lang="zh-CN" altLang="en-US" sz="3600" b="1">
              <a:solidFill>
                <a:srgbClr val="002060"/>
              </a:solidFill>
            </a:endParaRP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2041556" y="2863327"/>
            <a:ext cx="4464050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3600" b="1">
                <a:solidFill>
                  <a:srgbClr val="002060"/>
                </a:solidFill>
              </a:rPr>
              <a:t>二倍角的余弦公式</a:t>
            </a:r>
            <a:endParaRPr lang="zh-CN" altLang="en-US" sz="3600" b="1">
              <a:solidFill>
                <a:srgbClr val="002060"/>
              </a:solidFill>
            </a:endParaRP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2000950" y="4685982"/>
            <a:ext cx="4681537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3600" b="1">
                <a:solidFill>
                  <a:srgbClr val="002060"/>
                </a:solidFill>
              </a:rPr>
              <a:t>二倍角的正切公式</a:t>
            </a:r>
            <a:endParaRPr lang="zh-CN" altLang="en-US" sz="3600" b="1">
              <a:solidFill>
                <a:srgbClr val="002060"/>
              </a:solidFill>
            </a:endParaRPr>
          </a:p>
        </p:txBody>
      </p:sp>
      <p:graphicFrame>
        <p:nvGraphicFramePr>
          <p:cNvPr id="52232" name="Object 8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733093" y="1883845"/>
          <a:ext cx="4574344" cy="799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1" imgW="1381760" imgH="188595" progId="Equation.DSMT4">
                  <p:embed/>
                </p:oleObj>
              </mc:Choice>
              <mc:Fallback>
                <p:oleObj name="Equation" r:id="rId1" imgW="1381760" imgH="18859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733093" y="1883845"/>
                        <a:ext cx="4574344" cy="799433"/>
                      </a:xfrm>
                      <a:prstGeom prst="rect">
                        <a:avLst/>
                      </a:prstGeom>
                      <a:noFill/>
                      <a:ln w="22225">
                        <a:solidFill>
                          <a:prstClr val="red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4" name="Object 10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3876313" y="5315835"/>
          <a:ext cx="4076240" cy="126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3" imgW="1232535" imgH="407670" progId="Equation.DSMT4">
                  <p:embed/>
                </p:oleObj>
              </mc:Choice>
              <mc:Fallback>
                <p:oleObj name="Equation" r:id="rId3" imgW="1232535" imgH="40767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76313" y="5315835"/>
                        <a:ext cx="4076240" cy="1269488"/>
                      </a:xfrm>
                      <a:prstGeom prst="rect">
                        <a:avLst/>
                      </a:prstGeom>
                      <a:noFill/>
                      <a:ln w="22225">
                        <a:solidFill>
                          <a:prstClr val="red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3056359" y="702540"/>
            <a:ext cx="475297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>
                <a:solidFill>
                  <a:srgbClr val="FF0000"/>
                </a:solidFill>
              </a:rPr>
              <a:t>           </a:t>
            </a:r>
            <a:r>
              <a:rPr lang="zh-CN" altLang="en-US" sz="4400" b="1">
                <a:solidFill>
                  <a:srgbClr val="FF0000"/>
                </a:solidFill>
              </a:rPr>
              <a:t>二倍角公式</a:t>
            </a:r>
            <a:r>
              <a:rPr lang="zh-CN" altLang="en-US" sz="4400" b="1"/>
              <a:t> </a:t>
            </a:r>
            <a:endParaRPr lang="zh-CN" altLang="en-US" sz="4400" b="1"/>
          </a:p>
        </p:txBody>
      </p:sp>
      <p:graphicFrame>
        <p:nvGraphicFramePr>
          <p:cNvPr id="12" name="Object 8"/>
          <p:cNvGraphicFramePr>
            <a:graphicFrameLocks noChangeAspect="1"/>
          </p:cNvGraphicFramePr>
          <p:nvPr/>
        </p:nvGraphicFramePr>
        <p:xfrm>
          <a:off x="3187547" y="3663667"/>
          <a:ext cx="5717754" cy="9628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Equation" r:id="rId5" imgW="42367200" imgH="5181600" progId="Equation.DSMT4">
                  <p:embed/>
                </p:oleObj>
              </mc:Choice>
              <mc:Fallback>
                <p:oleObj name="Equation" r:id="rId5" imgW="42367200" imgH="5181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87547" y="3663667"/>
                        <a:ext cx="5717754" cy="962879"/>
                      </a:xfrm>
                      <a:prstGeom prst="rect">
                        <a:avLst/>
                      </a:prstGeom>
                      <a:noFill/>
                      <a:ln w="22225">
                        <a:solidFill>
                          <a:prstClr val="red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34"/>
          <p:cNvSpPr txBox="1"/>
          <p:nvPr/>
        </p:nvSpPr>
        <p:spPr>
          <a:xfrm>
            <a:off x="89869" y="-87"/>
            <a:ext cx="1947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200" b="1" spc="225" smtClean="0">
                <a:solidFill>
                  <a:srgbClr val="002060"/>
                </a:solidFill>
                <a:latin typeface="方正兰亭细黑_GBK" pitchFamily="2" charset="-122"/>
                <a:ea typeface="方正兰亭细黑_GBK" pitchFamily="2" charset="-122"/>
              </a:rPr>
              <a:t>探究新知</a:t>
            </a:r>
            <a:endParaRPr lang="zh-CN" altLang="en-US" sz="3200" b="1" spc="225">
              <a:solidFill>
                <a:srgbClr val="00206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Rectangle 2"/>
          <p:cNvSpPr>
            <a:spLocks noGrp="1" noRot="1" noChangeArrowheads="1"/>
          </p:cNvSpPr>
          <p:nvPr>
            <p:ph type="title" sz="quarter" idx="4294967295"/>
          </p:nvPr>
        </p:nvSpPr>
        <p:spPr>
          <a:xfrm>
            <a:off x="1394460" y="387350"/>
            <a:ext cx="7924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3600" b="1" kern="1200" smtClean="0">
                <a:solidFill>
                  <a:srgbClr val="111111"/>
                </a:solidFill>
                <a:latin typeface="黑体" panose="02010609060101010101" charset="-122"/>
                <a:ea typeface="黑体" panose="02010609060101010101" charset="-122"/>
                <a:cs typeface="+mn-cs"/>
              </a:rPr>
              <a:t>2.</a:t>
            </a:r>
            <a:r>
              <a:rPr lang="zh-CN" altLang="en-US" sz="3600" b="1" kern="1200" smtClean="0">
                <a:solidFill>
                  <a:srgbClr val="111111"/>
                </a:solidFill>
                <a:latin typeface="黑体" panose="02010609060101010101" charset="-122"/>
                <a:ea typeface="黑体" panose="02010609060101010101" charset="-122"/>
                <a:cs typeface="+mn-cs"/>
              </a:rPr>
              <a:t>二倍角的余弦公式的变形</a:t>
            </a:r>
            <a:endParaRPr lang="zh-CN" altLang="en-US" sz="3600" b="1" kern="1200" smtClean="0">
              <a:solidFill>
                <a:srgbClr val="111111"/>
              </a:solidFill>
              <a:latin typeface="黑体" panose="02010609060101010101" charset="-122"/>
              <a:ea typeface="黑体" panose="02010609060101010101" charset="-122"/>
              <a:cs typeface="+mn-cs"/>
            </a:endParaRPr>
          </a:p>
        </p:txBody>
      </p:sp>
      <p:graphicFrame>
        <p:nvGraphicFramePr>
          <p:cNvPr id="34820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981200" y="1530350"/>
          <a:ext cx="38798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公式" r:id="rId1" imgW="35052000" imgH="4876800" progId="Equation.3">
                  <p:embed/>
                </p:oleObj>
              </mc:Choice>
              <mc:Fallback>
                <p:oleObj name="公式" r:id="rId1" imgW="35052000" imgH="4876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981200" y="1530350"/>
                        <a:ext cx="3879850" cy="539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4" name="Object 8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6384925" y="2286000"/>
          <a:ext cx="38687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公式" r:id="rId3" imgW="29565600" imgH="4876800" progId="Equation.3">
                  <p:embed/>
                </p:oleObj>
              </mc:Choice>
              <mc:Fallback>
                <p:oleObj name="公式" r:id="rId3" imgW="29565600" imgH="4876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84925" y="2286000"/>
                        <a:ext cx="3868737" cy="609600"/>
                      </a:xfrm>
                      <a:prstGeom prst="rect">
                        <a:avLst/>
                      </a:prstGeom>
                      <a:solidFill>
                        <a:srgbClr val="FF99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6" name="Object 10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6417907" y="4752833"/>
          <a:ext cx="3657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公式" r:id="rId5" imgW="30175200" imgH="4876800" progId="Equation.3">
                  <p:embed/>
                </p:oleObj>
              </mc:Choice>
              <mc:Fallback>
                <p:oleObj name="公式" r:id="rId5" imgW="30175200" imgH="4876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17907" y="4752833"/>
                        <a:ext cx="3657600" cy="609600"/>
                      </a:xfrm>
                      <a:prstGeom prst="rect">
                        <a:avLst/>
                      </a:prstGeom>
                      <a:solidFill>
                        <a:srgbClr val="FF99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1" name="Object 15"/>
          <p:cNvGraphicFramePr>
            <a:graphicFrameLocks noChangeAspect="1"/>
          </p:cNvGraphicFramePr>
          <p:nvPr/>
        </p:nvGraphicFramePr>
        <p:xfrm>
          <a:off x="2025650" y="4572000"/>
          <a:ext cx="28511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公式" r:id="rId7" imgW="27127200" imgH="4876800" progId="Equation.3">
                  <p:embed/>
                </p:oleObj>
              </mc:Choice>
              <mc:Fallback>
                <p:oleObj name="公式" r:id="rId7" imgW="27127200" imgH="4876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25650" y="4572000"/>
                        <a:ext cx="2851150" cy="4572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2" name="Object 16"/>
          <p:cNvGraphicFramePr>
            <a:graphicFrameLocks noChangeAspect="1"/>
          </p:cNvGraphicFramePr>
          <p:nvPr/>
        </p:nvGraphicFramePr>
        <p:xfrm>
          <a:off x="3200400" y="2590800"/>
          <a:ext cx="2667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Equation" r:id="rId9" imgW="31699200" imgH="5486400" progId="Equation.3">
                  <p:embed/>
                </p:oleObj>
              </mc:Choice>
              <mc:Fallback>
                <p:oleObj name="Equation" r:id="rId9" imgW="31699200" imgH="54864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00400" y="2590800"/>
                        <a:ext cx="266700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3" name="Object 17"/>
          <p:cNvGraphicFramePr>
            <a:graphicFrameLocks noChangeAspect="1"/>
          </p:cNvGraphicFramePr>
          <p:nvPr/>
        </p:nvGraphicFramePr>
        <p:xfrm>
          <a:off x="2971800" y="5105400"/>
          <a:ext cx="3200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公式" r:id="rId11" imgW="32613600" imgH="5486400" progId="Equation.3">
                  <p:embed/>
                </p:oleObj>
              </mc:Choice>
              <mc:Fallback>
                <p:oleObj name="公式" r:id="rId11" imgW="32613600" imgH="54864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971800" y="5105400"/>
                        <a:ext cx="320040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4" name="Object 18"/>
          <p:cNvGraphicFramePr>
            <a:graphicFrameLocks noChangeAspect="1"/>
          </p:cNvGraphicFramePr>
          <p:nvPr/>
        </p:nvGraphicFramePr>
        <p:xfrm>
          <a:off x="3200400" y="3124200"/>
          <a:ext cx="22209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Equation" r:id="rId13" imgW="19507200" imgH="4876800" progId="Equation.3">
                  <p:embed/>
                </p:oleObj>
              </mc:Choice>
              <mc:Fallback>
                <p:oleObj name="Equation" r:id="rId13" imgW="19507200" imgH="4876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200400" y="3124200"/>
                        <a:ext cx="2220913" cy="381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5" name="Object 19"/>
          <p:cNvGraphicFramePr>
            <a:graphicFrameLocks noChangeAspect="1"/>
          </p:cNvGraphicFramePr>
          <p:nvPr/>
        </p:nvGraphicFramePr>
        <p:xfrm>
          <a:off x="2973388" y="5486400"/>
          <a:ext cx="23606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公式" r:id="rId15" imgW="19812000" imgH="4876800" progId="Equation.3">
                  <p:embed/>
                </p:oleObj>
              </mc:Choice>
              <mc:Fallback>
                <p:oleObj name="公式" r:id="rId15" imgW="19812000" imgH="4876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973388" y="5486400"/>
                        <a:ext cx="2360612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7" name="Object 21"/>
          <p:cNvGraphicFramePr>
            <a:graphicFrameLocks noChangeAspect="1"/>
          </p:cNvGraphicFramePr>
          <p:nvPr/>
        </p:nvGraphicFramePr>
        <p:xfrm>
          <a:off x="1981200" y="4114800"/>
          <a:ext cx="333216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公式" r:id="rId17" imgW="35052000" imgH="4876800" progId="Equation.3">
                  <p:embed/>
                </p:oleObj>
              </mc:Choice>
              <mc:Fallback>
                <p:oleObj name="公式" r:id="rId17" imgW="35052000" imgH="4876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981200" y="4114800"/>
                        <a:ext cx="3332163" cy="463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3"/>
          <p:cNvGraphicFramePr>
            <a:graphicFrameLocks noChangeAspect="1"/>
          </p:cNvGraphicFramePr>
          <p:nvPr/>
        </p:nvGraphicFramePr>
        <p:xfrm>
          <a:off x="1981200" y="2070100"/>
          <a:ext cx="3200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公式" r:id="rId18" imgW="27432000" imgH="4876800" progId="Equation.3">
                  <p:embed/>
                </p:oleObj>
              </mc:Choice>
              <mc:Fallback>
                <p:oleObj name="公式" r:id="rId18" imgW="27432000" imgH="4876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981200" y="2070100"/>
                        <a:ext cx="3200400" cy="4572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2"/>
          <p:cNvGraphicFramePr>
            <a:graphicFrameLocks noChangeAspect="1"/>
          </p:cNvGraphicFramePr>
          <p:nvPr/>
        </p:nvGraphicFramePr>
        <p:xfrm>
          <a:off x="5562600" y="4267200"/>
          <a:ext cx="898525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Equation" r:id="rId20" imgW="3962400" imgH="5181600" progId="Equation.3">
                  <p:embed/>
                </p:oleObj>
              </mc:Choice>
              <mc:Fallback>
                <p:oleObj name="Equation" r:id="rId20" imgW="3962400" imgH="5181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562600" y="4267200"/>
                        <a:ext cx="898525" cy="1752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3"/>
          <p:cNvGraphicFramePr>
            <a:graphicFrameLocks noChangeAspect="1"/>
          </p:cNvGraphicFramePr>
          <p:nvPr/>
        </p:nvGraphicFramePr>
        <p:xfrm>
          <a:off x="5486400" y="1797050"/>
          <a:ext cx="898525" cy="193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Equation" r:id="rId22" imgW="3962400" imgH="5181600" progId="Equation.3">
                  <p:embed/>
                </p:oleObj>
              </mc:Choice>
              <mc:Fallback>
                <p:oleObj name="Equation" r:id="rId22" imgW="3962400" imgH="5181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5486400" y="1797050"/>
                        <a:ext cx="898525" cy="1936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4"/>
          <p:cNvSpPr txBox="1"/>
          <p:nvPr/>
        </p:nvSpPr>
        <p:spPr>
          <a:xfrm>
            <a:off x="89869" y="-87"/>
            <a:ext cx="1947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200" b="1" spc="225" smtClean="0">
                <a:solidFill>
                  <a:srgbClr val="002060"/>
                </a:solidFill>
                <a:latin typeface="方正兰亭细黑_GBK" pitchFamily="2" charset="-122"/>
                <a:ea typeface="方正兰亭细黑_GBK" pitchFamily="2" charset="-122"/>
              </a:rPr>
              <a:t>探究新知</a:t>
            </a:r>
            <a:endParaRPr lang="zh-CN" altLang="en-US" sz="3200" b="1" spc="225">
              <a:solidFill>
                <a:srgbClr val="00206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348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70" decel="100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770" decel="100000"/>
                                        <p:tgtEl>
                                          <p:spTgt spid="348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1524000" y="539566"/>
            <a:ext cx="6085115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34"/>
          <p:cNvSpPr txBox="1"/>
          <p:nvPr/>
        </p:nvSpPr>
        <p:spPr>
          <a:xfrm>
            <a:off x="3737309" y="-43902"/>
            <a:ext cx="19304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200" b="1" spc="225">
                <a:solidFill>
                  <a:srgbClr val="002060"/>
                </a:solidFill>
                <a:latin typeface="方正兰亭细黑_GBK" pitchFamily="2" charset="-122"/>
                <a:ea typeface="方正兰亭细黑_GBK" pitchFamily="2" charset="-122"/>
              </a:rPr>
              <a:t>倍角公式</a:t>
            </a:r>
            <a:endParaRPr lang="zh-CN" altLang="en-US" sz="3200" b="1" spc="225">
              <a:solidFill>
                <a:srgbClr val="00206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1530724" y="586629"/>
            <a:ext cx="70470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-307" y="1966034"/>
            <a:ext cx="8912290" cy="58477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  <a:endParaRPr lang="zh-CN" altLang="en-US">
              <a:noFill/>
            </a:endParaRPr>
          </a:p>
        </p:txBody>
      </p:sp>
      <p:sp>
        <p:nvSpPr>
          <p:cNvPr id="26" name="文本框 2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4267" y="3287900"/>
            <a:ext cx="8912290" cy="584775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  <a:endParaRPr lang="zh-CN" altLang="en-US">
              <a:noFill/>
            </a:endParaRPr>
          </a:p>
        </p:txBody>
      </p:sp>
      <p:sp>
        <p:nvSpPr>
          <p:cNvPr id="27" name="文本框 2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4267" y="2703398"/>
            <a:ext cx="8912290" cy="58477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  <a:endParaRPr lang="zh-CN" altLang="en-US">
              <a:noFill/>
            </a:endParaRPr>
          </a:p>
        </p:txBody>
      </p:sp>
      <p:sp>
        <p:nvSpPr>
          <p:cNvPr id="30" name="文本框 2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388390" y="1136383"/>
            <a:ext cx="5135697" cy="584775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  <a:endParaRPr lang="zh-CN" altLang="en-US">
              <a:noFill/>
            </a:endParaRPr>
          </a:p>
        </p:txBody>
      </p:sp>
      <p:graphicFrame>
        <p:nvGraphicFramePr>
          <p:cNvPr id="16415" name="Object 32"/>
          <p:cNvGraphicFramePr>
            <a:graphicFrameLocks noChangeAspect="1"/>
          </p:cNvGraphicFramePr>
          <p:nvPr/>
        </p:nvGraphicFramePr>
        <p:xfrm>
          <a:off x="3892868" y="3971608"/>
          <a:ext cx="2308225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Equation" r:id="rId5" imgW="629920" imgH="398145" progId="Equation.DSMT4">
                  <p:embed/>
                </p:oleObj>
              </mc:Choice>
              <mc:Fallback>
                <p:oleObj name="Equation" r:id="rId5" imgW="629920" imgH="39814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892868" y="3971608"/>
                        <a:ext cx="2308225" cy="133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416" name="Group 33"/>
          <p:cNvGrpSpPr>
            <a:grpSpLocks noChangeAspect="1"/>
          </p:cNvGrpSpPr>
          <p:nvPr/>
        </p:nvGrpSpPr>
        <p:grpSpPr>
          <a:xfrm>
            <a:off x="2092643" y="4355783"/>
            <a:ext cx="1841500" cy="700087"/>
            <a:chOff x="1522" y="3337"/>
            <a:chExt cx="1160" cy="441"/>
          </a:xfrm>
        </p:grpSpPr>
        <p:sp>
          <p:nvSpPr>
            <p:cNvPr id="16417" name="AutoShape 34"/>
            <p:cNvSpPr>
              <a:spLocks noChangeAspect="1" noChangeArrowheads="1" noTextEdit="1"/>
            </p:cNvSpPr>
            <p:nvPr/>
          </p:nvSpPr>
          <p:spPr bwMode="auto">
            <a:xfrm>
              <a:off x="1522" y="3367"/>
              <a:ext cx="1160" cy="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8" name="Rectangle 35"/>
            <p:cNvSpPr>
              <a:spLocks noChangeArrowheads="1"/>
            </p:cNvSpPr>
            <p:nvPr/>
          </p:nvSpPr>
          <p:spPr bwMode="auto">
            <a:xfrm>
              <a:off x="1575" y="3375"/>
              <a:ext cx="578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/>
            <a:p>
              <a:r>
                <a:rPr lang="en-US" altLang="zh-CN" sz="4200">
                  <a:solidFill>
                    <a:srgbClr val="FF3300"/>
                  </a:solidFill>
                  <a:latin typeface="Times New Roman" panose="02020603050405020304" pitchFamily="18" charset="0"/>
                </a:rPr>
                <a:t>tan2</a:t>
              </a:r>
              <a:endParaRPr lang="en-US" altLang="zh-CN">
                <a:solidFill>
                  <a:srgbClr val="FF33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6419" name="Rectangle 36"/>
            <p:cNvSpPr>
              <a:spLocks noChangeArrowheads="1"/>
            </p:cNvSpPr>
            <p:nvPr/>
          </p:nvSpPr>
          <p:spPr bwMode="auto">
            <a:xfrm>
              <a:off x="2153" y="3337"/>
              <a:ext cx="212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/>
            <a:p>
              <a:r>
                <a:rPr lang="en-US" altLang="zh-CN" sz="4200" i="1">
                  <a:solidFill>
                    <a:srgbClr val="FF3300"/>
                  </a:solidFill>
                  <a:latin typeface="Symbol" panose="05050102010706020507" pitchFamily="18" charset="2"/>
                </a:rPr>
                <a:t>a</a:t>
              </a:r>
              <a:endParaRPr lang="en-US" altLang="zh-CN">
                <a:solidFill>
                  <a:srgbClr val="FF33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6420" name="Rectangle 37"/>
            <p:cNvSpPr>
              <a:spLocks noChangeArrowheads="1"/>
            </p:cNvSpPr>
            <p:nvPr/>
          </p:nvSpPr>
          <p:spPr bwMode="auto">
            <a:xfrm>
              <a:off x="2460" y="3337"/>
              <a:ext cx="184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/>
            <a:p>
              <a:r>
                <a:rPr lang="en-US" altLang="zh-CN" sz="4200">
                  <a:solidFill>
                    <a:srgbClr val="FF3300"/>
                  </a:solidFill>
                  <a:latin typeface="Symbol" panose="05050102010706020507" pitchFamily="18" charset="2"/>
                </a:rPr>
                <a:t>=</a:t>
              </a:r>
              <a:endParaRPr lang="en-US" altLang="zh-CN">
                <a:solidFill>
                  <a:srgbClr val="FF3300"/>
                </a:solidFill>
                <a:latin typeface="Tahoma" panose="020B0604030504040204" pitchFamily="34" charset="0"/>
              </a:endParaRPr>
            </a:p>
          </p:txBody>
        </p:sp>
      </p:grpSp>
      <p:sp>
        <p:nvSpPr>
          <p:cNvPr id="11" name="TextBox 34"/>
          <p:cNvSpPr txBox="1"/>
          <p:nvPr/>
        </p:nvSpPr>
        <p:spPr>
          <a:xfrm>
            <a:off x="89869" y="-87"/>
            <a:ext cx="1947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200" b="1" spc="225" smtClean="0">
                <a:solidFill>
                  <a:srgbClr val="002060"/>
                </a:solidFill>
                <a:latin typeface="方正兰亭细黑_GBK" pitchFamily="2" charset="-122"/>
                <a:ea typeface="方正兰亭细黑_GBK" pitchFamily="2" charset="-122"/>
              </a:rPr>
              <a:t>探究新知</a:t>
            </a:r>
            <a:endParaRPr lang="zh-CN" altLang="en-US" sz="3200" b="1" spc="225">
              <a:solidFill>
                <a:srgbClr val="00206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63792" y="5447922"/>
            <a:ext cx="7848600" cy="990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50000"/>
              </a:spcBef>
              <a:defRPr/>
            </a:pPr>
            <a:r>
              <a:rPr kumimoji="1" lang="zh-CN" altLang="en-US" b="1">
                <a:solidFill>
                  <a:srgbClr val="111111"/>
                </a:solidFill>
                <a:latin typeface="Times New Roman" panose="02020603050405020304" pitchFamily="18" charset="0"/>
              </a:rPr>
              <a:t>不仅“</a:t>
            </a:r>
            <a:r>
              <a:rPr kumimoji="1" lang="en-US" altLang="zh-CN" b="1">
                <a:solidFill>
                  <a:srgbClr val="111111"/>
                </a:solidFill>
                <a:latin typeface="Times New Roman" panose="02020603050405020304" pitchFamily="18" charset="0"/>
              </a:rPr>
              <a:t>2α”</a:t>
            </a:r>
            <a:r>
              <a:rPr kumimoji="1" lang="zh-CN" altLang="en-US" b="1">
                <a:solidFill>
                  <a:srgbClr val="111111"/>
                </a:solidFill>
                <a:latin typeface="Times New Roman" panose="02020603050405020304" pitchFamily="18" charset="0"/>
              </a:rPr>
              <a:t>是“</a:t>
            </a:r>
            <a:r>
              <a:rPr kumimoji="1" lang="en-US" altLang="zh-CN" b="1">
                <a:solidFill>
                  <a:srgbClr val="111111"/>
                </a:solidFill>
                <a:latin typeface="Times New Roman" panose="02020603050405020304" pitchFamily="18" charset="0"/>
              </a:rPr>
              <a:t>α”</a:t>
            </a:r>
            <a:r>
              <a:rPr kumimoji="1" lang="zh-CN" altLang="en-US" b="1">
                <a:solidFill>
                  <a:srgbClr val="111111"/>
                </a:solidFill>
                <a:latin typeface="Times New Roman" panose="02020603050405020304" pitchFamily="18" charset="0"/>
              </a:rPr>
              <a:t>，而且“</a:t>
            </a:r>
            <a:r>
              <a:rPr kumimoji="1" lang="en-US" altLang="zh-CN" b="1">
                <a:solidFill>
                  <a:srgbClr val="111111"/>
                </a:solidFill>
                <a:latin typeface="Times New Roman" panose="02020603050405020304" pitchFamily="18" charset="0"/>
              </a:rPr>
              <a:t>α”</a:t>
            </a:r>
            <a:r>
              <a:rPr kumimoji="1" lang="zh-CN" altLang="en-US" b="1">
                <a:solidFill>
                  <a:srgbClr val="111111"/>
                </a:solidFill>
                <a:latin typeface="Times New Roman" panose="02020603050405020304" pitchFamily="18" charset="0"/>
              </a:rPr>
              <a:t>是      的二 倍角，  “</a:t>
            </a:r>
            <a:r>
              <a:rPr kumimoji="1" lang="en-US" altLang="zh-CN" b="1">
                <a:solidFill>
                  <a:srgbClr val="111111"/>
                </a:solidFill>
                <a:latin typeface="Times New Roman" panose="02020603050405020304" pitchFamily="18" charset="0"/>
              </a:rPr>
              <a:t>4α”</a:t>
            </a:r>
            <a:r>
              <a:rPr kumimoji="1" lang="zh-CN" altLang="en-US" b="1">
                <a:solidFill>
                  <a:srgbClr val="111111"/>
                </a:solidFill>
                <a:latin typeface="Times New Roman" panose="02020603050405020304" pitchFamily="18" charset="0"/>
              </a:rPr>
              <a:t>是“</a:t>
            </a:r>
            <a:r>
              <a:rPr kumimoji="1" lang="en-US" altLang="zh-CN" b="1">
                <a:solidFill>
                  <a:srgbClr val="111111"/>
                </a:solidFill>
                <a:latin typeface="Times New Roman" panose="02020603050405020304" pitchFamily="18" charset="0"/>
              </a:rPr>
              <a:t>2α”</a:t>
            </a:r>
            <a:r>
              <a:rPr kumimoji="1" lang="zh-CN" altLang="en-US" b="1">
                <a:solidFill>
                  <a:srgbClr val="111111"/>
                </a:solidFill>
                <a:latin typeface="Times New Roman" panose="02020603050405020304" pitchFamily="18" charset="0"/>
              </a:rPr>
              <a:t>的二倍角， “</a:t>
            </a:r>
            <a:r>
              <a:rPr kumimoji="1" lang="en-US" altLang="zh-CN" b="1">
                <a:solidFill>
                  <a:srgbClr val="111111"/>
                </a:solidFill>
                <a:latin typeface="Times New Roman" panose="02020603050405020304" pitchFamily="18" charset="0"/>
              </a:rPr>
              <a:t>3α”</a:t>
            </a:r>
            <a:r>
              <a:rPr kumimoji="1" lang="zh-CN" altLang="en-US" b="1">
                <a:solidFill>
                  <a:srgbClr val="111111"/>
                </a:solidFill>
                <a:latin typeface="Times New Roman" panose="02020603050405020304" pitchFamily="18" charset="0"/>
              </a:rPr>
              <a:t>是       的二倍角。</a:t>
            </a:r>
            <a:endParaRPr kumimoji="1" lang="zh-CN" altLang="en-US" b="1">
              <a:solidFill>
                <a:srgbClr val="11111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1799580" y="2819811"/>
            <a:ext cx="8593489" cy="3575034"/>
            <a:chOff x="1772910" y="2854641"/>
            <a:chExt cx="8593489" cy="3575034"/>
          </a:xfrm>
        </p:grpSpPr>
        <p:sp>
          <p:nvSpPr>
            <p:cNvPr id="39" name="圆角矩形 38"/>
            <p:cNvSpPr/>
            <p:nvPr/>
          </p:nvSpPr>
          <p:spPr>
            <a:xfrm>
              <a:off x="1772910" y="2854641"/>
              <a:ext cx="8593489" cy="3575034"/>
            </a:xfrm>
            <a:prstGeom prst="roundRect">
              <a:avLst>
                <a:gd name="adj" fmla="val 1552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7" name="组合 36"/>
            <p:cNvGrpSpPr/>
            <p:nvPr/>
          </p:nvGrpSpPr>
          <p:grpSpPr>
            <a:xfrm>
              <a:off x="2171655" y="3136268"/>
              <a:ext cx="7272915" cy="2986133"/>
              <a:chOff x="1863655" y="2982268"/>
              <a:chExt cx="7272915" cy="2986133"/>
            </a:xfrm>
          </p:grpSpPr>
          <p:sp>
            <p:nvSpPr>
              <p:cNvPr id="9" name="矩形 8"/>
              <p:cNvSpPr/>
              <p:nvPr/>
            </p:nvSpPr>
            <p:spPr>
              <a:xfrm>
                <a:off x="3168266" y="3153088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C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－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5330337" y="3153088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C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＋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3168266" y="4275153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S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－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5330337" y="4275153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S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＋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3168266" y="5397219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T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－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5330337" y="5397219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T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＋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863655" y="3153088"/>
                <a:ext cx="486926" cy="244845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  <a:p>
                <a:pPr algn="ctr"/>
                <a:r>
                  <a:rPr lang="zh-CN" altLang="en-US" sz="2000" b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圆</a:t>
                </a:r>
                <a:endParaRPr lang="en-US" altLang="zh-CN" sz="2000" b="1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  <a:p>
                <a:pPr algn="ctr"/>
                <a:r>
                  <a:rPr lang="zh-CN" altLang="en-US" sz="2000" b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的</a:t>
                </a:r>
                <a:endParaRPr lang="en-US" altLang="zh-CN" sz="2000" b="1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  <a:p>
                <a:pPr algn="ctr"/>
                <a:r>
                  <a:rPr lang="zh-CN" altLang="en-US" sz="2000" b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旋转</a:t>
                </a:r>
                <a:endParaRPr lang="en-US" altLang="zh-CN" sz="2000" b="1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  <a:p>
                <a:pPr algn="ctr"/>
                <a:r>
                  <a:rPr lang="zh-CN" altLang="en-US" sz="2000" b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对称性</a:t>
                </a:r>
                <a:endParaRPr lang="en-US" altLang="zh-CN" sz="2000" b="1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  <a:p>
                <a:pPr algn="ctr"/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cxnSp>
            <p:nvCxnSpPr>
              <p:cNvPr id="16" name="直接箭头连接符 15"/>
              <p:cNvCxnSpPr>
                <a:endCxn id="9" idx="1"/>
              </p:cNvCxnSpPr>
              <p:nvPr/>
            </p:nvCxnSpPr>
            <p:spPr>
              <a:xfrm flipV="1">
                <a:off x="2370678" y="3437842"/>
                <a:ext cx="797588" cy="15023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箭头连接符 16"/>
              <p:cNvCxnSpPr>
                <a:stCxn id="9" idx="3"/>
                <a:endCxn id="10" idx="1"/>
              </p:cNvCxnSpPr>
              <p:nvPr/>
            </p:nvCxnSpPr>
            <p:spPr>
              <a:xfrm>
                <a:off x="4601412" y="3437842"/>
                <a:ext cx="728925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箭头连接符 17"/>
              <p:cNvCxnSpPr>
                <a:stCxn id="9" idx="2"/>
                <a:endCxn id="11" idx="0"/>
              </p:cNvCxnSpPr>
              <p:nvPr/>
            </p:nvCxnSpPr>
            <p:spPr>
              <a:xfrm rot="5400000">
                <a:off x="3608560" y="3998874"/>
                <a:ext cx="552558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箭头连接符 18"/>
              <p:cNvCxnSpPr>
                <a:stCxn id="10" idx="2"/>
                <a:endCxn id="12" idx="0"/>
              </p:cNvCxnSpPr>
              <p:nvPr/>
            </p:nvCxnSpPr>
            <p:spPr>
              <a:xfrm rot="5400000">
                <a:off x="5770631" y="3998874"/>
                <a:ext cx="552558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箭头连接符 20"/>
              <p:cNvCxnSpPr>
                <a:stCxn id="12" idx="2"/>
                <a:endCxn id="14" idx="0"/>
              </p:cNvCxnSpPr>
              <p:nvPr/>
            </p:nvCxnSpPr>
            <p:spPr>
              <a:xfrm rot="5400000">
                <a:off x="5770631" y="5120939"/>
                <a:ext cx="552559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箭头连接符 22"/>
              <p:cNvCxnSpPr>
                <a:stCxn id="11" idx="2"/>
                <a:endCxn id="13" idx="0"/>
              </p:cNvCxnSpPr>
              <p:nvPr/>
            </p:nvCxnSpPr>
            <p:spPr>
              <a:xfrm rot="5400000">
                <a:off x="3608560" y="5120939"/>
                <a:ext cx="552559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箭头连接符 23"/>
              <p:cNvCxnSpPr>
                <a:stCxn id="11" idx="3"/>
                <a:endCxn id="12" idx="1"/>
              </p:cNvCxnSpPr>
              <p:nvPr/>
            </p:nvCxnSpPr>
            <p:spPr>
              <a:xfrm>
                <a:off x="4601412" y="4559907"/>
                <a:ext cx="728925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矩形 24"/>
              <p:cNvSpPr/>
              <p:nvPr/>
            </p:nvSpPr>
            <p:spPr>
              <a:xfrm>
                <a:off x="2963531" y="2982268"/>
                <a:ext cx="1868993" cy="2039815"/>
              </a:xfrm>
              <a:prstGeom prst="rect">
                <a:avLst/>
              </a:prstGeom>
              <a:noFill/>
              <a:ln w="25400">
                <a:solidFill>
                  <a:srgbClr val="00B05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5095458" y="2982268"/>
                <a:ext cx="1868993" cy="2039815"/>
              </a:xfrm>
              <a:prstGeom prst="rect">
                <a:avLst/>
              </a:prstGeom>
              <a:noFill/>
              <a:ln w="25400">
                <a:solidFill>
                  <a:srgbClr val="00B05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7" name="矩形 26"/>
              <p:cNvSpPr/>
              <p:nvPr/>
            </p:nvSpPr>
            <p:spPr>
              <a:xfrm>
                <a:off x="7502456" y="3154763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C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2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α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sp>
            <p:nvSpPr>
              <p:cNvPr id="28" name="矩形 27"/>
              <p:cNvSpPr/>
              <p:nvPr/>
            </p:nvSpPr>
            <p:spPr>
              <a:xfrm>
                <a:off x="7502456" y="4276828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S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2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α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7502456" y="5398894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T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2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α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cxnSp>
            <p:nvCxnSpPr>
              <p:cNvPr id="30" name="直接箭头连接符 29"/>
              <p:cNvCxnSpPr>
                <a:endCxn id="27" idx="1"/>
              </p:cNvCxnSpPr>
              <p:nvPr/>
            </p:nvCxnSpPr>
            <p:spPr>
              <a:xfrm>
                <a:off x="6773531" y="3439517"/>
                <a:ext cx="728925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箭头连接符 30"/>
              <p:cNvCxnSpPr>
                <a:stCxn id="27" idx="2"/>
                <a:endCxn id="28" idx="0"/>
              </p:cNvCxnSpPr>
              <p:nvPr/>
            </p:nvCxnSpPr>
            <p:spPr>
              <a:xfrm rot="5400000">
                <a:off x="7942750" y="4000549"/>
                <a:ext cx="552558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箭头连接符 31"/>
              <p:cNvCxnSpPr>
                <a:stCxn id="28" idx="2"/>
                <a:endCxn id="29" idx="0"/>
              </p:cNvCxnSpPr>
              <p:nvPr/>
            </p:nvCxnSpPr>
            <p:spPr>
              <a:xfrm rot="5400000">
                <a:off x="7942750" y="5122614"/>
                <a:ext cx="552559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箭头连接符 32"/>
              <p:cNvCxnSpPr>
                <a:endCxn id="28" idx="1"/>
              </p:cNvCxnSpPr>
              <p:nvPr/>
            </p:nvCxnSpPr>
            <p:spPr>
              <a:xfrm>
                <a:off x="6773531" y="4561582"/>
                <a:ext cx="728925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矩形 33"/>
              <p:cNvSpPr/>
              <p:nvPr/>
            </p:nvSpPr>
            <p:spPr>
              <a:xfrm>
                <a:off x="7267577" y="2983943"/>
                <a:ext cx="1868993" cy="2039815"/>
              </a:xfrm>
              <a:prstGeom prst="rect">
                <a:avLst/>
              </a:prstGeom>
              <a:noFill/>
              <a:ln w="25400">
                <a:solidFill>
                  <a:srgbClr val="00B05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35" name="直接箭头连接符 34"/>
              <p:cNvCxnSpPr/>
              <p:nvPr/>
            </p:nvCxnSpPr>
            <p:spPr>
              <a:xfrm>
                <a:off x="6785254" y="5688672"/>
                <a:ext cx="728925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箭头连接符 35"/>
              <p:cNvCxnSpPr/>
              <p:nvPr/>
            </p:nvCxnSpPr>
            <p:spPr>
              <a:xfrm>
                <a:off x="4603086" y="5686997"/>
                <a:ext cx="728925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72613" y="624472"/>
            <a:ext cx="9416087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思考：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从和角公式、差角公式、倍角公式的推导过程可以发现，这些公式之间存在紧密的逻辑联系，你能设计一张结构图描述它们之间的推出关系吗？</a:t>
            </a:r>
            <a:endParaRPr lang="zh-CN" altLang="en-US" sz="28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grpSp>
        <p:nvGrpSpPr>
          <p:cNvPr id="42" name="Group 16364"/>
          <p:cNvGrpSpPr/>
          <p:nvPr/>
        </p:nvGrpSpPr>
        <p:grpSpPr>
          <a:xfrm>
            <a:off x="556063" y="964871"/>
            <a:ext cx="1149025" cy="1147851"/>
            <a:chOff x="0" y="0"/>
            <a:chExt cx="1149024" cy="1147849"/>
          </a:xfrm>
        </p:grpSpPr>
        <p:sp>
          <p:nvSpPr>
            <p:cNvPr id="43" name="Shape 16348"/>
            <p:cNvSpPr/>
            <p:nvPr/>
          </p:nvSpPr>
          <p:spPr>
            <a:xfrm>
              <a:off x="-1" y="0"/>
              <a:ext cx="1149026" cy="1147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CE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4" name="Shape 16349"/>
            <p:cNvSpPr/>
            <p:nvPr/>
          </p:nvSpPr>
          <p:spPr>
            <a:xfrm>
              <a:off x="222997" y="113846"/>
              <a:ext cx="704203" cy="920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9326"/>
                  </a:moveTo>
                  <a:cubicBezTo>
                    <a:pt x="21600" y="20562"/>
                    <a:pt x="20310" y="21600"/>
                    <a:pt x="18634" y="21600"/>
                  </a:cubicBezTo>
                  <a:cubicBezTo>
                    <a:pt x="2901" y="21600"/>
                    <a:pt x="2901" y="21600"/>
                    <a:pt x="2901" y="21600"/>
                  </a:cubicBezTo>
                  <a:cubicBezTo>
                    <a:pt x="1290" y="21600"/>
                    <a:pt x="0" y="20562"/>
                    <a:pt x="0" y="19326"/>
                  </a:cubicBezTo>
                  <a:cubicBezTo>
                    <a:pt x="0" y="2274"/>
                    <a:pt x="0" y="2274"/>
                    <a:pt x="0" y="2274"/>
                  </a:cubicBezTo>
                  <a:cubicBezTo>
                    <a:pt x="0" y="1038"/>
                    <a:pt x="1290" y="0"/>
                    <a:pt x="2901" y="0"/>
                  </a:cubicBezTo>
                  <a:cubicBezTo>
                    <a:pt x="18634" y="0"/>
                    <a:pt x="18634" y="0"/>
                    <a:pt x="18634" y="0"/>
                  </a:cubicBezTo>
                  <a:cubicBezTo>
                    <a:pt x="20310" y="0"/>
                    <a:pt x="21600" y="1038"/>
                    <a:pt x="21600" y="2274"/>
                  </a:cubicBezTo>
                  <a:lnTo>
                    <a:pt x="21600" y="19326"/>
                  </a:lnTo>
                  <a:close/>
                </a:path>
              </a:pathLst>
            </a:custGeom>
            <a:solidFill>
              <a:srgbClr val="094C7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5" name="Shape 16350"/>
            <p:cNvSpPr/>
            <p:nvPr/>
          </p:nvSpPr>
          <p:spPr>
            <a:xfrm>
              <a:off x="281680" y="257034"/>
              <a:ext cx="586837" cy="718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39" y="0"/>
                  </a:moveTo>
                  <a:cubicBezTo>
                    <a:pt x="3484" y="0"/>
                    <a:pt x="3484" y="0"/>
                    <a:pt x="3484" y="0"/>
                  </a:cubicBezTo>
                  <a:cubicBezTo>
                    <a:pt x="1548" y="0"/>
                    <a:pt x="0" y="1330"/>
                    <a:pt x="0" y="2914"/>
                  </a:cubicBezTo>
                  <a:cubicBezTo>
                    <a:pt x="0" y="18686"/>
                    <a:pt x="0" y="18686"/>
                    <a:pt x="0" y="18686"/>
                  </a:cubicBezTo>
                  <a:cubicBezTo>
                    <a:pt x="0" y="20270"/>
                    <a:pt x="1548" y="21600"/>
                    <a:pt x="3484" y="21600"/>
                  </a:cubicBezTo>
                  <a:cubicBezTo>
                    <a:pt x="18039" y="21600"/>
                    <a:pt x="18039" y="21600"/>
                    <a:pt x="18039" y="21600"/>
                  </a:cubicBezTo>
                  <a:cubicBezTo>
                    <a:pt x="19974" y="21600"/>
                    <a:pt x="21600" y="20270"/>
                    <a:pt x="21600" y="18686"/>
                  </a:cubicBezTo>
                  <a:cubicBezTo>
                    <a:pt x="21600" y="2914"/>
                    <a:pt x="21600" y="2914"/>
                    <a:pt x="21600" y="2914"/>
                  </a:cubicBezTo>
                  <a:cubicBezTo>
                    <a:pt x="21600" y="1330"/>
                    <a:pt x="19974" y="0"/>
                    <a:pt x="18039" y="0"/>
                  </a:cubicBezTo>
                  <a:close/>
                </a:path>
              </a:pathLst>
            </a:custGeom>
            <a:solidFill>
              <a:srgbClr val="D6C7C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6" name="Shape 16351"/>
            <p:cNvSpPr/>
            <p:nvPr/>
          </p:nvSpPr>
          <p:spPr>
            <a:xfrm>
              <a:off x="281680" y="246470"/>
              <a:ext cx="586837" cy="715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39" y="0"/>
                  </a:moveTo>
                  <a:cubicBezTo>
                    <a:pt x="3484" y="0"/>
                    <a:pt x="3484" y="0"/>
                    <a:pt x="3484" y="0"/>
                  </a:cubicBezTo>
                  <a:cubicBezTo>
                    <a:pt x="1548" y="0"/>
                    <a:pt x="0" y="1334"/>
                    <a:pt x="0" y="2922"/>
                  </a:cubicBezTo>
                  <a:cubicBezTo>
                    <a:pt x="0" y="18741"/>
                    <a:pt x="0" y="18741"/>
                    <a:pt x="0" y="18741"/>
                  </a:cubicBezTo>
                  <a:cubicBezTo>
                    <a:pt x="0" y="20329"/>
                    <a:pt x="1548" y="21600"/>
                    <a:pt x="3484" y="21600"/>
                  </a:cubicBezTo>
                  <a:cubicBezTo>
                    <a:pt x="18039" y="21600"/>
                    <a:pt x="18039" y="21600"/>
                    <a:pt x="18039" y="21600"/>
                  </a:cubicBezTo>
                  <a:cubicBezTo>
                    <a:pt x="19974" y="21600"/>
                    <a:pt x="21600" y="20329"/>
                    <a:pt x="21600" y="18741"/>
                  </a:cubicBezTo>
                  <a:cubicBezTo>
                    <a:pt x="21600" y="2922"/>
                    <a:pt x="21600" y="2922"/>
                    <a:pt x="21600" y="2922"/>
                  </a:cubicBezTo>
                  <a:cubicBezTo>
                    <a:pt x="21600" y="1334"/>
                    <a:pt x="19974" y="0"/>
                    <a:pt x="18039" y="0"/>
                  </a:cubicBezTo>
                  <a:close/>
                </a:path>
              </a:pathLst>
            </a:custGeom>
            <a:solidFill>
              <a:srgbClr val="F7EAE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7" name="Shape 16352"/>
            <p:cNvSpPr/>
            <p:nvPr/>
          </p:nvSpPr>
          <p:spPr>
            <a:xfrm>
              <a:off x="281680" y="238255"/>
              <a:ext cx="586837" cy="715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39" y="0"/>
                  </a:moveTo>
                  <a:cubicBezTo>
                    <a:pt x="3484" y="0"/>
                    <a:pt x="3484" y="0"/>
                    <a:pt x="3484" y="0"/>
                  </a:cubicBezTo>
                  <a:cubicBezTo>
                    <a:pt x="1548" y="0"/>
                    <a:pt x="0" y="1271"/>
                    <a:pt x="0" y="2859"/>
                  </a:cubicBezTo>
                  <a:cubicBezTo>
                    <a:pt x="0" y="18678"/>
                    <a:pt x="0" y="18678"/>
                    <a:pt x="0" y="18678"/>
                  </a:cubicBezTo>
                  <a:cubicBezTo>
                    <a:pt x="0" y="20266"/>
                    <a:pt x="1548" y="21600"/>
                    <a:pt x="3484" y="21600"/>
                  </a:cubicBezTo>
                  <a:cubicBezTo>
                    <a:pt x="18039" y="21600"/>
                    <a:pt x="18039" y="21600"/>
                    <a:pt x="18039" y="21600"/>
                  </a:cubicBezTo>
                  <a:cubicBezTo>
                    <a:pt x="19974" y="21600"/>
                    <a:pt x="21600" y="20266"/>
                    <a:pt x="21600" y="18678"/>
                  </a:cubicBezTo>
                  <a:cubicBezTo>
                    <a:pt x="21600" y="2859"/>
                    <a:pt x="21600" y="2859"/>
                    <a:pt x="21600" y="2859"/>
                  </a:cubicBezTo>
                  <a:cubicBezTo>
                    <a:pt x="21600" y="1271"/>
                    <a:pt x="19974" y="0"/>
                    <a:pt x="18039" y="0"/>
                  </a:cubicBezTo>
                  <a:close/>
                </a:path>
              </a:pathLst>
            </a:custGeom>
            <a:solidFill>
              <a:srgbClr val="FFFFF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8" name="Shape 16353"/>
            <p:cNvSpPr/>
            <p:nvPr/>
          </p:nvSpPr>
          <p:spPr>
            <a:xfrm>
              <a:off x="448342" y="212434"/>
              <a:ext cx="252340" cy="76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00" y="13800"/>
                  </a:moveTo>
                  <a:cubicBezTo>
                    <a:pt x="9360" y="13800"/>
                    <a:pt x="7020" y="12600"/>
                    <a:pt x="4860" y="8400"/>
                  </a:cubicBezTo>
                  <a:cubicBezTo>
                    <a:pt x="3780" y="6600"/>
                    <a:pt x="2520" y="3600"/>
                    <a:pt x="1800" y="0"/>
                  </a:cubicBezTo>
                  <a:cubicBezTo>
                    <a:pt x="720" y="2400"/>
                    <a:pt x="0" y="6000"/>
                    <a:pt x="0" y="10200"/>
                  </a:cubicBezTo>
                  <a:cubicBezTo>
                    <a:pt x="0" y="16800"/>
                    <a:pt x="1620" y="21600"/>
                    <a:pt x="3600" y="21600"/>
                  </a:cubicBezTo>
                  <a:cubicBezTo>
                    <a:pt x="18180" y="21600"/>
                    <a:pt x="18180" y="21600"/>
                    <a:pt x="18180" y="21600"/>
                  </a:cubicBezTo>
                  <a:cubicBezTo>
                    <a:pt x="19980" y="21600"/>
                    <a:pt x="21600" y="16800"/>
                    <a:pt x="21600" y="10200"/>
                  </a:cubicBezTo>
                  <a:cubicBezTo>
                    <a:pt x="21600" y="7800"/>
                    <a:pt x="21420" y="6000"/>
                    <a:pt x="21240" y="4200"/>
                  </a:cubicBezTo>
                  <a:cubicBezTo>
                    <a:pt x="18900" y="12600"/>
                    <a:pt x="14940" y="15000"/>
                    <a:pt x="11700" y="13800"/>
                  </a:cubicBezTo>
                  <a:close/>
                </a:path>
              </a:pathLst>
            </a:custGeom>
            <a:solidFill>
              <a:srgbClr val="ACBCC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9" name="Shape 16354"/>
            <p:cNvSpPr/>
            <p:nvPr/>
          </p:nvSpPr>
          <p:spPr>
            <a:xfrm>
              <a:off x="448342" y="151403"/>
              <a:ext cx="252340" cy="129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180" y="7790"/>
                  </a:moveTo>
                  <a:cubicBezTo>
                    <a:pt x="14940" y="7790"/>
                    <a:pt x="14940" y="7790"/>
                    <a:pt x="14940" y="7790"/>
                  </a:cubicBezTo>
                  <a:cubicBezTo>
                    <a:pt x="14940" y="7790"/>
                    <a:pt x="14940" y="7436"/>
                    <a:pt x="14940" y="7082"/>
                  </a:cubicBezTo>
                  <a:cubicBezTo>
                    <a:pt x="14940" y="3187"/>
                    <a:pt x="13140" y="0"/>
                    <a:pt x="10800" y="0"/>
                  </a:cubicBezTo>
                  <a:cubicBezTo>
                    <a:pt x="8640" y="0"/>
                    <a:pt x="6660" y="3187"/>
                    <a:pt x="6660" y="7082"/>
                  </a:cubicBezTo>
                  <a:cubicBezTo>
                    <a:pt x="6660" y="7436"/>
                    <a:pt x="6660" y="7790"/>
                    <a:pt x="6660" y="7790"/>
                  </a:cubicBezTo>
                  <a:cubicBezTo>
                    <a:pt x="3600" y="7790"/>
                    <a:pt x="3600" y="7790"/>
                    <a:pt x="3600" y="7790"/>
                  </a:cubicBezTo>
                  <a:cubicBezTo>
                    <a:pt x="1620" y="7790"/>
                    <a:pt x="0" y="10977"/>
                    <a:pt x="0" y="14872"/>
                  </a:cubicBezTo>
                  <a:cubicBezTo>
                    <a:pt x="0" y="18413"/>
                    <a:pt x="1620" y="21600"/>
                    <a:pt x="3600" y="21600"/>
                  </a:cubicBezTo>
                  <a:cubicBezTo>
                    <a:pt x="18180" y="21600"/>
                    <a:pt x="18180" y="21600"/>
                    <a:pt x="18180" y="21600"/>
                  </a:cubicBezTo>
                  <a:cubicBezTo>
                    <a:pt x="19980" y="21600"/>
                    <a:pt x="21600" y="18413"/>
                    <a:pt x="21600" y="14872"/>
                  </a:cubicBezTo>
                  <a:cubicBezTo>
                    <a:pt x="21600" y="10977"/>
                    <a:pt x="19980" y="7790"/>
                    <a:pt x="18180" y="7790"/>
                  </a:cubicBezTo>
                  <a:close/>
                  <a:moveTo>
                    <a:pt x="8280" y="7082"/>
                  </a:moveTo>
                  <a:cubicBezTo>
                    <a:pt x="8280" y="4603"/>
                    <a:pt x="9360" y="2479"/>
                    <a:pt x="10800" y="2479"/>
                  </a:cubicBezTo>
                  <a:cubicBezTo>
                    <a:pt x="12240" y="2479"/>
                    <a:pt x="13500" y="4603"/>
                    <a:pt x="13500" y="7082"/>
                  </a:cubicBezTo>
                  <a:cubicBezTo>
                    <a:pt x="13500" y="7436"/>
                    <a:pt x="13500" y="7790"/>
                    <a:pt x="13500" y="7790"/>
                  </a:cubicBezTo>
                  <a:cubicBezTo>
                    <a:pt x="8280" y="7790"/>
                    <a:pt x="8280" y="7790"/>
                    <a:pt x="8280" y="7790"/>
                  </a:cubicBezTo>
                  <a:cubicBezTo>
                    <a:pt x="8280" y="7790"/>
                    <a:pt x="8280" y="7436"/>
                    <a:pt x="8280" y="7082"/>
                  </a:cubicBezTo>
                  <a:close/>
                </a:path>
              </a:pathLst>
            </a:cu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0" name="Shape 16355"/>
            <p:cNvSpPr/>
            <p:nvPr/>
          </p:nvSpPr>
          <p:spPr>
            <a:xfrm>
              <a:off x="332149" y="381443"/>
              <a:ext cx="366186" cy="79810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1" name="Shape 16356"/>
            <p:cNvSpPr/>
            <p:nvPr/>
          </p:nvSpPr>
          <p:spPr>
            <a:xfrm>
              <a:off x="719460" y="370879"/>
              <a:ext cx="98589" cy="98589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2" name="Shape 16357"/>
            <p:cNvSpPr/>
            <p:nvPr/>
          </p:nvSpPr>
          <p:spPr>
            <a:xfrm>
              <a:off x="730741" y="388038"/>
              <a:ext cx="75518" cy="75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394" extrusionOk="0">
                  <a:moveTo>
                    <a:pt x="9141" y="21394"/>
                  </a:moveTo>
                  <a:cubicBezTo>
                    <a:pt x="8557" y="21394"/>
                    <a:pt x="7973" y="20794"/>
                    <a:pt x="7389" y="20194"/>
                  </a:cubicBezTo>
                  <a:cubicBezTo>
                    <a:pt x="384" y="12394"/>
                    <a:pt x="384" y="12394"/>
                    <a:pt x="384" y="12394"/>
                  </a:cubicBezTo>
                  <a:cubicBezTo>
                    <a:pt x="-200" y="11194"/>
                    <a:pt x="-200" y="9994"/>
                    <a:pt x="968" y="9394"/>
                  </a:cubicBezTo>
                  <a:cubicBezTo>
                    <a:pt x="1551" y="8194"/>
                    <a:pt x="3303" y="8194"/>
                    <a:pt x="3886" y="9394"/>
                  </a:cubicBezTo>
                  <a:cubicBezTo>
                    <a:pt x="9141" y="15394"/>
                    <a:pt x="9141" y="15394"/>
                    <a:pt x="9141" y="15394"/>
                  </a:cubicBezTo>
                  <a:cubicBezTo>
                    <a:pt x="16730" y="994"/>
                    <a:pt x="16730" y="994"/>
                    <a:pt x="16730" y="994"/>
                  </a:cubicBezTo>
                  <a:cubicBezTo>
                    <a:pt x="17897" y="-206"/>
                    <a:pt x="19065" y="-206"/>
                    <a:pt x="20232" y="394"/>
                  </a:cubicBezTo>
                  <a:cubicBezTo>
                    <a:pt x="20816" y="994"/>
                    <a:pt x="21400" y="2194"/>
                    <a:pt x="20816" y="3394"/>
                  </a:cubicBezTo>
                  <a:cubicBezTo>
                    <a:pt x="10892" y="20194"/>
                    <a:pt x="10892" y="20194"/>
                    <a:pt x="10892" y="20194"/>
                  </a:cubicBezTo>
                  <a:cubicBezTo>
                    <a:pt x="10892" y="20794"/>
                    <a:pt x="10308" y="20794"/>
                    <a:pt x="9724" y="21394"/>
                  </a:cubicBezTo>
                  <a:lnTo>
                    <a:pt x="9141" y="21394"/>
                  </a:lnTo>
                  <a:close/>
                </a:path>
              </a:pathLst>
            </a:custGeom>
            <a:solidFill>
              <a:srgbClr val="89B23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3" name="Shape 16358"/>
            <p:cNvSpPr/>
            <p:nvPr/>
          </p:nvSpPr>
          <p:spPr>
            <a:xfrm>
              <a:off x="332149" y="509372"/>
              <a:ext cx="366186" cy="78637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4" name="Shape 16359"/>
            <p:cNvSpPr/>
            <p:nvPr/>
          </p:nvSpPr>
          <p:spPr>
            <a:xfrm>
              <a:off x="719460" y="498810"/>
              <a:ext cx="98589" cy="99763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5" name="Shape 16360"/>
            <p:cNvSpPr/>
            <p:nvPr/>
          </p:nvSpPr>
          <p:spPr>
            <a:xfrm>
              <a:off x="332149" y="633781"/>
              <a:ext cx="366186" cy="79810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6" name="Shape 16361"/>
            <p:cNvSpPr/>
            <p:nvPr/>
          </p:nvSpPr>
          <p:spPr>
            <a:xfrm>
              <a:off x="719460" y="623219"/>
              <a:ext cx="98589" cy="99763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7" name="Shape 16362"/>
            <p:cNvSpPr/>
            <p:nvPr/>
          </p:nvSpPr>
          <p:spPr>
            <a:xfrm>
              <a:off x="332149" y="773449"/>
              <a:ext cx="366186" cy="77463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8" name="Shape 16363"/>
            <p:cNvSpPr/>
            <p:nvPr/>
          </p:nvSpPr>
          <p:spPr>
            <a:xfrm>
              <a:off x="719460" y="762885"/>
              <a:ext cx="98589" cy="98589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5133" name="Object 13"/>
          <p:cNvGraphicFramePr>
            <a:graphicFrameLocks noChangeAspect="1"/>
          </p:cNvGraphicFramePr>
          <p:nvPr/>
        </p:nvGraphicFramePr>
        <p:xfrm>
          <a:off x="4962554" y="1068998"/>
          <a:ext cx="22225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1" imgW="53340000" imgH="22555200" progId="Equation.DSMT4">
                  <p:embed/>
                </p:oleObj>
              </mc:Choice>
              <mc:Fallback>
                <p:oleObj name="Equation" r:id="rId1" imgW="53340000" imgH="22555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962554" y="1068998"/>
                        <a:ext cx="222250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8010554" y="1068998"/>
          <a:ext cx="18161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3" imgW="43586400" imgH="22555200" progId="Equation.DSMT4">
                  <p:embed/>
                </p:oleObj>
              </mc:Choice>
              <mc:Fallback>
                <p:oleObj name="Equation" r:id="rId3" imgW="43586400" imgH="22555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8010554" y="1068998"/>
                        <a:ext cx="181610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7" name="Object 17"/>
          <p:cNvGraphicFramePr>
            <a:graphicFrameLocks noChangeAspect="1"/>
          </p:cNvGraphicFramePr>
          <p:nvPr/>
        </p:nvGraphicFramePr>
        <p:xfrm>
          <a:off x="1881231" y="3195462"/>
          <a:ext cx="61087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5" imgW="146608800" imgH="24993600" progId="Equation.DSMT4">
                  <p:embed/>
                </p:oleObj>
              </mc:Choice>
              <mc:Fallback>
                <p:oleObj name="Equation" r:id="rId5" imgW="146608800" imgH="24993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881231" y="3195462"/>
                        <a:ext cx="61087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8" name="Object 18"/>
          <p:cNvGraphicFramePr>
            <a:graphicFrameLocks noChangeAspect="1"/>
          </p:cNvGraphicFramePr>
          <p:nvPr/>
        </p:nvGraphicFramePr>
        <p:xfrm>
          <a:off x="1823481" y="4318785"/>
          <a:ext cx="9677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7" imgW="232257600" imgH="23774400" progId="Equation.DSMT4">
                  <p:embed/>
                </p:oleObj>
              </mc:Choice>
              <mc:Fallback>
                <p:oleObj name="Equation" r:id="rId7" imgW="232257600" imgH="23774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823481" y="4318785"/>
                        <a:ext cx="96774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TextBox 19"/>
          <p:cNvSpPr txBox="1"/>
          <p:nvPr/>
        </p:nvSpPr>
        <p:spPr>
          <a:xfrm>
            <a:off x="1881717" y="1110626"/>
            <a:ext cx="11012593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例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1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: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已知锐角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满足                         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，求                     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的值．</a:t>
            </a:r>
            <a:endParaRPr lang="zh-CN" altLang="en-US" sz="28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grpSp>
        <p:nvGrpSpPr>
          <p:cNvPr id="17" name="组合 9"/>
          <p:cNvGrpSpPr/>
          <p:nvPr/>
        </p:nvGrpSpPr>
        <p:grpSpPr>
          <a:xfrm>
            <a:off x="749458" y="459669"/>
            <a:ext cx="652464" cy="652465"/>
            <a:chOff x="9337676" y="4629151"/>
            <a:chExt cx="652464" cy="652465"/>
          </a:xfrm>
        </p:grpSpPr>
        <p:sp>
          <p:nvSpPr>
            <p:cNvPr id="18" name="Shape 20052"/>
            <p:cNvSpPr/>
            <p:nvPr/>
          </p:nvSpPr>
          <p:spPr>
            <a:xfrm>
              <a:off x="9337676" y="4629151"/>
              <a:ext cx="652463" cy="652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7DC0E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9" name="Shape 20053"/>
            <p:cNvSpPr/>
            <p:nvPr/>
          </p:nvSpPr>
          <p:spPr>
            <a:xfrm>
              <a:off x="9509126" y="4779964"/>
              <a:ext cx="481014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9978"/>
                  </a:moveTo>
                  <a:cubicBezTo>
                    <a:pt x="571" y="14583"/>
                    <a:pt x="571" y="14583"/>
                    <a:pt x="571" y="14583"/>
                  </a:cubicBezTo>
                  <a:cubicBezTo>
                    <a:pt x="7886" y="21600"/>
                    <a:pt x="7886" y="21600"/>
                    <a:pt x="7886" y="21600"/>
                  </a:cubicBezTo>
                  <a:cubicBezTo>
                    <a:pt x="15543" y="21161"/>
                    <a:pt x="21486" y="15131"/>
                    <a:pt x="21600" y="7785"/>
                  </a:cubicBezTo>
                  <a:cubicBezTo>
                    <a:pt x="13714" y="219"/>
                    <a:pt x="13714" y="219"/>
                    <a:pt x="13714" y="219"/>
                  </a:cubicBezTo>
                  <a:cubicBezTo>
                    <a:pt x="10514" y="0"/>
                    <a:pt x="10514" y="0"/>
                    <a:pt x="10514" y="0"/>
                  </a:cubicBezTo>
                  <a:lnTo>
                    <a:pt x="0" y="9978"/>
                  </a:lnTo>
                  <a:close/>
                </a:path>
              </a:pathLst>
            </a:custGeom>
            <a:solidFill>
              <a:srgbClr val="6DADD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1" name="Shape 20054"/>
            <p:cNvSpPr/>
            <p:nvPr/>
          </p:nvSpPr>
          <p:spPr>
            <a:xfrm>
              <a:off x="9491664" y="4762502"/>
              <a:ext cx="346076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782" y="17053"/>
                  </a:moveTo>
                  <a:cubicBezTo>
                    <a:pt x="8576" y="17053"/>
                    <a:pt x="9212" y="16911"/>
                    <a:pt x="9688" y="16484"/>
                  </a:cubicBezTo>
                  <a:cubicBezTo>
                    <a:pt x="9688" y="16484"/>
                    <a:pt x="9688" y="16484"/>
                    <a:pt x="9688" y="16484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1124" y="6253"/>
                    <a:pt x="21600" y="5258"/>
                    <a:pt x="21600" y="4121"/>
                  </a:cubicBezTo>
                  <a:cubicBezTo>
                    <a:pt x="21600" y="1847"/>
                    <a:pt x="19535" y="0"/>
                    <a:pt x="16835" y="0"/>
                  </a:cubicBezTo>
                  <a:cubicBezTo>
                    <a:pt x="15565" y="0"/>
                    <a:pt x="14294" y="568"/>
                    <a:pt x="13500" y="1421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794" y="12789"/>
                    <a:pt x="0" y="14211"/>
                    <a:pt x="0" y="15774"/>
                  </a:cubicBezTo>
                  <a:cubicBezTo>
                    <a:pt x="0" y="19042"/>
                    <a:pt x="3018" y="21600"/>
                    <a:pt x="6512" y="21600"/>
                  </a:cubicBezTo>
                  <a:cubicBezTo>
                    <a:pt x="8418" y="21600"/>
                    <a:pt x="10006" y="20889"/>
                    <a:pt x="11276" y="19753"/>
                  </a:cubicBezTo>
                  <a:cubicBezTo>
                    <a:pt x="19853" y="11937"/>
                    <a:pt x="19853" y="11937"/>
                    <a:pt x="19853" y="11937"/>
                  </a:cubicBezTo>
                  <a:cubicBezTo>
                    <a:pt x="18582" y="10800"/>
                    <a:pt x="18582" y="10800"/>
                    <a:pt x="18582" y="10800"/>
                  </a:cubicBezTo>
                  <a:cubicBezTo>
                    <a:pt x="13024" y="15916"/>
                    <a:pt x="13024" y="15916"/>
                    <a:pt x="13024" y="15916"/>
                  </a:cubicBezTo>
                  <a:cubicBezTo>
                    <a:pt x="13024" y="15916"/>
                    <a:pt x="9847" y="18758"/>
                    <a:pt x="9847" y="18758"/>
                  </a:cubicBezTo>
                  <a:cubicBezTo>
                    <a:pt x="9847" y="18758"/>
                    <a:pt x="9847" y="18758"/>
                    <a:pt x="9847" y="18758"/>
                  </a:cubicBezTo>
                  <a:cubicBezTo>
                    <a:pt x="8894" y="19468"/>
                    <a:pt x="7782" y="19895"/>
                    <a:pt x="6512" y="19895"/>
                  </a:cubicBezTo>
                  <a:cubicBezTo>
                    <a:pt x="3971" y="19895"/>
                    <a:pt x="1906" y="18047"/>
                    <a:pt x="1906" y="15774"/>
                  </a:cubicBezTo>
                  <a:cubicBezTo>
                    <a:pt x="1906" y="14637"/>
                    <a:pt x="2382" y="13642"/>
                    <a:pt x="3335" y="12932"/>
                  </a:cubicBezTo>
                  <a:cubicBezTo>
                    <a:pt x="3335" y="12932"/>
                    <a:pt x="3335" y="12932"/>
                    <a:pt x="3335" y="12932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5406" y="1989"/>
                    <a:pt x="16200" y="1705"/>
                    <a:pt x="16835" y="1705"/>
                  </a:cubicBezTo>
                  <a:cubicBezTo>
                    <a:pt x="18424" y="1705"/>
                    <a:pt x="19694" y="2842"/>
                    <a:pt x="19694" y="4121"/>
                  </a:cubicBezTo>
                  <a:cubicBezTo>
                    <a:pt x="19694" y="4832"/>
                    <a:pt x="19376" y="5400"/>
                    <a:pt x="18900" y="5826"/>
                  </a:cubicBezTo>
                  <a:cubicBezTo>
                    <a:pt x="18900" y="5826"/>
                    <a:pt x="18900" y="5826"/>
                    <a:pt x="18900" y="5826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259" y="15347"/>
                    <a:pt x="8100" y="15489"/>
                    <a:pt x="7782" y="15489"/>
                  </a:cubicBezTo>
                  <a:cubicBezTo>
                    <a:pt x="7306" y="15489"/>
                    <a:pt x="6829" y="15063"/>
                    <a:pt x="6829" y="14637"/>
                  </a:cubicBezTo>
                  <a:cubicBezTo>
                    <a:pt x="6829" y="14495"/>
                    <a:pt x="6988" y="14353"/>
                    <a:pt x="6988" y="14211"/>
                  </a:cubicBezTo>
                  <a:cubicBezTo>
                    <a:pt x="14771" y="7389"/>
                    <a:pt x="14771" y="7389"/>
                    <a:pt x="14771" y="7389"/>
                  </a:cubicBezTo>
                  <a:cubicBezTo>
                    <a:pt x="13341" y="6111"/>
                    <a:pt x="13341" y="6111"/>
                    <a:pt x="13341" y="6111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241" y="13500"/>
                    <a:pt x="5082" y="14068"/>
                    <a:pt x="5082" y="14637"/>
                  </a:cubicBezTo>
                  <a:cubicBezTo>
                    <a:pt x="5082" y="15916"/>
                    <a:pt x="6353" y="17053"/>
                    <a:pt x="7782" y="17053"/>
                  </a:cubicBezTo>
                  <a:close/>
                </a:path>
              </a:pathLst>
            </a:custGeom>
            <a:solidFill>
              <a:srgbClr val="F5F7F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542589" y="2102753"/>
            <a:ext cx="11186630" cy="3383647"/>
            <a:chOff x="469564" y="2102753"/>
            <a:chExt cx="11186630" cy="3383647"/>
          </a:xfrm>
        </p:grpSpPr>
        <p:grpSp>
          <p:nvGrpSpPr>
            <p:cNvPr id="31" name="组合 30"/>
            <p:cNvGrpSpPr/>
            <p:nvPr/>
          </p:nvGrpSpPr>
          <p:grpSpPr>
            <a:xfrm>
              <a:off x="1404047" y="2173740"/>
              <a:ext cx="6221184" cy="939800"/>
              <a:chOff x="1404047" y="2173740"/>
              <a:chExt cx="6221184" cy="939800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1404047" y="2382224"/>
                <a:ext cx="894080" cy="52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>
                    <a:solidFill>
                      <a:srgbClr val="0000CC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解：</a:t>
                </a:r>
                <a:endParaRPr lang="zh-CN" altLang="en-US" sz="2800"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graphicFrame>
            <p:nvGraphicFramePr>
              <p:cNvPr id="5136" name="Object 16"/>
              <p:cNvGraphicFramePr>
                <a:graphicFrameLocks noChangeAspect="1"/>
              </p:cNvGraphicFramePr>
              <p:nvPr/>
            </p:nvGraphicFramePr>
            <p:xfrm>
              <a:off x="2227731" y="2173740"/>
              <a:ext cx="5397500" cy="939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9" name="Equation" r:id="rId9" imgW="129540000" imgH="22555200" progId="Equation.DSMT4">
                      <p:embed/>
                    </p:oleObj>
                  </mc:Choice>
                  <mc:Fallback>
                    <p:oleObj name="Equation" r:id="rId9" imgW="129540000" imgH="225552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2227731" y="2173740"/>
                            <a:ext cx="5397500" cy="9398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2" name="圆角矩形 21"/>
            <p:cNvSpPr/>
            <p:nvPr/>
          </p:nvSpPr>
          <p:spPr>
            <a:xfrm>
              <a:off x="469564" y="2102753"/>
              <a:ext cx="11186630" cy="3383647"/>
            </a:xfrm>
            <a:prstGeom prst="roundRect">
              <a:avLst>
                <a:gd name="adj" fmla="val 4351"/>
              </a:avLst>
            </a:prstGeom>
            <a:noFill/>
            <a:ln w="25400" cmpd="thickThin"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文本框 2"/>
          <p:cNvSpPr/>
          <p:nvPr>
            <p:custDataLst>
              <p:tags r:id="rId11"/>
            </p:custDataLst>
          </p:nvPr>
        </p:nvSpPr>
        <p:spPr>
          <a:xfrm>
            <a:off x="6699250" y="589978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P223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2191270" y="3076404"/>
            <a:ext cx="7994496" cy="838200"/>
            <a:chOff x="2191270" y="3098751"/>
            <a:chExt cx="7994496" cy="838200"/>
          </a:xfrm>
        </p:grpSpPr>
        <p:sp>
          <p:nvSpPr>
            <p:cNvPr id="18" name="TextBox 17"/>
            <p:cNvSpPr txBox="1"/>
            <p:nvPr/>
          </p:nvSpPr>
          <p:spPr>
            <a:xfrm>
              <a:off x="2191270" y="3237439"/>
              <a:ext cx="799449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charset="-122"/>
                </a:rPr>
                <a:t>又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charset="-122"/>
                </a:rPr>
                <a:t>                   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charset="-122"/>
                </a:rPr>
                <a:t>，所以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charset="-122"/>
                </a:rPr>
                <a:t>                                                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charset="-122"/>
                </a:rPr>
                <a:t>．</a:t>
              </a:r>
              <a:endParaRPr lang="zh-CN" altLang="en-US" sz="2800">
                <a:latin typeface="Times New Roman" panose="02020603050405020304" pitchFamily="18" charset="0"/>
                <a:ea typeface="黑体" panose="02010609060101010101" charset="-122"/>
              </a:endParaRPr>
            </a:p>
          </p:txBody>
        </p:sp>
        <p:graphicFrame>
          <p:nvGraphicFramePr>
            <p:cNvPr id="4106" name="Object 10"/>
            <p:cNvGraphicFramePr>
              <a:graphicFrameLocks noChangeAspect="1"/>
            </p:cNvGraphicFramePr>
            <p:nvPr/>
          </p:nvGraphicFramePr>
          <p:xfrm>
            <a:off x="2675935" y="3098751"/>
            <a:ext cx="1574800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2" name="Equation" r:id="rId1" imgW="37795200" imgH="20116800" progId="Equation.DSMT4">
                    <p:embed/>
                  </p:oleObj>
                </mc:Choice>
                <mc:Fallback>
                  <p:oleObj name="Equation" r:id="rId1" imgW="37795200" imgH="201168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675935" y="3098751"/>
                          <a:ext cx="1574800" cy="838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7" name="Object 11"/>
            <p:cNvGraphicFramePr>
              <a:graphicFrameLocks noChangeAspect="1"/>
            </p:cNvGraphicFramePr>
            <p:nvPr/>
          </p:nvGraphicFramePr>
          <p:xfrm>
            <a:off x="5447465" y="3098751"/>
            <a:ext cx="4191000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3" name="Equation" r:id="rId3" imgW="100584000" imgH="20116800" progId="Equation.DSMT4">
                    <p:embed/>
                  </p:oleObj>
                </mc:Choice>
                <mc:Fallback>
                  <p:oleObj name="Equation" r:id="rId3" imgW="100584000" imgH="201168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5447465" y="3098751"/>
                          <a:ext cx="4191000" cy="838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7" name="组合 26"/>
          <p:cNvGrpSpPr/>
          <p:nvPr/>
        </p:nvGrpSpPr>
        <p:grpSpPr>
          <a:xfrm>
            <a:off x="2191270" y="3964759"/>
            <a:ext cx="8084264" cy="838200"/>
            <a:chOff x="2191270" y="4013147"/>
            <a:chExt cx="8084264" cy="838200"/>
          </a:xfrm>
        </p:grpSpPr>
        <p:sp>
          <p:nvSpPr>
            <p:cNvPr id="19" name="TextBox 18"/>
            <p:cNvSpPr txBox="1"/>
            <p:nvPr/>
          </p:nvSpPr>
          <p:spPr>
            <a:xfrm>
              <a:off x="2191270" y="4152698"/>
              <a:ext cx="808426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charset="-122"/>
                </a:rPr>
                <a:t>于是              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charset="-122"/>
                </a:rPr>
                <a:t>                                                              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charset="-122"/>
                </a:rPr>
                <a:t>；</a:t>
              </a:r>
              <a:endParaRPr lang="zh-CN" altLang="en-US" sz="2800">
                <a:latin typeface="Times New Roman" panose="02020603050405020304" pitchFamily="18" charset="0"/>
                <a:ea typeface="黑体" panose="02010609060101010101" charset="-122"/>
              </a:endParaRPr>
            </a:p>
          </p:txBody>
        </p:sp>
        <p:graphicFrame>
          <p:nvGraphicFramePr>
            <p:cNvPr id="4108" name="Object 12"/>
            <p:cNvGraphicFramePr>
              <a:graphicFrameLocks noChangeAspect="1"/>
            </p:cNvGraphicFramePr>
            <p:nvPr/>
          </p:nvGraphicFramePr>
          <p:xfrm>
            <a:off x="3010810" y="4013147"/>
            <a:ext cx="6692900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4" name="Equation" r:id="rId5" imgW="160629600" imgH="20116800" progId="Equation.DSMT4">
                    <p:embed/>
                  </p:oleObj>
                </mc:Choice>
                <mc:Fallback>
                  <p:oleObj name="Equation" r:id="rId5" imgW="160629600" imgH="201168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010810" y="4013147"/>
                          <a:ext cx="6692900" cy="838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109" name="Object 13"/>
          <p:cNvGraphicFramePr>
            <a:graphicFrameLocks noChangeAspect="1"/>
          </p:cNvGraphicFramePr>
          <p:nvPr/>
        </p:nvGraphicFramePr>
        <p:xfrm>
          <a:off x="2335335" y="4853114"/>
          <a:ext cx="6032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Equation" r:id="rId7" imgW="144780000" imgH="20116800" progId="Equation.DSMT4">
                  <p:embed/>
                </p:oleObj>
              </mc:Choice>
              <mc:Fallback>
                <p:oleObj name="Equation" r:id="rId7" imgW="1447800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335335" y="4853114"/>
                        <a:ext cx="60325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0" name="Object 14"/>
          <p:cNvGraphicFramePr>
            <a:graphicFrameLocks noChangeAspect="1"/>
          </p:cNvGraphicFramePr>
          <p:nvPr/>
        </p:nvGraphicFramePr>
        <p:xfrm>
          <a:off x="2335335" y="5741468"/>
          <a:ext cx="3441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Equation" r:id="rId9" imgW="82600800" imgH="20116800" progId="Equation.DSMT4">
                  <p:embed/>
                </p:oleObj>
              </mc:Choice>
              <mc:Fallback>
                <p:oleObj name="Equation" r:id="rId9" imgW="826008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335335" y="5741468"/>
                        <a:ext cx="34417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4563454" y="1089079"/>
          <a:ext cx="393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Equation" r:id="rId11" imgW="9448800" imgH="20116800" progId="Equation.DSMT4">
                  <p:embed/>
                </p:oleObj>
              </mc:Choice>
              <mc:Fallback>
                <p:oleObj name="Equation" r:id="rId11" imgW="94488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563454" y="1089079"/>
                        <a:ext cx="3937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3"/>
          <p:cNvGraphicFramePr>
            <a:graphicFrameLocks noChangeAspect="1"/>
          </p:cNvGraphicFramePr>
          <p:nvPr/>
        </p:nvGraphicFramePr>
        <p:xfrm>
          <a:off x="5213106" y="1095428"/>
          <a:ext cx="14859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Equation" r:id="rId13" imgW="35661600" imgH="19812000" progId="Equation.DSMT4">
                  <p:embed/>
                </p:oleObj>
              </mc:Choice>
              <mc:Fallback>
                <p:oleObj name="Equation" r:id="rId13" imgW="35661600" imgH="19812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213106" y="1095428"/>
                        <a:ext cx="14859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19"/>
          <p:cNvSpPr txBox="1"/>
          <p:nvPr/>
        </p:nvSpPr>
        <p:spPr>
          <a:xfrm>
            <a:off x="1179407" y="1106181"/>
            <a:ext cx="11012593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        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例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charset="-122"/>
              </a:rPr>
              <a:t>5 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已知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sin 2</a:t>
            </a:r>
            <a:r>
              <a:rPr lang="en-US" sz="2800" i="1">
                <a:latin typeface="Times New Roman" panose="02020603050405020304" pitchFamily="18" charset="0"/>
                <a:ea typeface="黑体" panose="02010609060101010101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＝   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，  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 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charset="-122"/>
              </a:rPr>
              <a:t>            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，求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sin 4</a:t>
            </a:r>
            <a:r>
              <a:rPr lang="en-US" sz="2800" i="1">
                <a:latin typeface="Times New Roman" panose="02020603050405020304" pitchFamily="18" charset="0"/>
                <a:ea typeface="黑体" panose="02010609060101010101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，</a:t>
            </a:r>
            <a:r>
              <a:rPr lang="en-US" sz="2800" err="1">
                <a:latin typeface="Times New Roman" panose="02020603050405020304" pitchFamily="18" charset="0"/>
                <a:ea typeface="黑体" panose="02010609060101010101" charset="-122"/>
              </a:rPr>
              <a:t>cos 4</a:t>
            </a:r>
            <a:r>
              <a:rPr lang="en-US" sz="2800" i="1">
                <a:latin typeface="Times New Roman" panose="02020603050405020304" pitchFamily="18" charset="0"/>
                <a:ea typeface="黑体" panose="02010609060101010101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，</a:t>
            </a:r>
            <a:r>
              <a:rPr lang="en-US" sz="2800">
                <a:latin typeface="Times New Roman" panose="02020603050405020304" pitchFamily="18" charset="0"/>
                <a:ea typeface="黑体" panose="02010609060101010101" charset="-122"/>
              </a:rPr>
              <a:t>tan 4</a:t>
            </a:r>
            <a:r>
              <a:rPr lang="en-US" sz="2800" i="1">
                <a:latin typeface="Times New Roman" panose="02020603050405020304" pitchFamily="18" charset="0"/>
                <a:ea typeface="黑体" panose="02010609060101010101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的值．</a:t>
            </a:r>
            <a:endParaRPr lang="zh-CN" altLang="en-US" sz="28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469564" y="2102752"/>
            <a:ext cx="11186630" cy="4567555"/>
            <a:chOff x="469564" y="2102752"/>
            <a:chExt cx="11186630" cy="4567555"/>
          </a:xfrm>
        </p:grpSpPr>
        <p:grpSp>
          <p:nvGrpSpPr>
            <p:cNvPr id="26" name="组合 25"/>
            <p:cNvGrpSpPr/>
            <p:nvPr/>
          </p:nvGrpSpPr>
          <p:grpSpPr>
            <a:xfrm>
              <a:off x="593152" y="2190702"/>
              <a:ext cx="6558206" cy="835547"/>
              <a:chOff x="593152" y="2190702"/>
              <a:chExt cx="6558206" cy="835547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593152" y="2347299"/>
                <a:ext cx="655820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>
                    <a:solidFill>
                      <a:srgbClr val="0000CC"/>
                    </a:solidFill>
                    <a:latin typeface="Times New Roman" panose="02020603050405020304" pitchFamily="18" charset="0"/>
                    <a:ea typeface="黑体" panose="02010609060101010101" charset="-122"/>
                  </a:rPr>
                  <a:t>解：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（</a:t>
                </a:r>
                <a:r>
                  <a:rPr 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1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）由</a:t>
                </a:r>
                <a:r>
                  <a:rPr 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 </a:t>
                </a:r>
                <a:r>
                  <a:rPr lang="en-US" altLang="zh-CN" sz="2800">
                    <a:latin typeface="Times New Roman" panose="02020603050405020304" pitchFamily="18" charset="0"/>
                    <a:ea typeface="黑体" panose="02010609060101010101" charset="-122"/>
                  </a:rPr>
                  <a:t>                 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，得</a:t>
                </a:r>
                <a:r>
                  <a:rPr 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     </a:t>
                </a:r>
                <a:r>
                  <a:rPr lang="en-US" altLang="zh-CN" sz="2800">
                    <a:latin typeface="Times New Roman" panose="02020603050405020304" pitchFamily="18" charset="0"/>
                    <a:ea typeface="黑体" panose="02010609060101010101" charset="-122"/>
                  </a:rPr>
                  <a:t>              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charset="-122"/>
                  </a:rPr>
                  <a:t>．</a:t>
                </a:r>
                <a:endParaRPr lang="zh-CN" altLang="en-US" sz="2800">
                  <a:latin typeface="Times New Roman" panose="02020603050405020304" pitchFamily="18" charset="0"/>
                  <a:ea typeface="黑体" panose="02010609060101010101" charset="-122"/>
                </a:endParaRPr>
              </a:p>
            </p:txBody>
          </p:sp>
          <p:graphicFrame>
            <p:nvGraphicFramePr>
              <p:cNvPr id="4104" name="Object 8"/>
              <p:cNvGraphicFramePr>
                <a:graphicFrameLocks noChangeAspect="1"/>
              </p:cNvGraphicFramePr>
              <p:nvPr/>
            </p:nvGraphicFramePr>
            <p:xfrm>
              <a:off x="2690236" y="2200749"/>
              <a:ext cx="1485900" cy="825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99" name="Equation" r:id="rId15" imgW="35661600" imgH="19812000" progId="Equation.DSMT4">
                      <p:embed/>
                    </p:oleObj>
                  </mc:Choice>
                  <mc:Fallback>
                    <p:oleObj name="Equation" r:id="rId15" imgW="35661600" imgH="198120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2690236" y="2200749"/>
                            <a:ext cx="1485900" cy="8255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105" name="Object 9"/>
              <p:cNvGraphicFramePr>
                <a:graphicFrameLocks noChangeAspect="1"/>
              </p:cNvGraphicFramePr>
              <p:nvPr/>
            </p:nvGraphicFramePr>
            <p:xfrm>
              <a:off x="4988099" y="2190702"/>
              <a:ext cx="1612900" cy="825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00" name="Equation" r:id="rId17" imgW="38709600" imgH="19812000" progId="Equation.DSMT4">
                      <p:embed/>
                    </p:oleObj>
                  </mc:Choice>
                  <mc:Fallback>
                    <p:oleObj name="Equation" r:id="rId17" imgW="38709600" imgH="198120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4988099" y="2190702"/>
                            <a:ext cx="1612900" cy="8255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3" name="圆角矩形 32"/>
            <p:cNvSpPr/>
            <p:nvPr/>
          </p:nvSpPr>
          <p:spPr>
            <a:xfrm>
              <a:off x="469564" y="2102752"/>
              <a:ext cx="11186630" cy="4567555"/>
            </a:xfrm>
            <a:prstGeom prst="roundRect">
              <a:avLst>
                <a:gd name="adj" fmla="val 4351"/>
              </a:avLst>
            </a:prstGeom>
            <a:noFill/>
            <a:ln w="25400" cmpd="thickThin"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extBox 34"/>
          <p:cNvSpPr txBox="1"/>
          <p:nvPr/>
        </p:nvSpPr>
        <p:spPr>
          <a:xfrm>
            <a:off x="89869" y="-87"/>
            <a:ext cx="19304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200" b="1" spc="225" smtClean="0">
                <a:solidFill>
                  <a:srgbClr val="002060"/>
                </a:solidFill>
                <a:latin typeface="方正兰亭细黑_GBK" pitchFamily="2" charset="-122"/>
                <a:ea typeface="方正兰亭细黑_GBK" pitchFamily="2" charset="-122"/>
              </a:rPr>
              <a:t>典型例题</a:t>
            </a:r>
            <a:endParaRPr lang="zh-CN" altLang="en-US" sz="3200" b="1" spc="225" smtClean="0">
              <a:solidFill>
                <a:srgbClr val="00206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3" name="文本框 2"/>
          <p:cNvSpPr/>
          <p:nvPr>
            <p:custDataLst>
              <p:tags r:id="rId19"/>
            </p:custDataLst>
          </p:nvPr>
        </p:nvSpPr>
        <p:spPr>
          <a:xfrm>
            <a:off x="6699250" y="589978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P223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tags/tag1.xml><?xml version="1.0" encoding="utf-8"?>
<p:tagLst xmlns:p="http://schemas.openxmlformats.org/presentationml/2006/main">
  <p:tag name="AS_UNIQUEID" val="58"/>
</p:tagLst>
</file>

<file path=ppt/tags/tag2.xml><?xml version="1.0" encoding="utf-8"?>
<p:tagLst xmlns:p="http://schemas.openxmlformats.org/presentationml/2006/main">
  <p:tag name="AS_UNIQUEID" val="58"/>
</p:tagLst>
</file>

<file path=ppt/tags/tag3.xml><?xml version="1.0" encoding="utf-8"?>
<p:tagLst xmlns:p="http://schemas.openxmlformats.org/presentationml/2006/main">
  <p:tag name="AS_UNIQUEID" val="58"/>
</p:tagLst>
</file>

<file path=ppt/tags/tag4.xml><?xml version="1.0" encoding="utf-8"?>
<p:tagLst xmlns:p="http://schemas.openxmlformats.org/presentationml/2006/main">
  <p:tag name="AS_UNIQUEID" val="58"/>
</p:tagLst>
</file>

<file path=ppt/tags/tag5.xml><?xml version="1.0" encoding="utf-8"?>
<p:tagLst xmlns:p="http://schemas.openxmlformats.org/presentationml/2006/main">
  <p:tag name="AS_OS" val="Unix 3.10 unknown"/>
  <p:tag name="AS_RELEASE_DATE" val="2017.06.20"/>
  <p:tag name="AS_TITLE" val="Aspose.Slides for Java"/>
  <p:tag name="AS_VERSION" val="17.6"/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1408</Words>
  <Application>WPS 演示</Application>
  <PresentationFormat/>
  <Paragraphs>301</Paragraphs>
  <Slides>21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118</vt:i4>
      </vt:variant>
      <vt:variant>
        <vt:lpstr>幻灯片标题</vt:lpstr>
      </vt:variant>
      <vt:variant>
        <vt:i4>21</vt:i4>
      </vt:variant>
    </vt:vector>
  </HeadingPairs>
  <TitlesOfParts>
    <vt:vector size="153" baseType="lpstr">
      <vt:lpstr>Arial</vt:lpstr>
      <vt:lpstr>宋体</vt:lpstr>
      <vt:lpstr>Wingdings</vt:lpstr>
      <vt:lpstr>微软雅黑</vt:lpstr>
      <vt:lpstr>Times New Roman</vt:lpstr>
      <vt:lpstr>仿宋</vt:lpstr>
      <vt:lpstr>方正兰亭细黑_GBK</vt:lpstr>
      <vt:lpstr>黑体</vt:lpstr>
      <vt:lpstr>Tahoma</vt:lpstr>
      <vt:lpstr>Symbol</vt:lpstr>
      <vt:lpstr>隶书</vt:lpstr>
      <vt:lpstr>Calibri</vt:lpstr>
      <vt:lpstr>Arial Unicode MS</vt:lpstr>
      <vt:lpstr>1_Office 主题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Equation.3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2.二倍角的余弦公式的变形</vt:lpstr>
      <vt:lpstr>PowerPoint 演示文稿</vt:lpstr>
      <vt:lpstr>新知探究</vt:lpstr>
      <vt:lpstr>新知探究</vt:lpstr>
      <vt:lpstr>新知探究</vt:lpstr>
      <vt:lpstr>新知探究</vt:lpstr>
      <vt:lpstr>新知探究</vt:lpstr>
      <vt:lpstr>新知探究</vt:lpstr>
      <vt:lpstr>PowerPoint 演示文稿</vt:lpstr>
      <vt:lpstr>PowerPoint 演示文稿</vt:lpstr>
      <vt:lpstr>PowerPoint 演示文稿</vt:lpstr>
      <vt:lpstr>新知探究</vt:lpstr>
      <vt:lpstr>新知探究</vt:lpstr>
      <vt:lpstr>新知探究</vt:lpstr>
      <vt:lpstr>目标检测</vt:lpstr>
      <vt:lpstr>PowerPoint 演示文稿</vt:lpstr>
      <vt:lpstr>作业布置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东哥</cp:lastModifiedBy>
  <cp:revision>5</cp:revision>
  <cp:lastPrinted>2020-12-03T13:13:00Z</cp:lastPrinted>
  <dcterms:created xsi:type="dcterms:W3CDTF">2020-12-03T13:13:00Z</dcterms:created>
  <dcterms:modified xsi:type="dcterms:W3CDTF">2020-12-16T08:54:08Z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KSOProductBuildVer">
    <vt:lpwstr>2052-11.1.0.10132</vt:lpwstr>
  </property>
</Properties>
</file>