
<file path=[Content_Types].xml><?xml version="1.0" encoding="utf-8"?>
<Types xmlns="http://schemas.openxmlformats.org/package/2006/content-types">
  <Default Extension="vml" ContentType="application/vnd.openxmlformats-officedocument.vmlDrawing"/>
  <Default Extension="bin" ContentType="application/vnd.openxmlformats-officedocument.oleObject"/>
  <Default Extension="jpeg" ContentType="image/jpeg"/>
  <Default Extension="png" ContentType="image/png"/>
  <Default Extension="emf" ContentType="image/x-emf"/>
  <Default Extension="wmf" ContentType="image/x-wmf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1"/>
  </p:notesMasterIdLst>
  <p:sldIdLst>
    <p:sldId id="258" r:id="rId3"/>
    <p:sldId id="403" r:id="rId4"/>
    <p:sldId id="549" r:id="rId5"/>
    <p:sldId id="550" r:id="rId6"/>
    <p:sldId id="259" r:id="rId7"/>
    <p:sldId id="514" r:id="rId8"/>
    <p:sldId id="553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329" r:id="rId20"/>
    <p:sldId id="404" r:id="rId21"/>
    <p:sldId id="405" r:id="rId22"/>
    <p:sldId id="271" r:id="rId23"/>
    <p:sldId id="407" r:id="rId24"/>
    <p:sldId id="408" r:id="rId25"/>
    <p:sldId id="274" r:id="rId26"/>
    <p:sldId id="275" r:id="rId27"/>
    <p:sldId id="276" r:id="rId28"/>
    <p:sldId id="277" r:id="rId29"/>
    <p:sldId id="406" r:id="rId30"/>
  </p:sldIdLst>
  <p:sldSz cx="9144000" cy="6858000" type="screen4x3"/>
  <p:notesSz cx="6858000" cy="9144000"/>
  <p:custDataLst>
    <p:tags r:id="rId35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SzPct val="10000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SzPct val="100000"/>
      <a:buFontTx/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SzPct val="100000"/>
      <a:buFontTx/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SzPct val="100000"/>
      <a:buFontTx/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SzPct val="100000"/>
      <a:buFontTx/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ClrTx/>
      <a:buSzPct val="100000"/>
      <a:buFontTx/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ClrTx/>
      <a:buSzPct val="100000"/>
      <a:buFontTx/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ClrTx/>
      <a:buSzPct val="100000"/>
      <a:buFontTx/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ClrTx/>
      <a:buSzPct val="100000"/>
      <a:buFontTx/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35064"/>
  </p:normalViewPr>
  <p:slideViewPr>
    <p:cSldViewPr showGuides="1">
      <p:cViewPr varScale="1">
        <p:scale>
          <a:sx n="70" d="100"/>
          <a:sy n="70" d="100"/>
        </p:scale>
        <p:origin x="-102" y="-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5" Type="http://schemas.openxmlformats.org/officeDocument/2006/relationships/tags" Target="tags/tag317.xml"/><Relationship Id="rId34" Type="http://schemas.openxmlformats.org/officeDocument/2006/relationships/tableStyles" Target="tableStyles.xml"/><Relationship Id="rId33" Type="http://schemas.openxmlformats.org/officeDocument/2006/relationships/viewProps" Target="viewProps.xml"/><Relationship Id="rId32" Type="http://schemas.openxmlformats.org/officeDocument/2006/relationships/presProps" Target="presProps.xml"/><Relationship Id="rId31" Type="http://schemas.openxmlformats.org/officeDocument/2006/relationships/notesMaster" Target="notesMasters/notesMaster1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notesMasters/_rels/notesMaster1.xml.rels><?xml version="1.0" encoding="UTF-8" standalone="yes"?>
<Relationships xmlns="http://schemas.openxmlformats.org/package/2006/relationships"><Relationship Id="rId7" Type="http://schemas.openxmlformats.org/officeDocument/2006/relationships/theme" Target="../theme/theme2.xml"/><Relationship Id="rId6" Type="http://schemas.openxmlformats.org/officeDocument/2006/relationships/tags" Target="../tags/tag316.xml"/><Relationship Id="rId5" Type="http://schemas.openxmlformats.org/officeDocument/2006/relationships/tags" Target="../tags/tag315.xml"/><Relationship Id="rId4" Type="http://schemas.openxmlformats.org/officeDocument/2006/relationships/tags" Target="../tags/tag314.xml"/><Relationship Id="rId3" Type="http://schemas.openxmlformats.org/officeDocument/2006/relationships/tags" Target="../tags/tag313.xml"/><Relationship Id="rId2" Type="http://schemas.openxmlformats.org/officeDocument/2006/relationships/tags" Target="../tags/tag312.xml"/><Relationship Id="rId1" Type="http://schemas.openxmlformats.org/officeDocument/2006/relationships/tags" Target="../tags/tag3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25954" name="Rectangle 2"/>
          <p:cNvSpPr>
            <a:spLocks noGrp="1"/>
          </p:cNvSpPr>
          <p:nvPr>
            <p:ph type="hdr" sz="quarter"/>
            <p:custDataLst>
              <p:tags r:id="rId1"/>
            </p:custDataLst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marL="0" lvl="0" indent="0" eaLnBrk="1" hangingPunct="1"/>
            <a:endParaRPr lang="en-US" altLang="zh-CN" sz="1200">
              <a:ea typeface="黑体" panose="02010609060101010101" pitchFamily="49" charset="-122"/>
            </a:endParaRPr>
          </a:p>
        </p:txBody>
      </p:sp>
      <p:sp>
        <p:nvSpPr>
          <p:cNvPr id="125955" name="Rectangle 3"/>
          <p:cNvSpPr>
            <a:spLocks noGrp="1"/>
          </p:cNvSpPr>
          <p:nvPr>
            <p:ph type="dt" idx="2"/>
            <p:custDataLst>
              <p:tags r:id="rId2"/>
            </p:custDataLst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marL="0" lvl="0" indent="0" algn="r" eaLnBrk="1" hangingPunct="1"/>
            <a:endParaRPr lang="en-US" altLang="zh-CN" sz="1200"/>
          </a:p>
        </p:txBody>
      </p:sp>
      <p:sp>
        <p:nvSpPr>
          <p:cNvPr id="125956" name="Rectangle 4"/>
          <p:cNvSpPr>
            <a:spLocks noRot="1" noTextEdit="1"/>
          </p:cNvSpPr>
          <p:nvPr>
            <p:ph type="sldImg" idx="5"/>
            <p:custDataLst>
              <p:tags r:id="rId3"/>
            </p:custDataLst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25957" name="Rectangle 5"/>
          <p:cNvSpPr>
            <a:spLocks noGrp="1"/>
          </p:cNvSpPr>
          <p:nvPr>
            <p:ph type="body" sz="quarter" idx="1"/>
            <p:custDataLst>
              <p:tags r:id="rId4"/>
            </p:custDataLst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25958" name="Rectangle 6"/>
          <p:cNvSpPr>
            <a:spLocks noGrp="1"/>
          </p:cNvSpPr>
          <p:nvPr>
            <p:ph type="ftr" sz="quarter" idx="3"/>
            <p:custDataLst>
              <p:tags r:id="rId5"/>
            </p:custDataLst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marL="0" lvl="0" indent="0" eaLnBrk="1" hangingPunct="1"/>
            <a:endParaRPr lang="en-US" altLang="zh-CN" sz="1200"/>
          </a:p>
        </p:txBody>
      </p:sp>
      <p:sp>
        <p:nvSpPr>
          <p:cNvPr id="125959" name="Rectangle 7"/>
          <p:cNvSpPr>
            <a:spLocks noGrp="1"/>
          </p:cNvSpPr>
          <p:nvPr>
            <p:ph type="sldNum" sz="quarter" idx="4"/>
            <p:custDataLst>
              <p:tags r:id="rId6"/>
            </p:custDataLst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marL="0" lvl="0" indent="0" algn="r" eaLnBrk="1" hangingPunct="1"/>
            <a:fld id="{9A0DB2DC-4C9A-4742-B13C-FB6460FD3503}" type="slidenum">
              <a:rPr lang="en-US" altLang="zh-CN" sz="1200"/>
            </a:fld>
            <a:endParaRPr lang="en-US" altLang="zh-CN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lvl="0" indent="0" algn="l" defTabSz="4572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34" charset="0"/>
      </a:defRPr>
    </a:lvl1pPr>
    <a:lvl2pPr marL="457200" lvl="1" indent="0" algn="l" defTabSz="4572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34" charset="0"/>
      </a:defRPr>
    </a:lvl2pPr>
    <a:lvl3pPr marL="914400" lvl="2" indent="0" algn="l" defTabSz="4572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34" charset="0"/>
      </a:defRPr>
    </a:lvl3pPr>
    <a:lvl4pPr marL="1371600" lvl="3" indent="0" algn="l" defTabSz="4572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34" charset="0"/>
      </a:defRPr>
    </a:lvl4pPr>
    <a:lvl5pPr marL="1828800" lvl="4" indent="0" algn="l" defTabSz="4572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34" charset="0"/>
      </a:defRPr>
    </a:lvl5pPr>
    <a:lvl6pPr marL="2286000" lvl="5" indent="0" algn="l" defTabSz="4572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34" charset="0"/>
      </a:defRPr>
    </a:lvl6pPr>
    <a:lvl7pPr marL="2743200" lvl="6" indent="0" algn="l" defTabSz="4572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34" charset="0"/>
      </a:defRPr>
    </a:lvl7pPr>
    <a:lvl8pPr marL="3200400" lvl="7" indent="0" algn="l" defTabSz="4572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34" charset="0"/>
      </a:defRPr>
    </a:lvl8pPr>
    <a:lvl9pPr marL="3657600" lvl="8" indent="0" algn="l" defTabSz="4572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34" charset="0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4" Type="http://schemas.openxmlformats.org/officeDocument/2006/relationships/tags" Target="../tags/tag34.xml"/><Relationship Id="rId3" Type="http://schemas.openxmlformats.org/officeDocument/2006/relationships/tags" Target="../tags/tag33.xml"/><Relationship Id="rId2" Type="http://schemas.openxmlformats.org/officeDocument/2006/relationships/tags" Target="../tags/tag32.xml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4" Type="http://schemas.openxmlformats.org/officeDocument/2006/relationships/tags" Target="../tags/tag37.xml"/><Relationship Id="rId3" Type="http://schemas.openxmlformats.org/officeDocument/2006/relationships/tags" Target="../tags/tag36.xml"/><Relationship Id="rId2" Type="http://schemas.openxmlformats.org/officeDocument/2006/relationships/tags" Target="../tags/tag35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7" Type="http://schemas.openxmlformats.org/officeDocument/2006/relationships/tags" Target="../tags/tag9.xml"/><Relationship Id="rId6" Type="http://schemas.openxmlformats.org/officeDocument/2006/relationships/tags" Target="../tags/tag8.xml"/><Relationship Id="rId5" Type="http://schemas.openxmlformats.org/officeDocument/2006/relationships/tags" Target="../tags/tag7.xml"/><Relationship Id="rId4" Type="http://schemas.openxmlformats.org/officeDocument/2006/relationships/tags" Target="../tags/tag6.xml"/><Relationship Id="rId3" Type="http://schemas.openxmlformats.org/officeDocument/2006/relationships/tags" Target="../tags/tag5.xm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5" Type="http://schemas.openxmlformats.org/officeDocument/2006/relationships/tags" Target="../tags/tag12.xml"/><Relationship Id="rId4" Type="http://schemas.openxmlformats.org/officeDocument/2006/relationships/tags" Target="../tags/tag11.xml"/><Relationship Id="rId3" Type="http://schemas.openxmlformats.org/officeDocument/2006/relationships/tags" Target="../tags/tag10.xm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5" Type="http://schemas.openxmlformats.org/officeDocument/2006/relationships/tags" Target="../tags/tag15.xml"/><Relationship Id="rId4" Type="http://schemas.openxmlformats.org/officeDocument/2006/relationships/tags" Target="../tags/tag14.xml"/><Relationship Id="rId3" Type="http://schemas.openxmlformats.org/officeDocument/2006/relationships/tags" Target="../tags/tag13.xm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18.xml"/><Relationship Id="rId4" Type="http://schemas.openxmlformats.org/officeDocument/2006/relationships/tags" Target="../tags/tag17.xml"/><Relationship Id="rId3" Type="http://schemas.openxmlformats.org/officeDocument/2006/relationships/tags" Target="../tags/tag16.xm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5" Type="http://schemas.openxmlformats.org/officeDocument/2006/relationships/tags" Target="../tags/tag21.xml"/><Relationship Id="rId4" Type="http://schemas.openxmlformats.org/officeDocument/2006/relationships/tags" Target="../tags/tag20.xml"/><Relationship Id="rId3" Type="http://schemas.openxmlformats.org/officeDocument/2006/relationships/tags" Target="../tags/tag19.xm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9" Type="http://schemas.openxmlformats.org/officeDocument/2006/relationships/tags" Target="../tags/tag27.xml"/><Relationship Id="rId8" Type="http://schemas.openxmlformats.org/officeDocument/2006/relationships/tags" Target="../tags/tag26.xml"/><Relationship Id="rId7" Type="http://schemas.openxmlformats.org/officeDocument/2006/relationships/tags" Target="../tags/tag25.xml"/><Relationship Id="rId6" Type="http://schemas.openxmlformats.org/officeDocument/2006/relationships/image" Target="../media/image3.png"/><Relationship Id="rId5" Type="http://schemas.openxmlformats.org/officeDocument/2006/relationships/tags" Target="../tags/tag24.xml"/><Relationship Id="rId4" Type="http://schemas.openxmlformats.org/officeDocument/2006/relationships/tags" Target="../tags/tag23.xml"/><Relationship Id="rId3" Type="http://schemas.openxmlformats.org/officeDocument/2006/relationships/tags" Target="../tags/tag22.xml"/><Relationship Id="rId2" Type="http://schemas.openxmlformats.org/officeDocument/2006/relationships/image" Target="../media/image1.jpeg"/><Relationship Id="rId13" Type="http://schemas.openxmlformats.org/officeDocument/2006/relationships/tags" Target="../tags/tag31.xml"/><Relationship Id="rId12" Type="http://schemas.openxmlformats.org/officeDocument/2006/relationships/tags" Target="../tags/tag30.xml"/><Relationship Id="rId11" Type="http://schemas.openxmlformats.org/officeDocument/2006/relationships/tags" Target="../tags/tag29.xml"/><Relationship Id="rId10" Type="http://schemas.openxmlformats.org/officeDocument/2006/relationships/tags" Target="../tags/tag28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0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直角三角形 10"/>
          <p:cNvSpPr/>
          <p:nvPr>
            <p:custDataLst>
              <p:tags r:id="rId2"/>
            </p:custDataLst>
          </p:nvPr>
        </p:nvSpPr>
        <p:spPr>
          <a:xfrm>
            <a:off x="0" y="4664075"/>
            <a:ext cx="9150350" cy="0"/>
          </a:xfrm>
          <a:prstGeom prst="rtTriangle">
            <a:avLst/>
          </a:prstGeom>
          <a:gradFill rotWithShape="1">
            <a:gsLst>
              <a:gs pos="0">
                <a:srgbClr val="007897">
                  <a:alpha val="100000"/>
                </a:srgbClr>
              </a:gs>
              <a:gs pos="54999">
                <a:srgbClr val="4ABBE0">
                  <a:alpha val="100000"/>
                </a:srgbClr>
              </a:gs>
            </a:gsLst>
            <a:lin ang="3000000" scaled="1"/>
            <a:tileRect/>
          </a:gradFill>
          <a:ln w="12700">
            <a:noFill/>
          </a:ln>
        </p:spPr>
        <p:txBody>
          <a:bodyPr anchor="ctr"/>
          <a:p>
            <a:pPr marL="0" lvl="0" indent="0" algn="ctr" eaLnBrk="1" hangingPunct="1"/>
            <a:endParaRPr lang="en-US" altLang="zh-CN">
              <a:solidFill>
                <a:srgbClr val="FFFFFF"/>
              </a:solidFill>
              <a:latin typeface="Lucida Sans Unicode" panose="020B0602030504020204" pitchFamily="34" charset="0"/>
            </a:endParaRPr>
          </a:p>
        </p:txBody>
      </p:sp>
      <p:sp>
        <p:nvSpPr>
          <p:cNvPr id="9" name="标题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zh-CN" altLang="en-US" sz="4800" b="1" i="0" u="none" strike="noStrike" kern="1200" cap="none" spc="0" normalizeH="0" baseline="0" noProof="0">
                <a:uLnTx/>
                <a:uFillTx/>
              </a:rPr>
              <a:t>单击此处编辑母版标题样式</a:t>
            </a:r>
            <a:endParaRPr kumimoji="0" lang="en-US" altLang="en-US" sz="4800" b="1" i="0" u="none" strike="noStrike" kern="1200" cap="none" spc="0" normalizeH="0" baseline="0" noProof="0">
              <a:uLnTx/>
              <a:uFillTx/>
            </a:endParaRPr>
          </a:p>
        </p:txBody>
      </p:sp>
      <p:sp>
        <p:nvSpPr>
          <p:cNvPr id="17" name="副标题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135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z="2700" b="0" i="0" u="none" strike="noStrike" kern="1200" cap="none" spc="0" normalizeH="0" baseline="0" noProof="0">
                <a:uLnTx/>
                <a:uFillTx/>
              </a:rPr>
              <a:t>单击此处编辑母版副标题样式</a:t>
            </a:r>
            <a:endParaRPr kumimoji="0" lang="en-US" altLang="en-US" sz="2700" b="0" i="0" u="none" strike="noStrike" kern="1200" cap="none" spc="0" normalizeH="0" baseline="0" noProof="0">
              <a:uLnTx/>
              <a:uFillTx/>
            </a:endParaRPr>
          </a:p>
        </p:txBody>
      </p:sp>
      <p:sp>
        <p:nvSpPr>
          <p:cNvPr id="2058" name="灯片编号占位符 26"/>
          <p:cNvSpPr>
            <a:spLocks noGrp="1"/>
          </p:cNvSpPr>
          <p:nvPr>
            <p:ph type="sldNum" sz="quarter" idx="4"/>
            <p:custDataLst>
              <p:tags r:id="rId3"/>
            </p:custDataLst>
          </p:nvPr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algn="r"/>
            <a:fld id="{9A0DB2DC-4C9A-4742-B13C-FB6460FD3503}" type="slidenum">
              <a:rPr lang="en-US" altLang="zh-CN">
                <a:solidFill>
                  <a:srgbClr val="FFFFFF"/>
                </a:solidFill>
              </a:rPr>
            </a:fld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2061" name="日期占位符 29"/>
          <p:cNvSpPr>
            <a:spLocks noGrp="1"/>
          </p:cNvSpPr>
          <p:nvPr>
            <p:ph type="dt" sz="half" idx="2"/>
            <p:custDataLst>
              <p:tags r:id="rId4"/>
            </p:custDataLst>
          </p:nvPr>
        </p:nvSpPr>
        <p:spPr>
          <a:xfrm>
            <a:off x="6727825" y="6408738"/>
            <a:ext cx="1919288" cy="365125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2062" name="页脚占位符 18"/>
          <p:cNvSpPr>
            <a:spLocks noGrp="1"/>
          </p:cNvSpPr>
          <p:nvPr>
            <p:ph type="ftr" sz="quarter" idx="3"/>
            <p:custDataLst>
              <p:tags r:id="rId5"/>
            </p:custDataLst>
          </p:nvPr>
        </p:nvSpPr>
        <p:spPr>
          <a:xfrm>
            <a:off x="4379913" y="6408738"/>
            <a:ext cx="2351087" cy="365125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algn="r"/>
            <a:endParaRPr lang="en-US" altLang="zh-CN">
              <a:solidFill>
                <a:srgbClr val="E8F0F4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kumimoji="0" lang="zh-CN" altLang="en-US" sz="4100" b="1" i="0" u="none" strike="noStrike" kern="1200" cap="none" spc="0" normalizeH="0" baseline="0" noProof="0">
                <a:uLnTx/>
                <a:uFillTx/>
              </a:rPr>
              <a:t>单击此处编辑母版标题样式</a:t>
            </a:r>
            <a:endParaRPr kumimoji="0" lang="en-US" altLang="en-US" sz="4100" b="1" i="0" u="none" strike="noStrike" kern="1200" cap="none" spc="0" normalizeH="0" baseline="0" noProof="0">
              <a:uLnTx/>
              <a:uFillTx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kumimoji="0" lang="zh-CN" altLang="en-US" sz="2700" b="0" i="0" u="none" strike="noStrike" kern="1200" cap="none" spc="0" normalizeH="0" baseline="0" noProof="0">
                <a:uLnTx/>
                <a:uFillTx/>
              </a:rPr>
              <a:t>单击此处编辑母版文本样式</a:t>
            </a:r>
            <a:endParaRPr kumimoji="0" lang="zh-CN" altLang="en-US" sz="2700" b="0" i="0" u="none" strike="noStrike" kern="1200" cap="none" spc="0" normalizeH="0" baseline="0" noProof="0">
              <a:uLnTx/>
              <a:uFillTx/>
            </a:endParaRPr>
          </a:p>
          <a:p>
            <a:pPr lvl="1"/>
            <a:r>
              <a:rPr kumimoji="0" lang="zh-CN" altLang="en-US" sz="2300" b="0" i="0" u="none" strike="noStrike" kern="1200" cap="none" spc="0" normalizeH="0" baseline="0" noProof="0">
                <a:uLnTx/>
                <a:uFillTx/>
              </a:rPr>
              <a:t>第二级</a:t>
            </a:r>
            <a:endParaRPr kumimoji="0" lang="zh-CN" altLang="en-US" sz="2300" b="0" i="0" u="none" strike="noStrike" kern="1200" cap="none" spc="0" normalizeH="0" baseline="0" noProof="0">
              <a:uLnTx/>
              <a:uFillTx/>
            </a:endParaRPr>
          </a:p>
          <a:p>
            <a:pPr lvl="2"/>
            <a:r>
              <a:rPr kumimoji="0" lang="zh-CN" altLang="en-US" sz="2100" b="0" i="0" u="none" strike="noStrike" kern="1200" cap="none" spc="0" normalizeH="0" baseline="0" noProof="0">
                <a:uLnTx/>
                <a:uFillTx/>
              </a:rPr>
              <a:t>第三级</a:t>
            </a:r>
            <a:endParaRPr kumimoji="0" lang="zh-CN" altLang="en-US" sz="2100" b="0" i="0" u="none" strike="noStrike" kern="1200" cap="none" spc="0" normalizeH="0" baseline="0" noProof="0">
              <a:uLnTx/>
              <a:uFillTx/>
            </a:endParaRPr>
          </a:p>
          <a:p>
            <a:pPr lvl="3"/>
            <a:r>
              <a:rPr kumimoji="0" lang="zh-CN" altLang="en-US" sz="1900" b="0" i="0" u="none" strike="noStrike" kern="1200" cap="none" spc="0" normalizeH="0" baseline="0" noProof="0">
                <a:uLnTx/>
                <a:uFillTx/>
              </a:rPr>
              <a:t>第四级</a:t>
            </a:r>
            <a:endParaRPr kumimoji="0" lang="zh-CN" altLang="en-US" sz="1900" b="0" i="0" u="none" strike="noStrike" kern="1200" cap="none" spc="0" normalizeH="0" baseline="0" noProof="0">
              <a:uLnTx/>
              <a:uFillTx/>
            </a:endParaRPr>
          </a:p>
          <a:p>
            <a:pPr lvl="4"/>
            <a:r>
              <a:rPr kumimoji="0" lang="zh-CN" altLang="en-US" sz="1800" b="0" i="0" u="none" strike="noStrike" kern="1200" cap="none" spc="0" normalizeH="0" baseline="0" noProof="0">
                <a:uLnTx/>
                <a:uFillTx/>
              </a:rPr>
              <a:t>第五级</a:t>
            </a:r>
            <a:endParaRPr kumimoji="0" lang="en-US" altLang="en-US" sz="1800" b="0" i="0" u="none" strike="noStrike" kern="1200" cap="none" spc="0" normalizeH="0" baseline="0" noProof="0">
              <a:uLnTx/>
              <a:uFillTx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hangingPunct="1"/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/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zh-CN" altLang="en-US" sz="4100" b="1" i="0" u="none" strike="noStrike" kern="1200" cap="none" spc="0" normalizeH="0" baseline="0" noProof="0">
                <a:uLnTx/>
                <a:uFillTx/>
              </a:rPr>
              <a:t>单击此处编辑母版标题样式</a:t>
            </a:r>
            <a:endParaRPr kumimoji="0" lang="en-US" altLang="en-US" sz="4100" b="1" i="0" u="none" strike="noStrike" kern="1200" cap="none" spc="0" normalizeH="0" baseline="0" noProof="0">
              <a:uLnTx/>
              <a:uFillTx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kumimoji="0" lang="zh-CN" altLang="en-US" sz="2700" b="0" i="0" u="none" strike="noStrike" kern="1200" cap="none" spc="0" normalizeH="0" baseline="0" noProof="0">
                <a:uLnTx/>
                <a:uFillTx/>
              </a:rPr>
              <a:t>单击此处编辑母版文本样式</a:t>
            </a:r>
            <a:endParaRPr kumimoji="0" lang="zh-CN" altLang="en-US" sz="2700" b="0" i="0" u="none" strike="noStrike" kern="1200" cap="none" spc="0" normalizeH="0" baseline="0" noProof="0">
              <a:uLnTx/>
              <a:uFillTx/>
            </a:endParaRPr>
          </a:p>
          <a:p>
            <a:pPr lvl="1"/>
            <a:r>
              <a:rPr kumimoji="0" lang="zh-CN" altLang="en-US" sz="2300" b="0" i="0" u="none" strike="noStrike" kern="1200" cap="none" spc="0" normalizeH="0" baseline="0" noProof="0">
                <a:uLnTx/>
                <a:uFillTx/>
              </a:rPr>
              <a:t>第二级</a:t>
            </a:r>
            <a:endParaRPr kumimoji="0" lang="zh-CN" altLang="en-US" sz="2300" b="0" i="0" u="none" strike="noStrike" kern="1200" cap="none" spc="0" normalizeH="0" baseline="0" noProof="0">
              <a:uLnTx/>
              <a:uFillTx/>
            </a:endParaRPr>
          </a:p>
          <a:p>
            <a:pPr lvl="2"/>
            <a:r>
              <a:rPr kumimoji="0" lang="zh-CN" altLang="en-US" sz="2100" b="0" i="0" u="none" strike="noStrike" kern="1200" cap="none" spc="0" normalizeH="0" baseline="0" noProof="0">
                <a:uLnTx/>
                <a:uFillTx/>
              </a:rPr>
              <a:t>第三级</a:t>
            </a:r>
            <a:endParaRPr kumimoji="0" lang="zh-CN" altLang="en-US" sz="2100" b="0" i="0" u="none" strike="noStrike" kern="1200" cap="none" spc="0" normalizeH="0" baseline="0" noProof="0">
              <a:uLnTx/>
              <a:uFillTx/>
            </a:endParaRPr>
          </a:p>
          <a:p>
            <a:pPr lvl="3"/>
            <a:r>
              <a:rPr kumimoji="0" lang="zh-CN" altLang="en-US" sz="1900" b="0" i="0" u="none" strike="noStrike" kern="1200" cap="none" spc="0" normalizeH="0" baseline="0" noProof="0">
                <a:uLnTx/>
                <a:uFillTx/>
              </a:rPr>
              <a:t>第四级</a:t>
            </a:r>
            <a:endParaRPr kumimoji="0" lang="zh-CN" altLang="en-US" sz="1900" b="0" i="0" u="none" strike="noStrike" kern="1200" cap="none" spc="0" normalizeH="0" baseline="0" noProof="0">
              <a:uLnTx/>
              <a:uFillTx/>
            </a:endParaRPr>
          </a:p>
          <a:p>
            <a:pPr lvl="4"/>
            <a:r>
              <a:rPr kumimoji="0" lang="zh-CN" altLang="en-US" sz="1800" b="0" i="0" u="none" strike="noStrike" kern="1200" cap="none" spc="0" normalizeH="0" baseline="0" noProof="0">
                <a:uLnTx/>
                <a:uFillTx/>
              </a:rPr>
              <a:t>第五级</a:t>
            </a:r>
            <a:endParaRPr kumimoji="0" lang="en-US" altLang="en-US" sz="1800" b="0" i="0" u="none" strike="noStrike" kern="1200" cap="none" spc="0" normalizeH="0" baseline="0" noProof="0">
              <a:uLnTx/>
              <a:uFillTx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hangingPunct="1"/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/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kumimoji="0" lang="zh-CN" altLang="en-US" sz="2700" b="0" i="0" u="none" strike="noStrike" kern="1200" cap="none" spc="0" normalizeH="0" baseline="0" noProof="0">
                <a:uLnTx/>
                <a:uFillTx/>
              </a:rPr>
              <a:t>单击此处编辑母版文本样式</a:t>
            </a:r>
            <a:endParaRPr kumimoji="0" lang="zh-CN" altLang="en-US" sz="2700" b="0" i="0" u="none" strike="noStrike" kern="1200" cap="none" spc="0" normalizeH="0" baseline="0" noProof="0">
              <a:uLnTx/>
              <a:uFillTx/>
            </a:endParaRPr>
          </a:p>
          <a:p>
            <a:pPr lvl="1"/>
            <a:r>
              <a:rPr kumimoji="0" lang="zh-CN" altLang="en-US" sz="2300" b="0" i="0" u="none" strike="noStrike" kern="1200" cap="none" spc="0" normalizeH="0" baseline="0" noProof="0">
                <a:uLnTx/>
                <a:uFillTx/>
              </a:rPr>
              <a:t>第二级</a:t>
            </a:r>
            <a:endParaRPr kumimoji="0" lang="zh-CN" altLang="en-US" sz="2300" b="0" i="0" u="none" strike="noStrike" kern="1200" cap="none" spc="0" normalizeH="0" baseline="0" noProof="0">
              <a:uLnTx/>
              <a:uFillTx/>
            </a:endParaRPr>
          </a:p>
          <a:p>
            <a:pPr lvl="2"/>
            <a:r>
              <a:rPr kumimoji="0" lang="zh-CN" altLang="en-US" sz="2100" b="0" i="0" u="none" strike="noStrike" kern="1200" cap="none" spc="0" normalizeH="0" baseline="0" noProof="0">
                <a:uLnTx/>
                <a:uFillTx/>
              </a:rPr>
              <a:t>第三级</a:t>
            </a:r>
            <a:endParaRPr kumimoji="0" lang="zh-CN" altLang="en-US" sz="2100" b="0" i="0" u="none" strike="noStrike" kern="1200" cap="none" spc="0" normalizeH="0" baseline="0" noProof="0">
              <a:uLnTx/>
              <a:uFillTx/>
            </a:endParaRPr>
          </a:p>
          <a:p>
            <a:pPr lvl="3"/>
            <a:r>
              <a:rPr kumimoji="0" lang="zh-CN" altLang="en-US" sz="1900" b="0" i="0" u="none" strike="noStrike" kern="1200" cap="none" spc="0" normalizeH="0" baseline="0" noProof="0">
                <a:uLnTx/>
                <a:uFillTx/>
              </a:rPr>
              <a:t>第四级</a:t>
            </a:r>
            <a:endParaRPr kumimoji="0" lang="zh-CN" altLang="en-US" sz="1900" b="0" i="0" u="none" strike="noStrike" kern="1200" cap="none" spc="0" normalizeH="0" baseline="0" noProof="0">
              <a:uLnTx/>
              <a:uFillTx/>
            </a:endParaRPr>
          </a:p>
          <a:p>
            <a:pPr lvl="4"/>
            <a:r>
              <a:rPr kumimoji="0" lang="zh-CN" altLang="en-US" sz="1800" b="0" i="0" u="none" strike="noStrike" kern="1200" cap="none" spc="0" normalizeH="0" baseline="0" noProof="0">
                <a:uLnTx/>
                <a:uFillTx/>
              </a:rPr>
              <a:t>第五级</a:t>
            </a:r>
            <a:endParaRPr kumimoji="0" lang="zh-CN" altLang="en-US" sz="1800" b="0" i="0" u="none" strike="noStrike" kern="1200" cap="none" spc="0" normalizeH="0" baseline="0" noProof="0">
              <a:uLnTx/>
              <a:uFillTx/>
            </a:endParaRPr>
          </a:p>
        </p:txBody>
      </p:sp>
      <p:sp>
        <p:nvSpPr>
          <p:cNvPr id="9224" name="灯片编号占位符 4"/>
          <p:cNvSpPr>
            <a:spLocks noGrp="1"/>
          </p:cNvSpPr>
          <p:nvPr>
            <p:ph type="sldNum" sz="quarter" idx="4"/>
            <p:custDataLst>
              <p:tags r:id="rId2"/>
            </p:custDataLst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algn="r"/>
            <a:fld id="{9A0DB2DC-4C9A-4742-B13C-FB6460FD3503}" type="slidenum">
              <a:rPr lang="en-US" altLang="zh-CN"/>
            </a:fld>
            <a:endParaRPr lang="en-US" altLang="zh-CN"/>
          </a:p>
        </p:txBody>
      </p:sp>
      <p:sp>
        <p:nvSpPr>
          <p:cNvPr id="9227" name="日期占位符 2"/>
          <p:cNvSpPr>
            <a:spLocks noGrp="1"/>
          </p:cNvSpPr>
          <p:nvPr>
            <p:ph type="dt" sz="half" idx="2"/>
            <p:custDataLst>
              <p:tags r:id="rId3"/>
            </p:custDataLst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endParaRPr lang="en-US" altLang="zh-CN"/>
          </a:p>
        </p:txBody>
      </p:sp>
      <p:sp>
        <p:nvSpPr>
          <p:cNvPr id="9228" name="页脚占位符 3"/>
          <p:cNvSpPr>
            <a:spLocks noGrp="1"/>
          </p:cNvSpPr>
          <p:nvPr>
            <p:ph type="ftr" sz="quarter" idx="3"/>
            <p:custDataLst>
              <p:tags r:id="rId4"/>
            </p:custDataLst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algn="r"/>
            <a:endParaRPr lang="en-US" altLang="zh-CN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标题和表格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kumimoji="0" lang="zh-CN" altLang="en-US" sz="4100" b="1" i="0" u="none" strike="noStrike" kern="1200" cap="none" spc="0" normalizeH="0" baseline="0" noProof="0">
                <a:uLnTx/>
                <a:uFillTx/>
              </a:rPr>
              <a:t>单击此处编辑母版标题样式</a:t>
            </a:r>
            <a:endParaRPr kumimoji="0" lang="zh-CN" altLang="en-US" sz="4100" b="1" i="0" u="none" strike="noStrike" kern="1200" cap="none" spc="0" normalizeH="0" baseline="0" noProof="0">
              <a:uLnTx/>
              <a:uFillTx/>
            </a:endParaRPr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/>
          <a:p>
            <a:pPr marL="365125" marR="0" lvl="0" indent="-255905" algn="l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anose="05040102010807070707"/>
              <a:buChar char=""/>
              <a:defRPr/>
            </a:pPr>
            <a:endParaRPr kumimoji="0" lang="zh-CN" altLang="en-US" sz="27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248" name="灯片编号占位符 5"/>
          <p:cNvSpPr>
            <a:spLocks noGrp="1"/>
          </p:cNvSpPr>
          <p:nvPr>
            <p:ph type="sldNum" sz="quarter" idx="4"/>
            <p:custDataLst>
              <p:tags r:id="rId2"/>
            </p:custDataLst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algn="r"/>
            <a:fld id="{9A0DB2DC-4C9A-4742-B13C-FB6460FD3503}" type="slidenum">
              <a:rPr lang="en-US" altLang="zh-CN"/>
            </a:fld>
            <a:endParaRPr lang="en-US" altLang="zh-CN"/>
          </a:p>
        </p:txBody>
      </p:sp>
      <p:sp>
        <p:nvSpPr>
          <p:cNvPr id="10251" name="日期占位符 3"/>
          <p:cNvSpPr>
            <a:spLocks noGrp="1"/>
          </p:cNvSpPr>
          <p:nvPr>
            <p:ph type="dt" sz="half" idx="2"/>
            <p:custDataLst>
              <p:tags r:id="rId3"/>
            </p:custDataLst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endParaRPr lang="en-US" altLang="zh-CN"/>
          </a:p>
        </p:txBody>
      </p:sp>
      <p:sp>
        <p:nvSpPr>
          <p:cNvPr id="10252" name="页脚占位符 4"/>
          <p:cNvSpPr>
            <a:spLocks noGrp="1"/>
          </p:cNvSpPr>
          <p:nvPr>
            <p:ph type="ftr" sz="quarter" idx="3"/>
            <p:custDataLst>
              <p:tags r:id="rId4"/>
            </p:custDataLst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algn="r"/>
            <a:endParaRPr lang="en-US" altLang="zh-CN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81138"/>
            <a:ext cx="8229600" cy="4525962"/>
          </a:xfrm>
        </p:spPr>
        <p:txBody>
          <a:bodyPr/>
          <a:lstStyle/>
          <a:p>
            <a:pPr lvl="0"/>
            <a:r>
              <a:rPr kumimoji="0" lang="zh-CN" altLang="en-US" sz="2700" b="0" i="0" u="none" strike="noStrike" kern="1200" cap="none" spc="0" normalizeH="0" baseline="0" noProof="0">
                <a:uLnTx/>
                <a:uFillTx/>
              </a:rPr>
              <a:t>单击此处编辑母版文本样式</a:t>
            </a:r>
            <a:endParaRPr kumimoji="0" lang="zh-CN" altLang="en-US" sz="2700" b="0" i="0" u="none" strike="noStrike" kern="1200" cap="none" spc="0" normalizeH="0" baseline="0" noProof="0">
              <a:uLnTx/>
              <a:uFillTx/>
            </a:endParaRPr>
          </a:p>
          <a:p>
            <a:pPr lvl="1"/>
            <a:r>
              <a:rPr kumimoji="0" lang="zh-CN" altLang="en-US" sz="2300" b="0" i="0" u="none" strike="noStrike" kern="1200" cap="none" spc="0" normalizeH="0" baseline="0" noProof="0">
                <a:uLnTx/>
                <a:uFillTx/>
              </a:rPr>
              <a:t>第二级</a:t>
            </a:r>
            <a:endParaRPr kumimoji="0" lang="zh-CN" altLang="en-US" sz="2300" b="0" i="0" u="none" strike="noStrike" kern="1200" cap="none" spc="0" normalizeH="0" baseline="0" noProof="0">
              <a:uLnTx/>
              <a:uFillTx/>
            </a:endParaRPr>
          </a:p>
          <a:p>
            <a:pPr lvl="2"/>
            <a:r>
              <a:rPr kumimoji="0" lang="zh-CN" altLang="en-US" sz="2100" b="0" i="0" u="none" strike="noStrike" kern="1200" cap="none" spc="0" normalizeH="0" baseline="0" noProof="0">
                <a:uLnTx/>
                <a:uFillTx/>
              </a:rPr>
              <a:t>第三级</a:t>
            </a:r>
            <a:endParaRPr kumimoji="0" lang="zh-CN" altLang="en-US" sz="2100" b="0" i="0" u="none" strike="noStrike" kern="1200" cap="none" spc="0" normalizeH="0" baseline="0" noProof="0">
              <a:uLnTx/>
              <a:uFillTx/>
            </a:endParaRPr>
          </a:p>
          <a:p>
            <a:pPr lvl="3"/>
            <a:r>
              <a:rPr kumimoji="0" lang="zh-CN" altLang="en-US" sz="1900" b="0" i="0" u="none" strike="noStrike" kern="1200" cap="none" spc="0" normalizeH="0" baseline="0" noProof="0">
                <a:uLnTx/>
                <a:uFillTx/>
              </a:rPr>
              <a:t>第四级</a:t>
            </a:r>
            <a:endParaRPr kumimoji="0" lang="zh-CN" altLang="en-US" sz="1900" b="0" i="0" u="none" strike="noStrike" kern="1200" cap="none" spc="0" normalizeH="0" baseline="0" noProof="0">
              <a:uLnTx/>
              <a:uFillTx/>
            </a:endParaRPr>
          </a:p>
          <a:p>
            <a:pPr lvl="4"/>
            <a:r>
              <a:rPr kumimoji="0" lang="zh-CN" altLang="en-US" sz="1800" b="0" i="0" u="none" strike="noStrike" kern="1200" cap="none" spc="0" normalizeH="0" baseline="0" noProof="0">
                <a:uLnTx/>
                <a:uFillTx/>
              </a:rPr>
              <a:t>第五级</a:t>
            </a:r>
            <a:endParaRPr kumimoji="0" lang="en-US" altLang="en-US" sz="1800" b="0" i="0" u="none" strike="noStrike" kern="1200" cap="none" spc="0" normalizeH="0" baseline="0" noProof="0">
              <a:uLnTx/>
              <a:uFillTx/>
            </a:endParaRPr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rtlCol="0"/>
          <a:lstStyle/>
          <a:p>
            <a:r>
              <a:rPr kumimoji="0" lang="zh-CN" altLang="en-US" sz="4100" b="1" i="0" u="none" strike="noStrike" kern="1200" cap="none" spc="0" normalizeH="0" baseline="0" noProof="0">
                <a:uLnTx/>
                <a:uFillTx/>
              </a:rPr>
              <a:t>单击此处编辑母版标题样式</a:t>
            </a:r>
            <a:endParaRPr kumimoji="0" lang="en-US" altLang="en-US" sz="4100" b="1" i="0" u="none" strike="noStrike" kern="1200" cap="none" spc="0" normalizeH="0" baseline="0" noProof="0">
              <a:uLnTx/>
              <a:uFillTx/>
            </a:endParaRPr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hangingPunct="1"/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/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节标题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080" name="燕尾形 10"/>
          <p:cNvSpPr/>
          <p:nvPr>
            <p:custDataLst>
              <p:tags r:id="rId3"/>
            </p:custDataLst>
          </p:nvPr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1389A6">
                  <a:alpha val="100000"/>
                </a:srgbClr>
              </a:gs>
              <a:gs pos="72000">
                <a:srgbClr val="50B8DA">
                  <a:alpha val="100000"/>
                </a:srgbClr>
              </a:gs>
              <a:gs pos="100000">
                <a:srgbClr val="7FC4DD"/>
              </a:gs>
            </a:gsLst>
            <a:lin ang="16200000"/>
            <a:tileRect/>
          </a:gradFill>
          <a:ln w="3175" cap="rnd" cmpd="sng">
            <a:solidFill>
              <a:srgbClr val="1E768C"/>
            </a:solidFill>
            <a:prstDash val="solid"/>
            <a:miter/>
            <a:headEnd type="none" w="med" len="med"/>
            <a:tailEnd type="none" w="med" len="med"/>
          </a:ln>
          <a:effectLst>
            <a:outerShdw dist="25400" dir="5400000" rotWithShape="0">
              <a:srgbClr val="000000">
                <a:alpha val="45999"/>
              </a:srgbClr>
            </a:outerShdw>
          </a:effectLst>
        </p:spPr>
        <p:txBody>
          <a:bodyPr anchor="ctr"/>
          <a:p>
            <a:pPr marL="0" lvl="0" indent="0" eaLnBrk="1" hangingPunct="1"/>
            <a:endParaRPr lang="en-US" altLang="zh-CN">
              <a:solidFill>
                <a:srgbClr val="FFFFFF"/>
              </a:solidFill>
              <a:latin typeface="Lucida Sans Unicode" panose="020B0602030504020204" pitchFamily="34" charset="0"/>
            </a:endParaRPr>
          </a:p>
        </p:txBody>
      </p:sp>
      <p:sp>
        <p:nvSpPr>
          <p:cNvPr id="3081" name="燕尾形 15"/>
          <p:cNvSpPr/>
          <p:nvPr>
            <p:custDataLst>
              <p:tags r:id="rId4"/>
            </p:custDataLst>
          </p:nvPr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1389A6">
                  <a:alpha val="100000"/>
                </a:srgbClr>
              </a:gs>
              <a:gs pos="72000">
                <a:srgbClr val="50B8DA">
                  <a:alpha val="100000"/>
                </a:srgbClr>
              </a:gs>
              <a:gs pos="100000">
                <a:srgbClr val="7FC4DD"/>
              </a:gs>
            </a:gsLst>
            <a:lin ang="16200000"/>
            <a:tileRect/>
          </a:gradFill>
          <a:ln w="3175" cap="rnd" cmpd="sng">
            <a:solidFill>
              <a:srgbClr val="1E768C"/>
            </a:solidFill>
            <a:prstDash val="solid"/>
            <a:miter/>
            <a:headEnd type="none" w="med" len="med"/>
            <a:tailEnd type="none" w="med" len="med"/>
          </a:ln>
          <a:effectLst>
            <a:outerShdw dist="25400" dir="5400000" rotWithShape="0">
              <a:srgbClr val="000000">
                <a:alpha val="45999"/>
              </a:srgbClr>
            </a:outerShdw>
          </a:effectLst>
        </p:spPr>
        <p:txBody>
          <a:bodyPr anchor="ctr"/>
          <a:p>
            <a:pPr marL="0" lvl="0" indent="0" eaLnBrk="1" hangingPunct="1"/>
            <a:endParaRPr lang="en-US" altLang="zh-CN">
              <a:solidFill>
                <a:srgbClr val="FFFFFF"/>
              </a:solidFill>
              <a:latin typeface="Lucida Sans Unicode" panose="020B0602030504020204" pitchFamily="34" charset="0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zh-CN" altLang="en-US" sz="4800" b="1" i="0" u="none" strike="noStrike" kern="1200" cap="none" spc="0" normalizeH="0" baseline="0" noProof="0">
                <a:uLnTx/>
                <a:uFillTx/>
              </a:rPr>
              <a:t>单击此处编辑母版标题样式</a:t>
            </a:r>
            <a:endParaRPr kumimoji="0" lang="en-US" altLang="en-US" sz="4800" b="1" i="0" u="none" strike="noStrike" kern="1200" cap="none" spc="0" normalizeH="0" baseline="0" noProof="0">
              <a:uLnTx/>
              <a:uFillTx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kumimoji="0" lang="zh-CN" altLang="en-US" sz="2300" b="0" i="0" u="none" strike="noStrike" kern="1200" cap="none" spc="0" normalizeH="0" baseline="0" noProof="0">
                <a:uLnTx/>
                <a:uFillTx/>
              </a:rPr>
              <a:t>单击此处编辑母版文本样式</a:t>
            </a:r>
            <a:endParaRPr kumimoji="0" lang="zh-CN" altLang="en-US" sz="2300" b="0" i="0" u="none" strike="noStrike" kern="1200" cap="none" spc="0" normalizeH="0" baseline="0" noProof="0">
              <a:uLnTx/>
              <a:uFillTx/>
            </a:endParaRPr>
          </a:p>
        </p:txBody>
      </p:sp>
      <p:sp>
        <p:nvSpPr>
          <p:cNvPr id="3082" name="灯片编号占位符 5"/>
          <p:cNvSpPr>
            <a:spLocks noGrp="1"/>
          </p:cNvSpPr>
          <p:nvPr>
            <p:ph type="sldNum" sz="quarter" idx="4"/>
            <p:custDataLst>
              <p:tags r:id="rId5"/>
            </p:custDataLst>
          </p:nvPr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algn="r"/>
            <a:fld id="{9A0DB2DC-4C9A-4742-B13C-FB6460FD3503}" type="slidenum">
              <a:rPr lang="en-US" altLang="zh-CN"/>
            </a:fld>
            <a:endParaRPr lang="en-US" altLang="zh-CN"/>
          </a:p>
        </p:txBody>
      </p:sp>
      <p:sp>
        <p:nvSpPr>
          <p:cNvPr id="3085" name="日期占位符 3"/>
          <p:cNvSpPr>
            <a:spLocks noGrp="1"/>
          </p:cNvSpPr>
          <p:nvPr>
            <p:ph type="dt" sz="half" idx="2"/>
            <p:custDataLst>
              <p:tags r:id="rId6"/>
            </p:custDataLst>
          </p:nvPr>
        </p:nvSpPr>
        <p:spPr>
          <a:xfrm>
            <a:off x="6727825" y="6408738"/>
            <a:ext cx="1919288" cy="365125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endParaRPr lang="en-US" altLang="zh-CN"/>
          </a:p>
        </p:txBody>
      </p:sp>
      <p:sp>
        <p:nvSpPr>
          <p:cNvPr id="3086" name="页脚占位符 4"/>
          <p:cNvSpPr>
            <a:spLocks noGrp="1"/>
          </p:cNvSpPr>
          <p:nvPr>
            <p:ph type="ftr" sz="quarter" idx="3"/>
            <p:custDataLst>
              <p:tags r:id="rId7"/>
            </p:custDataLst>
          </p:nvPr>
        </p:nvSpPr>
        <p:spPr>
          <a:xfrm>
            <a:off x="4379913" y="6408738"/>
            <a:ext cx="2351087" cy="365125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algn="r"/>
            <a:endParaRPr lang="en-US" altLang="zh-CN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两栏内容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kumimoji="0" lang="zh-CN" altLang="en-US" sz="2800" b="0" i="0" u="none" strike="noStrike" kern="1200" cap="none" spc="0" normalizeH="0" baseline="0" noProof="0">
                <a:uLnTx/>
                <a:uFillTx/>
              </a:rPr>
              <a:t>单击此处编辑母版文本样式</a:t>
            </a:r>
            <a:endParaRPr kumimoji="0" lang="zh-CN" altLang="en-US" sz="2800" b="0" i="0" u="none" strike="noStrike" kern="1200" cap="none" spc="0" normalizeH="0" baseline="0" noProof="0">
              <a:uLnTx/>
              <a:uFillTx/>
            </a:endParaRPr>
          </a:p>
          <a:p>
            <a:pPr lvl="1"/>
            <a:r>
              <a:rPr kumimoji="0" lang="zh-CN" altLang="en-US" sz="2400" b="0" i="0" u="none" strike="noStrike" kern="1200" cap="none" spc="0" normalizeH="0" baseline="0" noProof="0">
                <a:uLnTx/>
                <a:uFillTx/>
              </a:rPr>
              <a:t>第二级</a:t>
            </a:r>
            <a:endParaRPr kumimoji="0" lang="zh-CN" altLang="en-US" sz="2400" b="0" i="0" u="none" strike="noStrike" kern="1200" cap="none" spc="0" normalizeH="0" baseline="0" noProof="0">
              <a:uLnTx/>
              <a:uFillTx/>
            </a:endParaRPr>
          </a:p>
          <a:p>
            <a:pPr lvl="2"/>
            <a:r>
              <a:rPr kumimoji="0" lang="zh-CN" altLang="en-US" sz="2000" b="0" i="0" u="none" strike="noStrike" kern="1200" cap="none" spc="0" normalizeH="0" baseline="0" noProof="0">
                <a:uLnTx/>
                <a:uFillTx/>
              </a:rPr>
              <a:t>第三级</a:t>
            </a:r>
            <a:endParaRPr kumimoji="0" lang="zh-CN" altLang="en-US" sz="2000" b="0" i="0" u="none" strike="noStrike" kern="1200" cap="none" spc="0" normalizeH="0" baseline="0" noProof="0">
              <a:uLnTx/>
              <a:uFillTx/>
            </a:endParaRPr>
          </a:p>
          <a:p>
            <a:pPr lvl="3"/>
            <a:r>
              <a:rPr kumimoji="0" lang="zh-CN" altLang="en-US" sz="1800" b="0" i="0" u="none" strike="noStrike" kern="1200" cap="none" spc="0" normalizeH="0" baseline="0" noProof="0">
                <a:uLnTx/>
                <a:uFillTx/>
              </a:rPr>
              <a:t>第四级</a:t>
            </a:r>
            <a:endParaRPr kumimoji="0" lang="zh-CN" altLang="en-US" sz="1800" b="0" i="0" u="none" strike="noStrike" kern="1200" cap="none" spc="0" normalizeH="0" baseline="0" noProof="0">
              <a:uLnTx/>
              <a:uFillTx/>
            </a:endParaRPr>
          </a:p>
          <a:p>
            <a:pPr lvl="4"/>
            <a:r>
              <a:rPr kumimoji="0" lang="zh-CN" altLang="en-US" sz="1800" b="0" i="0" u="none" strike="noStrike" kern="1200" cap="none" spc="0" normalizeH="0" baseline="0" noProof="0">
                <a:uLnTx/>
                <a:uFillTx/>
              </a:rPr>
              <a:t>第五级</a:t>
            </a:r>
            <a:endParaRPr kumimoji="0" lang="en-US" altLang="en-US" sz="1800" b="0" i="0" u="none" strike="noStrike" kern="1200" cap="none" spc="0" normalizeH="0" baseline="0" noProof="0">
              <a:uLnTx/>
              <a:uFillTx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kumimoji="0" lang="zh-CN" altLang="en-US" sz="2800" b="0" i="0" u="none" strike="noStrike" kern="1200" cap="none" spc="0" normalizeH="0" baseline="0" noProof="0">
                <a:uLnTx/>
                <a:uFillTx/>
              </a:rPr>
              <a:t>单击此处编辑母版文本样式</a:t>
            </a:r>
            <a:endParaRPr kumimoji="0" lang="zh-CN" altLang="en-US" sz="2800" b="0" i="0" u="none" strike="noStrike" kern="1200" cap="none" spc="0" normalizeH="0" baseline="0" noProof="0">
              <a:uLnTx/>
              <a:uFillTx/>
            </a:endParaRPr>
          </a:p>
          <a:p>
            <a:pPr lvl="1"/>
            <a:r>
              <a:rPr kumimoji="0" lang="zh-CN" altLang="en-US" sz="2400" b="0" i="0" u="none" strike="noStrike" kern="1200" cap="none" spc="0" normalizeH="0" baseline="0" noProof="0">
                <a:uLnTx/>
                <a:uFillTx/>
              </a:rPr>
              <a:t>第二级</a:t>
            </a:r>
            <a:endParaRPr kumimoji="0" lang="zh-CN" altLang="en-US" sz="2400" b="0" i="0" u="none" strike="noStrike" kern="1200" cap="none" spc="0" normalizeH="0" baseline="0" noProof="0">
              <a:uLnTx/>
              <a:uFillTx/>
            </a:endParaRPr>
          </a:p>
          <a:p>
            <a:pPr lvl="2"/>
            <a:r>
              <a:rPr kumimoji="0" lang="zh-CN" altLang="en-US" sz="2000" b="0" i="0" u="none" strike="noStrike" kern="1200" cap="none" spc="0" normalizeH="0" baseline="0" noProof="0">
                <a:uLnTx/>
                <a:uFillTx/>
              </a:rPr>
              <a:t>第三级</a:t>
            </a:r>
            <a:endParaRPr kumimoji="0" lang="zh-CN" altLang="en-US" sz="2000" b="0" i="0" u="none" strike="noStrike" kern="1200" cap="none" spc="0" normalizeH="0" baseline="0" noProof="0">
              <a:uLnTx/>
              <a:uFillTx/>
            </a:endParaRPr>
          </a:p>
          <a:p>
            <a:pPr lvl="3"/>
            <a:r>
              <a:rPr kumimoji="0" lang="zh-CN" altLang="en-US" sz="1800" b="0" i="0" u="none" strike="noStrike" kern="1200" cap="none" spc="0" normalizeH="0" baseline="0" noProof="0">
                <a:uLnTx/>
                <a:uFillTx/>
              </a:rPr>
              <a:t>第四级</a:t>
            </a:r>
            <a:endParaRPr kumimoji="0" lang="zh-CN" altLang="en-US" sz="1800" b="0" i="0" u="none" strike="noStrike" kern="1200" cap="none" spc="0" normalizeH="0" baseline="0" noProof="0">
              <a:uLnTx/>
              <a:uFillTx/>
            </a:endParaRPr>
          </a:p>
          <a:p>
            <a:pPr lvl="4"/>
            <a:r>
              <a:rPr kumimoji="0" lang="zh-CN" altLang="en-US" sz="1800" b="0" i="0" u="none" strike="noStrike" kern="1200" cap="none" spc="0" normalizeH="0" baseline="0" noProof="0">
                <a:uLnTx/>
                <a:uFillTx/>
              </a:rPr>
              <a:t>第五级</a:t>
            </a:r>
            <a:endParaRPr kumimoji="0" lang="en-US" altLang="en-US" sz="1800" b="0" i="0" u="none" strike="noStrike" kern="1200" cap="none" spc="0" normalizeH="0" baseline="0" noProof="0">
              <a:uLnTx/>
              <a:uFillTx/>
            </a:endParaRPr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rtlCol="0"/>
          <a:lstStyle/>
          <a:p>
            <a:r>
              <a:rPr kumimoji="0" lang="zh-CN" altLang="en-US" sz="4100" b="1" i="0" u="none" strike="noStrike" kern="1200" cap="none" spc="0" normalizeH="0" baseline="0" noProof="0">
                <a:uLnTx/>
                <a:uFillTx/>
              </a:rPr>
              <a:t>单击此处编辑母版标题样式</a:t>
            </a:r>
            <a:endParaRPr kumimoji="0" lang="en-US" altLang="en-US" sz="4100" b="1" i="0" u="none" strike="noStrike" kern="1200" cap="none" spc="0" normalizeH="0" baseline="0" noProof="0">
              <a:uLnTx/>
              <a:uFillTx/>
            </a:endParaRPr>
          </a:p>
        </p:txBody>
      </p:sp>
      <p:sp>
        <p:nvSpPr>
          <p:cNvPr id="4104" name="灯片编号占位符 6"/>
          <p:cNvSpPr>
            <a:spLocks noGrp="1"/>
          </p:cNvSpPr>
          <p:nvPr>
            <p:ph type="sldNum" sz="quarter" idx="4"/>
            <p:custDataLst>
              <p:tags r:id="rId3"/>
            </p:custDataLst>
          </p:nvPr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algn="r"/>
            <a:fld id="{9A0DB2DC-4C9A-4742-B13C-FB6460FD3503}" type="slidenum">
              <a:rPr lang="en-US" altLang="zh-CN"/>
            </a:fld>
            <a:endParaRPr lang="en-US" altLang="zh-CN"/>
          </a:p>
        </p:txBody>
      </p:sp>
      <p:sp>
        <p:nvSpPr>
          <p:cNvPr id="4107" name="日期占位符 4"/>
          <p:cNvSpPr>
            <a:spLocks noGrp="1"/>
          </p:cNvSpPr>
          <p:nvPr>
            <p:ph type="dt" sz="half" idx="12"/>
            <p:custDataLst>
              <p:tags r:id="rId4"/>
            </p:custDataLst>
          </p:nvPr>
        </p:nvSpPr>
        <p:spPr>
          <a:xfrm>
            <a:off x="6727825" y="6408738"/>
            <a:ext cx="1919288" cy="365125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endParaRPr lang="en-US" altLang="zh-CN"/>
          </a:p>
        </p:txBody>
      </p:sp>
      <p:sp>
        <p:nvSpPr>
          <p:cNvPr id="4108" name="页脚占位符 5"/>
          <p:cNvSpPr>
            <a:spLocks noGrp="1"/>
          </p:cNvSpPr>
          <p:nvPr>
            <p:ph type="ftr" sz="quarter" idx="3"/>
            <p:custDataLst>
              <p:tags r:id="rId5"/>
            </p:custDataLst>
          </p:nvPr>
        </p:nvSpPr>
        <p:spPr>
          <a:xfrm>
            <a:off x="4379913" y="6408738"/>
            <a:ext cx="2351087" cy="365125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algn="r"/>
            <a:endParaRPr lang="en-US" altLang="zh-CN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showMasterSp="0">
  <p:cSld name="比较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0" lang="zh-CN" altLang="en-US" sz="4100" b="1" i="0" u="none" strike="noStrike" kern="1200" cap="none" spc="0" normalizeH="0" baseline="0" noProof="0">
                <a:uLnTx/>
                <a:uFillTx/>
              </a:rPr>
              <a:t>单击此处编辑母版标题样式</a:t>
            </a:r>
            <a:endParaRPr kumimoji="0" lang="en-US" altLang="en-US" sz="4100" b="1" i="0" u="none" strike="noStrike" kern="1200" cap="none" spc="0" normalizeH="0" baseline="0" noProof="0">
              <a:uLnTx/>
              <a:uFillTx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kumimoji="0" lang="zh-CN" altLang="en-US" sz="2400" b="0" i="0" u="none" strike="noStrike" kern="1200" cap="none" spc="0" normalizeH="0" baseline="0" noProof="0">
                <a:uLnTx/>
                <a:uFillTx/>
              </a:rPr>
              <a:t>单击此处编辑母版文本样式</a:t>
            </a:r>
            <a:endParaRPr kumimoji="0" lang="zh-CN" altLang="en-US" sz="2400" b="0" i="0" u="none" strike="noStrike" kern="1200" cap="none" spc="0" normalizeH="0" baseline="0" noProof="0">
              <a:uLnTx/>
              <a:uFillTx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kumimoji="0" lang="zh-CN" altLang="en-US" sz="2400" b="0" i="0" u="none" strike="noStrike" kern="1200" cap="none" spc="0" normalizeH="0" baseline="0" noProof="0">
                <a:uLnTx/>
                <a:uFillTx/>
              </a:rPr>
              <a:t>单击此处编辑母版文本样式</a:t>
            </a:r>
            <a:endParaRPr kumimoji="0" lang="zh-CN" altLang="en-US" sz="2400" b="0" i="0" u="none" strike="noStrike" kern="1200" cap="none" spc="0" normalizeH="0" baseline="0" noProof="0">
              <a:uLnTx/>
              <a:uFillTx/>
            </a:endParaRP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kumimoji="0" lang="zh-CN" altLang="en-US" sz="2400" b="0" i="0" u="none" strike="noStrike" kern="1200" cap="none" spc="0" normalizeH="0" baseline="0" noProof="0">
                <a:uLnTx/>
                <a:uFillTx/>
              </a:rPr>
              <a:t>单击此处编辑母版文本样式</a:t>
            </a:r>
            <a:endParaRPr kumimoji="0" lang="zh-CN" altLang="en-US" sz="2400" b="0" i="0" u="none" strike="noStrike" kern="1200" cap="none" spc="0" normalizeH="0" baseline="0" noProof="0">
              <a:uLnTx/>
              <a:uFillTx/>
            </a:endParaRPr>
          </a:p>
          <a:p>
            <a:pPr lvl="1"/>
            <a:r>
              <a:rPr kumimoji="0" lang="zh-CN" altLang="en-US" sz="2000" b="0" i="0" u="none" strike="noStrike" kern="1200" cap="none" spc="0" normalizeH="0" baseline="0" noProof="0">
                <a:uLnTx/>
                <a:uFillTx/>
              </a:rPr>
              <a:t>第二级</a:t>
            </a:r>
            <a:endParaRPr kumimoji="0" lang="zh-CN" altLang="en-US" sz="2000" b="0" i="0" u="none" strike="noStrike" kern="1200" cap="none" spc="0" normalizeH="0" baseline="0" noProof="0">
              <a:uLnTx/>
              <a:uFillTx/>
            </a:endParaRPr>
          </a:p>
          <a:p>
            <a:pPr lvl="2"/>
            <a:r>
              <a:rPr kumimoji="0" lang="zh-CN" altLang="en-US" sz="1800" b="0" i="0" u="none" strike="noStrike" kern="1200" cap="none" spc="0" normalizeH="0" baseline="0" noProof="0">
                <a:uLnTx/>
                <a:uFillTx/>
              </a:rPr>
              <a:t>第三级</a:t>
            </a:r>
            <a:endParaRPr kumimoji="0" lang="zh-CN" altLang="en-US" sz="1800" b="0" i="0" u="none" strike="noStrike" kern="1200" cap="none" spc="0" normalizeH="0" baseline="0" noProof="0">
              <a:uLnTx/>
              <a:uFillTx/>
            </a:endParaRPr>
          </a:p>
          <a:p>
            <a:pPr lvl="3"/>
            <a:r>
              <a:rPr kumimoji="0" lang="zh-CN" altLang="en-US" sz="1600" b="0" i="0" u="none" strike="noStrike" kern="1200" cap="none" spc="0" normalizeH="0" baseline="0" noProof="0">
                <a:uLnTx/>
                <a:uFillTx/>
              </a:rPr>
              <a:t>第四级</a:t>
            </a:r>
            <a:endParaRPr kumimoji="0" lang="zh-CN" altLang="en-US" sz="1600" b="0" i="0" u="none" strike="noStrike" kern="1200" cap="none" spc="0" normalizeH="0" baseline="0" noProof="0">
              <a:uLnTx/>
              <a:uFillTx/>
            </a:endParaRPr>
          </a:p>
          <a:p>
            <a:pPr lvl="4"/>
            <a:r>
              <a:rPr kumimoji="0" lang="zh-CN" altLang="en-US" sz="1600" b="0" i="0" u="none" strike="noStrike" kern="1200" cap="none" spc="0" normalizeH="0" baseline="0" noProof="0">
                <a:uLnTx/>
                <a:uFillTx/>
              </a:rPr>
              <a:t>第五级</a:t>
            </a:r>
            <a:endParaRPr kumimoji="0" lang="en-US" altLang="en-US" sz="1600" b="0" i="0" u="none" strike="noStrike" kern="1200" cap="none" spc="0" normalizeH="0" baseline="0" noProof="0">
              <a:uLnTx/>
              <a:uFillTx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ct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kumimoji="0" lang="zh-CN" altLang="en-US" sz="2400" b="0" i="0" u="none" strike="noStrike" kern="1200" cap="none" spc="0" normalizeH="0" baseline="0" noProof="0">
                <a:uLnTx/>
                <a:uFillTx/>
              </a:rPr>
              <a:t>单击此处编辑母版文本样式</a:t>
            </a:r>
            <a:endParaRPr kumimoji="0" lang="zh-CN" altLang="en-US" sz="2400" b="0" i="0" u="none" strike="noStrike" kern="1200" cap="none" spc="0" normalizeH="0" baseline="0" noProof="0">
              <a:uLnTx/>
              <a:uFillTx/>
            </a:endParaRPr>
          </a:p>
          <a:p>
            <a:pPr lvl="1"/>
            <a:r>
              <a:rPr kumimoji="0" lang="zh-CN" altLang="en-US" sz="2000" b="0" i="0" u="none" strike="noStrike" kern="1200" cap="none" spc="0" normalizeH="0" baseline="0" noProof="0">
                <a:uLnTx/>
                <a:uFillTx/>
              </a:rPr>
              <a:t>第二级</a:t>
            </a:r>
            <a:endParaRPr kumimoji="0" lang="zh-CN" altLang="en-US" sz="2000" b="0" i="0" u="none" strike="noStrike" kern="1200" cap="none" spc="0" normalizeH="0" baseline="0" noProof="0">
              <a:uLnTx/>
              <a:uFillTx/>
            </a:endParaRPr>
          </a:p>
          <a:p>
            <a:pPr lvl="2"/>
            <a:r>
              <a:rPr kumimoji="0" lang="zh-CN" altLang="en-US" sz="1800" b="0" i="0" u="none" strike="noStrike" kern="1200" cap="none" spc="0" normalizeH="0" baseline="0" noProof="0">
                <a:uLnTx/>
                <a:uFillTx/>
              </a:rPr>
              <a:t>第三级</a:t>
            </a:r>
            <a:endParaRPr kumimoji="0" lang="zh-CN" altLang="en-US" sz="1800" b="0" i="0" u="none" strike="noStrike" kern="1200" cap="none" spc="0" normalizeH="0" baseline="0" noProof="0">
              <a:uLnTx/>
              <a:uFillTx/>
            </a:endParaRPr>
          </a:p>
          <a:p>
            <a:pPr lvl="3"/>
            <a:r>
              <a:rPr kumimoji="0" lang="zh-CN" altLang="en-US" sz="1600" b="0" i="0" u="none" strike="noStrike" kern="1200" cap="none" spc="0" normalizeH="0" baseline="0" noProof="0">
                <a:uLnTx/>
                <a:uFillTx/>
              </a:rPr>
              <a:t>第四级</a:t>
            </a:r>
            <a:endParaRPr kumimoji="0" lang="zh-CN" altLang="en-US" sz="1600" b="0" i="0" u="none" strike="noStrike" kern="1200" cap="none" spc="0" normalizeH="0" baseline="0" noProof="0">
              <a:uLnTx/>
              <a:uFillTx/>
            </a:endParaRPr>
          </a:p>
          <a:p>
            <a:pPr lvl="4"/>
            <a:r>
              <a:rPr kumimoji="0" lang="zh-CN" altLang="en-US" sz="1600" b="0" i="0" u="none" strike="noStrike" kern="1200" cap="none" spc="0" normalizeH="0" baseline="0" noProof="0">
                <a:uLnTx/>
                <a:uFillTx/>
              </a:rPr>
              <a:t>第五级</a:t>
            </a:r>
            <a:endParaRPr kumimoji="0" lang="en-US" altLang="en-US" sz="1600" b="0" i="0" u="none" strike="noStrike" kern="1200" cap="none" spc="0" normalizeH="0" baseline="0" noProof="0">
              <a:uLnTx/>
              <a:uFillTx/>
            </a:endParaRPr>
          </a:p>
        </p:txBody>
      </p:sp>
      <p:sp>
        <p:nvSpPr>
          <p:cNvPr id="5122" name="灯片编号占位符 8"/>
          <p:cNvSpPr>
            <a:spLocks noGrp="1"/>
          </p:cNvSpPr>
          <p:nvPr>
            <p:ph type="sldNum" sz="quarter" idx="14"/>
            <p:custDataLst>
              <p:tags r:id="rId3"/>
            </p:custDataLst>
          </p:nvPr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algn="r"/>
            <a:fld id="{9A0DB2DC-4C9A-4742-B13C-FB6460FD3503}" type="slidenum">
              <a:rPr lang="en-US" altLang="zh-CN"/>
            </a:fld>
            <a:endParaRPr lang="en-US" altLang="zh-CN"/>
          </a:p>
        </p:txBody>
      </p:sp>
      <p:sp>
        <p:nvSpPr>
          <p:cNvPr id="5125" name="日期占位符 6"/>
          <p:cNvSpPr>
            <a:spLocks noGrp="1"/>
          </p:cNvSpPr>
          <p:nvPr>
            <p:ph type="dt" sz="half" idx="12"/>
            <p:custDataLst>
              <p:tags r:id="rId4"/>
            </p:custDataLst>
          </p:nvPr>
        </p:nvSpPr>
        <p:spPr>
          <a:xfrm>
            <a:off x="6727825" y="6408738"/>
            <a:ext cx="1919288" cy="365125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endParaRPr lang="en-US" altLang="zh-CN"/>
          </a:p>
        </p:txBody>
      </p:sp>
      <p:sp>
        <p:nvSpPr>
          <p:cNvPr id="5126" name="页脚占位符 7"/>
          <p:cNvSpPr>
            <a:spLocks noGrp="1"/>
          </p:cNvSpPr>
          <p:nvPr>
            <p:ph type="ftr" sz="quarter" idx="13"/>
            <p:custDataLst>
              <p:tags r:id="rId5"/>
            </p:custDataLst>
          </p:nvPr>
        </p:nvSpPr>
        <p:spPr>
          <a:xfrm>
            <a:off x="4379913" y="6408738"/>
            <a:ext cx="2351087" cy="365125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algn="r"/>
            <a:endParaRPr lang="en-US" altLang="zh-CN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仅标题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rtlCol="0"/>
          <a:lstStyle/>
          <a:p>
            <a:r>
              <a:rPr kumimoji="0" lang="zh-CN" altLang="en-US" sz="4100" b="1" i="0" u="none" strike="noStrike" kern="1200" cap="none" spc="0" normalizeH="0" baseline="0" noProof="0">
                <a:uLnTx/>
                <a:uFillTx/>
              </a:rPr>
              <a:t>单击此处编辑母版标题样式</a:t>
            </a:r>
            <a:endParaRPr kumimoji="0" lang="en-US" altLang="en-US" sz="4100" b="1" i="0" u="none" strike="noStrike" kern="1200" cap="none" spc="0" normalizeH="0" baseline="0" noProof="0">
              <a:uLnTx/>
              <a:uFillTx/>
            </a:endParaRPr>
          </a:p>
        </p:txBody>
      </p:sp>
      <p:sp>
        <p:nvSpPr>
          <p:cNvPr id="6152" name="灯片编号占位符 4"/>
          <p:cNvSpPr>
            <a:spLocks noGrp="1"/>
          </p:cNvSpPr>
          <p:nvPr>
            <p:ph type="sldNum" sz="quarter" idx="4"/>
            <p:custDataLst>
              <p:tags r:id="rId3"/>
            </p:custDataLst>
          </p:nvPr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algn="r"/>
            <a:fld id="{9A0DB2DC-4C9A-4742-B13C-FB6460FD3503}" type="slidenum">
              <a:rPr lang="en-US" altLang="zh-CN"/>
            </a:fld>
            <a:endParaRPr lang="en-US" altLang="zh-CN"/>
          </a:p>
        </p:txBody>
      </p:sp>
      <p:sp>
        <p:nvSpPr>
          <p:cNvPr id="6155" name="日期占位符 2"/>
          <p:cNvSpPr>
            <a:spLocks noGrp="1"/>
          </p:cNvSpPr>
          <p:nvPr>
            <p:ph type="dt" sz="half" idx="2"/>
            <p:custDataLst>
              <p:tags r:id="rId4"/>
            </p:custDataLst>
          </p:nvPr>
        </p:nvSpPr>
        <p:spPr>
          <a:xfrm>
            <a:off x="6727825" y="6408738"/>
            <a:ext cx="1919288" cy="365125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endParaRPr lang="en-US" altLang="zh-CN"/>
          </a:p>
        </p:txBody>
      </p:sp>
      <p:sp>
        <p:nvSpPr>
          <p:cNvPr id="6156" name="页脚占位符 3"/>
          <p:cNvSpPr>
            <a:spLocks noGrp="1"/>
          </p:cNvSpPr>
          <p:nvPr>
            <p:ph type="ftr" sz="quarter" idx="3"/>
            <p:custDataLst>
              <p:tags r:id="rId5"/>
            </p:custDataLst>
          </p:nvPr>
        </p:nvSpPr>
        <p:spPr>
          <a:xfrm>
            <a:off x="4379913" y="6408738"/>
            <a:ext cx="2351087" cy="365125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algn="r"/>
            <a:endParaRPr lang="en-US" altLang="zh-CN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hangingPunct="1"/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/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showMasterSp="0">
  <p:cSld name="内容与标题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zh-CN" altLang="en-US" sz="2500" b="0" i="0" u="none" strike="noStrike" kern="1200" cap="none" spc="0" normalizeH="0" baseline="0" noProof="0">
                <a:uLnTx/>
                <a:uFillTx/>
              </a:rPr>
              <a:t>单击此处编辑母版标题样式</a:t>
            </a:r>
            <a:endParaRPr kumimoji="0" lang="en-US" altLang="en-US" sz="2500" b="0" i="0" u="none" strike="noStrike" kern="1200" cap="none" spc="0" normalizeH="0" baseline="0" noProof="0">
              <a:uLnTx/>
              <a:uFillTx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kumimoji="0" lang="zh-CN" altLang="en-US" sz="1600" b="0" i="0" u="none" strike="noStrike" kern="1200" cap="none" spc="0" normalizeH="0" baseline="0" noProof="0">
                <a:uLnTx/>
                <a:uFillTx/>
              </a:rPr>
              <a:t>单击此处编辑母版文本样式</a:t>
            </a:r>
            <a:endParaRPr kumimoji="0" lang="zh-CN" altLang="en-US" sz="1600" b="0" i="0" u="none" strike="noStrike" kern="1200" cap="none" spc="0" normalizeH="0" baseline="0" noProof="0">
              <a:uLnTx/>
              <a:uFillTx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kumimoji="0" lang="zh-CN" altLang="en-US" sz="3200" b="0" i="0" u="none" strike="noStrike" kern="1200" cap="none" spc="0" normalizeH="0" baseline="0" noProof="0">
                <a:uLnTx/>
                <a:uFillTx/>
              </a:rPr>
              <a:t>单击此处编辑母版文本样式</a:t>
            </a:r>
            <a:endParaRPr kumimoji="0" lang="zh-CN" altLang="en-US" sz="3200" b="0" i="0" u="none" strike="noStrike" kern="1200" cap="none" spc="0" normalizeH="0" baseline="0" noProof="0">
              <a:uLnTx/>
              <a:uFillTx/>
            </a:endParaRPr>
          </a:p>
          <a:p>
            <a:pPr lvl="1"/>
            <a:r>
              <a:rPr kumimoji="0" lang="zh-CN" altLang="en-US" sz="2800" b="0" i="0" u="none" strike="noStrike" kern="1200" cap="none" spc="0" normalizeH="0" baseline="0" noProof="0">
                <a:uLnTx/>
                <a:uFillTx/>
              </a:rPr>
              <a:t>第二级</a:t>
            </a:r>
            <a:endParaRPr kumimoji="0" lang="zh-CN" altLang="en-US" sz="2800" b="0" i="0" u="none" strike="noStrike" kern="1200" cap="none" spc="0" normalizeH="0" baseline="0" noProof="0">
              <a:uLnTx/>
              <a:uFillTx/>
            </a:endParaRPr>
          </a:p>
          <a:p>
            <a:pPr lvl="2"/>
            <a:r>
              <a:rPr kumimoji="0" lang="zh-CN" altLang="en-US" sz="2400" b="0" i="0" u="none" strike="noStrike" kern="1200" cap="none" spc="0" normalizeH="0" baseline="0" noProof="0">
                <a:uLnTx/>
                <a:uFillTx/>
              </a:rPr>
              <a:t>第三级</a:t>
            </a:r>
            <a:endParaRPr kumimoji="0" lang="zh-CN" altLang="en-US" sz="2400" b="0" i="0" u="none" strike="noStrike" kern="1200" cap="none" spc="0" normalizeH="0" baseline="0" noProof="0">
              <a:uLnTx/>
              <a:uFillTx/>
            </a:endParaRPr>
          </a:p>
          <a:p>
            <a:pPr lvl="3"/>
            <a:r>
              <a:rPr kumimoji="0" lang="zh-CN" altLang="en-US" sz="2000" b="0" i="0" u="none" strike="noStrike" kern="1200" cap="none" spc="0" normalizeH="0" baseline="0" noProof="0">
                <a:uLnTx/>
                <a:uFillTx/>
              </a:rPr>
              <a:t>第四级</a:t>
            </a:r>
            <a:endParaRPr kumimoji="0" lang="zh-CN" altLang="en-US" sz="2000" b="0" i="0" u="none" strike="noStrike" kern="1200" cap="none" spc="0" normalizeH="0" baseline="0" noProof="0">
              <a:uLnTx/>
              <a:uFillTx/>
            </a:endParaRPr>
          </a:p>
          <a:p>
            <a:pPr lvl="4"/>
            <a:r>
              <a:rPr kumimoji="0" lang="zh-CN" altLang="en-US" sz="2000" b="0" i="0" u="none" strike="noStrike" kern="1200" cap="none" spc="0" normalizeH="0" baseline="0" noProof="0">
                <a:uLnTx/>
                <a:uFillTx/>
              </a:rPr>
              <a:t>第五级</a:t>
            </a:r>
            <a:endParaRPr kumimoji="0" lang="en-US" altLang="en-US" sz="2000" b="0" i="0" u="none" strike="noStrike" kern="1200" cap="none" spc="0" normalizeH="0" baseline="0" noProof="0">
              <a:uLnTx/>
              <a:uFillTx/>
            </a:endParaRPr>
          </a:p>
        </p:txBody>
      </p:sp>
      <p:sp>
        <p:nvSpPr>
          <p:cNvPr id="7170" name="灯片编号占位符 6"/>
          <p:cNvSpPr>
            <a:spLocks noGrp="1"/>
          </p:cNvSpPr>
          <p:nvPr>
            <p:ph type="sldNum" sz="quarter" idx="4"/>
            <p:custDataLst>
              <p:tags r:id="rId3"/>
            </p:custDataLst>
          </p:nvPr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algn="r"/>
            <a:fld id="{9A0DB2DC-4C9A-4742-B13C-FB6460FD3503}" type="slidenum">
              <a:rPr lang="en-US" altLang="zh-CN"/>
            </a:fld>
            <a:endParaRPr lang="en-US" altLang="zh-CN"/>
          </a:p>
        </p:txBody>
      </p:sp>
      <p:sp>
        <p:nvSpPr>
          <p:cNvPr id="7173" name="日期占位符 4"/>
          <p:cNvSpPr>
            <a:spLocks noGrp="1"/>
          </p:cNvSpPr>
          <p:nvPr>
            <p:ph type="dt" sz="half" idx="12"/>
            <p:custDataLst>
              <p:tags r:id="rId4"/>
            </p:custDataLst>
          </p:nvPr>
        </p:nvSpPr>
        <p:spPr>
          <a:xfrm>
            <a:off x="6727825" y="6408738"/>
            <a:ext cx="1919288" cy="365125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endParaRPr lang="en-US" altLang="zh-CN"/>
          </a:p>
        </p:txBody>
      </p:sp>
      <p:sp>
        <p:nvSpPr>
          <p:cNvPr id="7174" name="页脚占位符 5"/>
          <p:cNvSpPr>
            <a:spLocks noGrp="1"/>
          </p:cNvSpPr>
          <p:nvPr>
            <p:ph type="ftr" sz="quarter" idx="3"/>
            <p:custDataLst>
              <p:tags r:id="rId5"/>
            </p:custDataLst>
          </p:nvPr>
        </p:nvSpPr>
        <p:spPr>
          <a:xfrm>
            <a:off x="4379913" y="6408738"/>
            <a:ext cx="2351087" cy="365125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algn="r"/>
            <a:endParaRPr lang="en-US" altLang="zh-CN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showMasterSp="0">
  <p:cSld name="图片与标题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8194" name="任意多边形 10"/>
          <p:cNvSpPr/>
          <p:nvPr>
            <p:custDataLst>
              <p:tags r:id="rId3"/>
            </p:custDataLst>
          </p:nvPr>
        </p:nvSpPr>
        <p:spPr>
          <a:xfrm>
            <a:off x="500063" y="5945188"/>
            <a:ext cx="4940300" cy="920750"/>
          </a:xfrm>
          <a:solidFill>
            <a:srgbClr val="9FCBDC">
              <a:alpha val="39999"/>
            </a:srgbClr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8195" name="任意多边形 15"/>
          <p:cNvSpPr/>
          <p:nvPr>
            <p:custDataLst>
              <p:tags r:id="rId4"/>
            </p:custDataLst>
          </p:nvPr>
        </p:nvSpPr>
        <p:spPr>
          <a:xfrm>
            <a:off x="485775" y="5938838"/>
            <a:ext cx="3690938" cy="933450"/>
          </a:xfrm>
          <a:solidFill>
            <a:srgbClr val="000000">
              <a:alpha val="100000"/>
            </a:srgbClr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grpSp>
        <p:nvGrpSpPr>
          <p:cNvPr id="8196" name="直角三角形 16"/>
          <p:cNvGrpSpPr/>
          <p:nvPr/>
        </p:nvGrpSpPr>
        <p:grpSpPr>
          <a:xfrm>
            <a:off x="-12700" y="5784850"/>
            <a:ext cx="3414713" cy="1092200"/>
            <a:chOff x="-8" y="3644"/>
            <a:chExt cx="2151" cy="688"/>
          </a:xfrm>
        </p:grpSpPr>
        <p:pic>
          <p:nvPicPr>
            <p:cNvPr id="8197" name="直角三角形 16"/>
            <p:cNvPicPr/>
            <p:nvPr>
              <p:custDataLst>
                <p:tags r:id="rId5"/>
              </p:custDataLst>
            </p:nvPr>
          </p:nvPicPr>
          <p:blipFill>
            <a:blip r:embed="rId6"/>
            <a:stretch>
              <a:fillRect/>
            </a:stretch>
          </p:blipFill>
          <p:spPr>
            <a:xfrm>
              <a:off x="-8" y="3644"/>
              <a:ext cx="2151" cy="688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8198" name="矩形 8197"/>
            <p:cNvSpPr/>
            <p:nvPr>
              <p:custDataLst>
                <p:tags r:id="rId7"/>
              </p:custDataLst>
            </p:nvPr>
          </p:nvSpPr>
          <p:spPr>
            <a:xfrm>
              <a:off x="175" y="4045"/>
              <a:ext cx="1071" cy="227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/>
            <a:p>
              <a:pPr marL="0" lvl="0" indent="0" algn="ctr" eaLnBrk="1" hangingPunct="1"/>
              <a:endParaRPr lang="en-US" altLang="zh-CN">
                <a:solidFill>
                  <a:srgbClr val="FFFFFF"/>
                </a:solidFill>
                <a:latin typeface="Lucida Sans Unicode" panose="020B0602030504020204" pitchFamily="34" charset="0"/>
              </a:endParaRPr>
            </a:p>
          </p:txBody>
        </p:sp>
      </p:grpSp>
      <p:cxnSp>
        <p:nvCxnSpPr>
          <p:cNvPr id="8199" name="直接连接符 18"/>
          <p:cNvCxnSpPr/>
          <p:nvPr>
            <p:custDataLst>
              <p:tags r:id="rId8"/>
            </p:custDataLst>
          </p:nvPr>
        </p:nvCxnSpPr>
        <p:spPr>
          <a:xfrm>
            <a:off x="-9525" y="5788025"/>
            <a:ext cx="3405188" cy="1084263"/>
          </a:xfrm>
          <a:prstGeom prst="line">
            <a:avLst/>
          </a:prstGeom>
          <a:ln w="12065">
            <a:noFill/>
          </a:ln>
        </p:spPr>
      </p:cxnSp>
      <p:sp>
        <p:nvSpPr>
          <p:cNvPr id="8200" name="燕尾形 19"/>
          <p:cNvSpPr/>
          <p:nvPr>
            <p:custDataLst>
              <p:tags r:id="rId9"/>
            </p:custDataLst>
          </p:nvPr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1389A6">
                  <a:alpha val="100000"/>
                </a:srgbClr>
              </a:gs>
              <a:gs pos="72000">
                <a:srgbClr val="50B8DA">
                  <a:alpha val="100000"/>
                </a:srgbClr>
              </a:gs>
              <a:gs pos="100000">
                <a:srgbClr val="7FC4DD"/>
              </a:gs>
            </a:gsLst>
            <a:lin ang="16200000"/>
            <a:tileRect/>
          </a:gradFill>
          <a:ln w="3175" cap="rnd" cmpd="sng">
            <a:solidFill>
              <a:srgbClr val="1E768C"/>
            </a:solidFill>
            <a:prstDash val="solid"/>
            <a:miter/>
            <a:headEnd type="none" w="med" len="med"/>
            <a:tailEnd type="none" w="med" len="med"/>
          </a:ln>
          <a:effectLst>
            <a:outerShdw dist="25400" dir="5400000" rotWithShape="0">
              <a:srgbClr val="000000">
                <a:alpha val="45999"/>
              </a:srgbClr>
            </a:outerShdw>
          </a:effectLst>
        </p:spPr>
        <p:txBody>
          <a:bodyPr anchor="ctr"/>
          <a:p>
            <a:pPr marL="0" lvl="0" indent="0" eaLnBrk="1" hangingPunct="1"/>
            <a:endParaRPr lang="en-US" altLang="zh-CN">
              <a:solidFill>
                <a:srgbClr val="FFFFFF"/>
              </a:solidFill>
              <a:latin typeface="Lucida Sans Unicode" panose="020B0602030504020204" pitchFamily="34" charset="0"/>
            </a:endParaRPr>
          </a:p>
        </p:txBody>
      </p:sp>
      <p:sp>
        <p:nvSpPr>
          <p:cNvPr id="8201" name="燕尾形 20"/>
          <p:cNvSpPr/>
          <p:nvPr>
            <p:custDataLst>
              <p:tags r:id="rId10"/>
            </p:custDataLst>
          </p:nvPr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1389A6">
                  <a:alpha val="100000"/>
                </a:srgbClr>
              </a:gs>
              <a:gs pos="72000">
                <a:srgbClr val="50B8DA">
                  <a:alpha val="100000"/>
                </a:srgbClr>
              </a:gs>
              <a:gs pos="100000">
                <a:srgbClr val="7FC4DD"/>
              </a:gs>
            </a:gsLst>
            <a:lin ang="16200000"/>
            <a:tileRect/>
          </a:gradFill>
          <a:ln w="3175" cap="rnd" cmpd="sng">
            <a:solidFill>
              <a:srgbClr val="1E768C"/>
            </a:solidFill>
            <a:prstDash val="solid"/>
            <a:miter/>
            <a:headEnd type="none" w="med" len="med"/>
            <a:tailEnd type="none" w="med" len="med"/>
          </a:ln>
          <a:effectLst>
            <a:outerShdw dist="25400" dir="5400000" rotWithShape="0">
              <a:srgbClr val="000000">
                <a:alpha val="45999"/>
              </a:srgbClr>
            </a:outerShdw>
          </a:effectLst>
        </p:spPr>
        <p:txBody>
          <a:bodyPr anchor="ctr"/>
          <a:p>
            <a:pPr marL="0" lvl="0" indent="0" eaLnBrk="1" hangingPunct="1"/>
            <a:endParaRPr lang="en-US" altLang="zh-CN">
              <a:solidFill>
                <a:srgbClr val="FFFFFF"/>
              </a:solidFill>
              <a:latin typeface="Lucida Sans Unicode" panose="020B0602030504020204" pitchFamily="34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415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kumimoji="0" lang="zh-CN" altLang="en-US" sz="1400" b="0" i="0" u="none" strike="noStrike" kern="1200" cap="none" spc="0" normalizeH="0" baseline="0" noProof="0">
                <a:uLnTx/>
                <a:uFillTx/>
              </a:rPr>
              <a:t>单击此处编辑母版文本样式</a:t>
            </a:r>
            <a:endParaRPr kumimoji="0" lang="zh-CN" altLang="en-US" sz="1400" b="0" i="0" u="none" strike="noStrike" kern="1200" cap="none" spc="0" normalizeH="0" baseline="0" noProof="0">
              <a:uLnTx/>
              <a:uFillTx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 vert="horz" wrap="square" lIns="91440" tIns="45720" rIns="91440" bIns="45720" numCol="1" anchor="t" anchorCtr="0" compatLnSpc="1">
            <a:normAutofit/>
          </a:bodyPr>
          <a:lstStyle>
            <a:lvl1pPr marL="0" indent="0">
              <a:buNone/>
              <a:defRPr sz="32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anose="05040102010807070707"/>
              <a:buNone/>
              <a:defRPr/>
            </a:pPr>
            <a:r>
              <a:rPr kumimoji="0" lang="zh-CN" altLang="en-US" sz="3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</a:rPr>
              <a:t>单击图标添加图片</a:t>
            </a:r>
            <a:endParaRPr kumimoji="0" lang="en-US" alt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zh-CN" altLang="en-US" sz="3000" b="0" i="0" u="none" strike="noStrike" kern="1200" cap="none" spc="0" normalizeH="0" baseline="0" noProof="0">
                <a:uLnTx/>
                <a:uFillTx/>
              </a:rPr>
              <a:t>单击此处编辑母版标题样式</a:t>
            </a:r>
            <a:endParaRPr kumimoji="0" lang="en-US" altLang="en-US" sz="3000" b="0" i="0" u="none" strike="noStrike" kern="1200" cap="none" spc="0" normalizeH="0" baseline="0" noProof="0">
              <a:uLnTx/>
              <a:uFillTx/>
            </a:endParaRPr>
          </a:p>
        </p:txBody>
      </p:sp>
      <p:sp>
        <p:nvSpPr>
          <p:cNvPr id="8202" name="灯片编号占位符 6"/>
          <p:cNvSpPr>
            <a:spLocks noGrp="1"/>
          </p:cNvSpPr>
          <p:nvPr>
            <p:ph type="sldNum" sz="quarter" idx="4"/>
            <p:custDataLst>
              <p:tags r:id="rId11"/>
            </p:custDataLst>
          </p:nvPr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algn="r"/>
            <a:fld id="{9A0DB2DC-4C9A-4742-B13C-FB6460FD3503}" type="slidenum">
              <a:rPr lang="en-US" altLang="zh-CN"/>
            </a:fld>
            <a:endParaRPr lang="en-US" altLang="zh-CN"/>
          </a:p>
        </p:txBody>
      </p:sp>
      <p:sp>
        <p:nvSpPr>
          <p:cNvPr id="8205" name="日期占位符 4"/>
          <p:cNvSpPr>
            <a:spLocks noGrp="1"/>
          </p:cNvSpPr>
          <p:nvPr>
            <p:ph type="dt" sz="half" idx="12"/>
            <p:custDataLst>
              <p:tags r:id="rId12"/>
            </p:custDataLst>
          </p:nvPr>
        </p:nvSpPr>
        <p:spPr>
          <a:xfrm>
            <a:off x="6727825" y="6408738"/>
            <a:ext cx="1919288" cy="365125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endParaRPr lang="en-US" altLang="zh-CN"/>
          </a:p>
        </p:txBody>
      </p:sp>
      <p:sp>
        <p:nvSpPr>
          <p:cNvPr id="8206" name="页脚占位符 5"/>
          <p:cNvSpPr>
            <a:spLocks noGrp="1"/>
          </p:cNvSpPr>
          <p:nvPr>
            <p:ph type="ftr" sz="quarter" idx="3"/>
            <p:custDataLst>
              <p:tags r:id="rId13"/>
            </p:custDataLst>
          </p:nvPr>
        </p:nvSpPr>
        <p:spPr>
          <a:xfrm>
            <a:off x="4379913" y="6408738"/>
            <a:ext cx="2351087" cy="365125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algn="r"/>
            <a:endParaRPr lang="en-US" altLang="zh-CN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任意多边形 12"/>
          <p:cNvSpPr/>
          <p:nvPr/>
        </p:nvSpPr>
        <p:spPr>
          <a:xfrm>
            <a:off x="500063" y="5945188"/>
            <a:ext cx="4940300" cy="920750"/>
          </a:xfrm>
          <a:solidFill>
            <a:srgbClr val="9FCBDC">
              <a:alpha val="39999"/>
            </a:srgbClr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1027" name="任意多边形 11"/>
          <p:cNvSpPr/>
          <p:nvPr/>
        </p:nvSpPr>
        <p:spPr>
          <a:xfrm>
            <a:off x="485775" y="5938838"/>
            <a:ext cx="3690938" cy="933450"/>
          </a:xfrm>
          <a:solidFill>
            <a:srgbClr val="000000">
              <a:alpha val="100000"/>
            </a:srgbClr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cxnSp>
        <p:nvCxnSpPr>
          <p:cNvPr id="1031" name="直接连接符 14"/>
          <p:cNvCxnSpPr/>
          <p:nvPr/>
        </p:nvCxnSpPr>
        <p:spPr>
          <a:xfrm>
            <a:off x="-9525" y="5788025"/>
            <a:ext cx="3405188" cy="1084263"/>
          </a:xfrm>
          <a:prstGeom prst="line">
            <a:avLst/>
          </a:prstGeom>
          <a:ln w="12065">
            <a:noFill/>
          </a:ln>
        </p:spPr>
      </p:cxnSp>
      <p:sp>
        <p:nvSpPr>
          <p:cNvPr id="1032" name="标题占位符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33" name="文本占位符 29"/>
          <p:cNvSpPr>
            <a:spLocks noGrp="1"/>
          </p:cNvSpPr>
          <p:nvPr>
            <p:ph type="body" idx="1"/>
          </p:nvPr>
        </p:nvSpPr>
        <p:spPr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34" name="日期占位符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>
              <a:defRPr sz="1000"/>
            </a:lvl1pPr>
          </a:lstStyle>
          <a:p>
            <a:pPr lvl="0" eaLnBrk="1" hangingPunct="1"/>
            <a:endParaRPr lang="en-US" altLang="zh-CN"/>
          </a:p>
        </p:txBody>
      </p:sp>
      <p:sp>
        <p:nvSpPr>
          <p:cNvPr id="1035" name="页脚占位符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 algn="r">
              <a:defRPr sz="1000"/>
            </a:lvl1pPr>
          </a:lstStyle>
          <a:p>
            <a:pPr lvl="0" eaLnBrk="1" hangingPunct="1"/>
            <a:endParaRPr lang="en-US" altLang="zh-CN"/>
          </a:p>
        </p:txBody>
      </p:sp>
      <p:sp>
        <p:nvSpPr>
          <p:cNvPr id="1036" name="灯片编号占位符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 algn="r">
              <a:defRPr sz="1000"/>
            </a:lvl1pPr>
          </a:lstStyle>
          <a:p>
            <a:pPr lvl="0" eaLnBrk="1" hangingPunct="1"/>
            <a:fld id="{9A0DB2DC-4C9A-4742-B13C-FB6460FD3503}" type="slidenum">
              <a:rPr lang="en-US" altLang="zh-CN"/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4100" b="1" i="0" u="none" kern="1200" baseline="0">
          <a:solidFill>
            <a:schemeClr val="tx2"/>
          </a:solidFill>
          <a:effectLst/>
          <a:latin typeface="Lucida Sans Unicode" panose="020B0602030504020204" pitchFamily="34" charset="0"/>
          <a:ea typeface="黑体" panose="02010609060101010101" pitchFamily="49" charset="-122"/>
          <a:cs typeface="+mj-cs"/>
        </a:defRPr>
      </a:lvl1pPr>
    </p:titleStyle>
    <p:bodyStyle>
      <a:lvl1pPr marL="365125" indent="-255905" algn="l" defTabSz="914400" rtl="0" eaLnBrk="0" fontAlgn="base" hangingPunct="0">
        <a:lnSpc>
          <a:spcPct val="100000"/>
        </a:lnSpc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anose="05040102010807070707"/>
        <a:buChar char=""/>
        <a:defRPr kumimoji="0" sz="27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21030" indent="-228600" algn="l" defTabSz="914400" rtl="0" eaLnBrk="0" fontAlgn="base" hangingPunct="0">
        <a:lnSpc>
          <a:spcPct val="100000"/>
        </a:lnSpc>
        <a:spcBef>
          <a:spcPts val="325"/>
        </a:spcBef>
        <a:spcAft>
          <a:spcPct val="0"/>
        </a:spcAft>
        <a:buClr>
          <a:schemeClr val="accent1"/>
        </a:buClr>
        <a:buSzTx/>
        <a:buFont typeface="Verdana" panose="020B0604030504040204" pitchFamily="34" charset="0"/>
        <a:buChar char="◦"/>
        <a:defRPr kumimoji="0" sz="23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859155" indent="-228600" algn="l" defTabSz="914400" rtl="0" eaLnBrk="0" fontAlgn="base" hangingPunct="0">
        <a:lnSpc>
          <a:spcPct val="100000"/>
        </a:lnSpc>
        <a:spcBef>
          <a:spcPts val="350"/>
        </a:spcBef>
        <a:spcAft>
          <a:spcPct val="0"/>
        </a:spcAft>
        <a:buClr>
          <a:schemeClr val="accent2"/>
        </a:buClr>
        <a:buSzTx/>
        <a:buFont typeface="Wingdings 2" panose="05020102010507070707"/>
        <a:buChar char=""/>
        <a:defRPr kumimoji="0" sz="2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143000" indent="-228600" algn="l" defTabSz="914400" rtl="0" eaLnBrk="0" fontAlgn="base" hangingPunct="0">
        <a:lnSpc>
          <a:spcPct val="100000"/>
        </a:lnSpc>
        <a:spcBef>
          <a:spcPts val="350"/>
        </a:spcBef>
        <a:spcAft>
          <a:spcPct val="0"/>
        </a:spcAft>
        <a:buClr>
          <a:schemeClr val="accent2"/>
        </a:buClr>
        <a:buSzTx/>
        <a:buFont typeface="Wingdings 2" panose="05020102010507070707"/>
        <a:buChar char=""/>
        <a:defRPr kumimoji="0" sz="19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371600" indent="-228600" algn="l" defTabSz="914400" rtl="0" eaLnBrk="0" fontAlgn="base" hangingPunct="0">
        <a:lnSpc>
          <a:spcPct val="100000"/>
        </a:lnSpc>
        <a:spcBef>
          <a:spcPts val="350"/>
        </a:spcBef>
        <a:spcAft>
          <a:spcPct val="0"/>
        </a:spcAft>
        <a:buClr>
          <a:schemeClr val="accent2"/>
        </a:buClr>
        <a:buSzTx/>
        <a:buFont typeface="Wingdings 2" panose="05020102010507070707"/>
        <a:buChar char=""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tags" Target="../tags/tag43.xml"/><Relationship Id="rId8" Type="http://schemas.openxmlformats.org/officeDocument/2006/relationships/tags" Target="../tags/tag42.xml"/><Relationship Id="rId7" Type="http://schemas.openxmlformats.org/officeDocument/2006/relationships/tags" Target="../tags/tag41.xml"/><Relationship Id="rId6" Type="http://schemas.openxmlformats.org/officeDocument/2006/relationships/image" Target="../media/image6.GIF"/><Relationship Id="rId5" Type="http://schemas.openxmlformats.org/officeDocument/2006/relationships/tags" Target="../tags/tag40.xml"/><Relationship Id="rId4" Type="http://schemas.openxmlformats.org/officeDocument/2006/relationships/image" Target="../media/image5.wmf"/><Relationship Id="rId3" Type="http://schemas.openxmlformats.org/officeDocument/2006/relationships/tags" Target="../tags/tag39.xml"/><Relationship Id="rId2" Type="http://schemas.openxmlformats.org/officeDocument/2006/relationships/slide" Target="slide15.xml"/><Relationship Id="rId19" Type="http://schemas.openxmlformats.org/officeDocument/2006/relationships/slideLayout" Target="../slideLayouts/slideLayout1.xml"/><Relationship Id="rId18" Type="http://schemas.openxmlformats.org/officeDocument/2006/relationships/tags" Target="../tags/tag52.xml"/><Relationship Id="rId17" Type="http://schemas.openxmlformats.org/officeDocument/2006/relationships/tags" Target="../tags/tag51.xml"/><Relationship Id="rId16" Type="http://schemas.openxmlformats.org/officeDocument/2006/relationships/tags" Target="../tags/tag50.xml"/><Relationship Id="rId15" Type="http://schemas.openxmlformats.org/officeDocument/2006/relationships/tags" Target="../tags/tag49.xml"/><Relationship Id="rId14" Type="http://schemas.openxmlformats.org/officeDocument/2006/relationships/tags" Target="../tags/tag48.xml"/><Relationship Id="rId13" Type="http://schemas.openxmlformats.org/officeDocument/2006/relationships/tags" Target="../tags/tag47.xml"/><Relationship Id="rId12" Type="http://schemas.openxmlformats.org/officeDocument/2006/relationships/tags" Target="../tags/tag46.xml"/><Relationship Id="rId11" Type="http://schemas.openxmlformats.org/officeDocument/2006/relationships/tags" Target="../tags/tag45.xml"/><Relationship Id="rId10" Type="http://schemas.openxmlformats.org/officeDocument/2006/relationships/tags" Target="../tags/tag44.xml"/><Relationship Id="rId1" Type="http://schemas.openxmlformats.org/officeDocument/2006/relationships/tags" Target="../tags/tag38.xml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tags" Target="../tags/tag120.xml"/><Relationship Id="rId8" Type="http://schemas.openxmlformats.org/officeDocument/2006/relationships/tags" Target="../tags/tag119.xml"/><Relationship Id="rId7" Type="http://schemas.openxmlformats.org/officeDocument/2006/relationships/tags" Target="../tags/tag118.xml"/><Relationship Id="rId6" Type="http://schemas.openxmlformats.org/officeDocument/2006/relationships/tags" Target="../tags/tag117.xml"/><Relationship Id="rId5" Type="http://schemas.openxmlformats.org/officeDocument/2006/relationships/tags" Target="../tags/tag116.xml"/><Relationship Id="rId4" Type="http://schemas.openxmlformats.org/officeDocument/2006/relationships/tags" Target="../tags/tag115.xml"/><Relationship Id="rId3" Type="http://schemas.openxmlformats.org/officeDocument/2006/relationships/tags" Target="../tags/tag114.xml"/><Relationship Id="rId2" Type="http://schemas.openxmlformats.org/officeDocument/2006/relationships/tags" Target="../tags/tag113.xml"/><Relationship Id="rId10" Type="http://schemas.openxmlformats.org/officeDocument/2006/relationships/slideLayout" Target="../slideLayouts/slideLayout7.xml"/><Relationship Id="rId1" Type="http://schemas.openxmlformats.org/officeDocument/2006/relationships/tags" Target="../tags/tag112.xml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9.GIF"/><Relationship Id="rId2" Type="http://schemas.openxmlformats.org/officeDocument/2006/relationships/tags" Target="../tags/tag122.xml"/><Relationship Id="rId1" Type="http://schemas.openxmlformats.org/officeDocument/2006/relationships/tags" Target="../tags/tag121.xml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tags" Target="../tags/tag131.xml"/><Relationship Id="rId8" Type="http://schemas.openxmlformats.org/officeDocument/2006/relationships/tags" Target="../tags/tag130.xml"/><Relationship Id="rId7" Type="http://schemas.openxmlformats.org/officeDocument/2006/relationships/tags" Target="../tags/tag129.xml"/><Relationship Id="rId6" Type="http://schemas.openxmlformats.org/officeDocument/2006/relationships/tags" Target="../tags/tag128.xml"/><Relationship Id="rId5" Type="http://schemas.openxmlformats.org/officeDocument/2006/relationships/tags" Target="../tags/tag127.xml"/><Relationship Id="rId4" Type="http://schemas.openxmlformats.org/officeDocument/2006/relationships/tags" Target="../tags/tag126.xml"/><Relationship Id="rId3" Type="http://schemas.openxmlformats.org/officeDocument/2006/relationships/tags" Target="../tags/tag125.xml"/><Relationship Id="rId21" Type="http://schemas.openxmlformats.org/officeDocument/2006/relationships/slideLayout" Target="../slideLayouts/slideLayout7.xml"/><Relationship Id="rId20" Type="http://schemas.openxmlformats.org/officeDocument/2006/relationships/tags" Target="../tags/tag142.xml"/><Relationship Id="rId2" Type="http://schemas.openxmlformats.org/officeDocument/2006/relationships/tags" Target="../tags/tag124.xml"/><Relationship Id="rId19" Type="http://schemas.openxmlformats.org/officeDocument/2006/relationships/tags" Target="../tags/tag141.xml"/><Relationship Id="rId18" Type="http://schemas.openxmlformats.org/officeDocument/2006/relationships/tags" Target="../tags/tag140.xml"/><Relationship Id="rId17" Type="http://schemas.openxmlformats.org/officeDocument/2006/relationships/tags" Target="../tags/tag139.xml"/><Relationship Id="rId16" Type="http://schemas.openxmlformats.org/officeDocument/2006/relationships/tags" Target="../tags/tag138.xml"/><Relationship Id="rId15" Type="http://schemas.openxmlformats.org/officeDocument/2006/relationships/tags" Target="../tags/tag137.xml"/><Relationship Id="rId14" Type="http://schemas.openxmlformats.org/officeDocument/2006/relationships/tags" Target="../tags/tag136.xml"/><Relationship Id="rId13" Type="http://schemas.openxmlformats.org/officeDocument/2006/relationships/tags" Target="../tags/tag135.xml"/><Relationship Id="rId12" Type="http://schemas.openxmlformats.org/officeDocument/2006/relationships/tags" Target="../tags/tag134.xml"/><Relationship Id="rId11" Type="http://schemas.openxmlformats.org/officeDocument/2006/relationships/tags" Target="../tags/tag133.xml"/><Relationship Id="rId10" Type="http://schemas.openxmlformats.org/officeDocument/2006/relationships/tags" Target="../tags/tag132.xml"/><Relationship Id="rId1" Type="http://schemas.openxmlformats.org/officeDocument/2006/relationships/tags" Target="../tags/tag123.xml"/></Relationships>
</file>

<file path=ppt/slides/_rels/slide13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tags" Target="../tags/tag147.xml"/><Relationship Id="rId4" Type="http://schemas.openxmlformats.org/officeDocument/2006/relationships/tags" Target="../tags/tag146.xml"/><Relationship Id="rId3" Type="http://schemas.openxmlformats.org/officeDocument/2006/relationships/tags" Target="../tags/tag145.xml"/><Relationship Id="rId2" Type="http://schemas.openxmlformats.org/officeDocument/2006/relationships/tags" Target="../tags/tag144.xml"/><Relationship Id="rId1" Type="http://schemas.openxmlformats.org/officeDocument/2006/relationships/tags" Target="../tags/tag143.xml"/></Relationships>
</file>

<file path=ppt/slides/_rels/slide14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7.xml"/><Relationship Id="rId6" Type="http://schemas.openxmlformats.org/officeDocument/2006/relationships/tags" Target="../tags/tag153.xml"/><Relationship Id="rId5" Type="http://schemas.openxmlformats.org/officeDocument/2006/relationships/tags" Target="../tags/tag152.xml"/><Relationship Id="rId4" Type="http://schemas.openxmlformats.org/officeDocument/2006/relationships/tags" Target="../tags/tag151.xml"/><Relationship Id="rId3" Type="http://schemas.openxmlformats.org/officeDocument/2006/relationships/tags" Target="../tags/tag150.xml"/><Relationship Id="rId2" Type="http://schemas.openxmlformats.org/officeDocument/2006/relationships/tags" Target="../tags/tag149.xml"/><Relationship Id="rId1" Type="http://schemas.openxmlformats.org/officeDocument/2006/relationships/tags" Target="../tags/tag148.xml"/></Relationships>
</file>

<file path=ppt/slides/_rels/slide15.xml.rels><?xml version="1.0" encoding="UTF-8" standalone="yes"?>
<Relationships xmlns="http://schemas.openxmlformats.org/package/2006/relationships"><Relationship Id="rId9" Type="http://schemas.openxmlformats.org/officeDocument/2006/relationships/tags" Target="../tags/tag162.xml"/><Relationship Id="rId8" Type="http://schemas.openxmlformats.org/officeDocument/2006/relationships/tags" Target="../tags/tag161.xml"/><Relationship Id="rId7" Type="http://schemas.openxmlformats.org/officeDocument/2006/relationships/tags" Target="../tags/tag160.xml"/><Relationship Id="rId6" Type="http://schemas.openxmlformats.org/officeDocument/2006/relationships/tags" Target="../tags/tag159.xml"/><Relationship Id="rId5" Type="http://schemas.openxmlformats.org/officeDocument/2006/relationships/tags" Target="../tags/tag158.xml"/><Relationship Id="rId4" Type="http://schemas.openxmlformats.org/officeDocument/2006/relationships/tags" Target="../tags/tag157.xml"/><Relationship Id="rId3" Type="http://schemas.openxmlformats.org/officeDocument/2006/relationships/tags" Target="../tags/tag156.xml"/><Relationship Id="rId21" Type="http://schemas.openxmlformats.org/officeDocument/2006/relationships/slideLayout" Target="../slideLayouts/slideLayout2.xml"/><Relationship Id="rId20" Type="http://schemas.openxmlformats.org/officeDocument/2006/relationships/tags" Target="../tags/tag173.xml"/><Relationship Id="rId2" Type="http://schemas.openxmlformats.org/officeDocument/2006/relationships/tags" Target="../tags/tag155.xml"/><Relationship Id="rId19" Type="http://schemas.openxmlformats.org/officeDocument/2006/relationships/tags" Target="../tags/tag172.xml"/><Relationship Id="rId18" Type="http://schemas.openxmlformats.org/officeDocument/2006/relationships/tags" Target="../tags/tag171.xml"/><Relationship Id="rId17" Type="http://schemas.openxmlformats.org/officeDocument/2006/relationships/tags" Target="../tags/tag170.xml"/><Relationship Id="rId16" Type="http://schemas.openxmlformats.org/officeDocument/2006/relationships/tags" Target="../tags/tag169.xml"/><Relationship Id="rId15" Type="http://schemas.openxmlformats.org/officeDocument/2006/relationships/tags" Target="../tags/tag168.xml"/><Relationship Id="rId14" Type="http://schemas.openxmlformats.org/officeDocument/2006/relationships/tags" Target="../tags/tag167.xml"/><Relationship Id="rId13" Type="http://schemas.openxmlformats.org/officeDocument/2006/relationships/tags" Target="../tags/tag166.xml"/><Relationship Id="rId12" Type="http://schemas.openxmlformats.org/officeDocument/2006/relationships/tags" Target="../tags/tag165.xml"/><Relationship Id="rId11" Type="http://schemas.openxmlformats.org/officeDocument/2006/relationships/tags" Target="../tags/tag164.xml"/><Relationship Id="rId10" Type="http://schemas.openxmlformats.org/officeDocument/2006/relationships/tags" Target="../tags/tag163.xml"/><Relationship Id="rId1" Type="http://schemas.openxmlformats.org/officeDocument/2006/relationships/tags" Target="../tags/tag154.xml"/></Relationships>
</file>

<file path=ppt/slides/_rels/slide16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7.xml"/><Relationship Id="rId6" Type="http://schemas.openxmlformats.org/officeDocument/2006/relationships/tags" Target="../tags/tag179.xml"/><Relationship Id="rId5" Type="http://schemas.openxmlformats.org/officeDocument/2006/relationships/tags" Target="../tags/tag178.xml"/><Relationship Id="rId4" Type="http://schemas.openxmlformats.org/officeDocument/2006/relationships/tags" Target="../tags/tag177.xml"/><Relationship Id="rId3" Type="http://schemas.openxmlformats.org/officeDocument/2006/relationships/tags" Target="../tags/tag176.xml"/><Relationship Id="rId2" Type="http://schemas.openxmlformats.org/officeDocument/2006/relationships/tags" Target="../tags/tag175.xml"/><Relationship Id="rId1" Type="http://schemas.openxmlformats.org/officeDocument/2006/relationships/tags" Target="../tags/tag174.xml"/></Relationships>
</file>

<file path=ppt/slides/_rels/slide17.xml.rels><?xml version="1.0" encoding="UTF-8" standalone="yes"?>
<Relationships xmlns="http://schemas.openxmlformats.org/package/2006/relationships"><Relationship Id="rId9" Type="http://schemas.openxmlformats.org/officeDocument/2006/relationships/tags" Target="../tags/tag188.xml"/><Relationship Id="rId8" Type="http://schemas.openxmlformats.org/officeDocument/2006/relationships/tags" Target="../tags/tag187.xml"/><Relationship Id="rId7" Type="http://schemas.openxmlformats.org/officeDocument/2006/relationships/tags" Target="../tags/tag186.xml"/><Relationship Id="rId6" Type="http://schemas.openxmlformats.org/officeDocument/2006/relationships/tags" Target="../tags/tag185.xml"/><Relationship Id="rId5" Type="http://schemas.openxmlformats.org/officeDocument/2006/relationships/tags" Target="../tags/tag184.xml"/><Relationship Id="rId4" Type="http://schemas.openxmlformats.org/officeDocument/2006/relationships/tags" Target="../tags/tag183.xml"/><Relationship Id="rId3" Type="http://schemas.openxmlformats.org/officeDocument/2006/relationships/tags" Target="../tags/tag182.xml"/><Relationship Id="rId2" Type="http://schemas.openxmlformats.org/officeDocument/2006/relationships/tags" Target="../tags/tag181.xml"/><Relationship Id="rId15" Type="http://schemas.openxmlformats.org/officeDocument/2006/relationships/slideLayout" Target="../slideLayouts/slideLayout7.xml"/><Relationship Id="rId14" Type="http://schemas.openxmlformats.org/officeDocument/2006/relationships/tags" Target="../tags/tag193.xml"/><Relationship Id="rId13" Type="http://schemas.openxmlformats.org/officeDocument/2006/relationships/tags" Target="../tags/tag192.xml"/><Relationship Id="rId12" Type="http://schemas.openxmlformats.org/officeDocument/2006/relationships/tags" Target="../tags/tag191.xml"/><Relationship Id="rId11" Type="http://schemas.openxmlformats.org/officeDocument/2006/relationships/tags" Target="../tags/tag190.xml"/><Relationship Id="rId10" Type="http://schemas.openxmlformats.org/officeDocument/2006/relationships/tags" Target="../tags/tag189.xml"/><Relationship Id="rId1" Type="http://schemas.openxmlformats.org/officeDocument/2006/relationships/tags" Target="../tags/tag180.xml"/></Relationships>
</file>

<file path=ppt/slides/_rels/slide18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.xml"/><Relationship Id="rId6" Type="http://schemas.openxmlformats.org/officeDocument/2006/relationships/tags" Target="../tags/tag199.xml"/><Relationship Id="rId5" Type="http://schemas.openxmlformats.org/officeDocument/2006/relationships/tags" Target="../tags/tag198.xml"/><Relationship Id="rId4" Type="http://schemas.openxmlformats.org/officeDocument/2006/relationships/tags" Target="../tags/tag197.xml"/><Relationship Id="rId3" Type="http://schemas.openxmlformats.org/officeDocument/2006/relationships/tags" Target="../tags/tag196.xml"/><Relationship Id="rId2" Type="http://schemas.openxmlformats.org/officeDocument/2006/relationships/tags" Target="../tags/tag195.xml"/><Relationship Id="rId1" Type="http://schemas.openxmlformats.org/officeDocument/2006/relationships/tags" Target="../tags/tag194.xml"/></Relationships>
</file>

<file path=ppt/slides/_rels/slide19.xml.rels><?xml version="1.0" encoding="UTF-8" standalone="yes"?>
<Relationships xmlns="http://schemas.openxmlformats.org/package/2006/relationships"><Relationship Id="rId9" Type="http://schemas.openxmlformats.org/officeDocument/2006/relationships/tags" Target="../tags/tag208.xml"/><Relationship Id="rId8" Type="http://schemas.openxmlformats.org/officeDocument/2006/relationships/tags" Target="../tags/tag207.xml"/><Relationship Id="rId7" Type="http://schemas.openxmlformats.org/officeDocument/2006/relationships/tags" Target="../tags/tag206.xml"/><Relationship Id="rId6" Type="http://schemas.openxmlformats.org/officeDocument/2006/relationships/tags" Target="../tags/tag205.xml"/><Relationship Id="rId5" Type="http://schemas.openxmlformats.org/officeDocument/2006/relationships/tags" Target="../tags/tag204.xml"/><Relationship Id="rId44" Type="http://schemas.openxmlformats.org/officeDocument/2006/relationships/slideLayout" Target="../slideLayouts/slideLayout7.xml"/><Relationship Id="rId43" Type="http://schemas.openxmlformats.org/officeDocument/2006/relationships/tags" Target="../tags/tag241.xml"/><Relationship Id="rId42" Type="http://schemas.openxmlformats.org/officeDocument/2006/relationships/image" Target="../media/image8.png"/><Relationship Id="rId41" Type="http://schemas.openxmlformats.org/officeDocument/2006/relationships/tags" Target="../tags/tag240.xml"/><Relationship Id="rId40" Type="http://schemas.openxmlformats.org/officeDocument/2006/relationships/tags" Target="../tags/tag239.xml"/><Relationship Id="rId4" Type="http://schemas.openxmlformats.org/officeDocument/2006/relationships/tags" Target="../tags/tag203.xml"/><Relationship Id="rId39" Type="http://schemas.openxmlformats.org/officeDocument/2006/relationships/tags" Target="../tags/tag238.xml"/><Relationship Id="rId38" Type="http://schemas.openxmlformats.org/officeDocument/2006/relationships/tags" Target="../tags/tag237.xml"/><Relationship Id="rId37" Type="http://schemas.openxmlformats.org/officeDocument/2006/relationships/tags" Target="../tags/tag236.xml"/><Relationship Id="rId36" Type="http://schemas.openxmlformats.org/officeDocument/2006/relationships/tags" Target="../tags/tag235.xml"/><Relationship Id="rId35" Type="http://schemas.openxmlformats.org/officeDocument/2006/relationships/tags" Target="../tags/tag234.xml"/><Relationship Id="rId34" Type="http://schemas.openxmlformats.org/officeDocument/2006/relationships/tags" Target="../tags/tag233.xml"/><Relationship Id="rId33" Type="http://schemas.openxmlformats.org/officeDocument/2006/relationships/tags" Target="../tags/tag232.xml"/><Relationship Id="rId32" Type="http://schemas.openxmlformats.org/officeDocument/2006/relationships/tags" Target="../tags/tag231.xml"/><Relationship Id="rId31" Type="http://schemas.openxmlformats.org/officeDocument/2006/relationships/tags" Target="../tags/tag230.xml"/><Relationship Id="rId30" Type="http://schemas.openxmlformats.org/officeDocument/2006/relationships/tags" Target="../tags/tag229.xml"/><Relationship Id="rId3" Type="http://schemas.openxmlformats.org/officeDocument/2006/relationships/tags" Target="../tags/tag202.xml"/><Relationship Id="rId29" Type="http://schemas.openxmlformats.org/officeDocument/2006/relationships/tags" Target="../tags/tag228.xml"/><Relationship Id="rId28" Type="http://schemas.openxmlformats.org/officeDocument/2006/relationships/tags" Target="../tags/tag227.xml"/><Relationship Id="rId27" Type="http://schemas.openxmlformats.org/officeDocument/2006/relationships/tags" Target="../tags/tag226.xml"/><Relationship Id="rId26" Type="http://schemas.openxmlformats.org/officeDocument/2006/relationships/tags" Target="../tags/tag225.xml"/><Relationship Id="rId25" Type="http://schemas.openxmlformats.org/officeDocument/2006/relationships/tags" Target="../tags/tag224.xml"/><Relationship Id="rId24" Type="http://schemas.openxmlformats.org/officeDocument/2006/relationships/tags" Target="../tags/tag223.xml"/><Relationship Id="rId23" Type="http://schemas.openxmlformats.org/officeDocument/2006/relationships/tags" Target="../tags/tag222.xml"/><Relationship Id="rId22" Type="http://schemas.openxmlformats.org/officeDocument/2006/relationships/tags" Target="../tags/tag221.xml"/><Relationship Id="rId21" Type="http://schemas.openxmlformats.org/officeDocument/2006/relationships/tags" Target="../tags/tag220.xml"/><Relationship Id="rId20" Type="http://schemas.openxmlformats.org/officeDocument/2006/relationships/tags" Target="../tags/tag219.xml"/><Relationship Id="rId2" Type="http://schemas.openxmlformats.org/officeDocument/2006/relationships/tags" Target="../tags/tag201.xml"/><Relationship Id="rId19" Type="http://schemas.openxmlformats.org/officeDocument/2006/relationships/tags" Target="../tags/tag218.xml"/><Relationship Id="rId18" Type="http://schemas.openxmlformats.org/officeDocument/2006/relationships/tags" Target="../tags/tag217.xml"/><Relationship Id="rId17" Type="http://schemas.openxmlformats.org/officeDocument/2006/relationships/tags" Target="../tags/tag216.xml"/><Relationship Id="rId16" Type="http://schemas.openxmlformats.org/officeDocument/2006/relationships/tags" Target="../tags/tag215.xml"/><Relationship Id="rId15" Type="http://schemas.openxmlformats.org/officeDocument/2006/relationships/tags" Target="../tags/tag214.xml"/><Relationship Id="rId14" Type="http://schemas.openxmlformats.org/officeDocument/2006/relationships/tags" Target="../tags/tag213.xml"/><Relationship Id="rId13" Type="http://schemas.openxmlformats.org/officeDocument/2006/relationships/tags" Target="../tags/tag212.xml"/><Relationship Id="rId12" Type="http://schemas.openxmlformats.org/officeDocument/2006/relationships/tags" Target="../tags/tag211.xml"/><Relationship Id="rId11" Type="http://schemas.openxmlformats.org/officeDocument/2006/relationships/tags" Target="../tags/tag210.xml"/><Relationship Id="rId10" Type="http://schemas.openxmlformats.org/officeDocument/2006/relationships/tags" Target="../tags/tag209.xml"/><Relationship Id="rId1" Type="http://schemas.openxmlformats.org/officeDocument/2006/relationships/tags" Target="../tags/tag20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4.xml"/><Relationship Id="rId1" Type="http://schemas.openxmlformats.org/officeDocument/2006/relationships/tags" Target="../tags/tag53.xml"/></Relationships>
</file>

<file path=ppt/slides/_rels/slide20.xml.rels><?xml version="1.0" encoding="UTF-8" standalone="yes"?>
<Relationships xmlns="http://schemas.openxmlformats.org/package/2006/relationships"><Relationship Id="rId9" Type="http://schemas.openxmlformats.org/officeDocument/2006/relationships/tags" Target="../tags/tag250.xml"/><Relationship Id="rId8" Type="http://schemas.openxmlformats.org/officeDocument/2006/relationships/tags" Target="../tags/tag249.xml"/><Relationship Id="rId7" Type="http://schemas.openxmlformats.org/officeDocument/2006/relationships/tags" Target="../tags/tag248.xml"/><Relationship Id="rId6" Type="http://schemas.openxmlformats.org/officeDocument/2006/relationships/tags" Target="../tags/tag247.xml"/><Relationship Id="rId5" Type="http://schemas.openxmlformats.org/officeDocument/2006/relationships/tags" Target="../tags/tag246.xml"/><Relationship Id="rId4" Type="http://schemas.openxmlformats.org/officeDocument/2006/relationships/tags" Target="../tags/tag245.xml"/><Relationship Id="rId3" Type="http://schemas.openxmlformats.org/officeDocument/2006/relationships/tags" Target="../tags/tag244.xml"/><Relationship Id="rId2" Type="http://schemas.openxmlformats.org/officeDocument/2006/relationships/tags" Target="../tags/tag243.xml"/><Relationship Id="rId10" Type="http://schemas.openxmlformats.org/officeDocument/2006/relationships/slideLayout" Target="../slideLayouts/slideLayout7.xml"/><Relationship Id="rId1" Type="http://schemas.openxmlformats.org/officeDocument/2006/relationships/tags" Target="../tags/tag242.xml"/></Relationships>
</file>

<file path=ppt/slides/_rels/slide21.xml.rels><?xml version="1.0" encoding="UTF-8" standalone="yes"?>
<Relationships xmlns="http://schemas.openxmlformats.org/package/2006/relationships"><Relationship Id="rId9" Type="http://schemas.openxmlformats.org/officeDocument/2006/relationships/tags" Target="../tags/tag258.xml"/><Relationship Id="rId8" Type="http://schemas.openxmlformats.org/officeDocument/2006/relationships/tags" Target="../tags/tag257.xml"/><Relationship Id="rId7" Type="http://schemas.openxmlformats.org/officeDocument/2006/relationships/tags" Target="../tags/tag256.xml"/><Relationship Id="rId6" Type="http://schemas.openxmlformats.org/officeDocument/2006/relationships/image" Target="../media/image8.png"/><Relationship Id="rId5" Type="http://schemas.openxmlformats.org/officeDocument/2006/relationships/tags" Target="../tags/tag255.xml"/><Relationship Id="rId4" Type="http://schemas.openxmlformats.org/officeDocument/2006/relationships/tags" Target="../tags/tag254.xml"/><Relationship Id="rId3" Type="http://schemas.openxmlformats.org/officeDocument/2006/relationships/tags" Target="../tags/tag253.xml"/><Relationship Id="rId28" Type="http://schemas.openxmlformats.org/officeDocument/2006/relationships/slideLayout" Target="../slideLayouts/slideLayout2.xml"/><Relationship Id="rId27" Type="http://schemas.openxmlformats.org/officeDocument/2006/relationships/tags" Target="../tags/tag276.xml"/><Relationship Id="rId26" Type="http://schemas.openxmlformats.org/officeDocument/2006/relationships/tags" Target="../tags/tag275.xml"/><Relationship Id="rId25" Type="http://schemas.openxmlformats.org/officeDocument/2006/relationships/tags" Target="../tags/tag274.xml"/><Relationship Id="rId24" Type="http://schemas.openxmlformats.org/officeDocument/2006/relationships/tags" Target="../tags/tag273.xml"/><Relationship Id="rId23" Type="http://schemas.openxmlformats.org/officeDocument/2006/relationships/tags" Target="../tags/tag272.xml"/><Relationship Id="rId22" Type="http://schemas.openxmlformats.org/officeDocument/2006/relationships/tags" Target="../tags/tag271.xml"/><Relationship Id="rId21" Type="http://schemas.openxmlformats.org/officeDocument/2006/relationships/tags" Target="../tags/tag270.xml"/><Relationship Id="rId20" Type="http://schemas.openxmlformats.org/officeDocument/2006/relationships/tags" Target="../tags/tag269.xml"/><Relationship Id="rId2" Type="http://schemas.openxmlformats.org/officeDocument/2006/relationships/tags" Target="../tags/tag252.xml"/><Relationship Id="rId19" Type="http://schemas.openxmlformats.org/officeDocument/2006/relationships/tags" Target="../tags/tag268.xml"/><Relationship Id="rId18" Type="http://schemas.openxmlformats.org/officeDocument/2006/relationships/tags" Target="../tags/tag267.xml"/><Relationship Id="rId17" Type="http://schemas.openxmlformats.org/officeDocument/2006/relationships/tags" Target="../tags/tag266.xml"/><Relationship Id="rId16" Type="http://schemas.openxmlformats.org/officeDocument/2006/relationships/tags" Target="../tags/tag265.xml"/><Relationship Id="rId15" Type="http://schemas.openxmlformats.org/officeDocument/2006/relationships/tags" Target="../tags/tag264.xml"/><Relationship Id="rId14" Type="http://schemas.openxmlformats.org/officeDocument/2006/relationships/tags" Target="../tags/tag263.xml"/><Relationship Id="rId13" Type="http://schemas.openxmlformats.org/officeDocument/2006/relationships/tags" Target="../tags/tag262.xml"/><Relationship Id="rId12" Type="http://schemas.openxmlformats.org/officeDocument/2006/relationships/tags" Target="../tags/tag261.xml"/><Relationship Id="rId11" Type="http://schemas.openxmlformats.org/officeDocument/2006/relationships/tags" Target="../tags/tag260.xml"/><Relationship Id="rId10" Type="http://schemas.openxmlformats.org/officeDocument/2006/relationships/tags" Target="../tags/tag259.xml"/><Relationship Id="rId1" Type="http://schemas.openxmlformats.org/officeDocument/2006/relationships/tags" Target="../tags/tag251.xml"/></Relationships>
</file>

<file path=ppt/slides/_rels/slide22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7.xml"/><Relationship Id="rId6" Type="http://schemas.openxmlformats.org/officeDocument/2006/relationships/tags" Target="../tags/tag280.xml"/><Relationship Id="rId5" Type="http://schemas.openxmlformats.org/officeDocument/2006/relationships/image" Target="../media/image11.png"/><Relationship Id="rId4" Type="http://schemas.openxmlformats.org/officeDocument/2006/relationships/tags" Target="../tags/tag279.xml"/><Relationship Id="rId3" Type="http://schemas.openxmlformats.org/officeDocument/2006/relationships/tags" Target="../tags/tag278.xml"/><Relationship Id="rId2" Type="http://schemas.openxmlformats.org/officeDocument/2006/relationships/image" Target="../media/image10.png"/><Relationship Id="rId1" Type="http://schemas.openxmlformats.org/officeDocument/2006/relationships/tags" Target="../tags/tag277.xml"/></Relationships>
</file>

<file path=ppt/slides/_rels/slide2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10.png"/><Relationship Id="rId3" Type="http://schemas.openxmlformats.org/officeDocument/2006/relationships/tags" Target="../tags/tag283.xml"/><Relationship Id="rId2" Type="http://schemas.openxmlformats.org/officeDocument/2006/relationships/tags" Target="../tags/tag282.xml"/><Relationship Id="rId1" Type="http://schemas.openxmlformats.org/officeDocument/2006/relationships/tags" Target="../tags/tag281.xml"/></Relationships>
</file>

<file path=ppt/slides/_rels/slide24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.xml"/><Relationship Id="rId6" Type="http://schemas.openxmlformats.org/officeDocument/2006/relationships/tags" Target="../tags/tag289.xml"/><Relationship Id="rId5" Type="http://schemas.openxmlformats.org/officeDocument/2006/relationships/tags" Target="../tags/tag288.xml"/><Relationship Id="rId4" Type="http://schemas.openxmlformats.org/officeDocument/2006/relationships/tags" Target="../tags/tag287.xml"/><Relationship Id="rId3" Type="http://schemas.openxmlformats.org/officeDocument/2006/relationships/tags" Target="../tags/tag286.xml"/><Relationship Id="rId2" Type="http://schemas.openxmlformats.org/officeDocument/2006/relationships/tags" Target="../tags/tag285.xml"/><Relationship Id="rId1" Type="http://schemas.openxmlformats.org/officeDocument/2006/relationships/tags" Target="../tags/tag284.xml"/></Relationships>
</file>

<file path=ppt/slides/_rels/slide2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292.xml"/><Relationship Id="rId2" Type="http://schemas.openxmlformats.org/officeDocument/2006/relationships/tags" Target="../tags/tag291.xml"/><Relationship Id="rId1" Type="http://schemas.openxmlformats.org/officeDocument/2006/relationships/tags" Target="../tags/tag290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7" Type="http://schemas.openxmlformats.org/officeDocument/2006/relationships/tags" Target="../tags/tag299.xml"/><Relationship Id="rId6" Type="http://schemas.openxmlformats.org/officeDocument/2006/relationships/tags" Target="../tags/tag298.xml"/><Relationship Id="rId5" Type="http://schemas.openxmlformats.org/officeDocument/2006/relationships/tags" Target="../tags/tag297.xml"/><Relationship Id="rId4" Type="http://schemas.openxmlformats.org/officeDocument/2006/relationships/tags" Target="../tags/tag296.xml"/><Relationship Id="rId3" Type="http://schemas.openxmlformats.org/officeDocument/2006/relationships/tags" Target="../tags/tag295.xml"/><Relationship Id="rId2" Type="http://schemas.openxmlformats.org/officeDocument/2006/relationships/tags" Target="../tags/tag294.xml"/><Relationship Id="rId1" Type="http://schemas.openxmlformats.org/officeDocument/2006/relationships/tags" Target="../tags/tag293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7" Type="http://schemas.openxmlformats.org/officeDocument/2006/relationships/tags" Target="../tags/tag306.xml"/><Relationship Id="rId6" Type="http://schemas.openxmlformats.org/officeDocument/2006/relationships/tags" Target="../tags/tag305.xml"/><Relationship Id="rId5" Type="http://schemas.openxmlformats.org/officeDocument/2006/relationships/tags" Target="../tags/tag304.xml"/><Relationship Id="rId4" Type="http://schemas.openxmlformats.org/officeDocument/2006/relationships/tags" Target="../tags/tag303.xml"/><Relationship Id="rId3" Type="http://schemas.openxmlformats.org/officeDocument/2006/relationships/tags" Target="../tags/tag302.xml"/><Relationship Id="rId2" Type="http://schemas.openxmlformats.org/officeDocument/2006/relationships/tags" Target="../tags/tag301.xml"/><Relationship Id="rId1" Type="http://schemas.openxmlformats.org/officeDocument/2006/relationships/tags" Target="../tags/tag300.xml"/></Relationships>
</file>

<file path=ppt/slides/_rels/slide28.xml.rels><?xml version="1.0" encoding="UTF-8" standalone="yes"?>
<Relationships xmlns="http://schemas.openxmlformats.org/package/2006/relationships"><Relationship Id="rId9" Type="http://schemas.openxmlformats.org/officeDocument/2006/relationships/vmlDrawing" Target="../drawings/vmlDrawing1.vml"/><Relationship Id="rId8" Type="http://schemas.openxmlformats.org/officeDocument/2006/relationships/slideLayout" Target="../slideLayouts/slideLayout2.xml"/><Relationship Id="rId7" Type="http://schemas.openxmlformats.org/officeDocument/2006/relationships/tags" Target="../tags/tag310.xml"/><Relationship Id="rId6" Type="http://schemas.openxmlformats.org/officeDocument/2006/relationships/tags" Target="../tags/tag309.xml"/><Relationship Id="rId5" Type="http://schemas.openxmlformats.org/officeDocument/2006/relationships/image" Target="../media/image13.png"/><Relationship Id="rId4" Type="http://schemas.openxmlformats.org/officeDocument/2006/relationships/tags" Target="../tags/tag308.xml"/><Relationship Id="rId3" Type="http://schemas.openxmlformats.org/officeDocument/2006/relationships/image" Target="../media/image12.emf"/><Relationship Id="rId2" Type="http://schemas.openxmlformats.org/officeDocument/2006/relationships/oleObject" Target="../embeddings/oleObject1.bin"/><Relationship Id="rId1" Type="http://schemas.openxmlformats.org/officeDocument/2006/relationships/tags" Target="../tags/tag30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tags" Target="../tags/tag63.xml"/><Relationship Id="rId8" Type="http://schemas.openxmlformats.org/officeDocument/2006/relationships/tags" Target="../tags/tag62.xml"/><Relationship Id="rId7" Type="http://schemas.openxmlformats.org/officeDocument/2006/relationships/tags" Target="../tags/tag61.xml"/><Relationship Id="rId6" Type="http://schemas.openxmlformats.org/officeDocument/2006/relationships/tags" Target="../tags/tag60.xml"/><Relationship Id="rId5" Type="http://schemas.openxmlformats.org/officeDocument/2006/relationships/tags" Target="../tags/tag59.xml"/><Relationship Id="rId4" Type="http://schemas.openxmlformats.org/officeDocument/2006/relationships/tags" Target="../tags/tag58.xml"/><Relationship Id="rId30" Type="http://schemas.openxmlformats.org/officeDocument/2006/relationships/slideLayout" Target="../slideLayouts/slideLayout2.xml"/><Relationship Id="rId3" Type="http://schemas.openxmlformats.org/officeDocument/2006/relationships/tags" Target="../tags/tag57.xml"/><Relationship Id="rId29" Type="http://schemas.openxmlformats.org/officeDocument/2006/relationships/tags" Target="../tags/tag83.xml"/><Relationship Id="rId28" Type="http://schemas.openxmlformats.org/officeDocument/2006/relationships/tags" Target="../tags/tag82.xml"/><Relationship Id="rId27" Type="http://schemas.openxmlformats.org/officeDocument/2006/relationships/tags" Target="../tags/tag81.xml"/><Relationship Id="rId26" Type="http://schemas.openxmlformats.org/officeDocument/2006/relationships/tags" Target="../tags/tag80.xml"/><Relationship Id="rId25" Type="http://schemas.openxmlformats.org/officeDocument/2006/relationships/tags" Target="../tags/tag79.xml"/><Relationship Id="rId24" Type="http://schemas.openxmlformats.org/officeDocument/2006/relationships/tags" Target="../tags/tag78.xml"/><Relationship Id="rId23" Type="http://schemas.openxmlformats.org/officeDocument/2006/relationships/tags" Target="../tags/tag77.xml"/><Relationship Id="rId22" Type="http://schemas.openxmlformats.org/officeDocument/2006/relationships/tags" Target="../tags/tag76.xml"/><Relationship Id="rId21" Type="http://schemas.openxmlformats.org/officeDocument/2006/relationships/tags" Target="../tags/tag75.xml"/><Relationship Id="rId20" Type="http://schemas.openxmlformats.org/officeDocument/2006/relationships/tags" Target="../tags/tag74.xml"/><Relationship Id="rId2" Type="http://schemas.openxmlformats.org/officeDocument/2006/relationships/tags" Target="../tags/tag56.xml"/><Relationship Id="rId19" Type="http://schemas.openxmlformats.org/officeDocument/2006/relationships/tags" Target="../tags/tag73.xml"/><Relationship Id="rId18" Type="http://schemas.openxmlformats.org/officeDocument/2006/relationships/tags" Target="../tags/tag72.xml"/><Relationship Id="rId17" Type="http://schemas.openxmlformats.org/officeDocument/2006/relationships/tags" Target="../tags/tag71.xml"/><Relationship Id="rId16" Type="http://schemas.openxmlformats.org/officeDocument/2006/relationships/tags" Target="../tags/tag70.xml"/><Relationship Id="rId15" Type="http://schemas.openxmlformats.org/officeDocument/2006/relationships/tags" Target="../tags/tag69.xml"/><Relationship Id="rId14" Type="http://schemas.openxmlformats.org/officeDocument/2006/relationships/tags" Target="../tags/tag68.xml"/><Relationship Id="rId13" Type="http://schemas.openxmlformats.org/officeDocument/2006/relationships/tags" Target="../tags/tag67.xml"/><Relationship Id="rId12" Type="http://schemas.openxmlformats.org/officeDocument/2006/relationships/tags" Target="../tags/tag66.xml"/><Relationship Id="rId11" Type="http://schemas.openxmlformats.org/officeDocument/2006/relationships/tags" Target="../tags/tag65.xml"/><Relationship Id="rId10" Type="http://schemas.openxmlformats.org/officeDocument/2006/relationships/tags" Target="../tags/tag64.xml"/><Relationship Id="rId1" Type="http://schemas.openxmlformats.org/officeDocument/2006/relationships/tags" Target="../tags/tag5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image" Target="../media/image8.png"/><Relationship Id="rId8" Type="http://schemas.openxmlformats.org/officeDocument/2006/relationships/tags" Target="../tags/tag91.xml"/><Relationship Id="rId7" Type="http://schemas.openxmlformats.org/officeDocument/2006/relationships/tags" Target="../tags/tag90.xml"/><Relationship Id="rId6" Type="http://schemas.openxmlformats.org/officeDocument/2006/relationships/tags" Target="../tags/tag89.xml"/><Relationship Id="rId5" Type="http://schemas.openxmlformats.org/officeDocument/2006/relationships/tags" Target="../tags/tag88.xml"/><Relationship Id="rId4" Type="http://schemas.openxmlformats.org/officeDocument/2006/relationships/tags" Target="../tags/tag87.xml"/><Relationship Id="rId3" Type="http://schemas.openxmlformats.org/officeDocument/2006/relationships/tags" Target="../tags/tag86.xml"/><Relationship Id="rId2" Type="http://schemas.openxmlformats.org/officeDocument/2006/relationships/tags" Target="../tags/tag85.xml"/><Relationship Id="rId12" Type="http://schemas.openxmlformats.org/officeDocument/2006/relationships/slideLayout" Target="../slideLayouts/slideLayout7.xml"/><Relationship Id="rId11" Type="http://schemas.openxmlformats.org/officeDocument/2006/relationships/tags" Target="../tags/tag93.xml"/><Relationship Id="rId10" Type="http://schemas.openxmlformats.org/officeDocument/2006/relationships/tags" Target="../tags/tag92.xml"/><Relationship Id="rId1" Type="http://schemas.openxmlformats.org/officeDocument/2006/relationships/tags" Target="../tags/tag84.xml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tags" Target="../tags/tag102.xml"/><Relationship Id="rId8" Type="http://schemas.openxmlformats.org/officeDocument/2006/relationships/tags" Target="../tags/tag101.xml"/><Relationship Id="rId7" Type="http://schemas.openxmlformats.org/officeDocument/2006/relationships/tags" Target="../tags/tag100.xml"/><Relationship Id="rId6" Type="http://schemas.openxmlformats.org/officeDocument/2006/relationships/tags" Target="../tags/tag99.xml"/><Relationship Id="rId5" Type="http://schemas.openxmlformats.org/officeDocument/2006/relationships/tags" Target="../tags/tag98.xml"/><Relationship Id="rId4" Type="http://schemas.openxmlformats.org/officeDocument/2006/relationships/tags" Target="../tags/tag97.xml"/><Relationship Id="rId3" Type="http://schemas.openxmlformats.org/officeDocument/2006/relationships/tags" Target="../tags/tag96.xml"/><Relationship Id="rId2" Type="http://schemas.openxmlformats.org/officeDocument/2006/relationships/tags" Target="../tags/tag95.xml"/><Relationship Id="rId19" Type="http://schemas.openxmlformats.org/officeDocument/2006/relationships/slideLayout" Target="../slideLayouts/slideLayout12.xml"/><Relationship Id="rId18" Type="http://schemas.openxmlformats.org/officeDocument/2006/relationships/tags" Target="../tags/tag111.xml"/><Relationship Id="rId17" Type="http://schemas.openxmlformats.org/officeDocument/2006/relationships/tags" Target="../tags/tag110.xml"/><Relationship Id="rId16" Type="http://schemas.openxmlformats.org/officeDocument/2006/relationships/tags" Target="../tags/tag109.xml"/><Relationship Id="rId15" Type="http://schemas.openxmlformats.org/officeDocument/2006/relationships/tags" Target="../tags/tag108.xml"/><Relationship Id="rId14" Type="http://schemas.openxmlformats.org/officeDocument/2006/relationships/tags" Target="../tags/tag107.xml"/><Relationship Id="rId13" Type="http://schemas.openxmlformats.org/officeDocument/2006/relationships/tags" Target="../tags/tag106.xml"/><Relationship Id="rId12" Type="http://schemas.openxmlformats.org/officeDocument/2006/relationships/tags" Target="../tags/tag105.xml"/><Relationship Id="rId11" Type="http://schemas.openxmlformats.org/officeDocument/2006/relationships/tags" Target="../tags/tag104.xml"/><Relationship Id="rId10" Type="http://schemas.openxmlformats.org/officeDocument/2006/relationships/tags" Target="../tags/tag103.xml"/><Relationship Id="rId1" Type="http://schemas.openxmlformats.org/officeDocument/2006/relationships/tags" Target="../tags/tag9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Text Box 2"/>
          <p:cNvSpPr/>
          <p:nvPr>
            <p:custDataLst>
              <p:tags r:id="rId1"/>
            </p:custDataLst>
          </p:nvPr>
        </p:nvSpPr>
        <p:spPr>
          <a:xfrm>
            <a:off x="776288" y="2276475"/>
            <a:ext cx="8043862" cy="186118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4600" b="1">
                <a:solidFill>
                  <a:srgbClr val="0000FF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第</a:t>
            </a:r>
            <a:r>
              <a:rPr lang="en-US" altLang="zh-CN" sz="4600" b="1">
                <a:solidFill>
                  <a:srgbClr val="0000FF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2</a:t>
            </a:r>
            <a:r>
              <a:rPr lang="zh-CN" altLang="en-US" sz="4600" b="1">
                <a:solidFill>
                  <a:srgbClr val="0000FF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节 弱电解质的电离</a:t>
            </a:r>
            <a:endParaRPr lang="zh-CN" altLang="en-US" sz="4600" b="1">
              <a:solidFill>
                <a:srgbClr val="0000FF"/>
              </a:solidFill>
              <a:effectLst>
                <a:outerShdw blurRad="38100" dist="38100" dir="2700000">
                  <a:srgbClr val="C0C0C0"/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4600" b="1">
                <a:solidFill>
                  <a:srgbClr val="0000FF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             </a:t>
            </a:r>
            <a:endParaRPr lang="zh-CN" altLang="en-US" sz="4600" b="1">
              <a:solidFill>
                <a:srgbClr val="0000FF"/>
              </a:solidFill>
              <a:effectLst>
                <a:outerShdw blurRad="38100" dist="38100" dir="2700000">
                  <a:srgbClr val="C0C0C0"/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pic>
        <p:nvPicPr>
          <p:cNvPr id="11267" name="Picture 3" descr="NA00864_">
            <a:hlinkClick r:id="rId2" action="ppaction://hlinksldjump"/>
          </p:cNvPr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8093075" y="5949950"/>
            <a:ext cx="942975" cy="81438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1268" name="Picture 4" descr="star2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900113" y="409575"/>
            <a:ext cx="715962" cy="71596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1269" name="Picture 5" descr="star2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1479550" y="1489075"/>
            <a:ext cx="715963" cy="71596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1270" name="Picture 6" descr="star2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2560638" y="44450"/>
            <a:ext cx="715962" cy="71596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1271" name="Picture 7" descr="star2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3640138" y="1200150"/>
            <a:ext cx="715962" cy="71596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1272" name="Picture 8" descr="star2"/>
          <p:cNvPicPr>
            <a:picLocks noChangeAspect="1"/>
          </p:cNvPicPr>
          <p:nvPr>
            <p:custDataLst>
              <p:tags r:id="rId10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4503738" y="260350"/>
            <a:ext cx="715962" cy="71596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1273" name="Picture 9" descr="star2"/>
          <p:cNvPicPr>
            <a:picLocks noChangeAspect="1"/>
          </p:cNvPicPr>
          <p:nvPr>
            <p:custDataLst>
              <p:tags r:id="rId11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179388" y="1341438"/>
            <a:ext cx="715962" cy="71596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1274" name="Picture 10" descr="star2"/>
          <p:cNvPicPr>
            <a:picLocks noChangeAspect="1"/>
          </p:cNvPicPr>
          <p:nvPr>
            <p:custDataLst>
              <p:tags r:id="rId12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5292725" y="1989138"/>
            <a:ext cx="715963" cy="71596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1275" name="Picture 11" descr="star2"/>
          <p:cNvPicPr>
            <a:picLocks noChangeAspect="1"/>
          </p:cNvPicPr>
          <p:nvPr>
            <p:custDataLst>
              <p:tags r:id="rId13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6516688" y="692150"/>
            <a:ext cx="715962" cy="71596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1276" name="Picture 12" descr="star2"/>
          <p:cNvPicPr>
            <a:picLocks noChangeAspect="1"/>
          </p:cNvPicPr>
          <p:nvPr>
            <p:custDataLst>
              <p:tags r:id="rId14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8172450" y="1773238"/>
            <a:ext cx="715963" cy="71596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1277" name="Picture 13" descr="star2"/>
          <p:cNvPicPr>
            <a:picLocks noChangeAspect="1"/>
          </p:cNvPicPr>
          <p:nvPr>
            <p:custDataLst>
              <p:tags r:id="rId15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611188" y="2781300"/>
            <a:ext cx="715962" cy="71596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1278" name="Picture 14" descr="star2"/>
          <p:cNvPicPr>
            <a:picLocks noChangeAspect="1"/>
          </p:cNvPicPr>
          <p:nvPr>
            <p:custDataLst>
              <p:tags r:id="rId16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8428038" y="0"/>
            <a:ext cx="715962" cy="71596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1279" name="Picture 15" descr="star2"/>
          <p:cNvPicPr>
            <a:picLocks noChangeAspect="1"/>
          </p:cNvPicPr>
          <p:nvPr>
            <p:custDataLst>
              <p:tags r:id="rId17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3276600" y="2349500"/>
            <a:ext cx="715963" cy="71596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1280" name="Picture 16" descr="star2"/>
          <p:cNvPicPr>
            <a:picLocks noChangeAspect="1"/>
          </p:cNvPicPr>
          <p:nvPr>
            <p:custDataLst>
              <p:tags r:id="rId18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7169150" y="1557338"/>
            <a:ext cx="715963" cy="7159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6" name="Text Box 2"/>
          <p:cNvSpPr/>
          <p:nvPr>
            <p:custDataLst>
              <p:tags r:id="rId1"/>
            </p:custDataLst>
          </p:nvPr>
        </p:nvSpPr>
        <p:spPr>
          <a:xfrm>
            <a:off x="179388" y="3070225"/>
            <a:ext cx="1579562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200" b="1">
                <a:solidFill>
                  <a:srgbClr val="FF33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特征</a:t>
            </a:r>
            <a:endParaRPr lang="zh-CN" altLang="en-US" sz="3200" b="1">
              <a:solidFill>
                <a:srgbClr val="FF3300"/>
              </a:solidFill>
              <a:effectLst>
                <a:outerShdw blurRad="38100" dist="38100" dir="2700000">
                  <a:srgbClr val="C0C0C0"/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387" name="AutoShape 3"/>
          <p:cNvSpPr/>
          <p:nvPr>
            <p:custDataLst>
              <p:tags r:id="rId2"/>
            </p:custDataLst>
          </p:nvPr>
        </p:nvSpPr>
        <p:spPr>
          <a:xfrm>
            <a:off x="1547813" y="1773238"/>
            <a:ext cx="288925" cy="4032250"/>
          </a:xfrm>
          <a:prstGeom prst="leftBrace">
            <a:avLst>
              <a:gd name="adj1" fmla="val 116300"/>
              <a:gd name="adj2" fmla="val 51565"/>
            </a:avLst>
          </a:prstGeom>
          <a:noFill/>
          <a:ln w="412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endParaRPr lang="zh-CN" altLang="en-US"/>
          </a:p>
        </p:txBody>
      </p:sp>
      <p:sp>
        <p:nvSpPr>
          <p:cNvPr id="16388" name="Text Box 4"/>
          <p:cNvSpPr/>
          <p:nvPr>
            <p:custDataLst>
              <p:tags r:id="rId3"/>
            </p:custDataLst>
          </p:nvPr>
        </p:nvSpPr>
        <p:spPr>
          <a:xfrm>
            <a:off x="2124075" y="3429000"/>
            <a:ext cx="5376863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动</a:t>
            </a:r>
            <a:r>
              <a:rPr lang="zh-CN" altLang="en-US" sz="2800" b="1">
                <a:latin typeface="隶书" panose="02010509060101010101" pitchFamily="49" charset="-122"/>
                <a:ea typeface="隶书" panose="02010509060101010101" pitchFamily="49" charset="-122"/>
              </a:rPr>
              <a:t>   电离平衡是一种动态平衡 </a:t>
            </a:r>
            <a:endParaRPr lang="zh-CN" altLang="en-US" sz="2800" b="1"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16389" name="Text Box 5"/>
          <p:cNvSpPr/>
          <p:nvPr>
            <p:custDataLst>
              <p:tags r:id="rId4"/>
            </p:custDataLst>
          </p:nvPr>
        </p:nvSpPr>
        <p:spPr>
          <a:xfrm>
            <a:off x="865188" y="4149725"/>
            <a:ext cx="7667625" cy="946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r"/>
            <a:r>
              <a:rPr lang="zh-CN" altLang="en-US" sz="2800" b="1">
                <a:solidFill>
                  <a:srgbClr val="0000FF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定</a:t>
            </a:r>
            <a:r>
              <a:rPr lang="zh-CN" altLang="en-US" sz="2800" b="1">
                <a:latin typeface="隶书" panose="02010509060101010101" pitchFamily="49" charset="-122"/>
                <a:ea typeface="隶书" panose="02010509060101010101" pitchFamily="49" charset="-122"/>
              </a:rPr>
              <a:t>   条件不变，溶液中各分子、离子的            </a:t>
            </a:r>
            <a:endParaRPr lang="zh-CN" altLang="en-US" sz="2800" b="1"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r"/>
            <a:r>
              <a:rPr lang="zh-CN" altLang="en-US" sz="2800" b="1">
                <a:latin typeface="隶书" panose="02010509060101010101" pitchFamily="49" charset="-122"/>
                <a:ea typeface="隶书" panose="02010509060101010101" pitchFamily="49" charset="-122"/>
              </a:rPr>
              <a:t>     浓度不变，溶液里既有离子又有分子 </a:t>
            </a:r>
            <a:endParaRPr lang="zh-CN" altLang="en-US" sz="2800" b="1"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16390" name="Text Box 6"/>
          <p:cNvSpPr/>
          <p:nvPr>
            <p:custDataLst>
              <p:tags r:id="rId5"/>
            </p:custDataLst>
          </p:nvPr>
        </p:nvSpPr>
        <p:spPr>
          <a:xfrm>
            <a:off x="2159000" y="5229225"/>
            <a:ext cx="69850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变</a:t>
            </a:r>
            <a:r>
              <a:rPr lang="zh-CN" altLang="en-US" sz="2800" b="1">
                <a:latin typeface="隶书" panose="02010509060101010101" pitchFamily="49" charset="-122"/>
                <a:ea typeface="隶书" panose="02010509060101010101" pitchFamily="49" charset="-122"/>
              </a:rPr>
              <a:t>   条件改变时，电离平衡发生移动。 </a:t>
            </a:r>
            <a:endParaRPr lang="zh-CN" altLang="en-US" sz="2800" b="1"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16391" name="Text Box 8"/>
          <p:cNvSpPr/>
          <p:nvPr>
            <p:custDataLst>
              <p:tags r:id="rId6"/>
            </p:custDataLst>
          </p:nvPr>
        </p:nvSpPr>
        <p:spPr>
          <a:xfrm>
            <a:off x="2124075" y="1630363"/>
            <a:ext cx="5630863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逆 </a:t>
            </a:r>
            <a:r>
              <a:rPr lang="zh-CN" altLang="en-US" sz="2800" b="1">
                <a:latin typeface="隶书" panose="02010509060101010101" pitchFamily="49" charset="-122"/>
                <a:ea typeface="隶书" panose="02010509060101010101" pitchFamily="49" charset="-122"/>
              </a:rPr>
              <a:t>  弱电解质的电离是可逆过程</a:t>
            </a:r>
            <a:endParaRPr lang="zh-CN" altLang="en-US" sz="2800" b="1"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16392" name="Rectangle 9"/>
          <p:cNvSpPr/>
          <p:nvPr>
            <p:custDataLst>
              <p:tags r:id="rId7"/>
            </p:custDataLst>
          </p:nvPr>
        </p:nvSpPr>
        <p:spPr>
          <a:xfrm>
            <a:off x="107950" y="620713"/>
            <a:ext cx="338455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200" b="1">
                <a:effectLst>
                  <a:outerShdw blurRad="38100" dist="38100" dir="2700000">
                    <a:srgbClr val="C0C0C0"/>
                  </a:outerShdw>
                </a:effectLst>
              </a:rPr>
              <a:t>1</a:t>
            </a:r>
            <a:r>
              <a:rPr lang="zh-CN" altLang="en-US" sz="3200" b="1">
                <a:effectLst>
                  <a:outerShdw blurRad="38100" dist="38100" dir="2700000">
                    <a:srgbClr val="C0C0C0"/>
                  </a:outerShdw>
                </a:effectLst>
              </a:rPr>
              <a:t>、电离平衡特征</a:t>
            </a:r>
            <a:endParaRPr lang="zh-CN" altLang="en-US" sz="3200" b="1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grpSp>
        <p:nvGrpSpPr>
          <p:cNvPr id="16393" name="组合 11"/>
          <p:cNvGrpSpPr/>
          <p:nvPr/>
        </p:nvGrpSpPr>
        <p:grpSpPr>
          <a:xfrm>
            <a:off x="2124075" y="2638425"/>
            <a:ext cx="3105150" cy="566738"/>
            <a:chOff x="2124075" y="2638425"/>
            <a:chExt cx="3105150" cy="566440"/>
          </a:xfrm>
        </p:grpSpPr>
        <p:sp>
          <p:nvSpPr>
            <p:cNvPr id="16394" name="Text Box 7"/>
            <p:cNvSpPr/>
            <p:nvPr>
              <p:custDataLst>
                <p:tags r:id="rId8"/>
              </p:custDataLst>
            </p:nvPr>
          </p:nvSpPr>
          <p:spPr>
            <a:xfrm>
              <a:off x="2124075" y="2638425"/>
              <a:ext cx="3105150" cy="519113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lang="zh-CN" altLang="en-US" sz="2800" b="1">
                  <a:solidFill>
                    <a:srgbClr val="0000FF"/>
                  </a:solidFill>
                  <a:latin typeface="隶书" panose="02010509060101010101" pitchFamily="49" charset="-122"/>
                  <a:ea typeface="隶书" panose="02010509060101010101" pitchFamily="49" charset="-122"/>
                </a:rPr>
                <a:t>等</a:t>
              </a:r>
              <a:r>
                <a:rPr lang="zh-CN" altLang="en-US" sz="2800" b="1">
                  <a:latin typeface="隶书" panose="02010509060101010101" pitchFamily="49" charset="-122"/>
                  <a:ea typeface="隶书" panose="02010509060101010101" pitchFamily="49" charset="-122"/>
                </a:rPr>
                <a:t>   </a:t>
              </a:r>
              <a:r>
                <a:rPr lang="en-US" altLang="zh-CN" sz="2800" b="1">
                  <a:latin typeface="隶书" panose="02010509060101010101" pitchFamily="49" charset="-122"/>
                  <a:ea typeface="隶书" panose="02010509060101010101" pitchFamily="49" charset="-122"/>
                </a:rPr>
                <a:t>V</a:t>
              </a:r>
              <a:r>
                <a:rPr lang="zh-CN" altLang="en-US" sz="2800" b="1" baseline="-25000">
                  <a:latin typeface="隶书" panose="02010509060101010101" pitchFamily="49" charset="-122"/>
                  <a:ea typeface="隶书" panose="02010509060101010101" pitchFamily="49" charset="-122"/>
                </a:rPr>
                <a:t>电离</a:t>
              </a:r>
              <a:r>
                <a:rPr lang="en-US" altLang="zh-CN" sz="2800" b="1">
                  <a:latin typeface="隶书" panose="02010509060101010101" pitchFamily="49" charset="-122"/>
                  <a:ea typeface="隶书" panose="02010509060101010101" pitchFamily="49" charset="-122"/>
                </a:rPr>
                <a:t>=V</a:t>
              </a:r>
              <a:r>
                <a:rPr lang="zh-CN" altLang="en-US" sz="2800" b="1" baseline="-25000">
                  <a:latin typeface="隶书" panose="02010509060101010101" pitchFamily="49" charset="-122"/>
                  <a:ea typeface="隶书" panose="02010509060101010101" pitchFamily="49" charset="-122"/>
                </a:rPr>
                <a:t>结合</a:t>
              </a:r>
              <a:endParaRPr lang="en-US" altLang="zh-CN" sz="2800" b="1">
                <a:latin typeface="隶书" panose="02010509060101010101" pitchFamily="49" charset="-122"/>
                <a:ea typeface="隶书" panose="02010509060101010101" pitchFamily="49" charset="-122"/>
              </a:endParaRPr>
            </a:p>
          </p:txBody>
        </p:sp>
        <p:sp>
          <p:nvSpPr>
            <p:cNvPr id="16395" name="矩形 9"/>
            <p:cNvSpPr/>
            <p:nvPr>
              <p:custDataLst>
                <p:tags r:id="rId9"/>
              </p:custDataLst>
            </p:nvPr>
          </p:nvSpPr>
          <p:spPr>
            <a:xfrm>
              <a:off x="4572000" y="2743200"/>
              <a:ext cx="649537" cy="46166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zh-CN" altLang="en-US" sz="2400" b="1">
                  <a:latin typeface="隶书" panose="02010509060101010101" pitchFamily="49" charset="-122"/>
                  <a:ea typeface="隶书" panose="02010509060101010101" pitchFamily="49" charset="-122"/>
                </a:rPr>
                <a:t>≠</a:t>
              </a:r>
              <a:r>
                <a:rPr lang="en-US" altLang="zh-CN" sz="2400" b="1">
                  <a:latin typeface="隶书" panose="02010509060101010101" pitchFamily="49" charset="-122"/>
                  <a:ea typeface="隶书" panose="02010509060101010101" pitchFamily="49" charset="-122"/>
                </a:rPr>
                <a:t>0</a:t>
              </a:r>
              <a:endParaRPr lang="zh-CN" altLang="en-US" sz="240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animBg="1"/>
      <p:bldP spid="16387" grpId="0" animBg="1"/>
      <p:bldP spid="16388" grpId="0" animBg="1"/>
      <p:bldP spid="16389" grpId="0" animBg="1"/>
      <p:bldP spid="16390" grpId="0" animBg="1"/>
      <p:bldP spid="1639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10" name="Text Box 2"/>
          <p:cNvSpPr/>
          <p:nvPr>
            <p:custDataLst>
              <p:tags r:id="rId1"/>
            </p:custDataLst>
          </p:nvPr>
        </p:nvSpPr>
        <p:spPr>
          <a:xfrm>
            <a:off x="179388" y="1773238"/>
            <a:ext cx="8855075" cy="41179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b="1">
                <a:latin typeface="Times New Roman" panose="02020603050405020304" pitchFamily="18" charset="0"/>
                <a:ea typeface="隶书" panose="02010509060101010101" pitchFamily="49" charset="-122"/>
              </a:rPr>
              <a:t>思考</a:t>
            </a:r>
            <a:r>
              <a:rPr lang="en-US" altLang="zh-CN" sz="3600" b="1">
                <a:latin typeface="Times New Roman" panose="02020603050405020304" pitchFamily="18" charset="0"/>
                <a:ea typeface="隶书" panose="02010509060101010101" pitchFamily="49" charset="-122"/>
              </a:rPr>
              <a:t>:</a:t>
            </a:r>
            <a:endParaRPr lang="en-US" altLang="zh-CN" sz="3600" b="1">
              <a:latin typeface="Times New Roman" panose="02020603050405020304" pitchFamily="18" charset="0"/>
              <a:ea typeface="隶书" panose="02010509060101010101" pitchFamily="49" charset="-122"/>
            </a:endParaRPr>
          </a:p>
          <a:p>
            <a:endParaRPr lang="en-US" altLang="zh-CN" sz="4000" b="1">
              <a:solidFill>
                <a:srgbClr val="FF3399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  <a:p>
            <a:pPr algn="ctr"/>
            <a:r>
              <a:rPr lang="en-US" altLang="zh-CN" sz="3600" b="1">
                <a:latin typeface="Times New Roman" panose="02020603050405020304" pitchFamily="18" charset="0"/>
                <a:ea typeface="隶书" panose="02010509060101010101" pitchFamily="49" charset="-122"/>
              </a:rPr>
              <a:t>       </a:t>
            </a:r>
            <a:r>
              <a:rPr lang="zh-CN" altLang="en-US" sz="3600" b="1">
                <a:latin typeface="Times New Roman" panose="02020603050405020304" pitchFamily="18" charset="0"/>
                <a:ea typeface="隶书" panose="02010509060101010101" pitchFamily="49" charset="-122"/>
              </a:rPr>
              <a:t>怎样定量的比较弱电解质的相对强弱？       </a:t>
            </a:r>
            <a:endParaRPr lang="zh-CN" altLang="en-US" sz="3600" b="1">
              <a:latin typeface="Times New Roman" panose="02020603050405020304" pitchFamily="18" charset="0"/>
              <a:ea typeface="隶书" panose="02010509060101010101" pitchFamily="49" charset="-122"/>
            </a:endParaRPr>
          </a:p>
          <a:p>
            <a:pPr algn="ctr"/>
            <a:endParaRPr lang="zh-CN" altLang="en-US" sz="3600" b="1">
              <a:latin typeface="Times New Roman" panose="02020603050405020304" pitchFamily="18" charset="0"/>
              <a:ea typeface="隶书" panose="02010509060101010101" pitchFamily="49" charset="-122"/>
            </a:endParaRPr>
          </a:p>
          <a:p>
            <a:pPr algn="ctr"/>
            <a:r>
              <a:rPr lang="zh-CN" altLang="en-US" sz="3600" b="1">
                <a:latin typeface="Times New Roman" panose="02020603050405020304" pitchFamily="18" charset="0"/>
                <a:ea typeface="隶书" panose="02010509060101010101" pitchFamily="49" charset="-122"/>
              </a:rPr>
              <a:t>电离程度相对大小怎么比较？</a:t>
            </a:r>
            <a:endParaRPr lang="zh-CN" altLang="en-US" sz="3600" b="1"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r>
              <a:rPr lang="zh-CN" altLang="en-US" sz="4000" b="1">
                <a:latin typeface="Times New Roman" panose="02020603050405020304" pitchFamily="18" charset="0"/>
                <a:ea typeface="隶书" panose="02010509060101010101" pitchFamily="49" charset="-122"/>
              </a:rPr>
              <a:t>       </a:t>
            </a:r>
            <a:endParaRPr lang="zh-CN" altLang="en-US" sz="4000" b="1">
              <a:latin typeface="Times New Roman" panose="02020603050405020304" pitchFamily="18" charset="0"/>
              <a:ea typeface="隶书" panose="02010509060101010101" pitchFamily="49" charset="-122"/>
            </a:endParaRPr>
          </a:p>
          <a:p>
            <a:r>
              <a:rPr lang="zh-CN" altLang="en-US" sz="4000" b="1">
                <a:latin typeface="Times New Roman" panose="02020603050405020304" pitchFamily="18" charset="0"/>
                <a:ea typeface="隶书" panose="02010509060101010101" pitchFamily="49" charset="-122"/>
              </a:rPr>
              <a:t>      </a:t>
            </a:r>
            <a:endParaRPr lang="zh-CN" altLang="en-US" sz="3200" b="1"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pic>
        <p:nvPicPr>
          <p:cNvPr id="17411" name="Picture 3" descr="图片6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179388" y="1125538"/>
            <a:ext cx="1655762" cy="16557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charRg st="0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410">
                                            <p:txEl>
                                              <p:charRg st="0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charRg st="5" end="3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7410">
                                            <p:txEl>
                                              <p:charRg st="5" end="3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charRg st="38" end="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7410">
                                            <p:txEl>
                                              <p:charRg st="38" end="5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4" name="Text Box 2"/>
          <p:cNvSpPr/>
          <p:nvPr>
            <p:custDataLst>
              <p:tags r:id="rId1"/>
            </p:custDataLst>
          </p:nvPr>
        </p:nvSpPr>
        <p:spPr>
          <a:xfrm>
            <a:off x="0" y="0"/>
            <a:ext cx="9144000" cy="1189038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>
            <a:spAutoFit/>
          </a:bodyPr>
          <a:p>
            <a:r>
              <a:rPr lang="en-US" altLang="zh-CN" sz="4000" b="1">
                <a:latin typeface="Times New Roman" panose="02020603050405020304" pitchFamily="18" charset="0"/>
                <a:ea typeface="隶书" panose="02010509060101010101" pitchFamily="49" charset="-122"/>
              </a:rPr>
              <a:t> </a:t>
            </a:r>
            <a:r>
              <a:rPr lang="en-US" altLang="zh-CN" sz="3200" b="1">
                <a:latin typeface="Times New Roman" panose="02020603050405020304" pitchFamily="18" charset="0"/>
                <a:ea typeface="隶书" panose="02010509060101010101" pitchFamily="49" charset="-122"/>
              </a:rPr>
              <a:t>2.</a:t>
            </a:r>
            <a:r>
              <a:rPr lang="zh-CN" altLang="en-US" sz="3200" b="1">
                <a:latin typeface="隶书" panose="02010509060101010101" pitchFamily="49" charset="-122"/>
                <a:ea typeface="隶书" panose="02010509060101010101" pitchFamily="49" charset="-122"/>
              </a:rPr>
              <a:t>电离平衡常数（</a:t>
            </a:r>
            <a:r>
              <a:rPr lang="en-US" altLang="zh-CN" sz="3200" b="1" i="1">
                <a:latin typeface="Times New Roman" panose="02020603050405020304" pitchFamily="18" charset="0"/>
                <a:ea typeface="隶书" panose="02010509060101010101" pitchFamily="49" charset="-122"/>
              </a:rPr>
              <a:t>K</a:t>
            </a:r>
            <a:r>
              <a:rPr lang="zh-CN" altLang="en-US" sz="3200" b="1">
                <a:latin typeface="Times New Roman" panose="02020603050405020304" pitchFamily="18" charset="0"/>
                <a:ea typeface="隶书" panose="02010509060101010101" pitchFamily="49" charset="-122"/>
              </a:rPr>
              <a:t>）</a:t>
            </a:r>
            <a:endParaRPr lang="zh-CN" altLang="en-US" sz="3200" b="1">
              <a:latin typeface="Times New Roman" panose="02020603050405020304" pitchFamily="18" charset="0"/>
              <a:ea typeface="隶书" panose="02010509060101010101" pitchFamily="49" charset="-122"/>
            </a:endParaRPr>
          </a:p>
          <a:p>
            <a:r>
              <a:rPr lang="zh-CN" altLang="en-US" sz="3200" b="1">
                <a:solidFill>
                  <a:srgbClr val="0000FF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             </a:t>
            </a:r>
            <a:r>
              <a:rPr lang="en-US" altLang="zh-CN" sz="3200" b="1">
                <a:solidFill>
                  <a:srgbClr val="0000FF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------</a:t>
            </a:r>
            <a:r>
              <a:rPr lang="zh-CN" altLang="en-US" sz="3200" b="1">
                <a:solidFill>
                  <a:srgbClr val="0000FF"/>
                </a:solidFill>
              </a:rPr>
              <a:t>弱电解质电离程度相对大小的参数</a:t>
            </a:r>
            <a:endParaRPr lang="zh-CN" altLang="en-US" sz="3200" b="1">
              <a:solidFill>
                <a:srgbClr val="0000FF"/>
              </a:solidFill>
            </a:endParaRPr>
          </a:p>
        </p:txBody>
      </p:sp>
      <p:sp>
        <p:nvSpPr>
          <p:cNvPr id="18435" name="Text Box 3"/>
          <p:cNvSpPr/>
          <p:nvPr>
            <p:custDataLst>
              <p:tags r:id="rId2"/>
            </p:custDataLst>
          </p:nvPr>
        </p:nvSpPr>
        <p:spPr>
          <a:xfrm>
            <a:off x="152400" y="2647950"/>
            <a:ext cx="89916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200" b="1">
                <a:latin typeface="Times New Roman" panose="02020603050405020304" pitchFamily="18" charset="0"/>
                <a:ea typeface="隶书" panose="02010509060101010101" pitchFamily="49" charset="-122"/>
              </a:rPr>
              <a:t>对于一元弱酸   </a:t>
            </a:r>
            <a:r>
              <a:rPr lang="en-US" altLang="zh-CN" sz="3200" b="1">
                <a:latin typeface="Times New Roman" panose="02020603050405020304" pitchFamily="18" charset="0"/>
                <a:ea typeface="隶书" panose="02010509060101010101" pitchFamily="49" charset="-122"/>
              </a:rPr>
              <a:t>HA        H</a:t>
            </a:r>
            <a:r>
              <a:rPr lang="en-US" altLang="zh-CN" sz="3200" b="1" baseline="30000">
                <a:ea typeface="隶书" panose="02010509060101010101" pitchFamily="49" charset="-122"/>
              </a:rPr>
              <a:t>+</a:t>
            </a:r>
            <a:r>
              <a:rPr lang="en-US" altLang="zh-CN" sz="3200" b="1">
                <a:latin typeface="Times New Roman" panose="02020603050405020304" pitchFamily="18" charset="0"/>
                <a:ea typeface="隶书" panose="02010509060101010101" pitchFamily="49" charset="-122"/>
              </a:rPr>
              <a:t>+A</a:t>
            </a:r>
            <a:r>
              <a:rPr lang="en-US" altLang="zh-CN" sz="3200" b="1" baseline="30000">
                <a:ea typeface="隶书" panose="02010509060101010101" pitchFamily="49" charset="-122"/>
              </a:rPr>
              <a:t>-</a:t>
            </a:r>
            <a:r>
              <a:rPr lang="en-GB" altLang="zh-CN" sz="3200" b="1">
                <a:latin typeface="Times New Roman" panose="02020603050405020304" pitchFamily="18" charset="0"/>
                <a:ea typeface="隶书" panose="02010509060101010101" pitchFamily="49" charset="-122"/>
              </a:rPr>
              <a:t>，</a:t>
            </a:r>
            <a:r>
              <a:rPr lang="zh-CN" altLang="en-GB" sz="3200" b="1">
                <a:latin typeface="Times New Roman" panose="02020603050405020304" pitchFamily="18" charset="0"/>
                <a:ea typeface="隶书" panose="02010509060101010101" pitchFamily="49" charset="-122"/>
              </a:rPr>
              <a:t>平衡时</a:t>
            </a:r>
            <a:endParaRPr lang="zh-CN" altLang="en-US" sz="3200" b="1" baseline="30000"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  <p:grpSp>
        <p:nvGrpSpPr>
          <p:cNvPr id="18436" name="Group 4"/>
          <p:cNvGrpSpPr/>
          <p:nvPr/>
        </p:nvGrpSpPr>
        <p:grpSpPr>
          <a:xfrm>
            <a:off x="3657600" y="2838450"/>
            <a:ext cx="676275" cy="219075"/>
            <a:chOff x="2013" y="2256"/>
            <a:chExt cx="531" cy="183"/>
          </a:xfrm>
        </p:grpSpPr>
        <p:cxnSp>
          <p:nvCxnSpPr>
            <p:cNvPr id="18437" name="Line 5"/>
            <p:cNvCxnSpPr/>
            <p:nvPr>
              <p:custDataLst>
                <p:tags r:id="rId3"/>
              </p:custDataLst>
            </p:nvPr>
          </p:nvCxnSpPr>
          <p:spPr>
            <a:xfrm>
              <a:off x="2016" y="2304"/>
              <a:ext cx="528" cy="0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cxnSp>
        <p:cxnSp>
          <p:nvCxnSpPr>
            <p:cNvPr id="18438" name="Line 6"/>
            <p:cNvCxnSpPr/>
            <p:nvPr>
              <p:custDataLst>
                <p:tags r:id="rId4"/>
              </p:custDataLst>
            </p:nvPr>
          </p:nvCxnSpPr>
          <p:spPr>
            <a:xfrm>
              <a:off x="2493" y="2256"/>
              <a:ext cx="48" cy="48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cxnSp>
        <p:cxnSp>
          <p:nvCxnSpPr>
            <p:cNvPr id="18439" name="Line 7"/>
            <p:cNvCxnSpPr/>
            <p:nvPr>
              <p:custDataLst>
                <p:tags r:id="rId5"/>
              </p:custDataLst>
            </p:nvPr>
          </p:nvCxnSpPr>
          <p:spPr>
            <a:xfrm>
              <a:off x="2013" y="2391"/>
              <a:ext cx="528" cy="0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cxnSp>
        <p:cxnSp>
          <p:nvCxnSpPr>
            <p:cNvPr id="18440" name="Line 8"/>
            <p:cNvCxnSpPr/>
            <p:nvPr>
              <p:custDataLst>
                <p:tags r:id="rId6"/>
              </p:custDataLst>
            </p:nvPr>
          </p:nvCxnSpPr>
          <p:spPr>
            <a:xfrm>
              <a:off x="2016" y="2391"/>
              <a:ext cx="48" cy="48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cxnSp>
      </p:grpSp>
      <p:grpSp>
        <p:nvGrpSpPr>
          <p:cNvPr id="18441" name="Group 9"/>
          <p:cNvGrpSpPr/>
          <p:nvPr/>
        </p:nvGrpSpPr>
        <p:grpSpPr>
          <a:xfrm>
            <a:off x="2124075" y="3168650"/>
            <a:ext cx="3581400" cy="1250950"/>
            <a:chOff x="1632" y="1392"/>
            <a:chExt cx="2256" cy="788"/>
          </a:xfrm>
        </p:grpSpPr>
        <p:sp>
          <p:nvSpPr>
            <p:cNvPr id="18442" name="Text Box 10"/>
            <p:cNvSpPr/>
            <p:nvPr>
              <p:custDataLst>
                <p:tags r:id="rId7"/>
              </p:custDataLst>
            </p:nvPr>
          </p:nvSpPr>
          <p:spPr>
            <a:xfrm>
              <a:off x="1632" y="1603"/>
              <a:ext cx="768" cy="36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3200" b="1" i="1">
                  <a:solidFill>
                    <a:srgbClr val="FF0000"/>
                  </a:solidFill>
                  <a:latin typeface="Times New Roman" panose="02020603050405020304" pitchFamily="18" charset="0"/>
                  <a:ea typeface="隶书" panose="02010509060101010101" pitchFamily="49" charset="-122"/>
                </a:rPr>
                <a:t>K</a:t>
              </a:r>
              <a:r>
                <a:rPr lang="en-US" altLang="zh-CN" sz="3200" b="1" baseline="-25000">
                  <a:solidFill>
                    <a:srgbClr val="FF0000"/>
                  </a:solidFill>
                  <a:latin typeface="Times New Roman" panose="02020603050405020304" pitchFamily="18" charset="0"/>
                  <a:ea typeface="隶书" panose="02010509060101010101" pitchFamily="49" charset="-122"/>
                </a:rPr>
                <a:t>a</a:t>
              </a:r>
              <a:r>
                <a:rPr lang="en-US" altLang="zh-CN" sz="3200" b="1">
                  <a:latin typeface="Times New Roman" panose="02020603050405020304" pitchFamily="18" charset="0"/>
                  <a:ea typeface="隶书" panose="02010509060101010101" pitchFamily="49" charset="-122"/>
                </a:rPr>
                <a:t>=</a:t>
              </a:r>
              <a:endParaRPr lang="en-US" altLang="zh-CN" sz="3200" b="1">
                <a:latin typeface="Times New Roman" panose="02020603050405020304" pitchFamily="18" charset="0"/>
                <a:ea typeface="隶书" panose="02010509060101010101" pitchFamily="49" charset="-122"/>
              </a:endParaRPr>
            </a:p>
          </p:txBody>
        </p:sp>
        <p:sp>
          <p:nvSpPr>
            <p:cNvPr id="18443" name="Text Box 11"/>
            <p:cNvSpPr/>
            <p:nvPr>
              <p:custDataLst>
                <p:tags r:id="rId8"/>
              </p:custDataLst>
            </p:nvPr>
          </p:nvSpPr>
          <p:spPr>
            <a:xfrm>
              <a:off x="2256" y="1392"/>
              <a:ext cx="1632" cy="36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3200" b="1">
                  <a:latin typeface="Times New Roman" panose="02020603050405020304" pitchFamily="18" charset="0"/>
                  <a:ea typeface="隶书" panose="02010509060101010101" pitchFamily="49" charset="-122"/>
                </a:rPr>
                <a:t>   [H</a:t>
              </a:r>
              <a:r>
                <a:rPr lang="en-US" altLang="zh-CN" sz="3200" b="1" baseline="30000">
                  <a:ea typeface="隶书" panose="02010509060101010101" pitchFamily="49" charset="-122"/>
                </a:rPr>
                <a:t>+</a:t>
              </a:r>
              <a:r>
                <a:rPr lang="en-US" altLang="zh-CN" sz="3200" b="1">
                  <a:ea typeface="隶书" panose="02010509060101010101" pitchFamily="49" charset="-122"/>
                </a:rPr>
                <a:t>]</a:t>
              </a:r>
              <a:r>
                <a:rPr lang="en-US" altLang="zh-CN" sz="3200" b="1">
                  <a:latin typeface="Times New Roman" panose="02020603050405020304" pitchFamily="18" charset="0"/>
                  <a:ea typeface="隶书" panose="02010509060101010101" pitchFamily="49" charset="-122"/>
                </a:rPr>
                <a:t> </a:t>
              </a:r>
              <a:r>
                <a:rPr lang="en-US" altLang="zh-CN" sz="3200" b="1" baseline="30000">
                  <a:latin typeface="Times New Roman" panose="02020603050405020304" pitchFamily="18" charset="0"/>
                  <a:ea typeface="隶书" panose="02010509060101010101" pitchFamily="49" charset="-122"/>
                </a:rPr>
                <a:t>.</a:t>
              </a:r>
              <a:r>
                <a:rPr lang="en-US" altLang="zh-CN" sz="3200" b="1">
                  <a:latin typeface="Times New Roman" panose="02020603050405020304" pitchFamily="18" charset="0"/>
                  <a:ea typeface="隶书" panose="02010509060101010101" pitchFamily="49" charset="-122"/>
                </a:rPr>
                <a:t>[ A</a:t>
              </a:r>
              <a:r>
                <a:rPr lang="en-US" altLang="zh-CN" sz="3200" b="1" baseline="30000">
                  <a:ea typeface="隶书" panose="02010509060101010101" pitchFamily="49" charset="-122"/>
                </a:rPr>
                <a:t>-</a:t>
              </a:r>
              <a:r>
                <a:rPr lang="en-US" altLang="zh-CN" sz="3200" b="1">
                  <a:latin typeface="Times New Roman" panose="02020603050405020304" pitchFamily="18" charset="0"/>
                  <a:ea typeface="隶书" panose="02010509060101010101" pitchFamily="49" charset="-122"/>
                </a:rPr>
                <a:t>]</a:t>
              </a:r>
              <a:r>
                <a:rPr lang="en-US" altLang="zh-CN" sz="3200" b="1">
                  <a:solidFill>
                    <a:srgbClr val="000099"/>
                  </a:solidFill>
                  <a:latin typeface="Times New Roman" panose="02020603050405020304" pitchFamily="18" charset="0"/>
                  <a:ea typeface="隶书" panose="02010509060101010101" pitchFamily="49" charset="-122"/>
                </a:rPr>
                <a:t> </a:t>
              </a:r>
              <a:endParaRPr lang="en-US" altLang="zh-CN" sz="3200" b="1">
                <a:solidFill>
                  <a:srgbClr val="000099"/>
                </a:solidFill>
                <a:latin typeface="Times New Roman" panose="02020603050405020304" pitchFamily="18" charset="0"/>
                <a:ea typeface="隶书" panose="02010509060101010101" pitchFamily="49" charset="-122"/>
              </a:endParaRPr>
            </a:p>
          </p:txBody>
        </p:sp>
        <p:sp>
          <p:nvSpPr>
            <p:cNvPr id="18444" name="Text Box 12"/>
            <p:cNvSpPr/>
            <p:nvPr>
              <p:custDataLst>
                <p:tags r:id="rId9"/>
              </p:custDataLst>
            </p:nvPr>
          </p:nvSpPr>
          <p:spPr>
            <a:xfrm>
              <a:off x="2592" y="1815"/>
              <a:ext cx="912" cy="36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3200" b="1">
                  <a:latin typeface="Times New Roman" panose="02020603050405020304" pitchFamily="18" charset="0"/>
                  <a:ea typeface="隶书" panose="02010509060101010101" pitchFamily="49" charset="-122"/>
                </a:rPr>
                <a:t>[HA]</a:t>
              </a:r>
              <a:endParaRPr lang="en-US" altLang="zh-CN" sz="3200" b="1">
                <a:latin typeface="Times New Roman" panose="02020603050405020304" pitchFamily="18" charset="0"/>
                <a:ea typeface="隶书" panose="02010509060101010101" pitchFamily="49" charset="-122"/>
              </a:endParaRPr>
            </a:p>
          </p:txBody>
        </p:sp>
        <p:cxnSp>
          <p:nvCxnSpPr>
            <p:cNvPr id="18445" name="Line 13"/>
            <p:cNvCxnSpPr/>
            <p:nvPr>
              <p:custDataLst>
                <p:tags r:id="rId10"/>
              </p:custDataLst>
            </p:nvPr>
          </p:nvCxnSpPr>
          <p:spPr>
            <a:xfrm>
              <a:off x="2208" y="1799"/>
              <a:ext cx="1584" cy="0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cxnSp>
      </p:grpSp>
      <p:grpSp>
        <p:nvGrpSpPr>
          <p:cNvPr id="18446" name="Group 14"/>
          <p:cNvGrpSpPr/>
          <p:nvPr/>
        </p:nvGrpSpPr>
        <p:grpSpPr>
          <a:xfrm>
            <a:off x="468313" y="4529138"/>
            <a:ext cx="7881937" cy="579437"/>
            <a:chOff x="295" y="2583"/>
            <a:chExt cx="4965" cy="365"/>
          </a:xfrm>
        </p:grpSpPr>
        <p:sp>
          <p:nvSpPr>
            <p:cNvPr id="18447" name="Rectangle 15"/>
            <p:cNvSpPr/>
            <p:nvPr>
              <p:custDataLst>
                <p:tags r:id="rId11"/>
              </p:custDataLst>
            </p:nvPr>
          </p:nvSpPr>
          <p:spPr>
            <a:xfrm>
              <a:off x="295" y="2583"/>
              <a:ext cx="4965" cy="36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zh-CN" altLang="en-US" sz="3200" b="1"/>
                <a:t>对于一元弱碱   </a:t>
              </a:r>
              <a:r>
                <a:rPr lang="en-US" altLang="zh-CN" sz="3200" b="1"/>
                <a:t>MOH        M</a:t>
              </a:r>
              <a:r>
                <a:rPr lang="en-US" altLang="zh-CN" sz="3200" b="1" baseline="30000"/>
                <a:t>+</a:t>
              </a:r>
              <a:r>
                <a:rPr lang="en-US" altLang="zh-CN" sz="3200" b="1"/>
                <a:t>+OH</a:t>
              </a:r>
              <a:r>
                <a:rPr lang="en-US" altLang="zh-CN" sz="3200" b="1" baseline="30000"/>
                <a:t>-</a:t>
              </a:r>
              <a:r>
                <a:rPr lang="zh-CN" altLang="en-US" sz="3200" b="1"/>
                <a:t>，平衡时</a:t>
              </a:r>
              <a:endParaRPr lang="zh-CN" altLang="en-US" sz="3200" b="1"/>
            </a:p>
          </p:txBody>
        </p:sp>
        <p:grpSp>
          <p:nvGrpSpPr>
            <p:cNvPr id="18448" name="Group 16"/>
            <p:cNvGrpSpPr/>
            <p:nvPr/>
          </p:nvGrpSpPr>
          <p:grpSpPr>
            <a:xfrm>
              <a:off x="2789" y="2704"/>
              <a:ext cx="426" cy="138"/>
              <a:chOff x="2013" y="2256"/>
              <a:chExt cx="531" cy="183"/>
            </a:xfrm>
          </p:grpSpPr>
          <p:cxnSp>
            <p:nvCxnSpPr>
              <p:cNvPr id="18449" name="Line 17"/>
              <p:cNvCxnSpPr/>
              <p:nvPr>
                <p:custDataLst>
                  <p:tags r:id="rId12"/>
                </p:custDataLst>
              </p:nvPr>
            </p:nvCxnSpPr>
            <p:spPr>
              <a:xfrm>
                <a:off x="2016" y="2304"/>
                <a:ext cx="528" cy="0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cxnSp>
          <p:cxnSp>
            <p:nvCxnSpPr>
              <p:cNvPr id="18450" name="Line 18"/>
              <p:cNvCxnSpPr/>
              <p:nvPr>
                <p:custDataLst>
                  <p:tags r:id="rId13"/>
                </p:custDataLst>
              </p:nvPr>
            </p:nvCxnSpPr>
            <p:spPr>
              <a:xfrm>
                <a:off x="2493" y="2256"/>
                <a:ext cx="48" cy="48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cxnSp>
          <p:cxnSp>
            <p:nvCxnSpPr>
              <p:cNvPr id="18451" name="Line 19"/>
              <p:cNvCxnSpPr/>
              <p:nvPr>
                <p:custDataLst>
                  <p:tags r:id="rId14"/>
                </p:custDataLst>
              </p:nvPr>
            </p:nvCxnSpPr>
            <p:spPr>
              <a:xfrm>
                <a:off x="2013" y="2391"/>
                <a:ext cx="528" cy="0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cxnSp>
          <p:cxnSp>
            <p:nvCxnSpPr>
              <p:cNvPr id="18452" name="Line 20"/>
              <p:cNvCxnSpPr/>
              <p:nvPr>
                <p:custDataLst>
                  <p:tags r:id="rId15"/>
                </p:custDataLst>
              </p:nvPr>
            </p:nvCxnSpPr>
            <p:spPr>
              <a:xfrm>
                <a:off x="2016" y="2391"/>
                <a:ext cx="48" cy="48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cxnSp>
        </p:grpSp>
      </p:grpSp>
      <p:grpSp>
        <p:nvGrpSpPr>
          <p:cNvPr id="18453" name="Group 21"/>
          <p:cNvGrpSpPr/>
          <p:nvPr/>
        </p:nvGrpSpPr>
        <p:grpSpPr>
          <a:xfrm>
            <a:off x="2124075" y="5226050"/>
            <a:ext cx="3886200" cy="1250950"/>
            <a:chOff x="1632" y="1392"/>
            <a:chExt cx="2256" cy="788"/>
          </a:xfrm>
        </p:grpSpPr>
        <p:sp>
          <p:nvSpPr>
            <p:cNvPr id="18454" name="Text Box 22"/>
            <p:cNvSpPr/>
            <p:nvPr>
              <p:custDataLst>
                <p:tags r:id="rId16"/>
              </p:custDataLst>
            </p:nvPr>
          </p:nvSpPr>
          <p:spPr>
            <a:xfrm>
              <a:off x="1632" y="1603"/>
              <a:ext cx="768" cy="36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3200" b="1" i="1">
                  <a:solidFill>
                    <a:srgbClr val="FF0000"/>
                  </a:solidFill>
                  <a:latin typeface="Times New Roman" panose="02020603050405020304" pitchFamily="18" charset="0"/>
                  <a:ea typeface="隶书" panose="02010509060101010101" pitchFamily="49" charset="-122"/>
                </a:rPr>
                <a:t>K</a:t>
              </a:r>
              <a:r>
                <a:rPr lang="en-US" altLang="zh-CN" sz="3200" b="1" baseline="-25000">
                  <a:solidFill>
                    <a:srgbClr val="FF0000"/>
                  </a:solidFill>
                  <a:latin typeface="Times New Roman" panose="02020603050405020304" pitchFamily="18" charset="0"/>
                  <a:ea typeface="隶书" panose="02010509060101010101" pitchFamily="49" charset="-122"/>
                </a:rPr>
                <a:t>b</a:t>
              </a:r>
              <a:r>
                <a:rPr lang="en-US" altLang="zh-CN" sz="3200" b="1">
                  <a:latin typeface="Times New Roman" panose="02020603050405020304" pitchFamily="18" charset="0"/>
                  <a:ea typeface="隶书" panose="02010509060101010101" pitchFamily="49" charset="-122"/>
                </a:rPr>
                <a:t>=</a:t>
              </a:r>
              <a:endParaRPr lang="en-US" altLang="zh-CN" sz="3200" b="1">
                <a:latin typeface="Times New Roman" panose="02020603050405020304" pitchFamily="18" charset="0"/>
                <a:ea typeface="隶书" panose="02010509060101010101" pitchFamily="49" charset="-122"/>
              </a:endParaRPr>
            </a:p>
          </p:txBody>
        </p:sp>
        <p:sp>
          <p:nvSpPr>
            <p:cNvPr id="18455" name="Text Box 23"/>
            <p:cNvSpPr/>
            <p:nvPr>
              <p:custDataLst>
                <p:tags r:id="rId17"/>
              </p:custDataLst>
            </p:nvPr>
          </p:nvSpPr>
          <p:spPr>
            <a:xfrm>
              <a:off x="2256" y="1392"/>
              <a:ext cx="1632" cy="44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3200" b="1">
                  <a:latin typeface="Times New Roman" panose="02020603050405020304" pitchFamily="18" charset="0"/>
                  <a:ea typeface="隶书" panose="02010509060101010101" pitchFamily="49" charset="-122"/>
                </a:rPr>
                <a:t> [ M</a:t>
              </a:r>
              <a:r>
                <a:rPr lang="en-US" altLang="zh-CN" sz="3600" b="1" baseline="30000">
                  <a:ea typeface="隶书" panose="02010509060101010101" pitchFamily="49" charset="-122"/>
                </a:rPr>
                <a:t>+</a:t>
              </a:r>
              <a:r>
                <a:rPr lang="en-US" altLang="zh-CN" sz="3200" b="1">
                  <a:latin typeface="Times New Roman" panose="02020603050405020304" pitchFamily="18" charset="0"/>
                  <a:ea typeface="隶书" panose="02010509060101010101" pitchFamily="49" charset="-122"/>
                </a:rPr>
                <a:t>]</a:t>
              </a:r>
              <a:r>
                <a:rPr lang="en-US" altLang="zh-CN" sz="3200" b="1" baseline="30000">
                  <a:latin typeface="Times New Roman" panose="02020603050405020304" pitchFamily="18" charset="0"/>
                  <a:ea typeface="隶书" panose="02010509060101010101" pitchFamily="49" charset="-122"/>
                </a:rPr>
                <a:t>.</a:t>
              </a:r>
              <a:r>
                <a:rPr lang="en-US" altLang="zh-CN" sz="3200" b="1">
                  <a:latin typeface="Times New Roman" panose="02020603050405020304" pitchFamily="18" charset="0"/>
                  <a:ea typeface="隶书" panose="02010509060101010101" pitchFamily="49" charset="-122"/>
                </a:rPr>
                <a:t>[ OH</a:t>
              </a:r>
              <a:r>
                <a:rPr lang="en-US" altLang="zh-CN" sz="4000" b="1" baseline="30000">
                  <a:latin typeface="Times New Roman" panose="02020603050405020304" pitchFamily="18" charset="0"/>
                  <a:ea typeface="隶书" panose="02010509060101010101" pitchFamily="49" charset="-122"/>
                </a:rPr>
                <a:t>-</a:t>
              </a:r>
              <a:r>
                <a:rPr lang="en-US" altLang="zh-CN" sz="4000" b="1">
                  <a:latin typeface="Times New Roman" panose="02020603050405020304" pitchFamily="18" charset="0"/>
                  <a:ea typeface="隶书" panose="02010509060101010101" pitchFamily="49" charset="-122"/>
                </a:rPr>
                <a:t>]</a:t>
              </a:r>
              <a:r>
                <a:rPr lang="en-US" altLang="zh-CN" sz="3200" b="1">
                  <a:solidFill>
                    <a:srgbClr val="000099"/>
                  </a:solidFill>
                  <a:latin typeface="Times New Roman" panose="02020603050405020304" pitchFamily="18" charset="0"/>
                  <a:ea typeface="隶书" panose="02010509060101010101" pitchFamily="49" charset="-122"/>
                </a:rPr>
                <a:t> </a:t>
              </a:r>
              <a:endParaRPr lang="en-US" altLang="zh-CN" sz="3200" b="1">
                <a:solidFill>
                  <a:srgbClr val="000099"/>
                </a:solidFill>
                <a:latin typeface="Times New Roman" panose="02020603050405020304" pitchFamily="18" charset="0"/>
                <a:ea typeface="隶书" panose="02010509060101010101" pitchFamily="49" charset="-122"/>
              </a:endParaRPr>
            </a:p>
          </p:txBody>
        </p:sp>
        <p:sp>
          <p:nvSpPr>
            <p:cNvPr id="18456" name="Text Box 24"/>
            <p:cNvSpPr/>
            <p:nvPr>
              <p:custDataLst>
                <p:tags r:id="rId18"/>
              </p:custDataLst>
            </p:nvPr>
          </p:nvSpPr>
          <p:spPr>
            <a:xfrm>
              <a:off x="2592" y="1815"/>
              <a:ext cx="912" cy="36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3200" b="1">
                  <a:latin typeface="Times New Roman" panose="02020603050405020304" pitchFamily="18" charset="0"/>
                  <a:ea typeface="隶书" panose="02010509060101010101" pitchFamily="49" charset="-122"/>
                </a:rPr>
                <a:t>[MOH]</a:t>
              </a:r>
              <a:endParaRPr lang="en-US" altLang="zh-CN" sz="3200" b="1">
                <a:latin typeface="Times New Roman" panose="02020603050405020304" pitchFamily="18" charset="0"/>
                <a:ea typeface="隶书" panose="02010509060101010101" pitchFamily="49" charset="-122"/>
              </a:endParaRPr>
            </a:p>
          </p:txBody>
        </p:sp>
        <p:cxnSp>
          <p:nvCxnSpPr>
            <p:cNvPr id="18457" name="Line 25"/>
            <p:cNvCxnSpPr/>
            <p:nvPr>
              <p:custDataLst>
                <p:tags r:id="rId19"/>
              </p:custDataLst>
            </p:nvPr>
          </p:nvCxnSpPr>
          <p:spPr>
            <a:xfrm>
              <a:off x="2208" y="1799"/>
              <a:ext cx="1584" cy="0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cxnSp>
      </p:grpSp>
      <p:sp>
        <p:nvSpPr>
          <p:cNvPr id="18458" name="Text Box 114"/>
          <p:cNvSpPr/>
          <p:nvPr>
            <p:custDataLst>
              <p:tags r:id="rId20"/>
            </p:custDataLst>
          </p:nvPr>
        </p:nvSpPr>
        <p:spPr>
          <a:xfrm>
            <a:off x="228600" y="1400175"/>
            <a:ext cx="8915400" cy="1190625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>
            <a:spAutoFit/>
          </a:bodyPr>
          <a:p>
            <a:r>
              <a:rPr lang="zh-CN" altLang="en-US" sz="360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表示方法：同化学平衡常数，酸用</a:t>
            </a:r>
            <a:r>
              <a:rPr lang="en-US" altLang="zh-CN" sz="360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Ka</a:t>
            </a:r>
            <a:r>
              <a:rPr lang="zh-CN" altLang="en-US" sz="360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表示，碱用</a:t>
            </a:r>
            <a:r>
              <a:rPr lang="en-US" altLang="zh-CN" sz="360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Kb</a:t>
            </a:r>
            <a:r>
              <a:rPr lang="zh-CN" altLang="en-US" sz="360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表示</a:t>
            </a:r>
            <a:endParaRPr lang="zh-CN" altLang="en-US" sz="3600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1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6" dur="5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8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6" dur="500"/>
                                        <p:tgtEl>
                                          <p:spTgt spid="18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animBg="1"/>
      <p:bldP spid="18435" grpId="0" animBg="1"/>
      <p:bldP spid="1845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8" name="Rectangle 2"/>
          <p:cNvSpPr/>
          <p:nvPr>
            <p:custDataLst>
              <p:tags r:id="rId1"/>
            </p:custDataLst>
          </p:nvPr>
        </p:nvSpPr>
        <p:spPr>
          <a:xfrm>
            <a:off x="2546350" y="2879725"/>
            <a:ext cx="5454650" cy="57943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defTabSz="914400">
              <a:buClrTx/>
              <a:buSzPct val="100000"/>
              <a:buFontTx/>
            </a:pPr>
            <a:r>
              <a:rPr lang="en-US" altLang="zh-CN" sz="3200" b="1"/>
              <a:t>Kb(</a:t>
            </a:r>
            <a:r>
              <a:rPr lang="en-US" altLang="zh-CN" sz="2800" b="1">
                <a:effectLst>
                  <a:outerShdw blurRad="38100" dist="38100" dir="2700000">
                    <a:srgbClr val="C0C0C0"/>
                  </a:outerShdw>
                </a:effectLst>
              </a:rPr>
              <a:t>NH</a:t>
            </a:r>
            <a:r>
              <a:rPr lang="en-US" altLang="zh-CN" sz="2800" b="1" baseline="-25000">
                <a:effectLst>
                  <a:outerShdw blurRad="38100" dist="38100" dir="2700000">
                    <a:srgbClr val="C0C0C0"/>
                  </a:outerShdw>
                </a:effectLst>
              </a:rPr>
              <a:t>3</a:t>
            </a:r>
            <a:r>
              <a:rPr lang="en-US" altLang="zh-CN" sz="2800" b="1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·</a:t>
            </a:r>
            <a:r>
              <a:rPr lang="en-US" altLang="zh-CN" sz="2800" b="1">
                <a:effectLst>
                  <a:outerShdw blurRad="38100" dist="38100" dir="2700000">
                    <a:srgbClr val="C0C0C0"/>
                  </a:outerShdw>
                </a:effectLst>
              </a:rPr>
              <a:t>H</a:t>
            </a:r>
            <a:r>
              <a:rPr lang="en-US" altLang="zh-CN" sz="2800" b="1" baseline="-25000">
                <a:effectLst>
                  <a:outerShdw blurRad="38100" dist="38100" dir="2700000">
                    <a:srgbClr val="C0C0C0"/>
                  </a:outerShdw>
                </a:effectLst>
              </a:rPr>
              <a:t>2</a:t>
            </a:r>
            <a:r>
              <a:rPr lang="en-US" altLang="zh-CN" sz="2800" b="1">
                <a:effectLst>
                  <a:outerShdw blurRad="38100" dist="38100" dir="2700000">
                    <a:srgbClr val="C0C0C0"/>
                  </a:outerShdw>
                </a:effectLst>
              </a:rPr>
              <a:t>O</a:t>
            </a:r>
            <a:r>
              <a:rPr lang="en-US" altLang="zh-CN"/>
              <a:t> </a:t>
            </a:r>
            <a:r>
              <a:rPr lang="en-US" altLang="zh-CN" sz="3200" b="1"/>
              <a:t>)=1.7</a:t>
            </a:r>
            <a:r>
              <a:rPr lang="en-US" altLang="zh-CN" sz="3200" b="1">
                <a:effectLst>
                  <a:outerShdw blurRad="38100" dist="38100" dir="2700000">
                    <a:srgbClr val="C0C0C0"/>
                  </a:outerShdw>
                </a:effectLst>
              </a:rPr>
              <a:t>×10</a:t>
            </a:r>
            <a:r>
              <a:rPr lang="en-US" altLang="zh-CN" sz="3200" b="1" baseline="30000">
                <a:effectLst>
                  <a:outerShdw blurRad="38100" dist="38100" dir="2700000">
                    <a:srgbClr val="C0C0C0"/>
                  </a:outerShdw>
                </a:effectLst>
              </a:rPr>
              <a:t>-5</a:t>
            </a:r>
            <a:r>
              <a:rPr lang="en-US" altLang="zh-CN" sz="3200" b="1">
                <a:effectLst>
                  <a:outerShdw blurRad="38100" dist="38100" dir="2700000">
                    <a:srgbClr val="C0C0C0"/>
                  </a:outerShdw>
                </a:effectLst>
              </a:rPr>
              <a:t>mol/L</a:t>
            </a:r>
            <a:endParaRPr lang="en-US" altLang="zh-CN" sz="3200" b="1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19459" name="Rectangle 3"/>
          <p:cNvSpPr/>
          <p:nvPr>
            <p:custDataLst>
              <p:tags r:id="rId2"/>
            </p:custDataLst>
          </p:nvPr>
        </p:nvSpPr>
        <p:spPr>
          <a:xfrm>
            <a:off x="228600" y="3581400"/>
            <a:ext cx="8612188" cy="10668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3200" b="1">
                <a:effectLst>
                  <a:outerShdw blurRad="38100" dist="38100" dir="2700000">
                    <a:srgbClr val="C0C0C0"/>
                  </a:outerShdw>
                </a:effectLst>
              </a:rPr>
              <a:t>      </a:t>
            </a:r>
            <a:r>
              <a:rPr lang="zh-CN" altLang="en-US" sz="3200" b="1">
                <a:effectLst>
                  <a:outerShdw blurRad="38100" dist="38100" dir="2700000">
                    <a:srgbClr val="C0C0C0"/>
                  </a:outerShdw>
                </a:effectLst>
              </a:rPr>
              <a:t>电离平衡常数表征了弱电解质的电离能力，</a:t>
            </a:r>
            <a:endParaRPr lang="zh-CN" altLang="en-US" sz="3200" b="1">
              <a:effectLst>
                <a:outerShdw blurRad="38100" dist="38100" dir="2700000">
                  <a:srgbClr val="C0C0C0"/>
                </a:outerShdw>
              </a:effectLst>
            </a:endParaRPr>
          </a:p>
          <a:p>
            <a:r>
              <a:rPr lang="zh-CN" altLang="en-US" sz="3200" b="1">
                <a:effectLst>
                  <a:outerShdw blurRad="38100" dist="38100" dir="2700000">
                    <a:srgbClr val="C0C0C0"/>
                  </a:outerShdw>
                </a:effectLst>
              </a:rPr>
              <a:t>由数据可知，弱电解质的电离程度</a:t>
            </a:r>
            <a:r>
              <a:rPr lang="zh-CN" altLang="en-US" sz="3200" b="1" i="1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ea typeface="黑体" panose="02010609060101010101" pitchFamily="49" charset="-122"/>
              </a:rPr>
              <a:t>很小</a:t>
            </a:r>
            <a:r>
              <a:rPr lang="zh-CN" altLang="en-US" sz="3200" b="1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。</a:t>
            </a:r>
            <a:endParaRPr lang="zh-CN" altLang="en-US" sz="3200" b="1">
              <a:solidFill>
                <a:srgbClr val="FF0000"/>
              </a:solidFill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19460" name="Rectangle 4"/>
          <p:cNvSpPr/>
          <p:nvPr>
            <p:custDataLst>
              <p:tags r:id="rId3"/>
            </p:custDataLst>
          </p:nvPr>
        </p:nvSpPr>
        <p:spPr>
          <a:xfrm>
            <a:off x="2546350" y="992188"/>
            <a:ext cx="5214938" cy="5191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defTabSz="914400">
              <a:buClrTx/>
              <a:buSzPct val="100000"/>
              <a:buFontTx/>
            </a:pPr>
            <a:r>
              <a:rPr lang="en-US" altLang="zh-CN" sz="2800" b="1"/>
              <a:t>Ka(</a:t>
            </a:r>
            <a:r>
              <a:rPr lang="en-US" altLang="zh-CN" sz="2800" b="1">
                <a:effectLst>
                  <a:outerShdw blurRad="38100" dist="38100" dir="2700000">
                    <a:srgbClr val="C0C0C0"/>
                  </a:outerShdw>
                </a:effectLst>
              </a:rPr>
              <a:t>CH</a:t>
            </a:r>
            <a:r>
              <a:rPr lang="en-US" altLang="zh-CN" sz="2800" b="1" baseline="-25000"/>
              <a:t>3</a:t>
            </a:r>
            <a:r>
              <a:rPr lang="en-US" altLang="zh-CN" sz="2800" b="1">
                <a:effectLst>
                  <a:outerShdw blurRad="38100" dist="38100" dir="2700000">
                    <a:srgbClr val="C0C0C0"/>
                  </a:outerShdw>
                </a:effectLst>
              </a:rPr>
              <a:t>COOH</a:t>
            </a:r>
            <a:r>
              <a:rPr lang="en-US" altLang="zh-CN" sz="2800" b="1"/>
              <a:t>)=1.7</a:t>
            </a:r>
            <a:r>
              <a:rPr lang="en-US" altLang="zh-CN" sz="2800" b="1">
                <a:effectLst>
                  <a:outerShdw blurRad="38100" dist="38100" dir="2700000">
                    <a:srgbClr val="C0C0C0"/>
                  </a:outerShdw>
                </a:effectLst>
              </a:rPr>
              <a:t>×10</a:t>
            </a:r>
            <a:r>
              <a:rPr lang="en-US" altLang="zh-CN" sz="2800" b="1" baseline="30000">
                <a:effectLst>
                  <a:outerShdw blurRad="38100" dist="38100" dir="2700000">
                    <a:srgbClr val="C0C0C0"/>
                  </a:outerShdw>
                </a:effectLst>
              </a:rPr>
              <a:t>-5</a:t>
            </a:r>
            <a:r>
              <a:rPr lang="en-US" altLang="zh-CN" sz="2800" b="1">
                <a:effectLst>
                  <a:outerShdw blurRad="38100" dist="38100" dir="2700000">
                    <a:srgbClr val="C0C0C0"/>
                  </a:outerShdw>
                </a:effectLst>
              </a:rPr>
              <a:t>mol/L</a:t>
            </a:r>
            <a:endParaRPr lang="en-US" altLang="zh-CN" sz="2800" b="1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19461" name="Rectangle 5"/>
          <p:cNvSpPr/>
          <p:nvPr>
            <p:custDataLst>
              <p:tags r:id="rId4"/>
            </p:custDataLst>
          </p:nvPr>
        </p:nvSpPr>
        <p:spPr>
          <a:xfrm>
            <a:off x="2617788" y="1944688"/>
            <a:ext cx="5081587" cy="57943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defTabSz="914400">
              <a:buClrTx/>
              <a:buSzPct val="100000"/>
              <a:buFontTx/>
            </a:pPr>
            <a:r>
              <a:rPr lang="en-US" altLang="zh-CN" sz="3200" b="1"/>
              <a:t>Ka (</a:t>
            </a:r>
            <a:r>
              <a:rPr lang="en-US" altLang="zh-CN" sz="3200" b="1">
                <a:effectLst>
                  <a:outerShdw blurRad="38100" dist="38100" dir="2700000">
                    <a:srgbClr val="C0C0C0"/>
                  </a:outerShdw>
                </a:effectLst>
              </a:rPr>
              <a:t>HClO</a:t>
            </a:r>
            <a:r>
              <a:rPr lang="en-US" altLang="zh-CN" sz="3200" b="1"/>
              <a:t>)=4.7</a:t>
            </a:r>
            <a:r>
              <a:rPr lang="en-US" altLang="zh-CN" sz="3200" b="1">
                <a:effectLst>
                  <a:outerShdw blurRad="38100" dist="38100" dir="2700000">
                    <a:srgbClr val="C0C0C0"/>
                  </a:outerShdw>
                </a:effectLst>
              </a:rPr>
              <a:t>×10</a:t>
            </a:r>
            <a:r>
              <a:rPr lang="en-US" altLang="zh-CN" sz="3200" b="1" baseline="30000">
                <a:effectLst>
                  <a:outerShdw blurRad="38100" dist="38100" dir="2700000">
                    <a:srgbClr val="C0C0C0"/>
                  </a:outerShdw>
                </a:effectLst>
              </a:rPr>
              <a:t>-8</a:t>
            </a:r>
            <a:r>
              <a:rPr lang="en-US" altLang="zh-CN" sz="3200" b="1">
                <a:effectLst>
                  <a:outerShdw blurRad="38100" dist="38100" dir="2700000">
                    <a:srgbClr val="C0C0C0"/>
                  </a:outerShdw>
                </a:effectLst>
              </a:rPr>
              <a:t>mol/L</a:t>
            </a:r>
            <a:endParaRPr lang="en-US" altLang="zh-CN" sz="3200" b="1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19462" name="Text Box 6"/>
          <p:cNvSpPr/>
          <p:nvPr>
            <p:custDataLst>
              <p:tags r:id="rId5"/>
            </p:custDataLst>
          </p:nvPr>
        </p:nvSpPr>
        <p:spPr>
          <a:xfrm>
            <a:off x="1827213" y="334963"/>
            <a:ext cx="2016125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FF0066"/>
                </a:solidFill>
              </a:rPr>
              <a:t>室温下：</a:t>
            </a:r>
            <a:endParaRPr lang="zh-CN" altLang="en-US" sz="3200" b="1">
              <a:solidFill>
                <a:srgbClr val="FF006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animBg="1"/>
      <p:bldP spid="19459" grpId="0" animBg="1"/>
      <p:bldP spid="19460" grpId="0" animBg="1"/>
      <p:bldP spid="1946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2" name="Text Box 2"/>
          <p:cNvSpPr/>
          <p:nvPr>
            <p:ph type="body"/>
            <p:custDataLst>
              <p:tags r:id="rId1"/>
            </p:custDataLst>
          </p:nvPr>
        </p:nvSpPr>
        <p:spPr>
          <a:xfrm>
            <a:off x="914400" y="692150"/>
            <a:ext cx="8229600" cy="4525963"/>
          </a:xfrm>
        </p:spPr>
        <p:txBody>
          <a:bodyPr wrap="square" lIns="91440" tIns="45720" rIns="91440" bIns="45720" anchor="t"/>
          <a:p>
            <a:pPr indent="-255270" eaLnBrk="1" hangingPunct="1">
              <a:spcBef>
                <a:spcPct val="0"/>
              </a:spcBef>
              <a:buClr>
                <a:schemeClr val="accent1"/>
              </a:buClr>
              <a:buFontTx/>
              <a:buNone/>
            </a:pPr>
            <a:endParaRPr lang="en-US" altLang="zh-CN" b="1">
              <a:ea typeface="黑体" panose="02010609060101010101" pitchFamily="49" charset="-122"/>
            </a:endParaRPr>
          </a:p>
          <a:p>
            <a:pPr indent="-255270" eaLnBrk="1" hangingPunct="1">
              <a:spcBef>
                <a:spcPct val="0"/>
              </a:spcBef>
              <a:buClr>
                <a:schemeClr val="accent1"/>
              </a:buClr>
              <a:buFontTx/>
              <a:buNone/>
            </a:pPr>
            <a:r>
              <a:rPr lang="en-US" altLang="zh-CN" b="1">
                <a:ea typeface="黑体" panose="02010609060101010101" pitchFamily="49" charset="-122"/>
              </a:rPr>
              <a:t>  </a:t>
            </a:r>
            <a:endParaRPr lang="en-US" altLang="zh-CN" sz="2800" b="1">
              <a:ea typeface="黑体" panose="02010609060101010101" pitchFamily="49" charset="-122"/>
            </a:endParaRPr>
          </a:p>
          <a:p>
            <a:pPr indent="-255270" eaLnBrk="1" hangingPunct="1">
              <a:spcBef>
                <a:spcPct val="0"/>
              </a:spcBef>
              <a:buClr>
                <a:schemeClr val="accent1"/>
              </a:buClr>
              <a:buFontTx/>
              <a:buNone/>
            </a:pPr>
            <a:endParaRPr lang="en-US" altLang="zh-CN" sz="2800" b="1" baseline="30000">
              <a:ea typeface="黑体" panose="02010609060101010101" pitchFamily="49" charset="-122"/>
            </a:endParaRPr>
          </a:p>
          <a:p>
            <a:pPr indent="-255270" eaLnBrk="1" hangingPunct="1">
              <a:spcBef>
                <a:spcPct val="0"/>
              </a:spcBef>
              <a:buClr>
                <a:schemeClr val="accent1"/>
              </a:buClr>
              <a:buFontTx/>
              <a:buNone/>
            </a:pPr>
            <a:endParaRPr lang="en-US" altLang="zh-CN" b="1">
              <a:ea typeface="黑体" panose="02010609060101010101" pitchFamily="49" charset="-122"/>
            </a:endParaRPr>
          </a:p>
        </p:txBody>
      </p:sp>
      <p:sp>
        <p:nvSpPr>
          <p:cNvPr id="20483" name="Rectangle 4"/>
          <p:cNvSpPr/>
          <p:nvPr>
            <p:custDataLst>
              <p:tags r:id="rId2"/>
            </p:custDataLst>
          </p:nvPr>
        </p:nvSpPr>
        <p:spPr>
          <a:xfrm>
            <a:off x="304800" y="650875"/>
            <a:ext cx="8839200" cy="119888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>
            <a:spAutoFit/>
          </a:bodyPr>
          <a:p>
            <a:r>
              <a:rPr lang="en-US" altLang="zh-CN" sz="3200" b="1"/>
              <a:t>K </a:t>
            </a:r>
            <a:r>
              <a:rPr lang="zh-CN" altLang="en-US" sz="3200" b="1"/>
              <a:t>服从化学平衡常数的一般规律，</a:t>
            </a:r>
            <a:r>
              <a:rPr lang="zh-CN" altLang="en-US" sz="40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只</a:t>
            </a:r>
            <a:r>
              <a:rPr lang="zh-CN" altLang="en-US" sz="3200" b="1"/>
              <a:t>受</a:t>
            </a:r>
            <a:r>
              <a:rPr lang="zh-CN" altLang="en-US" sz="3200" b="1">
                <a:solidFill>
                  <a:srgbClr val="FF0000"/>
                </a:solidFill>
              </a:rPr>
              <a:t>温度</a:t>
            </a:r>
            <a:r>
              <a:rPr lang="zh-CN" altLang="en-US" sz="3200" b="1"/>
              <a:t>影响，温度一定，弱电解质具有确定的平衡常数。</a:t>
            </a:r>
            <a:endParaRPr lang="zh-CN" altLang="en-US" sz="3200" b="1"/>
          </a:p>
        </p:txBody>
      </p:sp>
      <p:sp>
        <p:nvSpPr>
          <p:cNvPr id="20484" name="Rectangle 5"/>
          <p:cNvSpPr/>
          <p:nvPr>
            <p:custDataLst>
              <p:tags r:id="rId3"/>
            </p:custDataLst>
          </p:nvPr>
        </p:nvSpPr>
        <p:spPr>
          <a:xfrm>
            <a:off x="1187450" y="1905000"/>
            <a:ext cx="5094288" cy="57943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defTabSz="914400">
              <a:buClrTx/>
              <a:buSzPct val="100000"/>
              <a:buFontTx/>
            </a:pPr>
            <a:r>
              <a:rPr lang="en-US" altLang="zh-CN" sz="3200" b="1"/>
              <a:t>Ka (HCN)=6.2</a:t>
            </a:r>
            <a:r>
              <a:rPr lang="en-US" altLang="zh-CN" sz="3200" b="1">
                <a:effectLst>
                  <a:outerShdw blurRad="38100" dist="38100" dir="2700000">
                    <a:srgbClr val="C0C0C0"/>
                  </a:outerShdw>
                </a:effectLst>
              </a:rPr>
              <a:t>×10</a:t>
            </a:r>
            <a:r>
              <a:rPr lang="en-US" altLang="zh-CN" sz="3200" b="1" baseline="30000">
                <a:effectLst>
                  <a:outerShdw blurRad="38100" dist="38100" dir="2700000">
                    <a:srgbClr val="C0C0C0"/>
                  </a:outerShdw>
                </a:effectLst>
              </a:rPr>
              <a:t>-10</a:t>
            </a:r>
            <a:r>
              <a:rPr lang="en-US" altLang="zh-CN" sz="3200" b="1">
                <a:effectLst>
                  <a:outerShdw blurRad="38100" dist="38100" dir="2700000">
                    <a:srgbClr val="C0C0C0"/>
                  </a:outerShdw>
                </a:effectLst>
              </a:rPr>
              <a:t>mol/L</a:t>
            </a:r>
            <a:endParaRPr lang="en-US" altLang="zh-CN" sz="3200" b="1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20485" name="Rectangle 6"/>
          <p:cNvSpPr/>
          <p:nvPr>
            <p:custDataLst>
              <p:tags r:id="rId4"/>
            </p:custDataLst>
          </p:nvPr>
        </p:nvSpPr>
        <p:spPr>
          <a:xfrm>
            <a:off x="1116013" y="2514600"/>
            <a:ext cx="5905500" cy="57943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defTabSz="914400">
              <a:buClrTx/>
              <a:buSzPct val="100000"/>
              <a:buFontTx/>
            </a:pPr>
            <a:r>
              <a:rPr lang="en-US" altLang="zh-CN" sz="3200" b="1"/>
              <a:t>Ka(</a:t>
            </a:r>
            <a:r>
              <a:rPr lang="en-US" altLang="zh-CN" sz="3200" b="1">
                <a:effectLst>
                  <a:outerShdw blurRad="38100" dist="38100" dir="2700000">
                    <a:srgbClr val="C0C0C0"/>
                  </a:outerShdw>
                </a:effectLst>
              </a:rPr>
              <a:t>CH</a:t>
            </a:r>
            <a:r>
              <a:rPr lang="en-US" altLang="zh-CN" sz="3200" b="1" baseline="-25000"/>
              <a:t>3</a:t>
            </a:r>
            <a:r>
              <a:rPr lang="en-US" altLang="zh-CN" sz="3200" b="1">
                <a:effectLst>
                  <a:outerShdw blurRad="38100" dist="38100" dir="2700000">
                    <a:srgbClr val="C0C0C0"/>
                  </a:outerShdw>
                </a:effectLst>
              </a:rPr>
              <a:t>COOH</a:t>
            </a:r>
            <a:r>
              <a:rPr lang="en-US" altLang="zh-CN" sz="3200" b="1"/>
              <a:t>)=1.7</a:t>
            </a:r>
            <a:r>
              <a:rPr lang="en-US" altLang="zh-CN" sz="3200" b="1">
                <a:effectLst>
                  <a:outerShdw blurRad="38100" dist="38100" dir="2700000">
                    <a:srgbClr val="C0C0C0"/>
                  </a:outerShdw>
                </a:effectLst>
              </a:rPr>
              <a:t>×10</a:t>
            </a:r>
            <a:r>
              <a:rPr lang="en-US" altLang="zh-CN" sz="3200" b="1" baseline="30000">
                <a:effectLst>
                  <a:outerShdw blurRad="38100" dist="38100" dir="2700000">
                    <a:srgbClr val="C0C0C0"/>
                  </a:outerShdw>
                </a:effectLst>
              </a:rPr>
              <a:t>-5</a:t>
            </a:r>
            <a:r>
              <a:rPr lang="en-US" altLang="zh-CN" sz="3200" b="1">
                <a:effectLst>
                  <a:outerShdw blurRad="38100" dist="38100" dir="2700000">
                    <a:srgbClr val="C0C0C0"/>
                  </a:outerShdw>
                </a:effectLst>
              </a:rPr>
              <a:t>mol/L</a:t>
            </a:r>
            <a:endParaRPr lang="en-US" altLang="zh-CN" sz="3200" b="1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20486" name="Rectangle 7"/>
          <p:cNvSpPr/>
          <p:nvPr>
            <p:custDataLst>
              <p:tags r:id="rId5"/>
            </p:custDataLst>
          </p:nvPr>
        </p:nvSpPr>
        <p:spPr>
          <a:xfrm>
            <a:off x="1187450" y="3200400"/>
            <a:ext cx="4606925" cy="57943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defTabSz="914400">
              <a:buClrTx/>
              <a:buSzPct val="100000"/>
              <a:buFontTx/>
            </a:pPr>
            <a:r>
              <a:rPr lang="en-US" altLang="zh-CN" sz="3200" b="1"/>
              <a:t>Ka (</a:t>
            </a:r>
            <a:r>
              <a:rPr lang="en-US" altLang="zh-CN" sz="3200" b="1">
                <a:effectLst>
                  <a:outerShdw blurRad="38100" dist="38100" dir="2700000">
                    <a:srgbClr val="C0C0C0"/>
                  </a:outerShdw>
                </a:effectLst>
              </a:rPr>
              <a:t>HF</a:t>
            </a:r>
            <a:r>
              <a:rPr lang="en-US" altLang="zh-CN" sz="3200" b="1"/>
              <a:t>)=6.8</a:t>
            </a:r>
            <a:r>
              <a:rPr lang="en-US" altLang="zh-CN" sz="3200" b="1">
                <a:effectLst>
                  <a:outerShdw blurRad="38100" dist="38100" dir="2700000">
                    <a:srgbClr val="C0C0C0"/>
                  </a:outerShdw>
                </a:effectLst>
              </a:rPr>
              <a:t>×10</a:t>
            </a:r>
            <a:r>
              <a:rPr lang="en-US" altLang="zh-CN" sz="3200" b="1" baseline="30000">
                <a:effectLst>
                  <a:outerShdw blurRad="38100" dist="38100" dir="2700000">
                    <a:srgbClr val="C0C0C0"/>
                  </a:outerShdw>
                </a:effectLst>
              </a:rPr>
              <a:t>-4</a:t>
            </a:r>
            <a:r>
              <a:rPr lang="en-US" altLang="zh-CN" sz="3200" b="1">
                <a:effectLst>
                  <a:outerShdw blurRad="38100" dist="38100" dir="2700000">
                    <a:srgbClr val="C0C0C0"/>
                  </a:outerShdw>
                </a:effectLst>
              </a:rPr>
              <a:t>mol/L</a:t>
            </a:r>
            <a:endParaRPr lang="en-US" altLang="zh-CN" sz="3200" b="1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20487" name="Text Box 32"/>
          <p:cNvSpPr/>
          <p:nvPr>
            <p:custDataLst>
              <p:tags r:id="rId6"/>
            </p:custDataLst>
          </p:nvPr>
        </p:nvSpPr>
        <p:spPr>
          <a:xfrm>
            <a:off x="-76200" y="3962400"/>
            <a:ext cx="9448800" cy="3416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意义：表示弱电解质的电离能力，</a:t>
            </a:r>
            <a:r>
              <a:rPr lang="en-US" altLang="zh-CN" sz="3600" b="1" i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K</a:t>
            </a:r>
            <a:r>
              <a:rPr lang="zh-CN" altLang="en-US" sz="3600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值越大，电离程度越大，</a:t>
            </a:r>
            <a:r>
              <a:rPr lang="zh-CN" altLang="en-US" sz="3600" b="1">
                <a:solidFill>
                  <a:srgbClr val="0000FF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达到电离平衡时电离出的</a:t>
            </a:r>
            <a:r>
              <a:rPr lang="en-US" altLang="zh-CN" sz="3600" b="1">
                <a:solidFill>
                  <a:srgbClr val="0000FF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H</a:t>
            </a:r>
            <a:r>
              <a:rPr lang="en-US" altLang="zh-CN" sz="3600" b="1" baseline="30000">
                <a:solidFill>
                  <a:srgbClr val="0000FF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+</a:t>
            </a:r>
            <a:endParaRPr lang="en-US" altLang="zh-CN" sz="3600" b="1" baseline="30000">
              <a:solidFill>
                <a:srgbClr val="0000FF"/>
              </a:solidFill>
              <a:effectLst>
                <a:outerShdw blurRad="38100" dist="38100" dir="2700000">
                  <a:srgbClr val="C0C0C0"/>
                </a:outerShdw>
              </a:effectLst>
            </a:endParaRPr>
          </a:p>
          <a:p>
            <a:r>
              <a:rPr lang="zh-CN" altLang="en-US" sz="3600" b="1">
                <a:solidFill>
                  <a:srgbClr val="0000FF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或</a:t>
            </a:r>
            <a:r>
              <a:rPr lang="en-US" altLang="zh-CN" sz="3600" b="1">
                <a:solidFill>
                  <a:srgbClr val="0000FF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OH</a:t>
            </a:r>
            <a:r>
              <a:rPr lang="en-US" altLang="zh-CN" sz="3600" b="1" baseline="30000">
                <a:solidFill>
                  <a:srgbClr val="0000FF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-</a:t>
            </a:r>
            <a:r>
              <a:rPr lang="zh-CN" altLang="en-US" sz="3600" b="1">
                <a:solidFill>
                  <a:srgbClr val="0000FF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越多</a:t>
            </a:r>
            <a:r>
              <a:rPr lang="en-US" altLang="zh-CN" sz="3600" b="1">
                <a:solidFill>
                  <a:srgbClr val="0000FF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,</a:t>
            </a:r>
            <a:r>
              <a:rPr lang="zh-CN" altLang="en-US" sz="3600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相应酸 </a:t>
            </a:r>
            <a:r>
              <a:rPr lang="en-US" altLang="zh-CN" sz="3600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3600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或碱</a:t>
            </a:r>
            <a:r>
              <a:rPr lang="en-US" altLang="zh-CN" sz="3600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r>
              <a:rPr lang="zh-CN" altLang="en-US" sz="3600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的酸</a:t>
            </a:r>
            <a:r>
              <a:rPr lang="en-US" altLang="zh-CN" sz="3600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3600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或碱</a:t>
            </a:r>
            <a:r>
              <a:rPr lang="en-US" altLang="zh-CN" sz="3600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r>
              <a:rPr lang="zh-CN" altLang="en-US" sz="3600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性越强。</a:t>
            </a:r>
            <a:r>
              <a:rPr lang="zh-CN" altLang="en-US" sz="3600" b="1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例：酸性强弱顺序：</a:t>
            </a:r>
            <a:r>
              <a:rPr lang="en-US" altLang="zh-CN" sz="3600" b="1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HF &gt; CH</a:t>
            </a:r>
            <a:r>
              <a:rPr lang="en-US" altLang="zh-CN" sz="3600" b="1" baseline="-25000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3</a:t>
            </a:r>
            <a:r>
              <a:rPr lang="en-US" altLang="zh-CN" sz="3600" b="1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COOH &gt; HCN</a:t>
            </a:r>
            <a:endParaRPr lang="en-US" altLang="zh-CN" sz="3600" b="1">
              <a:solidFill>
                <a:srgbClr val="FF0000"/>
              </a:solidFill>
              <a:effectLst>
                <a:outerShdw blurRad="38100" dist="38100" dir="2700000">
                  <a:srgbClr val="C0C0C0"/>
                </a:outerShdw>
              </a:effectLst>
            </a:endParaRPr>
          </a:p>
          <a:p>
            <a:endParaRPr lang="zh-CN" altLang="en-US" sz="3600" b="1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zh-CN" altLang="en-US" sz="3600">
              <a:solidFill>
                <a:srgbClr val="FF33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ldLvl="0" animBg="1"/>
      <p:bldP spid="20484" grpId="0" animBg="1"/>
      <p:bldP spid="20485" grpId="0" animBg="1"/>
      <p:bldP spid="20486" grpId="0" animBg="1"/>
      <p:bldP spid="2048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6" name="Text Box 2"/>
          <p:cNvSpPr/>
          <p:nvPr>
            <p:custDataLst>
              <p:tags r:id="rId1"/>
            </p:custDataLst>
          </p:nvPr>
        </p:nvSpPr>
        <p:spPr>
          <a:xfrm>
            <a:off x="684213" y="1628775"/>
            <a:ext cx="15240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600" b="1">
                <a:latin typeface="Times New Roman" panose="02020603050405020304" pitchFamily="18" charset="0"/>
                <a:ea typeface="隶书" panose="02010509060101010101" pitchFamily="49" charset="-122"/>
              </a:rPr>
              <a:t>H</a:t>
            </a:r>
            <a:r>
              <a:rPr lang="en-US" altLang="zh-CN" sz="3600" b="1" baseline="-25000">
                <a:latin typeface="Times New Roman" panose="02020603050405020304" pitchFamily="18" charset="0"/>
                <a:ea typeface="隶书" panose="02010509060101010101" pitchFamily="49" charset="-122"/>
              </a:rPr>
              <a:t>3</a:t>
            </a:r>
            <a:r>
              <a:rPr lang="en-US" altLang="zh-CN" sz="3600" b="1">
                <a:latin typeface="Times New Roman" panose="02020603050405020304" pitchFamily="18" charset="0"/>
                <a:ea typeface="隶书" panose="02010509060101010101" pitchFamily="49" charset="-122"/>
              </a:rPr>
              <a:t>PO</a:t>
            </a:r>
            <a:r>
              <a:rPr lang="en-US" altLang="zh-CN" sz="3600" b="1" baseline="-25000">
                <a:latin typeface="Times New Roman" panose="02020603050405020304" pitchFamily="18" charset="0"/>
                <a:ea typeface="隶书" panose="02010509060101010101" pitchFamily="49" charset="-122"/>
              </a:rPr>
              <a:t>4</a:t>
            </a:r>
            <a:endParaRPr lang="en-US" altLang="zh-CN" sz="4800" b="1" baseline="30000"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  <p:grpSp>
        <p:nvGrpSpPr>
          <p:cNvPr id="21507" name="Group 3"/>
          <p:cNvGrpSpPr/>
          <p:nvPr/>
        </p:nvGrpSpPr>
        <p:grpSpPr>
          <a:xfrm>
            <a:off x="2197100" y="1844675"/>
            <a:ext cx="842963" cy="290513"/>
            <a:chOff x="2013" y="2256"/>
            <a:chExt cx="531" cy="183"/>
          </a:xfrm>
        </p:grpSpPr>
        <p:cxnSp>
          <p:nvCxnSpPr>
            <p:cNvPr id="21508" name="Line 4"/>
            <p:cNvCxnSpPr/>
            <p:nvPr>
              <p:custDataLst>
                <p:tags r:id="rId2"/>
              </p:custDataLst>
            </p:nvPr>
          </p:nvCxnSpPr>
          <p:spPr>
            <a:xfrm>
              <a:off x="2016" y="2304"/>
              <a:ext cx="528" cy="0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cxnSp>
        <p:cxnSp>
          <p:nvCxnSpPr>
            <p:cNvPr id="21509" name="Line 5"/>
            <p:cNvCxnSpPr/>
            <p:nvPr>
              <p:custDataLst>
                <p:tags r:id="rId3"/>
              </p:custDataLst>
            </p:nvPr>
          </p:nvCxnSpPr>
          <p:spPr>
            <a:xfrm>
              <a:off x="2493" y="2256"/>
              <a:ext cx="48" cy="48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cxnSp>
        <p:cxnSp>
          <p:nvCxnSpPr>
            <p:cNvPr id="21510" name="Line 6"/>
            <p:cNvCxnSpPr/>
            <p:nvPr>
              <p:custDataLst>
                <p:tags r:id="rId4"/>
              </p:custDataLst>
            </p:nvPr>
          </p:nvCxnSpPr>
          <p:spPr>
            <a:xfrm>
              <a:off x="2013" y="2391"/>
              <a:ext cx="528" cy="0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cxnSp>
        <p:cxnSp>
          <p:nvCxnSpPr>
            <p:cNvPr id="21511" name="Line 7"/>
            <p:cNvCxnSpPr/>
            <p:nvPr>
              <p:custDataLst>
                <p:tags r:id="rId5"/>
              </p:custDataLst>
            </p:nvPr>
          </p:nvCxnSpPr>
          <p:spPr>
            <a:xfrm>
              <a:off x="2016" y="2391"/>
              <a:ext cx="48" cy="48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cxnSp>
      </p:grpSp>
      <p:grpSp>
        <p:nvGrpSpPr>
          <p:cNvPr id="21512" name="Group 8"/>
          <p:cNvGrpSpPr/>
          <p:nvPr/>
        </p:nvGrpSpPr>
        <p:grpSpPr>
          <a:xfrm>
            <a:off x="2052638" y="3644900"/>
            <a:ext cx="842962" cy="290513"/>
            <a:chOff x="2013" y="2256"/>
            <a:chExt cx="531" cy="183"/>
          </a:xfrm>
        </p:grpSpPr>
        <p:cxnSp>
          <p:nvCxnSpPr>
            <p:cNvPr id="21513" name="Line 9"/>
            <p:cNvCxnSpPr/>
            <p:nvPr>
              <p:custDataLst>
                <p:tags r:id="rId6"/>
              </p:custDataLst>
            </p:nvPr>
          </p:nvCxnSpPr>
          <p:spPr>
            <a:xfrm>
              <a:off x="2016" y="2304"/>
              <a:ext cx="528" cy="0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cxnSp>
        <p:cxnSp>
          <p:nvCxnSpPr>
            <p:cNvPr id="21514" name="Line 10"/>
            <p:cNvCxnSpPr/>
            <p:nvPr>
              <p:custDataLst>
                <p:tags r:id="rId7"/>
              </p:custDataLst>
            </p:nvPr>
          </p:nvCxnSpPr>
          <p:spPr>
            <a:xfrm>
              <a:off x="2493" y="2256"/>
              <a:ext cx="48" cy="48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cxnSp>
        <p:cxnSp>
          <p:nvCxnSpPr>
            <p:cNvPr id="21515" name="Line 11"/>
            <p:cNvCxnSpPr/>
            <p:nvPr>
              <p:custDataLst>
                <p:tags r:id="rId8"/>
              </p:custDataLst>
            </p:nvPr>
          </p:nvCxnSpPr>
          <p:spPr>
            <a:xfrm>
              <a:off x="2013" y="2391"/>
              <a:ext cx="528" cy="0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cxnSp>
        <p:cxnSp>
          <p:nvCxnSpPr>
            <p:cNvPr id="21516" name="Line 12"/>
            <p:cNvCxnSpPr/>
            <p:nvPr>
              <p:custDataLst>
                <p:tags r:id="rId9"/>
              </p:custDataLst>
            </p:nvPr>
          </p:nvCxnSpPr>
          <p:spPr>
            <a:xfrm>
              <a:off x="2016" y="2391"/>
              <a:ext cx="48" cy="48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cxnSp>
      </p:grpSp>
      <p:grpSp>
        <p:nvGrpSpPr>
          <p:cNvPr id="21517" name="Group 13"/>
          <p:cNvGrpSpPr/>
          <p:nvPr/>
        </p:nvGrpSpPr>
        <p:grpSpPr>
          <a:xfrm>
            <a:off x="2052638" y="2779713"/>
            <a:ext cx="842962" cy="290512"/>
            <a:chOff x="2013" y="2256"/>
            <a:chExt cx="531" cy="183"/>
          </a:xfrm>
        </p:grpSpPr>
        <p:cxnSp>
          <p:nvCxnSpPr>
            <p:cNvPr id="21518" name="Line 14"/>
            <p:cNvCxnSpPr/>
            <p:nvPr>
              <p:custDataLst>
                <p:tags r:id="rId10"/>
              </p:custDataLst>
            </p:nvPr>
          </p:nvCxnSpPr>
          <p:spPr>
            <a:xfrm>
              <a:off x="2016" y="2304"/>
              <a:ext cx="528" cy="0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cxnSp>
        <p:cxnSp>
          <p:nvCxnSpPr>
            <p:cNvPr id="21519" name="Line 15"/>
            <p:cNvCxnSpPr/>
            <p:nvPr>
              <p:custDataLst>
                <p:tags r:id="rId11"/>
              </p:custDataLst>
            </p:nvPr>
          </p:nvCxnSpPr>
          <p:spPr>
            <a:xfrm>
              <a:off x="2493" y="2256"/>
              <a:ext cx="48" cy="48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cxnSp>
        <p:cxnSp>
          <p:nvCxnSpPr>
            <p:cNvPr id="21520" name="Line 16"/>
            <p:cNvCxnSpPr/>
            <p:nvPr>
              <p:custDataLst>
                <p:tags r:id="rId12"/>
              </p:custDataLst>
            </p:nvPr>
          </p:nvCxnSpPr>
          <p:spPr>
            <a:xfrm>
              <a:off x="2013" y="2391"/>
              <a:ext cx="528" cy="0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cxnSp>
        <p:cxnSp>
          <p:nvCxnSpPr>
            <p:cNvPr id="21521" name="Line 17"/>
            <p:cNvCxnSpPr/>
            <p:nvPr>
              <p:custDataLst>
                <p:tags r:id="rId13"/>
              </p:custDataLst>
            </p:nvPr>
          </p:nvCxnSpPr>
          <p:spPr>
            <a:xfrm>
              <a:off x="2016" y="2391"/>
              <a:ext cx="48" cy="48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cxnSp>
      </p:grpSp>
      <p:sp>
        <p:nvSpPr>
          <p:cNvPr id="21522" name="Text Box 18"/>
          <p:cNvSpPr/>
          <p:nvPr>
            <p:custDataLst>
              <p:tags r:id="rId14"/>
            </p:custDataLst>
          </p:nvPr>
        </p:nvSpPr>
        <p:spPr>
          <a:xfrm>
            <a:off x="3060700" y="1628775"/>
            <a:ext cx="5940425" cy="8540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b="1">
                <a:latin typeface="Times New Roman" panose="02020603050405020304" pitchFamily="18" charset="0"/>
                <a:ea typeface="隶书" panose="02010509060101010101" pitchFamily="49" charset="-122"/>
              </a:rPr>
              <a:t>H</a:t>
            </a:r>
            <a:r>
              <a:rPr lang="en-US" altLang="zh-CN" sz="2800" b="1" baseline="30000">
                <a:latin typeface="Times New Roman" panose="02020603050405020304" pitchFamily="18" charset="0"/>
                <a:ea typeface="隶书" panose="02010509060101010101" pitchFamily="49" charset="-122"/>
              </a:rPr>
              <a:t>+ </a:t>
            </a:r>
            <a:r>
              <a:rPr lang="en-US" altLang="zh-CN" sz="2800" b="1">
                <a:latin typeface="Times New Roman" panose="02020603050405020304" pitchFamily="18" charset="0"/>
                <a:ea typeface="隶书" panose="02010509060101010101" pitchFamily="49" charset="-122"/>
              </a:rPr>
              <a:t>+ H</a:t>
            </a:r>
            <a:r>
              <a:rPr lang="en-US" altLang="zh-CN" sz="2800" b="1" baseline="-25000">
                <a:latin typeface="Times New Roman" panose="02020603050405020304" pitchFamily="18" charset="0"/>
                <a:ea typeface="隶书" panose="02010509060101010101" pitchFamily="49" charset="-122"/>
              </a:rPr>
              <a:t>2</a:t>
            </a:r>
            <a:r>
              <a:rPr lang="en-US" altLang="zh-CN" sz="2800" b="1">
                <a:latin typeface="Times New Roman" panose="02020603050405020304" pitchFamily="18" charset="0"/>
                <a:ea typeface="隶书" panose="02010509060101010101" pitchFamily="49" charset="-122"/>
              </a:rPr>
              <a:t>PO</a:t>
            </a:r>
            <a:r>
              <a:rPr lang="en-US" altLang="zh-CN" sz="2800" b="1" baseline="-25000">
                <a:latin typeface="Times New Roman" panose="02020603050405020304" pitchFamily="18" charset="0"/>
                <a:ea typeface="隶书" panose="02010509060101010101" pitchFamily="49" charset="-122"/>
              </a:rPr>
              <a:t>4</a:t>
            </a:r>
            <a:r>
              <a:rPr lang="en-US" altLang="zh-CN" sz="2800" b="1" baseline="30000">
                <a:latin typeface="Times New Roman" panose="02020603050405020304" pitchFamily="18" charset="0"/>
                <a:ea typeface="隶书" panose="02010509060101010101" pitchFamily="49" charset="-122"/>
              </a:rPr>
              <a:t>-</a:t>
            </a:r>
            <a:r>
              <a:rPr lang="en-US" altLang="zh-CN" sz="4800" b="1" baseline="30000">
                <a:latin typeface="Times New Roman" panose="02020603050405020304" pitchFamily="18" charset="0"/>
                <a:ea typeface="隶书" panose="02010509060101010101" pitchFamily="49" charset="-122"/>
              </a:rPr>
              <a:t>  </a:t>
            </a:r>
            <a:r>
              <a:rPr lang="en-US" altLang="zh-CN" sz="2800" b="1">
                <a:latin typeface="Times New Roman" panose="02020603050405020304" pitchFamily="18" charset="0"/>
                <a:ea typeface="隶书" panose="02010509060101010101" pitchFamily="49" charset="-122"/>
              </a:rPr>
              <a:t>Ka</a:t>
            </a:r>
            <a:r>
              <a:rPr lang="en-US" altLang="zh-CN" sz="2400" b="1">
                <a:latin typeface="Times New Roman" panose="02020603050405020304" pitchFamily="18" charset="0"/>
                <a:ea typeface="隶书" panose="02010509060101010101" pitchFamily="49" charset="-122"/>
              </a:rPr>
              <a:t>1</a:t>
            </a:r>
            <a:r>
              <a:rPr lang="en-US" altLang="zh-CN" sz="2800" b="1">
                <a:latin typeface="Times New Roman" panose="02020603050405020304" pitchFamily="18" charset="0"/>
                <a:ea typeface="隶书" panose="02010509060101010101" pitchFamily="49" charset="-122"/>
              </a:rPr>
              <a:t>=</a:t>
            </a:r>
            <a:r>
              <a:rPr lang="en-US" altLang="zh-CN" sz="2800" b="1"/>
              <a:t>7.1</a:t>
            </a:r>
            <a:r>
              <a:rPr lang="en-US" altLang="zh-CN" sz="2800" b="1">
                <a:effectLst>
                  <a:outerShdw blurRad="38100" dist="38100" dir="2700000">
                    <a:srgbClr val="C0C0C0"/>
                  </a:outerShdw>
                </a:effectLst>
              </a:rPr>
              <a:t>×10</a:t>
            </a:r>
            <a:r>
              <a:rPr lang="en-US" altLang="zh-CN" sz="2800" b="1" baseline="30000">
                <a:effectLst>
                  <a:outerShdw blurRad="38100" dist="38100" dir="2700000">
                    <a:srgbClr val="C0C0C0"/>
                  </a:outerShdw>
                </a:effectLst>
              </a:rPr>
              <a:t>-3</a:t>
            </a:r>
            <a:r>
              <a:rPr lang="en-US" altLang="zh-CN" sz="2800" b="1">
                <a:effectLst>
                  <a:outerShdw blurRad="38100" dist="38100" dir="2700000">
                    <a:srgbClr val="C0C0C0"/>
                  </a:outerShdw>
                </a:effectLst>
              </a:rPr>
              <a:t>mol/L</a:t>
            </a:r>
            <a:endParaRPr lang="en-US" altLang="zh-CN" sz="2800" b="1">
              <a:effectLst>
                <a:outerShdw blurRad="38100" dist="38100" dir="2700000">
                  <a:srgbClr val="C0C0C0"/>
                </a:outerShdw>
              </a:effectLst>
            </a:endParaRPr>
          </a:p>
          <a:p>
            <a:endParaRPr lang="en-US" altLang="zh-CN" b="1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21523" name="Text Box 19"/>
          <p:cNvSpPr/>
          <p:nvPr>
            <p:custDataLst>
              <p:tags r:id="rId15"/>
            </p:custDataLst>
          </p:nvPr>
        </p:nvSpPr>
        <p:spPr>
          <a:xfrm>
            <a:off x="541338" y="2492375"/>
            <a:ext cx="19050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600" b="1">
                <a:latin typeface="Times New Roman" panose="02020603050405020304" pitchFamily="18" charset="0"/>
                <a:ea typeface="隶书" panose="02010509060101010101" pitchFamily="49" charset="-122"/>
              </a:rPr>
              <a:t>H</a:t>
            </a:r>
            <a:r>
              <a:rPr lang="en-US" altLang="zh-CN" sz="3600" b="1" baseline="-25000">
                <a:latin typeface="Times New Roman" panose="02020603050405020304" pitchFamily="18" charset="0"/>
                <a:ea typeface="隶书" panose="02010509060101010101" pitchFamily="49" charset="-122"/>
              </a:rPr>
              <a:t>2</a:t>
            </a:r>
            <a:r>
              <a:rPr lang="en-US" altLang="zh-CN" sz="3600" b="1">
                <a:latin typeface="Times New Roman" panose="02020603050405020304" pitchFamily="18" charset="0"/>
                <a:ea typeface="隶书" panose="02010509060101010101" pitchFamily="49" charset="-122"/>
              </a:rPr>
              <a:t>PO</a:t>
            </a:r>
            <a:r>
              <a:rPr lang="en-US" altLang="zh-CN" sz="3600" b="1" baseline="-25000">
                <a:latin typeface="Times New Roman" panose="02020603050405020304" pitchFamily="18" charset="0"/>
                <a:ea typeface="隶书" panose="02010509060101010101" pitchFamily="49" charset="-122"/>
              </a:rPr>
              <a:t>4</a:t>
            </a:r>
            <a:r>
              <a:rPr lang="en-US" altLang="zh-CN" sz="4800" b="1" baseline="30000">
                <a:latin typeface="Times New Roman" panose="02020603050405020304" pitchFamily="18" charset="0"/>
                <a:ea typeface="隶书" panose="02010509060101010101" pitchFamily="49" charset="-122"/>
              </a:rPr>
              <a:t>-</a:t>
            </a:r>
            <a:endParaRPr lang="en-US" altLang="zh-CN" sz="4800" b="1" baseline="30000"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  <p:sp>
        <p:nvSpPr>
          <p:cNvPr id="21524" name="Text Box 20"/>
          <p:cNvSpPr/>
          <p:nvPr>
            <p:custDataLst>
              <p:tags r:id="rId16"/>
            </p:custDataLst>
          </p:nvPr>
        </p:nvSpPr>
        <p:spPr>
          <a:xfrm>
            <a:off x="3133725" y="2636838"/>
            <a:ext cx="5543550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b="1">
                <a:latin typeface="Times New Roman" panose="02020603050405020304" pitchFamily="18" charset="0"/>
                <a:ea typeface="隶书" panose="02010509060101010101" pitchFamily="49" charset="-122"/>
              </a:rPr>
              <a:t>H</a:t>
            </a:r>
            <a:r>
              <a:rPr lang="en-US" altLang="zh-CN" sz="2800" b="1" baseline="30000">
                <a:latin typeface="Times New Roman" panose="02020603050405020304" pitchFamily="18" charset="0"/>
                <a:ea typeface="隶书" panose="02010509060101010101" pitchFamily="49" charset="-122"/>
              </a:rPr>
              <a:t>+ </a:t>
            </a:r>
            <a:r>
              <a:rPr lang="en-US" altLang="zh-CN" sz="2800" b="1">
                <a:latin typeface="Times New Roman" panose="02020603050405020304" pitchFamily="18" charset="0"/>
                <a:ea typeface="隶书" panose="02010509060101010101" pitchFamily="49" charset="-122"/>
              </a:rPr>
              <a:t>+ HPO</a:t>
            </a:r>
            <a:r>
              <a:rPr lang="en-US" altLang="zh-CN" sz="2800" b="1" baseline="-25000">
                <a:latin typeface="Times New Roman" panose="02020603050405020304" pitchFamily="18" charset="0"/>
                <a:ea typeface="隶书" panose="02010509060101010101" pitchFamily="49" charset="-122"/>
              </a:rPr>
              <a:t>4</a:t>
            </a:r>
            <a:r>
              <a:rPr lang="en-US" altLang="zh-CN" sz="2800" b="1" baseline="30000">
                <a:latin typeface="Times New Roman" panose="02020603050405020304" pitchFamily="18" charset="0"/>
                <a:ea typeface="隶书" panose="02010509060101010101" pitchFamily="49" charset="-122"/>
              </a:rPr>
              <a:t>2-  </a:t>
            </a:r>
            <a:r>
              <a:rPr lang="en-US" altLang="zh-CN" sz="2800" b="1"/>
              <a:t>Ka</a:t>
            </a:r>
            <a:r>
              <a:rPr lang="en-US" altLang="zh-CN" sz="2400" b="1"/>
              <a:t>2</a:t>
            </a:r>
            <a:r>
              <a:rPr lang="en-US" altLang="zh-CN" sz="2800" b="1"/>
              <a:t>=6.2</a:t>
            </a:r>
            <a:r>
              <a:rPr lang="en-US" altLang="zh-CN" sz="2800" b="1">
                <a:effectLst>
                  <a:outerShdw blurRad="38100" dist="38100" dir="2700000">
                    <a:srgbClr val="C0C0C0"/>
                  </a:outerShdw>
                </a:effectLst>
              </a:rPr>
              <a:t>×10</a:t>
            </a:r>
            <a:r>
              <a:rPr lang="en-US" altLang="zh-CN" sz="2800" b="1" baseline="30000">
                <a:effectLst>
                  <a:outerShdw blurRad="38100" dist="38100" dir="2700000">
                    <a:srgbClr val="C0C0C0"/>
                  </a:outerShdw>
                </a:effectLst>
              </a:rPr>
              <a:t>-8</a:t>
            </a:r>
            <a:r>
              <a:rPr lang="en-US" altLang="zh-CN" sz="2800" b="1">
                <a:effectLst>
                  <a:outerShdw blurRad="38100" dist="38100" dir="2700000">
                    <a:srgbClr val="C0C0C0"/>
                  </a:outerShdw>
                </a:effectLst>
              </a:rPr>
              <a:t>mol/L</a:t>
            </a:r>
            <a:endParaRPr lang="en-US" altLang="zh-CN" sz="2800" b="1"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  <p:sp>
        <p:nvSpPr>
          <p:cNvPr id="21525" name="Text Box 21"/>
          <p:cNvSpPr/>
          <p:nvPr>
            <p:custDataLst>
              <p:tags r:id="rId17"/>
            </p:custDataLst>
          </p:nvPr>
        </p:nvSpPr>
        <p:spPr>
          <a:xfrm>
            <a:off x="468313" y="3500438"/>
            <a:ext cx="23622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>
                <a:latin typeface="Times New Roman" panose="02020603050405020304" pitchFamily="18" charset="0"/>
                <a:ea typeface="隶书" panose="02010509060101010101" pitchFamily="49" charset="-122"/>
              </a:rPr>
              <a:t>HPO</a:t>
            </a:r>
            <a:r>
              <a:rPr lang="en-US" altLang="zh-CN" sz="3600" b="1" baseline="-25000">
                <a:latin typeface="Times New Roman" panose="02020603050405020304" pitchFamily="18" charset="0"/>
                <a:ea typeface="隶书" panose="02010509060101010101" pitchFamily="49" charset="-122"/>
              </a:rPr>
              <a:t>4</a:t>
            </a:r>
            <a:r>
              <a:rPr lang="en-US" altLang="zh-CN" sz="3600" b="1" baseline="30000">
                <a:latin typeface="Times New Roman" panose="02020603050405020304" pitchFamily="18" charset="0"/>
                <a:ea typeface="隶书" panose="02010509060101010101" pitchFamily="49" charset="-122"/>
              </a:rPr>
              <a:t>2</a:t>
            </a:r>
            <a:r>
              <a:rPr lang="en-US" altLang="zh-CN" sz="4800" b="1" baseline="30000">
                <a:latin typeface="Times New Roman" panose="02020603050405020304" pitchFamily="18" charset="0"/>
                <a:ea typeface="隶书" panose="02010509060101010101" pitchFamily="49" charset="-122"/>
              </a:rPr>
              <a:t>-</a:t>
            </a:r>
            <a:endParaRPr lang="en-US" altLang="zh-CN" sz="4800" b="1" baseline="30000"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  <p:sp>
        <p:nvSpPr>
          <p:cNvPr id="21526" name="Text Box 22"/>
          <p:cNvSpPr/>
          <p:nvPr>
            <p:custDataLst>
              <p:tags r:id="rId18"/>
            </p:custDataLst>
          </p:nvPr>
        </p:nvSpPr>
        <p:spPr>
          <a:xfrm>
            <a:off x="2989263" y="3429000"/>
            <a:ext cx="5832475" cy="1006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b="1">
                <a:latin typeface="Times New Roman" panose="02020603050405020304" pitchFamily="18" charset="0"/>
                <a:ea typeface="隶书" panose="02010509060101010101" pitchFamily="49" charset="-122"/>
              </a:rPr>
              <a:t>H</a:t>
            </a:r>
            <a:r>
              <a:rPr lang="en-US" altLang="zh-CN" sz="2800" b="1" baseline="30000">
                <a:latin typeface="Times New Roman" panose="02020603050405020304" pitchFamily="18" charset="0"/>
                <a:ea typeface="隶书" panose="02010509060101010101" pitchFamily="49" charset="-122"/>
              </a:rPr>
              <a:t>+ </a:t>
            </a:r>
            <a:r>
              <a:rPr lang="en-US" altLang="zh-CN" sz="2800" b="1">
                <a:latin typeface="Times New Roman" panose="02020603050405020304" pitchFamily="18" charset="0"/>
                <a:ea typeface="隶书" panose="02010509060101010101" pitchFamily="49" charset="-122"/>
              </a:rPr>
              <a:t>+ PO</a:t>
            </a:r>
            <a:r>
              <a:rPr lang="en-US" altLang="zh-CN" sz="2800" b="1" baseline="-25000">
                <a:latin typeface="Times New Roman" panose="02020603050405020304" pitchFamily="18" charset="0"/>
                <a:ea typeface="隶书" panose="02010509060101010101" pitchFamily="49" charset="-122"/>
              </a:rPr>
              <a:t>4</a:t>
            </a:r>
            <a:r>
              <a:rPr lang="en-US" altLang="zh-CN" sz="2800" b="1" baseline="30000">
                <a:latin typeface="Times New Roman" panose="02020603050405020304" pitchFamily="18" charset="0"/>
                <a:ea typeface="隶书" panose="02010509060101010101" pitchFamily="49" charset="-122"/>
              </a:rPr>
              <a:t>3-  </a:t>
            </a:r>
            <a:r>
              <a:rPr lang="en-US" altLang="zh-CN" sz="2800" b="1"/>
              <a:t>Ka</a:t>
            </a:r>
            <a:r>
              <a:rPr lang="en-US" altLang="zh-CN" sz="2400" b="1"/>
              <a:t>3</a:t>
            </a:r>
            <a:r>
              <a:rPr lang="en-US" altLang="zh-CN" sz="2800" b="1"/>
              <a:t>=4.5</a:t>
            </a:r>
            <a:r>
              <a:rPr lang="en-US" altLang="zh-CN" sz="2800" b="1">
                <a:effectLst>
                  <a:outerShdw blurRad="38100" dist="38100" dir="2700000">
                    <a:srgbClr val="C0C0C0"/>
                  </a:outerShdw>
                </a:effectLst>
              </a:rPr>
              <a:t>×10</a:t>
            </a:r>
            <a:r>
              <a:rPr lang="en-US" altLang="zh-CN" sz="2800" b="1" baseline="30000">
                <a:effectLst>
                  <a:outerShdw blurRad="38100" dist="38100" dir="2700000">
                    <a:srgbClr val="C0C0C0"/>
                  </a:outerShdw>
                </a:effectLst>
              </a:rPr>
              <a:t>-13</a:t>
            </a:r>
            <a:r>
              <a:rPr lang="en-US" altLang="zh-CN" sz="2800" b="1">
                <a:effectLst>
                  <a:outerShdw blurRad="38100" dist="38100" dir="2700000">
                    <a:srgbClr val="C0C0C0"/>
                  </a:outerShdw>
                </a:effectLst>
              </a:rPr>
              <a:t>mol/L</a:t>
            </a:r>
            <a:endParaRPr lang="en-US" altLang="zh-CN" sz="2800" b="1">
              <a:effectLst>
                <a:outerShdw blurRad="38100" dist="38100" dir="2700000">
                  <a:srgbClr val="C0C0C0"/>
                </a:outerShdw>
              </a:effectLst>
            </a:endParaRPr>
          </a:p>
          <a:p>
            <a:endParaRPr lang="en-US" altLang="zh-CN" sz="4800" b="1" baseline="30000"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  <p:sp>
        <p:nvSpPr>
          <p:cNvPr id="21527" name="Rectangle 23"/>
          <p:cNvSpPr/>
          <p:nvPr>
            <p:custDataLst>
              <p:tags r:id="rId19"/>
            </p:custDataLst>
          </p:nvPr>
        </p:nvSpPr>
        <p:spPr>
          <a:xfrm>
            <a:off x="107950" y="346075"/>
            <a:ext cx="8893175" cy="1066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200" b="1"/>
              <a:t>       </a:t>
            </a:r>
            <a:r>
              <a:rPr lang="zh-CN" altLang="en-US" sz="3200" b="1"/>
              <a:t>多元弱酸，分步电离，每一步电离都有各自的电离常数，通常用</a:t>
            </a:r>
            <a:r>
              <a:rPr lang="en-US" altLang="zh-CN" sz="3200" b="1"/>
              <a:t>K</a:t>
            </a:r>
            <a:r>
              <a:rPr lang="en-US" altLang="zh-CN" sz="2800" b="1" baseline="-25000">
                <a:latin typeface="Times New Roman" panose="02020603050405020304" pitchFamily="18" charset="0"/>
                <a:ea typeface="隶书" panose="02010509060101010101" pitchFamily="49" charset="-122"/>
              </a:rPr>
              <a:t>a1</a:t>
            </a:r>
            <a:r>
              <a:rPr lang="en-US" altLang="zh-CN" sz="3200" b="1"/>
              <a:t> K</a:t>
            </a:r>
            <a:r>
              <a:rPr lang="en-US" altLang="zh-CN" sz="2800" b="1" baseline="-25000">
                <a:latin typeface="Times New Roman" panose="02020603050405020304" pitchFamily="18" charset="0"/>
                <a:ea typeface="隶书" panose="02010509060101010101" pitchFamily="49" charset="-122"/>
              </a:rPr>
              <a:t>a2</a:t>
            </a:r>
            <a:r>
              <a:rPr lang="en-US" altLang="zh-CN" sz="3200" b="1"/>
              <a:t>  K</a:t>
            </a:r>
            <a:r>
              <a:rPr lang="en-US" altLang="zh-CN" sz="2800" b="1" baseline="-25000">
                <a:latin typeface="Times New Roman" panose="02020603050405020304" pitchFamily="18" charset="0"/>
                <a:ea typeface="隶书" panose="02010509060101010101" pitchFamily="49" charset="-122"/>
              </a:rPr>
              <a:t>a3</a:t>
            </a:r>
            <a:r>
              <a:rPr lang="en-US" altLang="zh-CN" sz="3200" b="1"/>
              <a:t> </a:t>
            </a:r>
            <a:r>
              <a:rPr lang="zh-CN" altLang="en-US" sz="3200" b="1"/>
              <a:t>来表示。</a:t>
            </a:r>
            <a:endParaRPr lang="zh-CN" altLang="en-US" sz="3200" b="1"/>
          </a:p>
        </p:txBody>
      </p:sp>
      <p:sp>
        <p:nvSpPr>
          <p:cNvPr id="21528" name="Text Box 24"/>
          <p:cNvSpPr/>
          <p:nvPr>
            <p:custDataLst>
              <p:tags r:id="rId20"/>
            </p:custDataLst>
          </p:nvPr>
        </p:nvSpPr>
        <p:spPr>
          <a:xfrm>
            <a:off x="34925" y="4437063"/>
            <a:ext cx="9109075" cy="2041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just" eaLnBrk="0" hangingPunct="0"/>
            <a:r>
              <a:rPr lang="en-US" altLang="zh-CN" sz="3200" b="1">
                <a:solidFill>
                  <a:srgbClr val="0000FF"/>
                </a:solidFill>
                <a:latin typeface="Times New Roman" panose="02020603050405020304" pitchFamily="18" charset="0"/>
              </a:rPr>
              <a:t>         </a:t>
            </a:r>
            <a:r>
              <a:rPr lang="zh-CN" altLang="en-US" sz="3200" b="1">
                <a:solidFill>
                  <a:srgbClr val="0000FF"/>
                </a:solidFill>
                <a:latin typeface="Times New Roman" panose="02020603050405020304" pitchFamily="18" charset="0"/>
              </a:rPr>
              <a:t>多元弱酸的各级电离常数逐级减小（第一步电离大于第二步电离，第二步电离远大于第三步电离</a:t>
            </a:r>
            <a:r>
              <a:rPr lang="en-US" altLang="zh-CN" sz="3200" b="1">
                <a:solidFill>
                  <a:srgbClr val="0000FF"/>
                </a:solidFill>
                <a:latin typeface="Times New Roman" panose="02020603050405020304" pitchFamily="18" charset="0"/>
              </a:rPr>
              <a:t>……</a:t>
            </a:r>
            <a:r>
              <a:rPr lang="zh-CN" altLang="en-US" sz="3200" b="1">
                <a:solidFill>
                  <a:srgbClr val="0000FF"/>
                </a:solidFill>
                <a:latin typeface="Times New Roman" panose="02020603050405020304" pitchFamily="18" charset="0"/>
              </a:rPr>
              <a:t>，）</a:t>
            </a:r>
            <a:r>
              <a:rPr lang="zh-CN" altLang="en-US" sz="3200" b="1">
                <a:solidFill>
                  <a:srgbClr val="0000FF"/>
                </a:solidFill>
              </a:rPr>
              <a:t>且一般相差很大，所以其水溶液的酸性主要由第一步电离决定。</a:t>
            </a:r>
            <a:endParaRPr lang="zh-CN" altLang="en-US" sz="3200" b="1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21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21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21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21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21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1" dur="500"/>
                                        <p:tgtEl>
                                          <p:spTgt spid="21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15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15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animBg="1"/>
      <p:bldP spid="21522" grpId="0" animBg="1"/>
      <p:bldP spid="21523" grpId="0" animBg="1"/>
      <p:bldP spid="21524" grpId="0" animBg="1"/>
      <p:bldP spid="21525" grpId="0" animBg="1"/>
      <p:bldP spid="21526" grpId="0" animBg="1"/>
      <p:bldP spid="2152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30" name="Text Box 2"/>
          <p:cNvSpPr/>
          <p:nvPr>
            <p:custDataLst>
              <p:tags r:id="rId1"/>
            </p:custDataLst>
          </p:nvPr>
        </p:nvSpPr>
        <p:spPr>
          <a:xfrm>
            <a:off x="684213" y="1484313"/>
            <a:ext cx="7991475" cy="7937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4600" b="1"/>
              <a:t>对多元弱碱的电离，一步写出</a:t>
            </a:r>
            <a:endParaRPr lang="zh-CN" altLang="en-US" sz="4600" b="1"/>
          </a:p>
        </p:txBody>
      </p:sp>
      <p:grpSp>
        <p:nvGrpSpPr>
          <p:cNvPr id="22531" name="Group 3"/>
          <p:cNvGrpSpPr/>
          <p:nvPr/>
        </p:nvGrpSpPr>
        <p:grpSpPr>
          <a:xfrm>
            <a:off x="2268538" y="2997200"/>
            <a:ext cx="6048375" cy="641350"/>
            <a:chOff x="1429" y="1888"/>
            <a:chExt cx="3810" cy="404"/>
          </a:xfrm>
        </p:grpSpPr>
        <p:grpSp>
          <p:nvGrpSpPr>
            <p:cNvPr id="22532" name="Group 4"/>
            <p:cNvGrpSpPr/>
            <p:nvPr/>
          </p:nvGrpSpPr>
          <p:grpSpPr>
            <a:xfrm>
              <a:off x="2653" y="1979"/>
              <a:ext cx="426" cy="138"/>
              <a:chOff x="2013" y="2256"/>
              <a:chExt cx="531" cy="183"/>
            </a:xfrm>
          </p:grpSpPr>
          <p:cxnSp>
            <p:nvCxnSpPr>
              <p:cNvPr id="22533" name="Line 5"/>
              <p:cNvCxnSpPr/>
              <p:nvPr>
                <p:custDataLst>
                  <p:tags r:id="rId2"/>
                </p:custDataLst>
              </p:nvPr>
            </p:nvCxnSpPr>
            <p:spPr>
              <a:xfrm>
                <a:off x="2016" y="2304"/>
                <a:ext cx="528" cy="0"/>
              </a:xfrm>
              <a:prstGeom prst="line">
                <a:avLst/>
              </a:prstGeom>
              <a:ln w="28575" cap="flat" cmpd="sng">
                <a:solidFill>
                  <a:srgbClr val="0000FF"/>
                </a:solidFill>
                <a:prstDash val="solid"/>
                <a:headEnd type="none" w="med" len="med"/>
                <a:tailEnd type="none" w="med" len="med"/>
              </a:ln>
            </p:spPr>
          </p:cxnSp>
          <p:cxnSp>
            <p:nvCxnSpPr>
              <p:cNvPr id="22534" name="Line 6"/>
              <p:cNvCxnSpPr/>
              <p:nvPr>
                <p:custDataLst>
                  <p:tags r:id="rId3"/>
                </p:custDataLst>
              </p:nvPr>
            </p:nvCxnSpPr>
            <p:spPr>
              <a:xfrm>
                <a:off x="2493" y="2256"/>
                <a:ext cx="48" cy="48"/>
              </a:xfrm>
              <a:prstGeom prst="line">
                <a:avLst/>
              </a:prstGeom>
              <a:ln w="28575" cap="flat" cmpd="sng">
                <a:solidFill>
                  <a:srgbClr val="0000FF"/>
                </a:solidFill>
                <a:prstDash val="solid"/>
                <a:headEnd type="none" w="med" len="med"/>
                <a:tailEnd type="none" w="med" len="med"/>
              </a:ln>
            </p:spPr>
          </p:cxnSp>
          <p:cxnSp>
            <p:nvCxnSpPr>
              <p:cNvPr id="22535" name="Line 7"/>
              <p:cNvCxnSpPr/>
              <p:nvPr>
                <p:custDataLst>
                  <p:tags r:id="rId4"/>
                </p:custDataLst>
              </p:nvPr>
            </p:nvCxnSpPr>
            <p:spPr>
              <a:xfrm>
                <a:off x="2013" y="2391"/>
                <a:ext cx="528" cy="0"/>
              </a:xfrm>
              <a:prstGeom prst="line">
                <a:avLst/>
              </a:prstGeom>
              <a:ln w="28575" cap="flat" cmpd="sng">
                <a:solidFill>
                  <a:srgbClr val="0000FF"/>
                </a:solidFill>
                <a:prstDash val="solid"/>
                <a:headEnd type="none" w="med" len="med"/>
                <a:tailEnd type="none" w="med" len="med"/>
              </a:ln>
            </p:spPr>
          </p:cxnSp>
          <p:cxnSp>
            <p:nvCxnSpPr>
              <p:cNvPr id="22536" name="Line 8"/>
              <p:cNvCxnSpPr/>
              <p:nvPr>
                <p:custDataLst>
                  <p:tags r:id="rId5"/>
                </p:custDataLst>
              </p:nvPr>
            </p:nvCxnSpPr>
            <p:spPr>
              <a:xfrm>
                <a:off x="2016" y="2391"/>
                <a:ext cx="48" cy="48"/>
              </a:xfrm>
              <a:prstGeom prst="line">
                <a:avLst/>
              </a:prstGeom>
              <a:ln w="28575" cap="flat" cmpd="sng">
                <a:solidFill>
                  <a:srgbClr val="0000FF"/>
                </a:solidFill>
                <a:prstDash val="solid"/>
                <a:headEnd type="none" w="med" len="med"/>
                <a:tailEnd type="none" w="med" len="med"/>
              </a:ln>
            </p:spPr>
          </p:cxnSp>
        </p:grpSp>
        <p:sp>
          <p:nvSpPr>
            <p:cNvPr id="22537" name="Rectangle 9"/>
            <p:cNvSpPr/>
            <p:nvPr>
              <p:custDataLst>
                <p:tags r:id="rId6"/>
              </p:custDataLst>
            </p:nvPr>
          </p:nvSpPr>
          <p:spPr>
            <a:xfrm>
              <a:off x="1429" y="1888"/>
              <a:ext cx="3810" cy="40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lang="en-US" altLang="zh-CN" sz="3600" b="1">
                  <a:solidFill>
                    <a:srgbClr val="0000FF"/>
                  </a:solidFill>
                </a:rPr>
                <a:t>Fe(OH)</a:t>
              </a:r>
              <a:r>
                <a:rPr lang="en-US" altLang="zh-CN" sz="3600" b="1" baseline="-25000">
                  <a:solidFill>
                    <a:srgbClr val="0000FF"/>
                  </a:solidFill>
                </a:rPr>
                <a:t>3</a:t>
              </a:r>
              <a:r>
                <a:rPr lang="en-US" altLang="zh-CN" sz="3600" b="1">
                  <a:solidFill>
                    <a:srgbClr val="0000FF"/>
                  </a:solidFill>
                </a:rPr>
                <a:t>         Fe</a:t>
              </a:r>
              <a:r>
                <a:rPr lang="en-US" altLang="zh-CN" sz="3600" b="1" baseline="30000">
                  <a:solidFill>
                    <a:srgbClr val="0000FF"/>
                  </a:solidFill>
                </a:rPr>
                <a:t>3+</a:t>
              </a:r>
              <a:r>
                <a:rPr lang="en-US" altLang="zh-CN" sz="3600" b="1">
                  <a:solidFill>
                    <a:srgbClr val="0000FF"/>
                  </a:solidFill>
                </a:rPr>
                <a:t>+3OH</a:t>
              </a:r>
              <a:r>
                <a:rPr lang="en-US" altLang="zh-CN" sz="3600" b="1" baseline="30000">
                  <a:solidFill>
                    <a:srgbClr val="0000FF"/>
                  </a:solidFill>
                </a:rPr>
                <a:t>-</a:t>
              </a:r>
              <a:endParaRPr lang="en-US" altLang="zh-CN" sz="3600" b="1" baseline="30000">
                <a:solidFill>
                  <a:srgbClr val="0000FF"/>
                </a:solidFill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54" name="Text Box 3"/>
          <p:cNvSpPr/>
          <p:nvPr>
            <p:custDataLst>
              <p:tags r:id="rId1"/>
            </p:custDataLst>
          </p:nvPr>
        </p:nvSpPr>
        <p:spPr>
          <a:xfrm>
            <a:off x="662940" y="457200"/>
            <a:ext cx="8224520" cy="9220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GB" altLang="zh-CN" sz="5400" b="1">
                <a:solidFill>
                  <a:srgbClr val="FF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---</a:t>
            </a:r>
            <a:r>
              <a:rPr lang="zh-CN" altLang="en-GB" sz="5400" b="1">
                <a:solidFill>
                  <a:srgbClr val="FF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电离度</a:t>
            </a:r>
            <a:r>
              <a:rPr lang="en-GB" altLang="zh-CN" sz="5400" b="1">
                <a:solidFill>
                  <a:srgbClr val="FF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α</a:t>
            </a:r>
            <a:r>
              <a:rPr lang="zh-CN" altLang="en-GB" sz="5400" b="1">
                <a:solidFill>
                  <a:srgbClr val="FF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（相当于转化率）</a:t>
            </a:r>
            <a:r>
              <a:rPr lang="en-GB" altLang="zh-CN" sz="5400" b="1">
                <a:solidFill>
                  <a:srgbClr val="FF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 </a:t>
            </a:r>
            <a:endParaRPr lang="en-US" altLang="zh-CN" sz="5400" b="1">
              <a:solidFill>
                <a:srgbClr val="FF0000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</p:txBody>
      </p:sp>
      <p:sp>
        <p:nvSpPr>
          <p:cNvPr id="23555" name="Text Box 16"/>
          <p:cNvSpPr/>
          <p:nvPr>
            <p:custDataLst>
              <p:tags r:id="rId2"/>
            </p:custDataLst>
          </p:nvPr>
        </p:nvSpPr>
        <p:spPr>
          <a:xfrm>
            <a:off x="254000" y="0"/>
            <a:ext cx="8855075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b="1">
                <a:solidFill>
                  <a:srgbClr val="0000FF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弱电解质电离程度相对大小的另一种参数</a:t>
            </a:r>
            <a:endParaRPr lang="zh-CN" altLang="en-US" sz="3600" b="1">
              <a:solidFill>
                <a:srgbClr val="0000FF"/>
              </a:solidFill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pSp>
        <p:nvGrpSpPr>
          <p:cNvPr id="23556" name="组合 20"/>
          <p:cNvGrpSpPr/>
          <p:nvPr/>
        </p:nvGrpSpPr>
        <p:grpSpPr>
          <a:xfrm>
            <a:off x="762000" y="1630363"/>
            <a:ext cx="6989763" cy="1371600"/>
            <a:chOff x="762000" y="2514600"/>
            <a:chExt cx="6989763" cy="1371600"/>
          </a:xfrm>
        </p:grpSpPr>
        <p:grpSp>
          <p:nvGrpSpPr>
            <p:cNvPr id="23557" name="组合 17"/>
            <p:cNvGrpSpPr/>
            <p:nvPr/>
          </p:nvGrpSpPr>
          <p:grpSpPr>
            <a:xfrm>
              <a:off x="838200" y="2514600"/>
              <a:ext cx="6913563" cy="1371600"/>
              <a:chOff x="1066800" y="4191000"/>
              <a:chExt cx="6913563" cy="1371600"/>
            </a:xfrm>
          </p:grpSpPr>
          <p:grpSp>
            <p:nvGrpSpPr>
              <p:cNvPr id="23558" name="Group 9"/>
              <p:cNvGrpSpPr/>
              <p:nvPr/>
            </p:nvGrpSpPr>
            <p:grpSpPr>
              <a:xfrm>
                <a:off x="1066800" y="4191000"/>
                <a:ext cx="5133975" cy="1371600"/>
                <a:chOff x="1338" y="2296"/>
                <a:chExt cx="3234" cy="864"/>
              </a:xfrm>
            </p:grpSpPr>
            <p:sp>
              <p:nvSpPr>
                <p:cNvPr id="23559" name="Text Box 10"/>
                <p:cNvSpPr/>
                <p:nvPr>
                  <p:custDataLst>
                    <p:tags r:id="rId3"/>
                  </p:custDataLst>
                </p:nvPr>
              </p:nvSpPr>
              <p:spPr>
                <a:xfrm>
                  <a:off x="1338" y="2507"/>
                  <a:ext cx="768" cy="442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en-US" altLang="zh-CN" sz="40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隶书" panose="02010509060101010101" pitchFamily="49" charset="-122"/>
                    </a:rPr>
                    <a:t>   =</a:t>
                  </a:r>
                  <a:endParaRPr lang="en-US" altLang="zh-CN" sz="40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隶书" panose="02010509060101010101" pitchFamily="49" charset="-122"/>
                  </a:endParaRPr>
                </a:p>
              </p:txBody>
            </p:sp>
            <p:sp>
              <p:nvSpPr>
                <p:cNvPr id="23560" name="Text Box 11"/>
                <p:cNvSpPr/>
                <p:nvPr>
                  <p:custDataLst>
                    <p:tags r:id="rId4"/>
                  </p:custDataLst>
                </p:nvPr>
              </p:nvSpPr>
              <p:spPr>
                <a:xfrm>
                  <a:off x="2154" y="2296"/>
                  <a:ext cx="2097" cy="365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3200" b="1" i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隶书" panose="02010509060101010101" pitchFamily="49" charset="-122"/>
                    </a:rPr>
                    <a:t>已电离的分子数</a:t>
                  </a:r>
                  <a:r>
                    <a:rPr lang="zh-CN" altLang="en-US" sz="32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隶书" panose="02010509060101010101" pitchFamily="49" charset="-122"/>
                    </a:rPr>
                    <a:t> </a:t>
                  </a:r>
                  <a:endParaRPr lang="zh-CN" altLang="en-US" sz="32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隶书" panose="02010509060101010101" pitchFamily="49" charset="-122"/>
                  </a:endParaRPr>
                </a:p>
              </p:txBody>
            </p:sp>
            <p:sp>
              <p:nvSpPr>
                <p:cNvPr id="23561" name="Text Box 12"/>
                <p:cNvSpPr/>
                <p:nvPr>
                  <p:custDataLst>
                    <p:tags r:id="rId5"/>
                  </p:custDataLst>
                </p:nvPr>
              </p:nvSpPr>
              <p:spPr>
                <a:xfrm>
                  <a:off x="2064" y="2795"/>
                  <a:ext cx="2487" cy="365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3200" b="1" i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隶书" panose="02010509060101010101" pitchFamily="49" charset="-122"/>
                    </a:rPr>
                    <a:t>弱电解质分子总数</a:t>
                  </a:r>
                  <a:endParaRPr lang="zh-CN" altLang="en-US" sz="32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隶书" panose="02010509060101010101" pitchFamily="49" charset="-122"/>
                  </a:endParaRPr>
                </a:p>
              </p:txBody>
            </p:sp>
            <p:cxnSp>
              <p:nvCxnSpPr>
                <p:cNvPr id="23562" name="Line 13"/>
                <p:cNvCxnSpPr/>
                <p:nvPr>
                  <p:custDataLst>
                    <p:tags r:id="rId6"/>
                  </p:custDataLst>
                </p:nvPr>
              </p:nvCxnSpPr>
              <p:spPr>
                <a:xfrm>
                  <a:off x="1973" y="2750"/>
                  <a:ext cx="2599" cy="1"/>
                </a:xfrm>
                <a:prstGeom prst="line">
                  <a:avLst/>
                </a:prstGeom>
                <a:ln w="2857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cxnSp>
          </p:grpSp>
          <p:sp>
            <p:nvSpPr>
              <p:cNvPr id="23563" name="Text Box 15"/>
              <p:cNvSpPr/>
              <p:nvPr>
                <p:custDataLst>
                  <p:tags r:id="rId7"/>
                </p:custDataLst>
              </p:nvPr>
            </p:nvSpPr>
            <p:spPr>
              <a:xfrm>
                <a:off x="6324600" y="4572000"/>
                <a:ext cx="1655763" cy="57943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en-US" altLang="zh-CN" sz="3200" b="1">
                    <a:solidFill>
                      <a:srgbClr val="FF0000"/>
                    </a:solidFill>
                    <a:latin typeface="隶书" panose="02010509060101010101" pitchFamily="49" charset="-122"/>
                    <a:ea typeface="隶书" panose="02010509060101010101" pitchFamily="49" charset="-122"/>
                  </a:rPr>
                  <a:t>×100%</a:t>
                </a:r>
                <a:endParaRPr lang="en-US" altLang="zh-CN" sz="3200" b="1">
                  <a:solidFill>
                    <a:srgbClr val="FF0000"/>
                  </a:solidFill>
                  <a:latin typeface="隶书" panose="02010509060101010101" pitchFamily="49" charset="-122"/>
                  <a:ea typeface="隶书" panose="02010509060101010101" pitchFamily="49" charset="-122"/>
                </a:endParaRPr>
              </a:p>
            </p:txBody>
          </p:sp>
        </p:grpSp>
        <p:sp>
          <p:nvSpPr>
            <p:cNvPr id="23564" name="Text Box 19"/>
            <p:cNvSpPr/>
            <p:nvPr>
              <p:custDataLst>
                <p:tags r:id="rId8"/>
              </p:custDataLst>
            </p:nvPr>
          </p:nvSpPr>
          <p:spPr>
            <a:xfrm>
              <a:off x="762000" y="2844172"/>
              <a:ext cx="1573952" cy="70287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GB" altLang="zh-CN" sz="3600" b="1">
                  <a:solidFill>
                    <a:srgbClr val="FF0000"/>
                  </a:solidFill>
                  <a:latin typeface="Verdana" panose="020B0604030504040204" pitchFamily="34" charset="0"/>
                </a:rPr>
                <a:t>α</a:t>
              </a:r>
              <a:r>
                <a:rPr lang="en-US" altLang="zh-CN">
                  <a:solidFill>
                    <a:srgbClr val="FF0000"/>
                  </a:solidFill>
                  <a:latin typeface="Verdana" panose="020B0604030504040204" pitchFamily="34" charset="0"/>
                </a:rPr>
                <a:t> </a:t>
              </a:r>
              <a:endParaRPr lang="en-US" altLang="zh-CN" sz="4000" b="1">
                <a:solidFill>
                  <a:srgbClr val="FF0000"/>
                </a:solidFill>
                <a:latin typeface="Times New Roman" panose="02020603050405020304" pitchFamily="18" charset="0"/>
                <a:ea typeface="隶书" panose="02010509060101010101" pitchFamily="49" charset="-122"/>
              </a:endParaRPr>
            </a:p>
          </p:txBody>
        </p:sp>
      </p:grpSp>
      <p:grpSp>
        <p:nvGrpSpPr>
          <p:cNvPr id="23565" name="组合 19"/>
          <p:cNvGrpSpPr/>
          <p:nvPr/>
        </p:nvGrpSpPr>
        <p:grpSpPr>
          <a:xfrm>
            <a:off x="1143000" y="3319463"/>
            <a:ext cx="6934200" cy="1358900"/>
            <a:chOff x="1219200" y="4203700"/>
            <a:chExt cx="6934200" cy="1358900"/>
          </a:xfrm>
        </p:grpSpPr>
        <p:sp>
          <p:nvSpPr>
            <p:cNvPr id="23566" name="Text Box 20"/>
            <p:cNvSpPr/>
            <p:nvPr>
              <p:custDataLst>
                <p:tags r:id="rId9"/>
              </p:custDataLst>
            </p:nvPr>
          </p:nvSpPr>
          <p:spPr>
            <a:xfrm>
              <a:off x="2073961" y="4203700"/>
              <a:ext cx="4297626" cy="57948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3200" b="1" i="1">
                  <a:solidFill>
                    <a:srgbClr val="FF0000"/>
                  </a:solidFill>
                  <a:latin typeface="Times New Roman" panose="02020603050405020304" pitchFamily="18" charset="0"/>
                  <a:ea typeface="隶书" panose="02010509060101010101" pitchFamily="49" charset="-122"/>
                </a:rPr>
                <a:t>已电离的弱电解质浓度</a:t>
              </a:r>
              <a:r>
                <a:rPr lang="zh-CN" altLang="en-US" sz="3200" b="1">
                  <a:solidFill>
                    <a:srgbClr val="FF0000"/>
                  </a:solidFill>
                  <a:latin typeface="Times New Roman" panose="02020603050405020304" pitchFamily="18" charset="0"/>
                  <a:ea typeface="隶书" panose="02010509060101010101" pitchFamily="49" charset="-122"/>
                </a:rPr>
                <a:t> </a:t>
              </a:r>
              <a:endParaRPr lang="zh-CN" altLang="en-US" sz="3200" b="1">
                <a:solidFill>
                  <a:srgbClr val="FF0000"/>
                </a:solidFill>
                <a:latin typeface="Times New Roman" panose="02020603050405020304" pitchFamily="18" charset="0"/>
                <a:ea typeface="隶书" panose="02010509060101010101" pitchFamily="49" charset="-122"/>
              </a:endParaRPr>
            </a:p>
          </p:txBody>
        </p:sp>
        <p:sp>
          <p:nvSpPr>
            <p:cNvPr id="23567" name="Text Box 21"/>
            <p:cNvSpPr/>
            <p:nvPr>
              <p:custDataLst>
                <p:tags r:id="rId10"/>
              </p:custDataLst>
            </p:nvPr>
          </p:nvSpPr>
          <p:spPr>
            <a:xfrm>
              <a:off x="1889513" y="4983115"/>
              <a:ext cx="5096899" cy="57948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3200" b="1" i="1">
                  <a:solidFill>
                    <a:srgbClr val="FF0000"/>
                  </a:solidFill>
                  <a:latin typeface="Times New Roman" panose="02020603050405020304" pitchFamily="18" charset="0"/>
                  <a:ea typeface="隶书" panose="02010509060101010101" pitchFamily="49" charset="-122"/>
                </a:rPr>
                <a:t>    弱电解质的初始浓度</a:t>
              </a:r>
              <a:endParaRPr lang="zh-CN" altLang="en-US" sz="3200" b="1">
                <a:solidFill>
                  <a:srgbClr val="FF0000"/>
                </a:solidFill>
                <a:latin typeface="Times New Roman" panose="02020603050405020304" pitchFamily="18" charset="0"/>
                <a:ea typeface="隶书" panose="02010509060101010101" pitchFamily="49" charset="-122"/>
              </a:endParaRPr>
            </a:p>
          </p:txBody>
        </p:sp>
        <p:cxnSp>
          <p:nvCxnSpPr>
            <p:cNvPr id="23568" name="Line 22"/>
            <p:cNvCxnSpPr/>
            <p:nvPr>
              <p:custDataLst>
                <p:tags r:id="rId11"/>
              </p:custDataLst>
            </p:nvPr>
          </p:nvCxnSpPr>
          <p:spPr>
            <a:xfrm>
              <a:off x="1703016" y="4912826"/>
              <a:ext cx="4566021" cy="52873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cxnSp>
        <p:sp>
          <p:nvSpPr>
            <p:cNvPr id="23569" name="Text Box 15"/>
            <p:cNvSpPr/>
            <p:nvPr>
              <p:custDataLst>
                <p:tags r:id="rId12"/>
              </p:custDataLst>
            </p:nvPr>
          </p:nvSpPr>
          <p:spPr>
            <a:xfrm>
              <a:off x="6497637" y="4660900"/>
              <a:ext cx="1655763" cy="57943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3200" b="1">
                  <a:solidFill>
                    <a:srgbClr val="FF0000"/>
                  </a:solidFill>
                  <a:latin typeface="隶书" panose="02010509060101010101" pitchFamily="49" charset="-122"/>
                  <a:ea typeface="隶书" panose="02010509060101010101" pitchFamily="49" charset="-122"/>
                </a:rPr>
                <a:t>×100%</a:t>
              </a:r>
              <a:endParaRPr lang="en-US" altLang="zh-CN" sz="3200" b="1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endParaRPr>
            </a:p>
          </p:txBody>
        </p:sp>
        <p:sp>
          <p:nvSpPr>
            <p:cNvPr id="23570" name="TextBox 18"/>
            <p:cNvSpPr/>
            <p:nvPr>
              <p:custDataLst>
                <p:tags r:id="rId13"/>
              </p:custDataLst>
            </p:nvPr>
          </p:nvSpPr>
          <p:spPr>
            <a:xfrm>
              <a:off x="1219200" y="4572000"/>
              <a:ext cx="762000" cy="6463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lang="en-US" altLang="zh-CN" sz="3600">
                  <a:solidFill>
                    <a:srgbClr val="FF0000"/>
                  </a:solidFill>
                </a:rPr>
                <a:t>=</a:t>
              </a:r>
              <a:endParaRPr lang="zh-CN" altLang="en-US" sz="3600">
                <a:solidFill>
                  <a:srgbClr val="FF0000"/>
                </a:solidFill>
              </a:endParaRPr>
            </a:p>
          </p:txBody>
        </p:sp>
      </p:grpSp>
      <p:sp>
        <p:nvSpPr>
          <p:cNvPr id="23571" name="Text Box 16"/>
          <p:cNvSpPr/>
          <p:nvPr>
            <p:custDataLst>
              <p:tags r:id="rId14"/>
            </p:custDataLst>
          </p:nvPr>
        </p:nvSpPr>
        <p:spPr>
          <a:xfrm>
            <a:off x="0" y="4568825"/>
            <a:ext cx="9144000" cy="2289175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>
            <a:spAutoFit/>
          </a:bodyPr>
          <a:p>
            <a:r>
              <a:rPr lang="zh-CN" altLang="en-US" sz="360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注：</a:t>
            </a:r>
            <a:r>
              <a:rPr lang="en-US" altLang="zh-CN" sz="360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sz="360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、同温同浓度的弱电解质，电离度越大，则酸性（或碱性）越强；</a:t>
            </a:r>
            <a:endParaRPr lang="zh-CN" altLang="en-US" sz="3600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360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</a:t>
            </a:r>
            <a:r>
              <a:rPr lang="en-US" altLang="zh-CN" sz="360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en-US" sz="360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、同一弱电解质，</a:t>
            </a:r>
            <a:r>
              <a:rPr lang="zh-CN" altLang="en-US" sz="3600">
                <a:solidFill>
                  <a:srgbClr val="FF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温度越高</a:t>
            </a:r>
            <a:r>
              <a:rPr lang="zh-CN" altLang="en-US" sz="360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，电离度</a:t>
            </a:r>
            <a:endParaRPr lang="zh-CN" altLang="en-US" sz="3600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360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越大；</a:t>
            </a:r>
            <a:r>
              <a:rPr lang="zh-CN" altLang="en-US" sz="3600">
                <a:solidFill>
                  <a:srgbClr val="FF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浓度越小</a:t>
            </a:r>
            <a:r>
              <a:rPr lang="zh-CN" altLang="en-US" sz="360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，电离度越大。</a:t>
            </a:r>
            <a:endParaRPr lang="zh-CN" altLang="en-US" sz="3600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7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579" name="Text Box 2"/>
          <p:cNvSpPr/>
          <p:nvPr>
            <p:custDataLst>
              <p:tags r:id="rId1"/>
            </p:custDataLst>
          </p:nvPr>
        </p:nvSpPr>
        <p:spPr>
          <a:xfrm>
            <a:off x="228600" y="1676400"/>
            <a:ext cx="8785225" cy="13731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b="1">
                <a:effectLst>
                  <a:outerShdw blurRad="38100" dist="38100" dir="2700000">
                    <a:srgbClr val="C0C0C0"/>
                  </a:outerShdw>
                </a:effectLst>
              </a:rPr>
              <a:t>（</a:t>
            </a:r>
            <a:r>
              <a:rPr lang="en-US" altLang="zh-CN" sz="2800" b="1">
                <a:effectLst>
                  <a:outerShdw blurRad="38100" dist="38100" dir="2700000">
                    <a:srgbClr val="C0C0C0"/>
                  </a:outerShdw>
                </a:effectLst>
              </a:rPr>
              <a:t>1</a:t>
            </a:r>
            <a:r>
              <a:rPr lang="zh-CN" altLang="en-US" sz="2800" b="1">
                <a:effectLst>
                  <a:outerShdw blurRad="38100" dist="38100" dir="2700000">
                    <a:srgbClr val="C0C0C0"/>
                  </a:outerShdw>
                </a:effectLst>
              </a:rPr>
              <a:t>）温度</a:t>
            </a:r>
            <a:r>
              <a:rPr lang="en-US" altLang="zh-CN" sz="2800" b="1">
                <a:solidFill>
                  <a:srgbClr val="0000FF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——</a:t>
            </a:r>
            <a:r>
              <a:rPr lang="zh-CN" altLang="en-US" sz="2800" b="1">
                <a:solidFill>
                  <a:srgbClr val="0000FF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电离是吸热过程，升高温度能促进弱电解质的电离，平衡右移，电离程度增大。</a:t>
            </a:r>
            <a:endParaRPr lang="zh-CN" altLang="en-US" sz="2800" b="1">
              <a:solidFill>
                <a:srgbClr val="0000FF"/>
              </a:solidFill>
              <a:effectLst>
                <a:outerShdw blurRad="38100" dist="38100" dir="2700000">
                  <a:srgbClr val="C0C0C0"/>
                </a:outerShdw>
              </a:effectLst>
            </a:endParaRPr>
          </a:p>
          <a:p>
            <a:endParaRPr lang="zh-CN" altLang="en-US" sz="2800" b="1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24580" name="Text Box 3"/>
          <p:cNvSpPr/>
          <p:nvPr>
            <p:custDataLst>
              <p:tags r:id="rId2"/>
            </p:custDataLst>
          </p:nvPr>
        </p:nvSpPr>
        <p:spPr>
          <a:xfrm>
            <a:off x="250825" y="2743200"/>
            <a:ext cx="8893175" cy="13731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b="1">
                <a:effectLst>
                  <a:outerShdw blurRad="38100" dist="38100" dir="2700000">
                    <a:srgbClr val="C0C0C0"/>
                  </a:outerShdw>
                </a:effectLst>
              </a:rPr>
              <a:t>（</a:t>
            </a:r>
            <a:r>
              <a:rPr lang="en-US" altLang="zh-CN" sz="2800" b="1">
                <a:effectLst>
                  <a:outerShdw blurRad="38100" dist="38100" dir="2700000">
                    <a:srgbClr val="C0C0C0"/>
                  </a:outerShdw>
                </a:effectLst>
              </a:rPr>
              <a:t>2</a:t>
            </a:r>
            <a:r>
              <a:rPr lang="zh-CN" altLang="en-US" sz="2800" b="1">
                <a:effectLst>
                  <a:outerShdw blurRad="38100" dist="38100" dir="2700000">
                    <a:srgbClr val="C0C0C0"/>
                  </a:outerShdw>
                </a:effectLst>
              </a:rPr>
              <a:t>）浓度</a:t>
            </a:r>
            <a:r>
              <a:rPr lang="en-US" altLang="zh-CN" sz="2800" b="1">
                <a:solidFill>
                  <a:srgbClr val="0000FF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——</a:t>
            </a:r>
            <a:r>
              <a:rPr lang="en-US" altLang="zh-CN" sz="2800" b="1">
                <a:solidFill>
                  <a:srgbClr val="0000FF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 </a:t>
            </a:r>
            <a:r>
              <a:rPr lang="zh-CN" altLang="en-US" sz="2800" b="1">
                <a:solidFill>
                  <a:srgbClr val="0000FF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加水稀释溶液，离子相互碰撞结合成分子的机会越小，弱电解质的电离程度就越大。</a:t>
            </a:r>
            <a:endParaRPr lang="zh-CN" altLang="en-US" sz="2800" b="1">
              <a:solidFill>
                <a:srgbClr val="0000FF"/>
              </a:solidFill>
              <a:effectLst>
                <a:outerShdw blurRad="38100" dist="38100" dir="2700000">
                  <a:srgbClr val="C0C0C0"/>
                </a:outerShdw>
              </a:effectLst>
            </a:endParaRPr>
          </a:p>
          <a:p>
            <a:endParaRPr lang="zh-CN" altLang="en-US" sz="2800" b="1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24581" name="Text Box 4"/>
          <p:cNvSpPr/>
          <p:nvPr>
            <p:custDataLst>
              <p:tags r:id="rId3"/>
            </p:custDataLst>
          </p:nvPr>
        </p:nvSpPr>
        <p:spPr>
          <a:xfrm>
            <a:off x="250825" y="3810000"/>
            <a:ext cx="8893175" cy="946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b="1">
                <a:effectLst>
                  <a:outerShdw blurRad="38100" dist="38100" dir="2700000">
                    <a:srgbClr val="C0C0C0"/>
                  </a:outerShdw>
                </a:effectLst>
              </a:rPr>
              <a:t>（</a:t>
            </a:r>
            <a:r>
              <a:rPr lang="en-US" altLang="zh-CN" sz="2800" b="1">
                <a:effectLst>
                  <a:outerShdw blurRad="38100" dist="38100" dir="2700000">
                    <a:srgbClr val="C0C0C0"/>
                  </a:outerShdw>
                </a:effectLst>
              </a:rPr>
              <a:t>3</a:t>
            </a:r>
            <a:r>
              <a:rPr lang="zh-CN" altLang="en-US" sz="2800" b="1">
                <a:effectLst>
                  <a:outerShdw blurRad="38100" dist="38100" dir="2700000">
                    <a:srgbClr val="C0C0C0"/>
                  </a:outerShdw>
                </a:effectLst>
              </a:rPr>
              <a:t>）同离子效应</a:t>
            </a:r>
            <a:r>
              <a:rPr lang="en-US" altLang="zh-CN" sz="2800" b="1">
                <a:effectLst>
                  <a:outerShdw blurRad="38100" dist="38100" dir="2700000">
                    <a:srgbClr val="C0C0C0"/>
                  </a:outerShdw>
                </a:effectLst>
              </a:rPr>
              <a:t>------</a:t>
            </a:r>
            <a:r>
              <a:rPr lang="zh-CN" altLang="en-US" sz="2800" b="1">
                <a:solidFill>
                  <a:srgbClr val="000099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加入含有弱电解质组成离子的强电解质，平衡左移，电离程度减小。</a:t>
            </a:r>
            <a:endParaRPr lang="zh-CN" altLang="en-US" sz="2800" b="1">
              <a:solidFill>
                <a:srgbClr val="000099"/>
              </a:solidFill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24582" name="Rectangle 5"/>
          <p:cNvSpPr/>
          <p:nvPr>
            <p:custDataLst>
              <p:tags r:id="rId4"/>
            </p:custDataLst>
          </p:nvPr>
        </p:nvSpPr>
        <p:spPr>
          <a:xfrm>
            <a:off x="0" y="0"/>
            <a:ext cx="9144000" cy="106680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>
            <a:spAutoFit/>
          </a:bodyPr>
          <a:p>
            <a:r>
              <a:rPr lang="en-US" altLang="zh-CN" sz="3200" b="1">
                <a:effectLst>
                  <a:outerShdw blurRad="38100" dist="38100" dir="2700000">
                    <a:srgbClr val="C0C0C0"/>
                  </a:outerShdw>
                </a:effectLst>
              </a:rPr>
              <a:t>3.</a:t>
            </a:r>
            <a:r>
              <a:rPr lang="zh-CN" altLang="en-US" sz="3200" b="1">
                <a:effectLst>
                  <a:outerShdw blurRad="38100" dist="38100" dir="2700000">
                    <a:srgbClr val="C0C0C0"/>
                  </a:outerShdw>
                </a:effectLst>
              </a:rPr>
              <a:t>影响电离平衡的因素</a:t>
            </a:r>
            <a:endParaRPr lang="zh-CN" altLang="en-US" sz="3200" b="1">
              <a:effectLst>
                <a:outerShdw blurRad="38100" dist="38100" dir="2700000">
                  <a:srgbClr val="C0C0C0"/>
                </a:outerShdw>
              </a:effectLst>
            </a:endParaRPr>
          </a:p>
          <a:p>
            <a:r>
              <a:rPr lang="zh-CN" altLang="en-US" sz="2800" b="1">
                <a:effectLst>
                  <a:outerShdw blurRad="38100" dist="38100" dir="2700000">
                    <a:srgbClr val="C0C0C0"/>
                  </a:outerShdw>
                </a:effectLst>
              </a:rPr>
              <a:t>   </a:t>
            </a:r>
            <a:r>
              <a:rPr lang="zh-CN" altLang="en-US" sz="3200" b="1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内因</a:t>
            </a:r>
            <a:r>
              <a:rPr lang="en-US" altLang="zh-CN" sz="3200" b="1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:</a:t>
            </a:r>
            <a:r>
              <a:rPr lang="zh-CN" altLang="en-US" sz="3200" b="1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电解质本身的性质</a:t>
            </a:r>
            <a:endParaRPr lang="zh-CN" altLang="en-US" sz="3200" b="1">
              <a:solidFill>
                <a:srgbClr val="FF0000"/>
              </a:solidFill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24583" name="Text Box 6"/>
          <p:cNvSpPr/>
          <p:nvPr>
            <p:custDataLst>
              <p:tags r:id="rId5"/>
            </p:custDataLst>
          </p:nvPr>
        </p:nvSpPr>
        <p:spPr>
          <a:xfrm>
            <a:off x="0" y="1066800"/>
            <a:ext cx="1204913" cy="57943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3200" b="1">
                <a:latin typeface="宋体" panose="02010600030101010101" pitchFamily="2" charset="-122"/>
              </a:rPr>
              <a:t>外因</a:t>
            </a:r>
            <a:r>
              <a:rPr lang="en-US" altLang="zh-CN" sz="3200" b="1">
                <a:latin typeface="宋体" panose="02010600030101010101" pitchFamily="2" charset="-122"/>
              </a:rPr>
              <a:t>:</a:t>
            </a:r>
            <a:endParaRPr lang="en-US" altLang="zh-CN" sz="3200" b="1">
              <a:latin typeface="宋体" panose="02010600030101010101" pitchFamily="2" charset="-122"/>
            </a:endParaRPr>
          </a:p>
        </p:txBody>
      </p:sp>
      <p:sp>
        <p:nvSpPr>
          <p:cNvPr id="24584" name="Text Box 7"/>
          <p:cNvSpPr/>
          <p:nvPr>
            <p:custDataLst>
              <p:tags r:id="rId6"/>
            </p:custDataLst>
          </p:nvPr>
        </p:nvSpPr>
        <p:spPr>
          <a:xfrm>
            <a:off x="304800" y="4953000"/>
            <a:ext cx="8594725" cy="9461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2800" b="1"/>
              <a:t>（</a:t>
            </a:r>
            <a:r>
              <a:rPr lang="en-US" altLang="zh-CN" sz="2800" b="1"/>
              <a:t>4</a:t>
            </a:r>
            <a:r>
              <a:rPr lang="zh-CN" altLang="en-US" sz="2800" b="1"/>
              <a:t>）离子反应</a:t>
            </a:r>
            <a:r>
              <a:rPr lang="en-US" altLang="zh-CN" sz="2800" b="1">
                <a:latin typeface="Arial" panose="020B0604020202020204" pitchFamily="34" charset="0"/>
              </a:rPr>
              <a:t>——</a:t>
            </a:r>
            <a:r>
              <a:rPr lang="zh-CN" altLang="en-US" sz="2800" b="1">
                <a:solidFill>
                  <a:srgbClr val="000099"/>
                </a:solidFill>
              </a:rPr>
              <a:t>加入与弱电解质电离出的阳离子或</a:t>
            </a:r>
            <a:endParaRPr lang="zh-CN" altLang="en-US" sz="2800" b="1">
              <a:solidFill>
                <a:srgbClr val="000099"/>
              </a:solidFill>
            </a:endParaRPr>
          </a:p>
          <a:p>
            <a:r>
              <a:rPr lang="zh-CN" altLang="en-US" sz="2800" b="1">
                <a:solidFill>
                  <a:srgbClr val="000099"/>
                </a:solidFill>
              </a:rPr>
              <a:t>阴离子发生反应的物质，平衡右移，电离程度增大。</a:t>
            </a:r>
            <a:endParaRPr lang="zh-CN" altLang="en-US" sz="2800" b="1">
              <a:solidFill>
                <a:srgbClr val="000099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>
                                            <p:txEl>
                                              <p:charRg st="0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4584">
                                            <p:txEl>
                                              <p:charRg st="0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4584">
                                            <p:txEl>
                                              <p:charRg st="0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>
                                            <p:txEl>
                                              <p:charRg st="25" end="4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584">
                                            <p:txEl>
                                              <p:charRg st="25" end="4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584">
                                            <p:txEl>
                                              <p:charRg st="25" end="4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animBg="1"/>
      <p:bldP spid="24580" grpId="0" animBg="1"/>
      <p:bldP spid="24581" grpId="0" animBg="1"/>
      <p:bldP spid="2458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602" name="Text Box 3"/>
          <p:cNvSpPr/>
          <p:nvPr>
            <p:custDataLst>
              <p:tags r:id="rId1"/>
            </p:custDataLst>
          </p:nvPr>
        </p:nvSpPr>
        <p:spPr>
          <a:xfrm>
            <a:off x="152400" y="0"/>
            <a:ext cx="8469313" cy="7080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4000" b="1">
                <a:solidFill>
                  <a:srgbClr val="0000FF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二、影响电离平衡的因素：</a:t>
            </a:r>
            <a:endParaRPr lang="zh-CN" altLang="en-US" sz="4000" b="1">
              <a:solidFill>
                <a:srgbClr val="0000FF"/>
              </a:solidFill>
              <a:effectLst>
                <a:outerShdw blurRad="38100" dist="38100" dir="2700000">
                  <a:srgbClr val="C0C0C0"/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aphicFrame>
        <p:nvGraphicFramePr>
          <p:cNvPr id="25603" name="表格 25602"/>
          <p:cNvGraphicFramePr/>
          <p:nvPr/>
        </p:nvGraphicFramePr>
        <p:xfrm>
          <a:off x="76200" y="1597025"/>
          <a:ext cx="8901113" cy="5108575"/>
        </p:xfrm>
        <a:graphic>
          <a:graphicData uri="http://schemas.openxmlformats.org/drawingml/2006/table">
            <a:tbl>
              <a:tblPr/>
              <a:tblGrid>
                <a:gridCol w="2133600"/>
                <a:gridCol w="915988"/>
                <a:gridCol w="1169987"/>
                <a:gridCol w="1038225"/>
                <a:gridCol w="1676400"/>
                <a:gridCol w="914400"/>
                <a:gridCol w="1052513"/>
              </a:tblGrid>
              <a:tr h="944563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None/>
                      </a:pPr>
                      <a:endParaRPr lang="zh-CN" altLang="zh-CN" sz="2800" b="1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zh-CN" altLang="en-US" sz="2800" b="1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移动方向</a:t>
                      </a:r>
                      <a:endParaRPr lang="zh-CN" altLang="en-US" sz="2800" b="1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zh-CN" sz="2800" b="1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n(H</a:t>
                      </a:r>
                      <a:r>
                        <a:rPr lang="en-US" altLang="zh-CN" sz="2800" b="1" baseline="3000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+</a:t>
                      </a:r>
                      <a:r>
                        <a:rPr lang="en-US" altLang="zh-CN" sz="2800" b="1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)</a:t>
                      </a:r>
                      <a:endParaRPr lang="en-US" altLang="zh-CN" sz="2800" b="1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zh-CN" sz="2800" b="1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[H</a:t>
                      </a:r>
                      <a:r>
                        <a:rPr lang="en-US" altLang="zh-CN" sz="2800" b="1" baseline="3000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+</a:t>
                      </a:r>
                      <a:r>
                        <a:rPr lang="en-US" altLang="zh-CN" sz="2800" b="1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]</a:t>
                      </a:r>
                      <a:endParaRPr lang="en-US" altLang="zh-CN" sz="2800" b="1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zh-CN" sz="2800" b="1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[CH</a:t>
                      </a:r>
                      <a:r>
                        <a:rPr lang="en-US" altLang="zh-CN" sz="2800" b="1" baseline="-2500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3</a:t>
                      </a:r>
                      <a:r>
                        <a:rPr lang="en-US" altLang="zh-CN" sz="2800" b="1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COO</a:t>
                      </a:r>
                      <a:r>
                        <a:rPr lang="en-US" altLang="zh-CN" sz="2800" b="1" baseline="3000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-</a:t>
                      </a:r>
                      <a:r>
                        <a:rPr lang="en-US" altLang="zh-CN" sz="2800" b="1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]</a:t>
                      </a:r>
                      <a:endParaRPr lang="en-US" altLang="zh-CN" sz="2800" b="1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zh-CN" sz="2800" b="1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α</a:t>
                      </a:r>
                      <a:endParaRPr lang="en-US" altLang="zh-CN" sz="2800" b="1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zh-CN" sz="2800" b="1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K</a:t>
                      </a:r>
                      <a:r>
                        <a:rPr lang="en-US" altLang="zh-CN" sz="2800" b="1" baseline="-2500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a</a:t>
                      </a:r>
                      <a:endParaRPr lang="en-US" altLang="zh-CN" sz="2800" b="1" baseline="-2500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977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zh-CN" altLang="en-US" sz="2400" b="1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加少量醋酸钠</a:t>
                      </a:r>
                      <a:endParaRPr lang="zh-CN" altLang="en-US" sz="2400" b="1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None/>
                      </a:pPr>
                      <a:endParaRPr lang="zh-CN" altLang="zh-CN" sz="2800" b="1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None/>
                      </a:pPr>
                      <a:endParaRPr lang="zh-CN" altLang="zh-CN" sz="2800" b="1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None/>
                      </a:pPr>
                      <a:endParaRPr lang="zh-CN" altLang="zh-CN" sz="2800" b="1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None/>
                      </a:pPr>
                      <a:endParaRPr lang="zh-CN" altLang="zh-CN" sz="2800" b="1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None/>
                      </a:pPr>
                      <a:endParaRPr lang="zh-CN" altLang="zh-CN" sz="2800" b="1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None/>
                      </a:pPr>
                      <a:endParaRPr lang="zh-CN" altLang="zh-CN" sz="2800" b="1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3912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zh-CN" altLang="en-US" sz="2400" b="1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加少量氢氧化钠固体</a:t>
                      </a:r>
                      <a:endParaRPr lang="zh-CN" altLang="en-US" sz="2400" b="1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None/>
                      </a:pPr>
                      <a:endParaRPr lang="zh-CN" altLang="zh-CN" sz="2800" b="1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None/>
                      </a:pPr>
                      <a:endParaRPr lang="zh-CN" altLang="zh-CN" sz="2800" b="1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None/>
                      </a:pPr>
                      <a:endParaRPr lang="zh-CN" altLang="zh-CN" sz="2800" b="1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None/>
                      </a:pPr>
                      <a:endParaRPr lang="zh-CN" altLang="zh-CN" sz="2800" b="1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None/>
                      </a:pPr>
                      <a:endParaRPr lang="zh-CN" altLang="zh-CN" sz="2800" b="1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None/>
                      </a:pPr>
                      <a:endParaRPr lang="zh-CN" altLang="zh-CN" sz="2800" b="1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1363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zh-CN" altLang="en-US" sz="2400" b="1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加少量稀硫酸</a:t>
                      </a:r>
                      <a:endParaRPr lang="zh-CN" altLang="en-US" sz="2400" b="1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None/>
                      </a:pPr>
                      <a:endParaRPr lang="zh-CN" altLang="zh-CN" sz="2800" b="1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None/>
                      </a:pPr>
                      <a:endParaRPr lang="zh-CN" altLang="zh-CN" sz="2800" b="1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None/>
                      </a:pPr>
                      <a:endParaRPr lang="zh-CN" altLang="zh-CN" sz="2800" b="1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None/>
                      </a:pPr>
                      <a:endParaRPr lang="zh-CN" altLang="zh-CN" sz="2800" b="1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None/>
                      </a:pPr>
                      <a:endParaRPr lang="zh-CN" altLang="zh-CN" sz="2800" b="1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None/>
                      </a:pPr>
                      <a:endParaRPr lang="zh-CN" altLang="zh-CN" sz="2800" b="1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8487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zh-CN" altLang="en-US" sz="2400" b="1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加大量水</a:t>
                      </a:r>
                      <a:endParaRPr lang="zh-CN" altLang="en-US" sz="2400" b="1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None/>
                      </a:pPr>
                      <a:endParaRPr lang="zh-CN" altLang="zh-CN" sz="2800" b="1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None/>
                      </a:pPr>
                      <a:endParaRPr lang="zh-CN" altLang="zh-CN" sz="2800" b="1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None/>
                      </a:pPr>
                      <a:endParaRPr lang="zh-CN" altLang="zh-CN" sz="2800" b="1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None/>
                      </a:pPr>
                      <a:endParaRPr lang="zh-CN" altLang="zh-CN" sz="2800" b="1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None/>
                      </a:pPr>
                      <a:endParaRPr lang="zh-CN" altLang="zh-CN" sz="2800" b="1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None/>
                      </a:pPr>
                      <a:endParaRPr lang="zh-CN" altLang="zh-CN" sz="2800" b="1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7863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zh-CN" altLang="en-US" sz="2400" b="1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加冰醋酸</a:t>
                      </a:r>
                      <a:endParaRPr lang="zh-CN" altLang="en-US" sz="2400" b="1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None/>
                      </a:pPr>
                      <a:endParaRPr lang="zh-CN" altLang="zh-CN" sz="2800" b="1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None/>
                      </a:pPr>
                      <a:endParaRPr lang="zh-CN" altLang="zh-CN" sz="2800" b="1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None/>
                      </a:pPr>
                      <a:endParaRPr lang="zh-CN" altLang="zh-CN" sz="2800" b="1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None/>
                      </a:pPr>
                      <a:endParaRPr lang="zh-CN" altLang="zh-CN" sz="2800" b="1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None/>
                      </a:pPr>
                      <a:endParaRPr lang="zh-CN" altLang="zh-CN" sz="2800" b="1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None/>
                      </a:pPr>
                      <a:endParaRPr lang="zh-CN" altLang="zh-CN" sz="2800" b="1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2612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zh-CN" altLang="en-US" sz="2400" b="1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升温</a:t>
                      </a:r>
                      <a:endParaRPr lang="zh-CN" altLang="en-US" sz="2400" b="1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None/>
                      </a:pPr>
                      <a:endParaRPr lang="zh-CN" altLang="zh-CN" sz="2800" b="1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None/>
                      </a:pPr>
                      <a:endParaRPr lang="zh-CN" altLang="zh-CN" sz="2800" b="1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None/>
                      </a:pPr>
                      <a:endParaRPr lang="zh-CN" altLang="zh-CN" sz="2800" b="1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None/>
                      </a:pPr>
                      <a:endParaRPr lang="zh-CN" altLang="zh-CN" sz="2800" b="1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None/>
                      </a:pPr>
                      <a:endParaRPr lang="zh-CN" altLang="zh-CN" sz="2800" b="1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None/>
                      </a:pPr>
                      <a:endParaRPr lang="zh-CN" altLang="zh-CN" sz="2800" b="1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669" name="Text Box 70"/>
          <p:cNvSpPr/>
          <p:nvPr>
            <p:custDataLst>
              <p:tags r:id="rId2"/>
            </p:custDataLst>
          </p:nvPr>
        </p:nvSpPr>
        <p:spPr>
          <a:xfrm>
            <a:off x="-76200" y="598488"/>
            <a:ext cx="9601200" cy="1076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266700"/>
            <a:r>
              <a:rPr lang="en-US" altLang="zh-CN" sz="3200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25</a:t>
            </a:r>
            <a:r>
              <a:rPr lang="en-US" altLang="zh-CN" sz="3200" b="1" baseline="3000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0</a:t>
            </a:r>
            <a:r>
              <a:rPr lang="en-US" altLang="zh-CN" sz="3200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C</a:t>
            </a:r>
            <a:r>
              <a:rPr lang="zh-CN" altLang="en-US" sz="3200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时</a:t>
            </a:r>
            <a:r>
              <a:rPr lang="en-US" altLang="zh-CN" sz="3200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,0.1mol/L</a:t>
            </a:r>
            <a:r>
              <a:rPr lang="zh-CN" alt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</a:t>
            </a:r>
            <a:r>
              <a:rPr lang="en-US" altLang="zh-CN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n-US" altLang="zh-CN" sz="3200" b="1" baseline="-30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COOH</a:t>
            </a:r>
            <a:r>
              <a:rPr lang="zh-CN" alt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溶液中 </a:t>
            </a:r>
            <a:endParaRPr lang="en-US" altLang="zh-CN" sz="3200" b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/>
            <a:r>
              <a:rPr lang="zh-CN" alt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zh-CN" sz="3200" b="1">
                <a:solidFill>
                  <a:srgbClr val="0000FF"/>
                </a:solidFill>
              </a:rPr>
              <a:t>CH</a:t>
            </a:r>
            <a:r>
              <a:rPr lang="en-US" altLang="zh-CN" sz="3200" b="1" baseline="-25000">
                <a:solidFill>
                  <a:srgbClr val="0000FF"/>
                </a:solidFill>
              </a:rPr>
              <a:t>3</a:t>
            </a:r>
            <a:r>
              <a:rPr lang="en-US" altLang="zh-CN" sz="3200" b="1">
                <a:solidFill>
                  <a:srgbClr val="0000FF"/>
                </a:solidFill>
              </a:rPr>
              <a:t>COOH       CH</a:t>
            </a:r>
            <a:r>
              <a:rPr lang="en-US" altLang="zh-CN" sz="3200" b="1" baseline="-25000">
                <a:solidFill>
                  <a:srgbClr val="0000FF"/>
                </a:solidFill>
              </a:rPr>
              <a:t>3</a:t>
            </a:r>
            <a:r>
              <a:rPr lang="en-US" altLang="zh-CN" sz="3200" b="1">
                <a:solidFill>
                  <a:srgbClr val="0000FF"/>
                </a:solidFill>
              </a:rPr>
              <a:t>COO</a:t>
            </a:r>
            <a:r>
              <a:rPr lang="en-US" altLang="zh-CN" sz="3200" b="1" baseline="30000">
                <a:solidFill>
                  <a:srgbClr val="0000FF"/>
                </a:solidFill>
              </a:rPr>
              <a:t>-</a:t>
            </a:r>
            <a:r>
              <a:rPr lang="en-US" altLang="zh-CN" sz="3200" b="1">
                <a:solidFill>
                  <a:srgbClr val="0000FF"/>
                </a:solidFill>
              </a:rPr>
              <a:t>+H</a:t>
            </a:r>
            <a:r>
              <a:rPr lang="en-US" altLang="zh-CN" sz="3200" b="1" baseline="30000">
                <a:solidFill>
                  <a:srgbClr val="0000FF"/>
                </a:solidFill>
              </a:rPr>
              <a:t>+</a:t>
            </a:r>
            <a:r>
              <a:rPr lang="en-US" altLang="zh-CN" sz="3200" b="1">
                <a:solidFill>
                  <a:srgbClr val="0000FF"/>
                </a:solidFill>
              </a:rPr>
              <a:t>                                                                                              </a:t>
            </a:r>
            <a:endParaRPr lang="en-US" altLang="zh-CN" sz="3200" b="1">
              <a:solidFill>
                <a:srgbClr val="0000FF"/>
              </a:solidFill>
            </a:endParaRPr>
          </a:p>
        </p:txBody>
      </p:sp>
      <p:sp>
        <p:nvSpPr>
          <p:cNvPr id="25670" name="Text Box 71"/>
          <p:cNvSpPr/>
          <p:nvPr>
            <p:custDataLst>
              <p:tags r:id="rId3"/>
            </p:custDataLst>
          </p:nvPr>
        </p:nvSpPr>
        <p:spPr>
          <a:xfrm>
            <a:off x="2209800" y="2597150"/>
            <a:ext cx="649288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ea typeface="黑体" panose="02010609060101010101" pitchFamily="49" charset="-122"/>
              </a:rPr>
              <a:t>左</a:t>
            </a:r>
            <a:endParaRPr lang="zh-CN" altLang="en-US" sz="2800" b="1">
              <a:solidFill>
                <a:srgbClr val="0000FF"/>
              </a:solidFill>
              <a:ea typeface="黑体" panose="02010609060101010101" pitchFamily="49" charset="-122"/>
            </a:endParaRPr>
          </a:p>
        </p:txBody>
      </p:sp>
      <p:sp>
        <p:nvSpPr>
          <p:cNvPr id="25671" name="Text Box 72"/>
          <p:cNvSpPr/>
          <p:nvPr>
            <p:custDataLst>
              <p:tags r:id="rId4"/>
            </p:custDataLst>
          </p:nvPr>
        </p:nvSpPr>
        <p:spPr>
          <a:xfrm>
            <a:off x="3209925" y="2671763"/>
            <a:ext cx="935038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ea typeface="黑体" panose="02010609060101010101" pitchFamily="49" charset="-122"/>
              </a:rPr>
              <a:t>减小</a:t>
            </a:r>
            <a:endParaRPr lang="zh-CN" altLang="en-US" sz="2800" b="1">
              <a:solidFill>
                <a:srgbClr val="0000FF"/>
              </a:solidFill>
              <a:ea typeface="黑体" panose="02010609060101010101" pitchFamily="49" charset="-122"/>
            </a:endParaRPr>
          </a:p>
        </p:txBody>
      </p:sp>
      <p:sp>
        <p:nvSpPr>
          <p:cNvPr id="25672" name="Text Box 73"/>
          <p:cNvSpPr/>
          <p:nvPr>
            <p:custDataLst>
              <p:tags r:id="rId5"/>
            </p:custDataLst>
          </p:nvPr>
        </p:nvSpPr>
        <p:spPr>
          <a:xfrm>
            <a:off x="4348163" y="2671763"/>
            <a:ext cx="935037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ea typeface="黑体" panose="02010609060101010101" pitchFamily="49" charset="-122"/>
              </a:rPr>
              <a:t>减小</a:t>
            </a:r>
            <a:endParaRPr lang="zh-CN" altLang="en-US" sz="2800" b="1">
              <a:solidFill>
                <a:srgbClr val="0000FF"/>
              </a:solidFill>
              <a:ea typeface="黑体" panose="02010609060101010101" pitchFamily="49" charset="-122"/>
            </a:endParaRPr>
          </a:p>
        </p:txBody>
      </p:sp>
      <p:sp>
        <p:nvSpPr>
          <p:cNvPr id="25673" name="Text Box 74"/>
          <p:cNvSpPr/>
          <p:nvPr>
            <p:custDataLst>
              <p:tags r:id="rId6"/>
            </p:custDataLst>
          </p:nvPr>
        </p:nvSpPr>
        <p:spPr>
          <a:xfrm>
            <a:off x="5559425" y="2700338"/>
            <a:ext cx="935038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ea typeface="黑体" panose="02010609060101010101" pitchFamily="49" charset="-122"/>
              </a:rPr>
              <a:t>增大</a:t>
            </a:r>
            <a:endParaRPr lang="zh-CN" altLang="en-US" sz="2800" b="1">
              <a:solidFill>
                <a:srgbClr val="0000FF"/>
              </a:solidFill>
              <a:ea typeface="黑体" panose="02010609060101010101" pitchFamily="49" charset="-122"/>
            </a:endParaRPr>
          </a:p>
        </p:txBody>
      </p:sp>
      <p:sp>
        <p:nvSpPr>
          <p:cNvPr id="25674" name="Text Box 75"/>
          <p:cNvSpPr/>
          <p:nvPr>
            <p:custDataLst>
              <p:tags r:id="rId7"/>
            </p:custDataLst>
          </p:nvPr>
        </p:nvSpPr>
        <p:spPr>
          <a:xfrm>
            <a:off x="7010400" y="2673350"/>
            <a:ext cx="935038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ea typeface="黑体" panose="02010609060101010101" pitchFamily="49" charset="-122"/>
              </a:rPr>
              <a:t>减小</a:t>
            </a:r>
            <a:endParaRPr lang="zh-CN" altLang="en-US" sz="2800" b="1">
              <a:solidFill>
                <a:srgbClr val="0000FF"/>
              </a:solidFill>
              <a:ea typeface="黑体" panose="02010609060101010101" pitchFamily="49" charset="-122"/>
            </a:endParaRPr>
          </a:p>
        </p:txBody>
      </p:sp>
      <p:sp>
        <p:nvSpPr>
          <p:cNvPr id="25675" name="Text Box 76"/>
          <p:cNvSpPr/>
          <p:nvPr>
            <p:custDataLst>
              <p:tags r:id="rId8"/>
            </p:custDataLst>
          </p:nvPr>
        </p:nvSpPr>
        <p:spPr>
          <a:xfrm>
            <a:off x="7847013" y="2714625"/>
            <a:ext cx="935037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ea typeface="黑体" panose="02010609060101010101" pitchFamily="49" charset="-122"/>
              </a:rPr>
              <a:t>不变</a:t>
            </a:r>
            <a:endParaRPr lang="zh-CN" altLang="en-US" sz="2800" b="1">
              <a:solidFill>
                <a:srgbClr val="0000FF"/>
              </a:solidFill>
              <a:ea typeface="黑体" panose="02010609060101010101" pitchFamily="49" charset="-122"/>
            </a:endParaRPr>
          </a:p>
        </p:txBody>
      </p:sp>
      <p:sp>
        <p:nvSpPr>
          <p:cNvPr id="25676" name="Text Box 77"/>
          <p:cNvSpPr/>
          <p:nvPr>
            <p:custDataLst>
              <p:tags r:id="rId9"/>
            </p:custDataLst>
          </p:nvPr>
        </p:nvSpPr>
        <p:spPr>
          <a:xfrm>
            <a:off x="2273300" y="3462338"/>
            <a:ext cx="649288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ea typeface="黑体" panose="02010609060101010101" pitchFamily="49" charset="-122"/>
              </a:rPr>
              <a:t>右</a:t>
            </a:r>
            <a:endParaRPr lang="zh-CN" altLang="en-US" sz="2800" b="1">
              <a:solidFill>
                <a:srgbClr val="0000FF"/>
              </a:solidFill>
              <a:ea typeface="黑体" panose="02010609060101010101" pitchFamily="49" charset="-122"/>
            </a:endParaRPr>
          </a:p>
        </p:txBody>
      </p:sp>
      <p:sp>
        <p:nvSpPr>
          <p:cNvPr id="25677" name="Text Box 78"/>
          <p:cNvSpPr/>
          <p:nvPr>
            <p:custDataLst>
              <p:tags r:id="rId10"/>
            </p:custDataLst>
          </p:nvPr>
        </p:nvSpPr>
        <p:spPr>
          <a:xfrm>
            <a:off x="3238500" y="3463925"/>
            <a:ext cx="936625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ea typeface="黑体" panose="02010609060101010101" pitchFamily="49" charset="-122"/>
              </a:rPr>
              <a:t>减小</a:t>
            </a:r>
            <a:endParaRPr lang="zh-CN" altLang="en-US" sz="2800" b="1">
              <a:solidFill>
                <a:srgbClr val="0000FF"/>
              </a:solidFill>
              <a:ea typeface="黑体" panose="02010609060101010101" pitchFamily="49" charset="-122"/>
            </a:endParaRPr>
          </a:p>
        </p:txBody>
      </p:sp>
      <p:sp>
        <p:nvSpPr>
          <p:cNvPr id="25678" name="Text Box 79"/>
          <p:cNvSpPr/>
          <p:nvPr>
            <p:custDataLst>
              <p:tags r:id="rId11"/>
            </p:custDataLst>
          </p:nvPr>
        </p:nvSpPr>
        <p:spPr>
          <a:xfrm>
            <a:off x="4291013" y="3462338"/>
            <a:ext cx="936625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ea typeface="黑体" panose="02010609060101010101" pitchFamily="49" charset="-122"/>
              </a:rPr>
              <a:t>减小</a:t>
            </a:r>
            <a:endParaRPr lang="zh-CN" altLang="en-US" sz="2800" b="1">
              <a:solidFill>
                <a:srgbClr val="0000FF"/>
              </a:solidFill>
              <a:ea typeface="黑体" panose="02010609060101010101" pitchFamily="49" charset="-122"/>
            </a:endParaRPr>
          </a:p>
        </p:txBody>
      </p:sp>
      <p:sp>
        <p:nvSpPr>
          <p:cNvPr id="25679" name="Text Box 80"/>
          <p:cNvSpPr/>
          <p:nvPr>
            <p:custDataLst>
              <p:tags r:id="rId12"/>
            </p:custDataLst>
          </p:nvPr>
        </p:nvSpPr>
        <p:spPr>
          <a:xfrm>
            <a:off x="5514975" y="3476625"/>
            <a:ext cx="936625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ea typeface="黑体" panose="02010609060101010101" pitchFamily="49" charset="-122"/>
              </a:rPr>
              <a:t>增大</a:t>
            </a:r>
            <a:endParaRPr lang="zh-CN" altLang="en-US" sz="2800" b="1">
              <a:solidFill>
                <a:srgbClr val="0000FF"/>
              </a:solidFill>
              <a:ea typeface="黑体" panose="02010609060101010101" pitchFamily="49" charset="-122"/>
            </a:endParaRPr>
          </a:p>
        </p:txBody>
      </p:sp>
      <p:sp>
        <p:nvSpPr>
          <p:cNvPr id="25680" name="Text Box 81"/>
          <p:cNvSpPr/>
          <p:nvPr>
            <p:custDataLst>
              <p:tags r:id="rId13"/>
            </p:custDataLst>
          </p:nvPr>
        </p:nvSpPr>
        <p:spPr>
          <a:xfrm>
            <a:off x="7010400" y="3481388"/>
            <a:ext cx="936625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ea typeface="黑体" panose="02010609060101010101" pitchFamily="49" charset="-122"/>
              </a:rPr>
              <a:t>增大</a:t>
            </a:r>
            <a:endParaRPr lang="zh-CN" altLang="en-US" sz="2800" b="1">
              <a:solidFill>
                <a:srgbClr val="0000FF"/>
              </a:solidFill>
              <a:ea typeface="黑体" panose="02010609060101010101" pitchFamily="49" charset="-122"/>
            </a:endParaRPr>
          </a:p>
        </p:txBody>
      </p:sp>
      <p:sp>
        <p:nvSpPr>
          <p:cNvPr id="25681" name="Text Box 82"/>
          <p:cNvSpPr/>
          <p:nvPr>
            <p:custDataLst>
              <p:tags r:id="rId14"/>
            </p:custDataLst>
          </p:nvPr>
        </p:nvSpPr>
        <p:spPr>
          <a:xfrm>
            <a:off x="7891463" y="3462338"/>
            <a:ext cx="936625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ea typeface="黑体" panose="02010609060101010101" pitchFamily="49" charset="-122"/>
              </a:rPr>
              <a:t>不变</a:t>
            </a:r>
            <a:endParaRPr lang="zh-CN" altLang="en-US" sz="2800" b="1">
              <a:solidFill>
                <a:srgbClr val="0000FF"/>
              </a:solidFill>
              <a:ea typeface="黑体" panose="02010609060101010101" pitchFamily="49" charset="-122"/>
            </a:endParaRPr>
          </a:p>
        </p:txBody>
      </p:sp>
      <p:sp>
        <p:nvSpPr>
          <p:cNvPr id="25682" name="Text Box 83"/>
          <p:cNvSpPr/>
          <p:nvPr>
            <p:custDataLst>
              <p:tags r:id="rId15"/>
            </p:custDataLst>
          </p:nvPr>
        </p:nvSpPr>
        <p:spPr>
          <a:xfrm>
            <a:off x="2209800" y="4300538"/>
            <a:ext cx="649288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ea typeface="黑体" panose="02010609060101010101" pitchFamily="49" charset="-122"/>
              </a:rPr>
              <a:t>左</a:t>
            </a:r>
            <a:endParaRPr lang="zh-CN" altLang="en-US" sz="2800" b="1">
              <a:solidFill>
                <a:srgbClr val="0000FF"/>
              </a:solidFill>
              <a:ea typeface="黑体" panose="02010609060101010101" pitchFamily="49" charset="-122"/>
            </a:endParaRPr>
          </a:p>
        </p:txBody>
      </p:sp>
      <p:sp>
        <p:nvSpPr>
          <p:cNvPr id="25683" name="Text Box 84"/>
          <p:cNvSpPr/>
          <p:nvPr>
            <p:custDataLst>
              <p:tags r:id="rId16"/>
            </p:custDataLst>
          </p:nvPr>
        </p:nvSpPr>
        <p:spPr>
          <a:xfrm>
            <a:off x="3200400" y="4224338"/>
            <a:ext cx="936625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ea typeface="黑体" panose="02010609060101010101" pitchFamily="49" charset="-122"/>
              </a:rPr>
              <a:t>增大</a:t>
            </a:r>
            <a:endParaRPr lang="zh-CN" altLang="en-US" sz="2800" b="1">
              <a:solidFill>
                <a:srgbClr val="0000FF"/>
              </a:solidFill>
              <a:ea typeface="黑体" panose="02010609060101010101" pitchFamily="49" charset="-122"/>
            </a:endParaRPr>
          </a:p>
        </p:txBody>
      </p:sp>
      <p:sp>
        <p:nvSpPr>
          <p:cNvPr id="25684" name="Text Box 85"/>
          <p:cNvSpPr/>
          <p:nvPr>
            <p:custDataLst>
              <p:tags r:id="rId17"/>
            </p:custDataLst>
          </p:nvPr>
        </p:nvSpPr>
        <p:spPr>
          <a:xfrm>
            <a:off x="4343400" y="4224338"/>
            <a:ext cx="936625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ea typeface="黑体" panose="02010609060101010101" pitchFamily="49" charset="-122"/>
              </a:rPr>
              <a:t>增大</a:t>
            </a:r>
            <a:endParaRPr lang="zh-CN" altLang="en-US" sz="2800" b="1">
              <a:solidFill>
                <a:srgbClr val="0000FF"/>
              </a:solidFill>
              <a:ea typeface="黑体" panose="02010609060101010101" pitchFamily="49" charset="-122"/>
            </a:endParaRPr>
          </a:p>
        </p:txBody>
      </p:sp>
      <p:sp>
        <p:nvSpPr>
          <p:cNvPr id="25685" name="Text Box 86"/>
          <p:cNvSpPr/>
          <p:nvPr>
            <p:custDataLst>
              <p:tags r:id="rId18"/>
            </p:custDataLst>
          </p:nvPr>
        </p:nvSpPr>
        <p:spPr>
          <a:xfrm>
            <a:off x="5562600" y="4224338"/>
            <a:ext cx="936625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ea typeface="黑体" panose="02010609060101010101" pitchFamily="49" charset="-122"/>
              </a:rPr>
              <a:t>减小</a:t>
            </a:r>
            <a:endParaRPr lang="zh-CN" altLang="en-US" sz="2800" b="1">
              <a:solidFill>
                <a:srgbClr val="0000FF"/>
              </a:solidFill>
              <a:ea typeface="黑体" panose="02010609060101010101" pitchFamily="49" charset="-122"/>
            </a:endParaRPr>
          </a:p>
        </p:txBody>
      </p:sp>
      <p:sp>
        <p:nvSpPr>
          <p:cNvPr id="25686" name="Text Box 87"/>
          <p:cNvSpPr/>
          <p:nvPr>
            <p:custDataLst>
              <p:tags r:id="rId19"/>
            </p:custDataLst>
          </p:nvPr>
        </p:nvSpPr>
        <p:spPr>
          <a:xfrm>
            <a:off x="7010400" y="4224338"/>
            <a:ext cx="936625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ea typeface="黑体" panose="02010609060101010101" pitchFamily="49" charset="-122"/>
              </a:rPr>
              <a:t>减小</a:t>
            </a:r>
            <a:endParaRPr lang="zh-CN" altLang="en-US" sz="2800" b="1">
              <a:solidFill>
                <a:srgbClr val="0000FF"/>
              </a:solidFill>
              <a:ea typeface="黑体" panose="02010609060101010101" pitchFamily="49" charset="-122"/>
            </a:endParaRPr>
          </a:p>
        </p:txBody>
      </p:sp>
      <p:sp>
        <p:nvSpPr>
          <p:cNvPr id="25687" name="Text Box 88"/>
          <p:cNvSpPr/>
          <p:nvPr>
            <p:custDataLst>
              <p:tags r:id="rId20"/>
            </p:custDataLst>
          </p:nvPr>
        </p:nvSpPr>
        <p:spPr>
          <a:xfrm>
            <a:off x="7924800" y="4224338"/>
            <a:ext cx="936625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ea typeface="黑体" panose="02010609060101010101" pitchFamily="49" charset="-122"/>
              </a:rPr>
              <a:t>不变</a:t>
            </a:r>
            <a:endParaRPr lang="zh-CN" altLang="en-US" sz="2800" b="1">
              <a:solidFill>
                <a:srgbClr val="0000FF"/>
              </a:solidFill>
              <a:ea typeface="黑体" panose="02010609060101010101" pitchFamily="49" charset="-122"/>
            </a:endParaRPr>
          </a:p>
        </p:txBody>
      </p:sp>
      <p:sp>
        <p:nvSpPr>
          <p:cNvPr id="25688" name="Text Box 89"/>
          <p:cNvSpPr/>
          <p:nvPr>
            <p:custDataLst>
              <p:tags r:id="rId21"/>
            </p:custDataLst>
          </p:nvPr>
        </p:nvSpPr>
        <p:spPr>
          <a:xfrm>
            <a:off x="2209800" y="4910138"/>
            <a:ext cx="649288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ea typeface="黑体" panose="02010609060101010101" pitchFamily="49" charset="-122"/>
              </a:rPr>
              <a:t>右</a:t>
            </a:r>
            <a:endParaRPr lang="zh-CN" altLang="en-US" sz="2800" b="1">
              <a:solidFill>
                <a:srgbClr val="0000FF"/>
              </a:solidFill>
              <a:ea typeface="黑体" panose="02010609060101010101" pitchFamily="49" charset="-122"/>
            </a:endParaRPr>
          </a:p>
        </p:txBody>
      </p:sp>
      <p:sp>
        <p:nvSpPr>
          <p:cNvPr id="25689" name="Text Box 90"/>
          <p:cNvSpPr/>
          <p:nvPr>
            <p:custDataLst>
              <p:tags r:id="rId22"/>
            </p:custDataLst>
          </p:nvPr>
        </p:nvSpPr>
        <p:spPr>
          <a:xfrm>
            <a:off x="3124200" y="4910138"/>
            <a:ext cx="1193800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ea typeface="黑体" panose="02010609060101010101" pitchFamily="49" charset="-122"/>
              </a:rPr>
              <a:t>增大</a:t>
            </a:r>
            <a:endParaRPr lang="zh-CN" altLang="en-US" sz="2800" b="1">
              <a:solidFill>
                <a:srgbClr val="0000FF"/>
              </a:solidFill>
              <a:ea typeface="黑体" panose="02010609060101010101" pitchFamily="49" charset="-122"/>
            </a:endParaRPr>
          </a:p>
        </p:txBody>
      </p:sp>
      <p:sp>
        <p:nvSpPr>
          <p:cNvPr id="25690" name="Text Box 91"/>
          <p:cNvSpPr/>
          <p:nvPr>
            <p:custDataLst>
              <p:tags r:id="rId23"/>
            </p:custDataLst>
          </p:nvPr>
        </p:nvSpPr>
        <p:spPr>
          <a:xfrm>
            <a:off x="4343400" y="4910138"/>
            <a:ext cx="1123950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ea typeface="黑体" panose="02010609060101010101" pitchFamily="49" charset="-122"/>
              </a:rPr>
              <a:t>减小</a:t>
            </a:r>
            <a:endParaRPr lang="zh-CN" altLang="en-US" sz="2800" b="1">
              <a:solidFill>
                <a:srgbClr val="0000FF"/>
              </a:solidFill>
              <a:ea typeface="黑体" panose="02010609060101010101" pitchFamily="49" charset="-122"/>
            </a:endParaRPr>
          </a:p>
        </p:txBody>
      </p:sp>
      <p:sp>
        <p:nvSpPr>
          <p:cNvPr id="25691" name="Text Box 92"/>
          <p:cNvSpPr/>
          <p:nvPr>
            <p:custDataLst>
              <p:tags r:id="rId24"/>
            </p:custDataLst>
          </p:nvPr>
        </p:nvSpPr>
        <p:spPr>
          <a:xfrm>
            <a:off x="5562600" y="4910138"/>
            <a:ext cx="1022350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ea typeface="黑体" panose="02010609060101010101" pitchFamily="49" charset="-122"/>
              </a:rPr>
              <a:t>减小</a:t>
            </a:r>
            <a:endParaRPr lang="zh-CN" altLang="en-US" sz="2800" b="1">
              <a:solidFill>
                <a:srgbClr val="0000FF"/>
              </a:solidFill>
              <a:ea typeface="黑体" panose="02010609060101010101" pitchFamily="49" charset="-122"/>
            </a:endParaRPr>
          </a:p>
        </p:txBody>
      </p:sp>
      <p:sp>
        <p:nvSpPr>
          <p:cNvPr id="25692" name="Text Box 93"/>
          <p:cNvSpPr/>
          <p:nvPr>
            <p:custDataLst>
              <p:tags r:id="rId25"/>
            </p:custDataLst>
          </p:nvPr>
        </p:nvSpPr>
        <p:spPr>
          <a:xfrm>
            <a:off x="6858000" y="4833938"/>
            <a:ext cx="1089025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ea typeface="黑体" panose="02010609060101010101" pitchFamily="49" charset="-122"/>
              </a:rPr>
              <a:t>增大</a:t>
            </a:r>
            <a:endParaRPr lang="zh-CN" altLang="en-US" sz="2800" b="1">
              <a:solidFill>
                <a:srgbClr val="0000FF"/>
              </a:solidFill>
              <a:ea typeface="黑体" panose="02010609060101010101" pitchFamily="49" charset="-122"/>
            </a:endParaRPr>
          </a:p>
        </p:txBody>
      </p:sp>
      <p:sp>
        <p:nvSpPr>
          <p:cNvPr id="25693" name="Text Box 94"/>
          <p:cNvSpPr/>
          <p:nvPr>
            <p:custDataLst>
              <p:tags r:id="rId26"/>
            </p:custDataLst>
          </p:nvPr>
        </p:nvSpPr>
        <p:spPr>
          <a:xfrm>
            <a:off x="7924800" y="4833938"/>
            <a:ext cx="936625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ea typeface="黑体" panose="02010609060101010101" pitchFamily="49" charset="-122"/>
              </a:rPr>
              <a:t>不变</a:t>
            </a:r>
            <a:endParaRPr lang="zh-CN" altLang="en-US" sz="2800" b="1">
              <a:solidFill>
                <a:srgbClr val="0000FF"/>
              </a:solidFill>
              <a:ea typeface="黑体" panose="02010609060101010101" pitchFamily="49" charset="-122"/>
            </a:endParaRPr>
          </a:p>
        </p:txBody>
      </p:sp>
      <p:sp>
        <p:nvSpPr>
          <p:cNvPr id="25694" name="Text Box 95"/>
          <p:cNvSpPr/>
          <p:nvPr>
            <p:custDataLst>
              <p:tags r:id="rId27"/>
            </p:custDataLst>
          </p:nvPr>
        </p:nvSpPr>
        <p:spPr>
          <a:xfrm>
            <a:off x="2209800" y="5519738"/>
            <a:ext cx="649288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ea typeface="黑体" panose="02010609060101010101" pitchFamily="49" charset="-122"/>
              </a:rPr>
              <a:t>右</a:t>
            </a:r>
            <a:endParaRPr lang="zh-CN" altLang="en-US" sz="2800" b="1">
              <a:solidFill>
                <a:srgbClr val="0000FF"/>
              </a:solidFill>
              <a:ea typeface="黑体" panose="02010609060101010101" pitchFamily="49" charset="-122"/>
            </a:endParaRPr>
          </a:p>
        </p:txBody>
      </p:sp>
      <p:sp>
        <p:nvSpPr>
          <p:cNvPr id="25695" name="Text Box 96"/>
          <p:cNvSpPr/>
          <p:nvPr>
            <p:custDataLst>
              <p:tags r:id="rId28"/>
            </p:custDataLst>
          </p:nvPr>
        </p:nvSpPr>
        <p:spPr>
          <a:xfrm>
            <a:off x="3200400" y="5519738"/>
            <a:ext cx="936625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ea typeface="黑体" panose="02010609060101010101" pitchFamily="49" charset="-122"/>
              </a:rPr>
              <a:t>增大</a:t>
            </a:r>
            <a:endParaRPr lang="zh-CN" altLang="en-US" sz="2800" b="1">
              <a:solidFill>
                <a:srgbClr val="0000FF"/>
              </a:solidFill>
              <a:ea typeface="黑体" panose="02010609060101010101" pitchFamily="49" charset="-122"/>
            </a:endParaRPr>
          </a:p>
        </p:txBody>
      </p:sp>
      <p:sp>
        <p:nvSpPr>
          <p:cNvPr id="25696" name="Text Box 97"/>
          <p:cNvSpPr/>
          <p:nvPr>
            <p:custDataLst>
              <p:tags r:id="rId29"/>
            </p:custDataLst>
          </p:nvPr>
        </p:nvSpPr>
        <p:spPr>
          <a:xfrm>
            <a:off x="4343400" y="5519738"/>
            <a:ext cx="936625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ea typeface="黑体" panose="02010609060101010101" pitchFamily="49" charset="-122"/>
              </a:rPr>
              <a:t>增大</a:t>
            </a:r>
            <a:endParaRPr lang="zh-CN" altLang="en-US" sz="2800" b="1">
              <a:solidFill>
                <a:srgbClr val="0000FF"/>
              </a:solidFill>
              <a:ea typeface="黑体" panose="02010609060101010101" pitchFamily="49" charset="-122"/>
            </a:endParaRPr>
          </a:p>
        </p:txBody>
      </p:sp>
      <p:sp>
        <p:nvSpPr>
          <p:cNvPr id="25697" name="Text Box 98"/>
          <p:cNvSpPr/>
          <p:nvPr>
            <p:custDataLst>
              <p:tags r:id="rId30"/>
            </p:custDataLst>
          </p:nvPr>
        </p:nvSpPr>
        <p:spPr>
          <a:xfrm>
            <a:off x="5562600" y="5519738"/>
            <a:ext cx="936625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ea typeface="黑体" panose="02010609060101010101" pitchFamily="49" charset="-122"/>
              </a:rPr>
              <a:t>增大</a:t>
            </a:r>
            <a:endParaRPr lang="zh-CN" altLang="en-US" sz="2800" b="1">
              <a:solidFill>
                <a:srgbClr val="0000FF"/>
              </a:solidFill>
              <a:ea typeface="黑体" panose="02010609060101010101" pitchFamily="49" charset="-122"/>
            </a:endParaRPr>
          </a:p>
        </p:txBody>
      </p:sp>
      <p:sp>
        <p:nvSpPr>
          <p:cNvPr id="25698" name="Text Box 99"/>
          <p:cNvSpPr/>
          <p:nvPr>
            <p:custDataLst>
              <p:tags r:id="rId31"/>
            </p:custDataLst>
          </p:nvPr>
        </p:nvSpPr>
        <p:spPr>
          <a:xfrm>
            <a:off x="6934200" y="5519738"/>
            <a:ext cx="936625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ea typeface="黑体" panose="02010609060101010101" pitchFamily="49" charset="-122"/>
              </a:rPr>
              <a:t>减小</a:t>
            </a:r>
            <a:endParaRPr lang="zh-CN" altLang="en-US" sz="2800" b="1">
              <a:solidFill>
                <a:srgbClr val="0000FF"/>
              </a:solidFill>
              <a:ea typeface="黑体" panose="02010609060101010101" pitchFamily="49" charset="-122"/>
            </a:endParaRPr>
          </a:p>
        </p:txBody>
      </p:sp>
      <p:sp>
        <p:nvSpPr>
          <p:cNvPr id="25699" name="Text Box 100"/>
          <p:cNvSpPr/>
          <p:nvPr>
            <p:custDataLst>
              <p:tags r:id="rId32"/>
            </p:custDataLst>
          </p:nvPr>
        </p:nvSpPr>
        <p:spPr>
          <a:xfrm>
            <a:off x="7848600" y="5519738"/>
            <a:ext cx="936625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ea typeface="黑体" panose="02010609060101010101" pitchFamily="49" charset="-122"/>
              </a:rPr>
              <a:t>不变</a:t>
            </a:r>
            <a:endParaRPr lang="zh-CN" altLang="en-US" sz="2800" b="1">
              <a:solidFill>
                <a:srgbClr val="0000FF"/>
              </a:solidFill>
              <a:ea typeface="黑体" panose="02010609060101010101" pitchFamily="49" charset="-122"/>
            </a:endParaRPr>
          </a:p>
        </p:txBody>
      </p:sp>
      <p:sp>
        <p:nvSpPr>
          <p:cNvPr id="25700" name="Text Box 101"/>
          <p:cNvSpPr/>
          <p:nvPr>
            <p:custDataLst>
              <p:tags r:id="rId33"/>
            </p:custDataLst>
          </p:nvPr>
        </p:nvSpPr>
        <p:spPr>
          <a:xfrm>
            <a:off x="2209800" y="6129338"/>
            <a:ext cx="649288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ea typeface="黑体" panose="02010609060101010101" pitchFamily="49" charset="-122"/>
              </a:rPr>
              <a:t>右</a:t>
            </a:r>
            <a:endParaRPr lang="zh-CN" altLang="en-US" sz="2800" b="1">
              <a:solidFill>
                <a:srgbClr val="0000FF"/>
              </a:solidFill>
              <a:ea typeface="黑体" panose="02010609060101010101" pitchFamily="49" charset="-122"/>
            </a:endParaRPr>
          </a:p>
        </p:txBody>
      </p:sp>
      <p:sp>
        <p:nvSpPr>
          <p:cNvPr id="25701" name="Text Box 102"/>
          <p:cNvSpPr/>
          <p:nvPr>
            <p:custDataLst>
              <p:tags r:id="rId34"/>
            </p:custDataLst>
          </p:nvPr>
        </p:nvSpPr>
        <p:spPr>
          <a:xfrm>
            <a:off x="3200400" y="6129338"/>
            <a:ext cx="936625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ea typeface="黑体" panose="02010609060101010101" pitchFamily="49" charset="-122"/>
              </a:rPr>
              <a:t>增大</a:t>
            </a:r>
            <a:endParaRPr lang="zh-CN" altLang="en-US" sz="2800" b="1">
              <a:solidFill>
                <a:srgbClr val="0000FF"/>
              </a:solidFill>
              <a:ea typeface="黑体" panose="02010609060101010101" pitchFamily="49" charset="-122"/>
            </a:endParaRPr>
          </a:p>
        </p:txBody>
      </p:sp>
      <p:sp>
        <p:nvSpPr>
          <p:cNvPr id="25702" name="Text Box 103"/>
          <p:cNvSpPr/>
          <p:nvPr>
            <p:custDataLst>
              <p:tags r:id="rId35"/>
            </p:custDataLst>
          </p:nvPr>
        </p:nvSpPr>
        <p:spPr>
          <a:xfrm>
            <a:off x="4343400" y="6129338"/>
            <a:ext cx="936625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ea typeface="黑体" panose="02010609060101010101" pitchFamily="49" charset="-122"/>
              </a:rPr>
              <a:t>增大</a:t>
            </a:r>
            <a:endParaRPr lang="zh-CN" altLang="en-US" sz="2800" b="1">
              <a:solidFill>
                <a:srgbClr val="0000FF"/>
              </a:solidFill>
              <a:ea typeface="黑体" panose="02010609060101010101" pitchFamily="49" charset="-122"/>
            </a:endParaRPr>
          </a:p>
        </p:txBody>
      </p:sp>
      <p:sp>
        <p:nvSpPr>
          <p:cNvPr id="25703" name="Text Box 104"/>
          <p:cNvSpPr/>
          <p:nvPr>
            <p:custDataLst>
              <p:tags r:id="rId36"/>
            </p:custDataLst>
          </p:nvPr>
        </p:nvSpPr>
        <p:spPr>
          <a:xfrm>
            <a:off x="5562600" y="6129338"/>
            <a:ext cx="936625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ea typeface="黑体" panose="02010609060101010101" pitchFamily="49" charset="-122"/>
              </a:rPr>
              <a:t>增大</a:t>
            </a:r>
            <a:endParaRPr lang="zh-CN" altLang="en-US" sz="2800" b="1">
              <a:solidFill>
                <a:srgbClr val="0000FF"/>
              </a:solidFill>
              <a:ea typeface="黑体" panose="02010609060101010101" pitchFamily="49" charset="-122"/>
            </a:endParaRPr>
          </a:p>
        </p:txBody>
      </p:sp>
      <p:sp>
        <p:nvSpPr>
          <p:cNvPr id="25704" name="Text Box 105"/>
          <p:cNvSpPr/>
          <p:nvPr>
            <p:custDataLst>
              <p:tags r:id="rId37"/>
            </p:custDataLst>
          </p:nvPr>
        </p:nvSpPr>
        <p:spPr>
          <a:xfrm>
            <a:off x="7010400" y="6129338"/>
            <a:ext cx="936625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ea typeface="黑体" panose="02010609060101010101" pitchFamily="49" charset="-122"/>
              </a:rPr>
              <a:t>增大</a:t>
            </a:r>
            <a:endParaRPr lang="zh-CN" altLang="en-US" sz="2800" b="1">
              <a:solidFill>
                <a:srgbClr val="0000FF"/>
              </a:solidFill>
              <a:ea typeface="黑体" panose="02010609060101010101" pitchFamily="49" charset="-122"/>
            </a:endParaRPr>
          </a:p>
        </p:txBody>
      </p:sp>
      <p:sp>
        <p:nvSpPr>
          <p:cNvPr id="25705" name="Text Box 106"/>
          <p:cNvSpPr/>
          <p:nvPr>
            <p:custDataLst>
              <p:tags r:id="rId38"/>
            </p:custDataLst>
          </p:nvPr>
        </p:nvSpPr>
        <p:spPr>
          <a:xfrm>
            <a:off x="7848600" y="6129338"/>
            <a:ext cx="936625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ea typeface="黑体" panose="02010609060101010101" pitchFamily="49" charset="-122"/>
              </a:rPr>
              <a:t>增大</a:t>
            </a:r>
            <a:endParaRPr lang="zh-CN" altLang="en-US" sz="2800" b="1">
              <a:solidFill>
                <a:srgbClr val="0000FF"/>
              </a:solidFill>
              <a:ea typeface="黑体" panose="02010609060101010101" pitchFamily="49" charset="-122"/>
            </a:endParaRPr>
          </a:p>
        </p:txBody>
      </p:sp>
      <p:grpSp>
        <p:nvGrpSpPr>
          <p:cNvPr id="25706" name="Group 69"/>
          <p:cNvGrpSpPr/>
          <p:nvPr/>
        </p:nvGrpSpPr>
        <p:grpSpPr>
          <a:xfrm>
            <a:off x="2514600" y="1219200"/>
            <a:ext cx="533400" cy="228600"/>
            <a:chOff x="2832" y="559"/>
            <a:chExt cx="476" cy="106"/>
          </a:xfrm>
        </p:grpSpPr>
        <p:cxnSp>
          <p:nvCxnSpPr>
            <p:cNvPr id="25707" name="Line 70"/>
            <p:cNvCxnSpPr/>
            <p:nvPr>
              <p:custDataLst>
                <p:tags r:id="rId39"/>
              </p:custDataLst>
            </p:nvPr>
          </p:nvCxnSpPr>
          <p:spPr>
            <a:xfrm>
              <a:off x="2832" y="635"/>
              <a:ext cx="476" cy="1"/>
            </a:xfrm>
            <a:prstGeom prst="line">
              <a:avLst/>
            </a:prstGeom>
            <a:ln w="23876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cxnSp>
        <p:cxnSp>
          <p:nvCxnSpPr>
            <p:cNvPr id="25708" name="Line 71"/>
            <p:cNvCxnSpPr/>
            <p:nvPr>
              <p:custDataLst>
                <p:tags r:id="rId40"/>
              </p:custDataLst>
            </p:nvPr>
          </p:nvCxnSpPr>
          <p:spPr>
            <a:xfrm>
              <a:off x="2832" y="589"/>
              <a:ext cx="476" cy="1"/>
            </a:xfrm>
            <a:prstGeom prst="line">
              <a:avLst/>
            </a:prstGeom>
            <a:ln w="23876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cxnSp>
        <p:sp>
          <p:nvSpPr>
            <p:cNvPr id="25709" name="Freeform 72"/>
            <p:cNvSpPr/>
            <p:nvPr>
              <p:custDataLst>
                <p:tags r:id="rId41"/>
              </p:custDataLst>
            </p:nvPr>
          </p:nvSpPr>
          <p:spPr>
            <a:xfrm>
              <a:off x="2832" y="635"/>
              <a:ext cx="149" cy="30"/>
            </a:xfrm>
            <a:blipFill rotWithShape="0">
              <a:blip r:embed="rId42"/>
            </a:blipFill>
            <a:ln w="23876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5710" name="Freeform 73"/>
            <p:cNvSpPr/>
            <p:nvPr>
              <p:custDataLst>
                <p:tags r:id="rId43"/>
              </p:custDataLst>
            </p:nvPr>
          </p:nvSpPr>
          <p:spPr>
            <a:xfrm>
              <a:off x="3159" y="559"/>
              <a:ext cx="149" cy="30"/>
            </a:xfrm>
            <a:blipFill rotWithShape="0">
              <a:blip r:embed="rId42"/>
            </a:blipFill>
            <a:ln w="23876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70" grpId="0" animBg="1"/>
      <p:bldP spid="25671" grpId="0" animBg="1"/>
      <p:bldP spid="25672" grpId="0" animBg="1"/>
      <p:bldP spid="25673" grpId="0" animBg="1"/>
      <p:bldP spid="25674" grpId="0" animBg="1"/>
      <p:bldP spid="25675" grpId="0" animBg="1"/>
      <p:bldP spid="25676" grpId="0" animBg="1"/>
      <p:bldP spid="25677" grpId="0" animBg="1"/>
      <p:bldP spid="25678" grpId="0" animBg="1"/>
      <p:bldP spid="25679" grpId="0" animBg="1"/>
      <p:bldP spid="25680" grpId="0" animBg="1"/>
      <p:bldP spid="25681" grpId="0" animBg="1"/>
      <p:bldP spid="25682" grpId="0" animBg="1"/>
      <p:bldP spid="25682" grpId="1" animBg="1"/>
      <p:bldP spid="25683" grpId="0" animBg="1"/>
      <p:bldP spid="25683" grpId="1" animBg="1"/>
      <p:bldP spid="25684" grpId="0" animBg="1"/>
      <p:bldP spid="25684" grpId="1" animBg="1"/>
      <p:bldP spid="25685" grpId="0" animBg="1"/>
      <p:bldP spid="25685" grpId="1" animBg="1"/>
      <p:bldP spid="25686" grpId="0" animBg="1"/>
      <p:bldP spid="25686" grpId="1" animBg="1"/>
      <p:bldP spid="25687" grpId="0" animBg="1"/>
      <p:bldP spid="25687" grpId="1" animBg="1"/>
      <p:bldP spid="25688" grpId="0" animBg="1"/>
      <p:bldP spid="25689" grpId="0" animBg="1"/>
      <p:bldP spid="25690" grpId="0" animBg="1"/>
      <p:bldP spid="25691" grpId="0" animBg="1"/>
      <p:bldP spid="25692" grpId="0" animBg="1"/>
      <p:bldP spid="25693" grpId="0" animBg="1"/>
      <p:bldP spid="25694" grpId="0" animBg="1"/>
      <p:bldP spid="25695" grpId="0" animBg="1"/>
      <p:bldP spid="25696" grpId="0" animBg="1"/>
      <p:bldP spid="25697" grpId="0" animBg="1"/>
      <p:bldP spid="25698" grpId="0" animBg="1"/>
      <p:bldP spid="25699" grpId="0" animBg="1"/>
      <p:bldP spid="25700" grpId="0" animBg="1"/>
      <p:bldP spid="25701" grpId="0" animBg="1"/>
      <p:bldP spid="25702" grpId="0" animBg="1"/>
      <p:bldP spid="25703" grpId="0" animBg="1"/>
      <p:bldP spid="25704" grpId="0" animBg="1"/>
      <p:bldP spid="2570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Rectangle 3"/>
          <p:cNvSpPr>
            <a:spLocks noGrp="1"/>
          </p:cNvSpPr>
          <p:nvPr>
            <p:ph idx="1"/>
            <p:custDataLst>
              <p:tags r:id="rId1"/>
            </p:custDataLst>
          </p:nvPr>
        </p:nvSpPr>
        <p:spPr>
          <a:xfrm>
            <a:off x="-114300" y="1452880"/>
            <a:ext cx="9372600" cy="6705600"/>
          </a:xfrm>
        </p:spPr>
        <p:txBody>
          <a:bodyPr wrap="square" lIns="91440" tIns="45720" rIns="91440" bIns="45720" anchor="t"/>
          <a:p>
            <a:pPr indent="-255270" eaLnBrk="1" hangingPunct="1">
              <a:lnSpc>
                <a:spcPct val="100000"/>
              </a:lnSpc>
              <a:buClr>
                <a:schemeClr val="accent1"/>
              </a:buClr>
              <a:buNone/>
            </a:pPr>
            <a:r>
              <a:rPr lang="en-US" altLang="zh-CN" sz="3200" b="1">
                <a:solidFill>
                  <a:srgbClr val="000000"/>
                </a:solidFill>
                <a:ea typeface="黑体" panose="02010609060101010101" pitchFamily="49" charset="-122"/>
              </a:rPr>
              <a:t>1.</a:t>
            </a:r>
            <a:r>
              <a:rPr lang="zh-CN" altLang="en-US" sz="3200" b="1">
                <a:solidFill>
                  <a:srgbClr val="000000"/>
                </a:solidFill>
                <a:ea typeface="黑体" panose="02010609060101010101" pitchFamily="49" charset="-122"/>
              </a:rPr>
              <a:t>强电解质：</a:t>
            </a:r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在水溶液或熔融状态下完全电离的电解质</a:t>
            </a:r>
            <a:r>
              <a:rPr lang="zh-CN" altLang="en-US" sz="3200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  <a:endParaRPr lang="zh-CN" altLang="en-US" sz="3200" b="1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indent="-255270" eaLnBrk="1" hangingPunct="1">
              <a:lnSpc>
                <a:spcPct val="100000"/>
              </a:lnSpc>
              <a:buClr>
                <a:schemeClr val="accent1"/>
              </a:buClr>
              <a:buNone/>
            </a:pPr>
            <a:r>
              <a:rPr lang="zh-CN" altLang="en-US" sz="3200" b="1">
                <a:ea typeface="黑体" panose="02010609060101010101" pitchFamily="49" charset="-122"/>
              </a:rPr>
              <a:t>   包括强酸、强碱、绝大多数盐和金属氧化物。</a:t>
            </a:r>
            <a:endParaRPr lang="en-US" altLang="zh-CN" sz="3200" b="1">
              <a:ea typeface="黑体" panose="02010609060101010101" pitchFamily="49" charset="-122"/>
            </a:endParaRPr>
          </a:p>
          <a:p>
            <a:pPr indent="-255270" eaLnBrk="1" hangingPunct="1">
              <a:lnSpc>
                <a:spcPct val="100000"/>
              </a:lnSpc>
              <a:buClr>
                <a:schemeClr val="accent1"/>
              </a:buClr>
              <a:buNone/>
            </a:pPr>
            <a:r>
              <a:rPr lang="en-US" altLang="zh-CN" sz="3200" b="1">
                <a:solidFill>
                  <a:srgbClr val="000000"/>
                </a:solidFill>
                <a:ea typeface="黑体" panose="02010609060101010101" pitchFamily="49" charset="-122"/>
              </a:rPr>
              <a:t>  </a:t>
            </a:r>
            <a:r>
              <a:rPr lang="zh-CN" altLang="en-US" sz="3200" b="1">
                <a:solidFill>
                  <a:srgbClr val="000000"/>
                </a:solidFill>
                <a:ea typeface="黑体" panose="02010609060101010101" pitchFamily="49" charset="-122"/>
              </a:rPr>
              <a:t>存在形态：水合离子。</a:t>
            </a:r>
            <a:endParaRPr lang="zh-CN" altLang="en-US" sz="3200" b="1">
              <a:solidFill>
                <a:srgbClr val="000000"/>
              </a:solidFill>
              <a:ea typeface="黑体" panose="02010609060101010101" pitchFamily="49" charset="-122"/>
            </a:endParaRPr>
          </a:p>
          <a:p>
            <a:pPr indent="-255270" eaLnBrk="1" hangingPunct="1">
              <a:lnSpc>
                <a:spcPct val="100000"/>
              </a:lnSpc>
              <a:buClr>
                <a:schemeClr val="accent1"/>
              </a:buClr>
              <a:buNone/>
            </a:pPr>
            <a:r>
              <a:rPr lang="en-US" altLang="zh-CN" sz="3200" b="1">
                <a:solidFill>
                  <a:srgbClr val="000000"/>
                </a:solidFill>
                <a:ea typeface="黑体" panose="02010609060101010101" pitchFamily="49" charset="-122"/>
              </a:rPr>
              <a:t>2.</a:t>
            </a:r>
            <a:r>
              <a:rPr lang="zh-CN" altLang="en-US" sz="3200" b="1">
                <a:solidFill>
                  <a:srgbClr val="000000"/>
                </a:solidFill>
                <a:ea typeface="黑体" panose="02010609060101010101" pitchFamily="49" charset="-122"/>
              </a:rPr>
              <a:t>弱电解质：</a:t>
            </a:r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在水溶液或熔融状态下不完全电离（或部分电离）的电解质。 </a:t>
            </a:r>
            <a:endParaRPr lang="zh-CN" altLang="en-US" sz="3200" b="1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indent="-255270" eaLnBrk="1" hangingPunct="1">
              <a:lnSpc>
                <a:spcPct val="100000"/>
              </a:lnSpc>
              <a:buClr>
                <a:schemeClr val="accent1"/>
              </a:buClr>
              <a:buFont typeface="Wingdings" panose="05000000000000000000" pitchFamily="2" charset="2"/>
              <a:buNone/>
            </a:pPr>
            <a:r>
              <a:rPr lang="zh-CN" altLang="en-US" sz="3200" b="1">
                <a:ea typeface="黑体" panose="02010609060101010101" pitchFamily="49" charset="-122"/>
              </a:rPr>
              <a:t>   包括弱酸</a:t>
            </a:r>
            <a:r>
              <a:rPr lang="en-US" altLang="zh-CN" sz="3200" b="1">
                <a:ea typeface="黑体" panose="02010609060101010101" pitchFamily="49" charset="-122"/>
              </a:rPr>
              <a:t> </a:t>
            </a:r>
            <a:r>
              <a:rPr lang="zh-CN" altLang="en-US" sz="3200" b="1">
                <a:ea typeface="黑体" panose="02010609060101010101" pitchFamily="49" charset="-122"/>
              </a:rPr>
              <a:t>、弱碱</a:t>
            </a:r>
            <a:r>
              <a:rPr lang="en-US" altLang="zh-CN" sz="3200" b="1">
                <a:ea typeface="黑体" panose="02010609060101010101" pitchFamily="49" charset="-122"/>
              </a:rPr>
              <a:t> </a:t>
            </a:r>
            <a:r>
              <a:rPr lang="zh-CN" altLang="en-US" sz="3200" b="1">
                <a:ea typeface="黑体" panose="02010609060101010101" pitchFamily="49" charset="-122"/>
              </a:rPr>
              <a:t>、水和少数的盐。</a:t>
            </a:r>
            <a:endParaRPr lang="en-US" altLang="zh-CN" sz="3200" b="1">
              <a:solidFill>
                <a:srgbClr val="000000"/>
              </a:solidFill>
              <a:ea typeface="黑体" panose="02010609060101010101" pitchFamily="49" charset="-122"/>
            </a:endParaRPr>
          </a:p>
          <a:p>
            <a:pPr indent="-255270" eaLnBrk="1" hangingPunct="1">
              <a:lnSpc>
                <a:spcPct val="100000"/>
              </a:lnSpc>
              <a:buClr>
                <a:schemeClr val="accent1"/>
              </a:buClr>
              <a:buFont typeface="Wingdings" panose="05000000000000000000" pitchFamily="2" charset="2"/>
              <a:buNone/>
            </a:pPr>
            <a:r>
              <a:rPr lang="en-US" altLang="zh-CN" sz="3200" b="1">
                <a:solidFill>
                  <a:srgbClr val="000000"/>
                </a:solidFill>
                <a:ea typeface="黑体" panose="02010609060101010101" pitchFamily="49" charset="-122"/>
              </a:rPr>
              <a:t>   </a:t>
            </a:r>
            <a:r>
              <a:rPr lang="zh-CN" altLang="en-US" sz="3200" b="1">
                <a:solidFill>
                  <a:srgbClr val="000000"/>
                </a:solidFill>
                <a:ea typeface="黑体" panose="02010609060101010101" pitchFamily="49" charset="-122"/>
              </a:rPr>
              <a:t>存在形态：水合分子（主要）和水合离子。</a:t>
            </a:r>
            <a:endParaRPr lang="zh-CN" altLang="en-US" sz="3200" b="1">
              <a:solidFill>
                <a:srgbClr val="000000"/>
              </a:solidFill>
              <a:ea typeface="黑体" panose="02010609060101010101" pitchFamily="49" charset="-122"/>
            </a:endParaRPr>
          </a:p>
          <a:p>
            <a:pPr indent="-255270" eaLnBrk="1" hangingPunct="1">
              <a:lnSpc>
                <a:spcPct val="100000"/>
              </a:lnSpc>
              <a:buClr>
                <a:schemeClr val="accent1"/>
              </a:buClr>
              <a:buFont typeface="Wingdings" panose="05000000000000000000" pitchFamily="2" charset="2"/>
              <a:buNone/>
            </a:pPr>
            <a:endParaRPr lang="zh-CN" altLang="en-US" sz="2800" b="1">
              <a:ea typeface="黑体" panose="02010609060101010101" pitchFamily="49" charset="-122"/>
            </a:endParaRPr>
          </a:p>
          <a:p>
            <a:pPr indent="-255270" eaLnBrk="1" hangingPunct="1">
              <a:lnSpc>
                <a:spcPct val="100000"/>
              </a:lnSpc>
              <a:buClr>
                <a:schemeClr val="accent1"/>
              </a:buClr>
            </a:pPr>
            <a:endParaRPr lang="zh-CN" altLang="en-US" sz="2800" b="1">
              <a:ea typeface="黑体" panose="02010609060101010101" pitchFamily="49" charset="-122"/>
            </a:endParaRPr>
          </a:p>
          <a:p>
            <a:pPr indent="-255270" eaLnBrk="1" hangingPunct="1">
              <a:lnSpc>
                <a:spcPct val="100000"/>
              </a:lnSpc>
              <a:buClr>
                <a:schemeClr val="accent1"/>
              </a:buClr>
              <a:buFont typeface="Wingdings" panose="05000000000000000000" pitchFamily="2" charset="2"/>
              <a:buNone/>
            </a:pPr>
            <a:r>
              <a:rPr lang="en-US" altLang="zh-CN" sz="2400" b="1">
                <a:solidFill>
                  <a:schemeClr val="accent2"/>
                </a:solidFill>
                <a:ea typeface="黑体" panose="02010609060101010101" pitchFamily="49" charset="-122"/>
              </a:rPr>
              <a:t>    </a:t>
            </a:r>
            <a:endParaRPr lang="en-US" altLang="zh-CN" sz="2400" b="1">
              <a:solidFill>
                <a:schemeClr val="accent2"/>
              </a:solidFill>
              <a:ea typeface="黑体" panose="02010609060101010101" pitchFamily="49" charset="-122"/>
            </a:endParaRPr>
          </a:p>
        </p:txBody>
      </p:sp>
      <p:sp>
        <p:nvSpPr>
          <p:cNvPr id="12291" name="TextBox 2"/>
          <p:cNvSpPr/>
          <p:nvPr>
            <p:custDataLst>
              <p:tags r:id="rId2"/>
            </p:custDataLst>
          </p:nvPr>
        </p:nvSpPr>
        <p:spPr>
          <a:xfrm>
            <a:off x="193040" y="381318"/>
            <a:ext cx="2895600" cy="646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b="1">
                <a:latin typeface="黑体" panose="02010609060101010101" pitchFamily="49" charset="-122"/>
                <a:ea typeface="黑体" panose="02010609060101010101" pitchFamily="49" charset="-122"/>
              </a:rPr>
              <a:t>知识回顾</a:t>
            </a:r>
            <a:endParaRPr lang="zh-CN" altLang="en-US" sz="3600" b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charRg st="0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290">
                                            <p:txEl>
                                              <p:charRg st="0" end="2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charRg st="27" end="5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290">
                                            <p:txEl>
                                              <p:charRg st="27" end="5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charRg st="51" end="6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2290">
                                            <p:txEl>
                                              <p:charRg st="51" end="6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charRg st="64" end="10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2290">
                                            <p:txEl>
                                              <p:charRg st="64" end="10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charRg st="100" end="1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2290">
                                            <p:txEl>
                                              <p:charRg st="100" end="1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charRg st="121" end="14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2290">
                                            <p:txEl>
                                              <p:charRg st="121" end="14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charRg st="146" end="15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2290">
                                            <p:txEl>
                                              <p:charRg st="146" end="15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animBg="1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626" name="Text Box 2"/>
          <p:cNvSpPr/>
          <p:nvPr>
            <p:custDataLst>
              <p:tags r:id="rId1"/>
            </p:custDataLst>
          </p:nvPr>
        </p:nvSpPr>
        <p:spPr>
          <a:xfrm>
            <a:off x="304800" y="668338"/>
            <a:ext cx="9144000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4000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【</a:t>
            </a:r>
            <a:r>
              <a:rPr lang="zh-CN" altLang="en-US" sz="4000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小结</a:t>
            </a:r>
            <a:r>
              <a:rPr lang="en-US" altLang="zh-CN" sz="4000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】</a:t>
            </a:r>
            <a:r>
              <a:rPr lang="zh-CN" altLang="en-US" sz="4000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影响电离平衡的外因：</a:t>
            </a:r>
            <a:endParaRPr lang="zh-CN" altLang="en-US" sz="4000" b="1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627" name="Text Box 4"/>
          <p:cNvSpPr/>
          <p:nvPr>
            <p:custDataLst>
              <p:tags r:id="rId2"/>
            </p:custDataLst>
          </p:nvPr>
        </p:nvSpPr>
        <p:spPr>
          <a:xfrm>
            <a:off x="5029200" y="2178050"/>
            <a:ext cx="15240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600" b="1" i="1">
                <a:solidFill>
                  <a:srgbClr val="FF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正向</a:t>
            </a:r>
            <a:endParaRPr lang="zh-CN" altLang="en-US" sz="3600" b="1" i="1">
              <a:solidFill>
                <a:srgbClr val="FF33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628" name="Text Box 6"/>
          <p:cNvSpPr/>
          <p:nvPr>
            <p:custDataLst>
              <p:tags r:id="rId3"/>
            </p:custDataLst>
          </p:nvPr>
        </p:nvSpPr>
        <p:spPr>
          <a:xfrm>
            <a:off x="304800" y="3106738"/>
            <a:ext cx="9144000" cy="14652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600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3600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en-US" sz="3600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）浓度：</a:t>
            </a:r>
            <a:endParaRPr lang="zh-CN" altLang="en-US" sz="3600" b="1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3600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a</a:t>
            </a:r>
            <a:r>
              <a:rPr lang="zh-CN" altLang="en-US" sz="3600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、溶液稀释，电离平衡</a:t>
            </a:r>
            <a:r>
              <a:rPr lang="en-US" altLang="zh-CN" sz="3600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_____</a:t>
            </a:r>
            <a:r>
              <a:rPr lang="zh-CN" altLang="en-US" sz="3600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移动。</a:t>
            </a:r>
            <a:endParaRPr lang="zh-CN" altLang="en-US" sz="3600" b="1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629" name="Text Box 7"/>
          <p:cNvSpPr/>
          <p:nvPr>
            <p:custDataLst>
              <p:tags r:id="rId4"/>
            </p:custDataLst>
          </p:nvPr>
        </p:nvSpPr>
        <p:spPr>
          <a:xfrm>
            <a:off x="304800" y="5011738"/>
            <a:ext cx="8915400" cy="14652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b</a:t>
            </a:r>
            <a:r>
              <a:rPr lang="zh-CN" altLang="en-US" sz="3600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、增大离子浓度，电离平衡</a:t>
            </a:r>
            <a:r>
              <a:rPr lang="zh-CN" altLang="en-US" sz="3600" b="1" u="sng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</a:t>
            </a:r>
            <a:r>
              <a:rPr lang="zh-CN" altLang="en-US" sz="3600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移动；</a:t>
            </a:r>
            <a:endParaRPr lang="zh-CN" altLang="en-US" sz="3600" b="1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600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减小离子浓度，电离平衡</a:t>
            </a:r>
            <a:r>
              <a:rPr lang="zh-CN" altLang="en-US" sz="3600" b="1" u="sng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</a:t>
            </a:r>
            <a:r>
              <a:rPr lang="zh-CN" altLang="en-US" sz="3600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移动；</a:t>
            </a:r>
            <a:endParaRPr lang="zh-CN" altLang="en-US" sz="3600" b="1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630" name="Text Box 10"/>
          <p:cNvSpPr/>
          <p:nvPr>
            <p:custDataLst>
              <p:tags r:id="rId5"/>
            </p:custDataLst>
          </p:nvPr>
        </p:nvSpPr>
        <p:spPr>
          <a:xfrm>
            <a:off x="6248400" y="4997450"/>
            <a:ext cx="15240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600" b="1" i="1">
                <a:solidFill>
                  <a:srgbClr val="FF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逆向</a:t>
            </a:r>
            <a:endParaRPr lang="zh-CN" altLang="en-US" sz="3600" b="1" i="1">
              <a:solidFill>
                <a:srgbClr val="FF33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631" name="Text Box 12"/>
          <p:cNvSpPr/>
          <p:nvPr>
            <p:custDataLst>
              <p:tags r:id="rId6"/>
            </p:custDataLst>
          </p:nvPr>
        </p:nvSpPr>
        <p:spPr>
          <a:xfrm>
            <a:off x="5257800" y="3854450"/>
            <a:ext cx="14478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b="1" i="1">
                <a:solidFill>
                  <a:srgbClr val="FF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正向</a:t>
            </a:r>
            <a:endParaRPr lang="zh-CN" altLang="en-US" sz="3600" b="1" i="1">
              <a:solidFill>
                <a:srgbClr val="FF33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632" name="Text Box 13"/>
          <p:cNvSpPr/>
          <p:nvPr>
            <p:custDataLst>
              <p:tags r:id="rId7"/>
            </p:custDataLst>
          </p:nvPr>
        </p:nvSpPr>
        <p:spPr>
          <a:xfrm>
            <a:off x="609600" y="2192338"/>
            <a:ext cx="78486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600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升高温度，电离平衡</a:t>
            </a:r>
            <a:r>
              <a:rPr lang="en-US" altLang="zh-CN" sz="3600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_______</a:t>
            </a:r>
            <a:r>
              <a:rPr lang="zh-CN" altLang="en-US" sz="3600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移动。</a:t>
            </a:r>
            <a:endParaRPr lang="zh-CN" altLang="en-US" sz="360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633" name="Text Box 14"/>
          <p:cNvSpPr/>
          <p:nvPr>
            <p:custDataLst>
              <p:tags r:id="rId8"/>
            </p:custDataLst>
          </p:nvPr>
        </p:nvSpPr>
        <p:spPr>
          <a:xfrm>
            <a:off x="6324600" y="5835650"/>
            <a:ext cx="14478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b="1" i="1">
                <a:solidFill>
                  <a:srgbClr val="FF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正向</a:t>
            </a:r>
            <a:endParaRPr lang="zh-CN" altLang="en-US" sz="3600" b="1" i="1">
              <a:solidFill>
                <a:srgbClr val="FF33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634" name="Text Box 15"/>
          <p:cNvSpPr/>
          <p:nvPr>
            <p:custDataLst>
              <p:tags r:id="rId9"/>
            </p:custDataLst>
          </p:nvPr>
        </p:nvSpPr>
        <p:spPr>
          <a:xfrm>
            <a:off x="304800" y="1430338"/>
            <a:ext cx="35052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3600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sz="3600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）温度</a:t>
            </a:r>
            <a:endParaRPr lang="zh-CN" altLang="en-US" sz="3600" b="1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charRg st="0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charRg st="0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0" grpId="0" animBg="1"/>
      <p:bldP spid="26631" grpId="0" animBg="1"/>
      <p:bldP spid="2663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27650" name="表格 27649"/>
          <p:cNvGraphicFramePr/>
          <p:nvPr/>
        </p:nvGraphicFramePr>
        <p:xfrm>
          <a:off x="76200" y="1481138"/>
          <a:ext cx="8915400" cy="4071938"/>
        </p:xfrm>
        <a:graphic>
          <a:graphicData uri="http://schemas.openxmlformats.org/drawingml/2006/table">
            <a:tbl>
              <a:tblPr/>
              <a:tblGrid>
                <a:gridCol w="2057400"/>
                <a:gridCol w="1371600"/>
                <a:gridCol w="1447800"/>
                <a:gridCol w="1447800"/>
                <a:gridCol w="1219200"/>
                <a:gridCol w="1371600"/>
              </a:tblGrid>
              <a:tr h="1166813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zh-CN" altLang="en-US" sz="3200" b="1">
                          <a:solidFill>
                            <a:srgbClr val="0000FF"/>
                          </a:solidFill>
                        </a:rPr>
                        <a:t>加入</a:t>
                      </a:r>
                      <a:endParaRPr lang="zh-CN" altLang="en-US" sz="3200" b="1">
                        <a:solidFill>
                          <a:srgbClr val="0000FF"/>
                        </a:solidFill>
                      </a:endParaRPr>
                    </a:p>
                    <a:p>
                      <a:pPr marL="0" lvl="0" indent="0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zh-CN" altLang="en-US" sz="3200" b="1">
                          <a:solidFill>
                            <a:srgbClr val="0000FF"/>
                          </a:solidFill>
                        </a:rPr>
                        <a:t>物质</a:t>
                      </a:r>
                      <a:endParaRPr lang="zh-CN" altLang="en-US" sz="3200">
                        <a:solidFill>
                          <a:srgbClr val="0000FF"/>
                        </a:solidFill>
                      </a:endParaRPr>
                    </a:p>
                  </a:txBody>
                  <a:tcPr marL="81000" marR="81000" marT="46800" marB="46800" anchor="ctr" anchorCtr="1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zh-CN" altLang="en-US" sz="2800" b="1">
                          <a:solidFill>
                            <a:srgbClr val="0000FF"/>
                          </a:solidFill>
                        </a:rPr>
                        <a:t>通入</a:t>
                      </a:r>
                      <a:r>
                        <a:rPr lang="en-US" altLang="zh-CN" sz="2800" b="1">
                          <a:solidFill>
                            <a:srgbClr val="0000FF"/>
                          </a:solidFill>
                        </a:rPr>
                        <a:t>HCl</a:t>
                      </a:r>
                      <a:endParaRPr lang="en-US" altLang="zh-CN" sz="2800">
                        <a:solidFill>
                          <a:srgbClr val="0000FF"/>
                        </a:solidFill>
                      </a:endParaRPr>
                    </a:p>
                  </a:txBody>
                  <a:tcPr marL="81000" marR="81000" marT="46800" marB="46800"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zh-CN" sz="2800" b="1">
                          <a:solidFill>
                            <a:srgbClr val="0000FF"/>
                          </a:solidFill>
                        </a:rPr>
                        <a:t>NaOH</a:t>
                      </a:r>
                      <a:endParaRPr lang="en-US" altLang="zh-CN" sz="2800" b="1">
                        <a:solidFill>
                          <a:srgbClr val="0000FF"/>
                        </a:solidFill>
                      </a:endParaRPr>
                    </a:p>
                    <a:p>
                      <a:pPr marL="0" lvl="0" indent="0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zh-CN" altLang="en-US" sz="2800" b="1">
                          <a:solidFill>
                            <a:srgbClr val="0000FF"/>
                          </a:solidFill>
                        </a:rPr>
                        <a:t>固   体</a:t>
                      </a:r>
                      <a:endParaRPr lang="zh-CN" altLang="en-US" sz="2800" b="1">
                        <a:solidFill>
                          <a:srgbClr val="0000FF"/>
                        </a:solidFill>
                      </a:endParaRPr>
                    </a:p>
                  </a:txBody>
                  <a:tcPr marL="81000" marR="81000" marT="46800" marB="46800"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zh-CN" sz="2800" b="1">
                          <a:solidFill>
                            <a:srgbClr val="0000FF"/>
                          </a:solidFill>
                        </a:rPr>
                        <a:t>NH</a:t>
                      </a:r>
                      <a:r>
                        <a:rPr lang="en-US" altLang="zh-CN" sz="2800" b="1" baseline="-25000">
                          <a:solidFill>
                            <a:srgbClr val="0000FF"/>
                          </a:solidFill>
                        </a:rPr>
                        <a:t>4</a:t>
                      </a:r>
                      <a:r>
                        <a:rPr lang="en-US" altLang="zh-CN" sz="2800" b="1">
                          <a:solidFill>
                            <a:srgbClr val="0000FF"/>
                          </a:solidFill>
                        </a:rPr>
                        <a:t>Cl</a:t>
                      </a:r>
                      <a:r>
                        <a:rPr lang="zh-CN" altLang="en-US" sz="2800" b="1">
                          <a:solidFill>
                            <a:srgbClr val="0000FF"/>
                          </a:solidFill>
                        </a:rPr>
                        <a:t>固   体</a:t>
                      </a:r>
                      <a:endParaRPr lang="zh-CN" altLang="en-US" sz="2800" b="1">
                        <a:solidFill>
                          <a:srgbClr val="0000FF"/>
                        </a:solidFill>
                      </a:endParaRPr>
                    </a:p>
                  </a:txBody>
                  <a:tcPr marL="81000" marR="81000" marT="46800" marB="46800"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zh-CN" altLang="en-US" sz="2800" b="1">
                          <a:solidFill>
                            <a:srgbClr val="0000FF"/>
                          </a:solidFill>
                        </a:rPr>
                        <a:t>加大</a:t>
                      </a:r>
                      <a:endParaRPr lang="zh-CN" altLang="en-US" sz="2800" b="1">
                        <a:solidFill>
                          <a:srgbClr val="0000FF"/>
                        </a:solidFill>
                      </a:endParaRPr>
                    </a:p>
                    <a:p>
                      <a:pPr marL="0" lvl="0" indent="0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zh-CN" altLang="en-US" sz="2800" b="1">
                          <a:solidFill>
                            <a:srgbClr val="0000FF"/>
                          </a:solidFill>
                        </a:rPr>
                        <a:t>量水</a:t>
                      </a:r>
                      <a:endParaRPr lang="zh-CN" altLang="en-US" sz="2800" b="1">
                        <a:solidFill>
                          <a:srgbClr val="0000FF"/>
                        </a:solidFill>
                      </a:endParaRPr>
                    </a:p>
                  </a:txBody>
                  <a:tcPr marL="81000" marR="81000" marT="46800" marB="46800"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zh-CN" altLang="en-US" sz="2800" b="1">
                          <a:solidFill>
                            <a:srgbClr val="0000FF"/>
                          </a:solidFill>
                        </a:rPr>
                        <a:t>通入</a:t>
                      </a:r>
                      <a:endParaRPr lang="zh-CN" altLang="en-US" sz="2800" b="1">
                        <a:solidFill>
                          <a:srgbClr val="0000FF"/>
                        </a:solidFill>
                      </a:endParaRPr>
                    </a:p>
                    <a:p>
                      <a:pPr marL="0" lvl="0" indent="0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zh-CN" altLang="en-US" sz="2800" b="1">
                          <a:solidFill>
                            <a:srgbClr val="0000FF"/>
                          </a:solidFill>
                        </a:rPr>
                        <a:t>氨气</a:t>
                      </a:r>
                      <a:endParaRPr lang="zh-CN" altLang="en-US" sz="2800" b="1">
                        <a:solidFill>
                          <a:srgbClr val="0000FF"/>
                        </a:solidFill>
                      </a:endParaRPr>
                    </a:p>
                  </a:txBody>
                  <a:tcPr marL="81000" marR="81000" marT="46800" marB="46800"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66812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zh-CN" altLang="en-US" sz="3200" b="1">
                          <a:solidFill>
                            <a:srgbClr val="0000FF"/>
                          </a:solidFill>
                        </a:rPr>
                        <a:t>平衡移</a:t>
                      </a:r>
                      <a:endParaRPr lang="en-US" altLang="zh-CN" sz="3200" b="1">
                        <a:solidFill>
                          <a:srgbClr val="0000FF"/>
                        </a:solidFill>
                      </a:endParaRPr>
                    </a:p>
                    <a:p>
                      <a:pPr marL="0" lvl="0" indent="0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zh-CN" altLang="en-US" sz="3200" b="1">
                          <a:solidFill>
                            <a:srgbClr val="0000FF"/>
                          </a:solidFill>
                        </a:rPr>
                        <a:t>动方向</a:t>
                      </a:r>
                      <a:endParaRPr lang="zh-CN" altLang="en-US" sz="3200" b="1">
                        <a:solidFill>
                          <a:srgbClr val="0000FF"/>
                        </a:solidFill>
                      </a:endParaRPr>
                    </a:p>
                  </a:txBody>
                  <a:tcPr marL="81000" marR="81000" marT="46800" marB="46800" anchor="ctr" anchorCtr="1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None/>
                      </a:pPr>
                      <a:endParaRPr lang="zh-CN" altLang="zh-CN" sz="3200"/>
                    </a:p>
                  </a:txBody>
                  <a:tcPr marL="81000" marR="81000" marT="46800" marB="46800"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None/>
                      </a:pPr>
                      <a:endParaRPr lang="zh-CN" altLang="zh-CN" sz="3200"/>
                    </a:p>
                  </a:txBody>
                  <a:tcPr marL="81000" marR="81000" marT="46800" marB="46800"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None/>
                      </a:pPr>
                      <a:endParaRPr lang="zh-CN" altLang="zh-CN" sz="3200"/>
                    </a:p>
                  </a:txBody>
                  <a:tcPr marL="81000" marR="81000" marT="46800" marB="46800"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None/>
                      </a:pPr>
                      <a:endParaRPr lang="zh-CN" altLang="zh-CN" sz="3200"/>
                    </a:p>
                  </a:txBody>
                  <a:tcPr marL="81000" marR="81000" marT="46800" marB="46800"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None/>
                      </a:pPr>
                      <a:endParaRPr lang="zh-CN" altLang="zh-CN" sz="3200"/>
                    </a:p>
                  </a:txBody>
                  <a:tcPr marL="81000" marR="81000" marT="46800" marB="46800"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8363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zh-CN" sz="3200" b="1">
                          <a:solidFill>
                            <a:srgbClr val="0000FF"/>
                          </a:solidFill>
                        </a:rPr>
                        <a:t>C</a:t>
                      </a:r>
                      <a:r>
                        <a:rPr lang="en-US" altLang="zh-CN" sz="3200" b="1" baseline="-25000">
                          <a:solidFill>
                            <a:srgbClr val="0000FF"/>
                          </a:solidFill>
                        </a:rPr>
                        <a:t>NH4</a:t>
                      </a:r>
                      <a:r>
                        <a:rPr lang="en-US" altLang="zh-CN" sz="3200" b="1" baseline="30000">
                          <a:solidFill>
                            <a:srgbClr val="0000FF"/>
                          </a:solidFill>
                        </a:rPr>
                        <a:t>+</a:t>
                      </a:r>
                      <a:endParaRPr lang="en-US" altLang="zh-CN" sz="3200" b="1" baseline="30000">
                        <a:solidFill>
                          <a:srgbClr val="0000FF"/>
                        </a:solidFill>
                      </a:endParaRPr>
                    </a:p>
                  </a:txBody>
                  <a:tcPr marL="81000" marR="81000" marT="46800" marB="46800" anchor="ctr" anchorCtr="1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None/>
                      </a:pPr>
                      <a:endParaRPr lang="zh-CN" altLang="zh-CN" sz="3200"/>
                    </a:p>
                  </a:txBody>
                  <a:tcPr marL="81000" marR="81000" marT="46800" marB="46800"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None/>
                      </a:pPr>
                      <a:endParaRPr lang="zh-CN" altLang="zh-CN" sz="3200"/>
                    </a:p>
                  </a:txBody>
                  <a:tcPr marL="81000" marR="81000" marT="46800" marB="46800"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None/>
                      </a:pPr>
                      <a:endParaRPr lang="zh-CN" altLang="zh-CN" sz="3200"/>
                    </a:p>
                  </a:txBody>
                  <a:tcPr marL="81000" marR="81000" marT="46800" marB="46800"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None/>
                      </a:pPr>
                      <a:endParaRPr lang="zh-CN" altLang="zh-CN" sz="3200"/>
                    </a:p>
                  </a:txBody>
                  <a:tcPr marL="81000" marR="81000" marT="46800" marB="46800"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None/>
                      </a:pPr>
                      <a:endParaRPr lang="zh-CN" altLang="zh-CN" sz="3200"/>
                    </a:p>
                  </a:txBody>
                  <a:tcPr marL="81000" marR="81000" marT="46800" marB="46800"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995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None/>
                      </a:pPr>
                      <a:r>
                        <a:rPr lang="en-US" altLang="zh-CN" sz="3200" b="1">
                          <a:solidFill>
                            <a:srgbClr val="0000FF"/>
                          </a:solidFill>
                        </a:rPr>
                        <a:t>C</a:t>
                      </a:r>
                      <a:r>
                        <a:rPr lang="en-US" altLang="zh-CN" sz="3200" b="1" baseline="-25000">
                          <a:solidFill>
                            <a:srgbClr val="0000FF"/>
                          </a:solidFill>
                        </a:rPr>
                        <a:t>OH</a:t>
                      </a:r>
                      <a:r>
                        <a:rPr lang="en-US" altLang="zh-CN" sz="3200" b="1" baseline="30000">
                          <a:solidFill>
                            <a:srgbClr val="0000FF"/>
                          </a:solidFill>
                        </a:rPr>
                        <a:t>-</a:t>
                      </a:r>
                      <a:endParaRPr lang="en-US" altLang="zh-CN" sz="3200" b="1" baseline="30000">
                        <a:solidFill>
                          <a:srgbClr val="0000FF"/>
                        </a:solidFill>
                      </a:endParaRPr>
                    </a:p>
                  </a:txBody>
                  <a:tcPr marL="81000" marR="81000" marT="46800" marB="46800" anchor="ctr" anchorCtr="1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None/>
                      </a:pPr>
                      <a:endParaRPr lang="zh-CN" altLang="zh-CN" sz="3200">
                        <a:solidFill>
                          <a:srgbClr val="0000FF"/>
                        </a:solidFill>
                      </a:endParaRPr>
                    </a:p>
                  </a:txBody>
                  <a:tcPr marL="81000" marR="81000" marT="46800" marB="46800"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None/>
                      </a:pPr>
                      <a:endParaRPr lang="zh-CN" altLang="zh-CN" sz="3200"/>
                    </a:p>
                  </a:txBody>
                  <a:tcPr marL="81000" marR="81000" marT="46800" marB="46800"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None/>
                      </a:pPr>
                      <a:endParaRPr lang="zh-CN" altLang="zh-CN" sz="3200"/>
                    </a:p>
                  </a:txBody>
                  <a:tcPr marL="81000" marR="81000" marT="46800" marB="46800"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None/>
                      </a:pPr>
                      <a:endParaRPr lang="zh-CN" altLang="zh-CN" sz="3200"/>
                    </a:p>
                  </a:txBody>
                  <a:tcPr marL="81000" marR="81000" marT="46800" marB="46800"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SzPct val="100000"/>
                        <a:buFontTx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None/>
                      </a:pPr>
                      <a:endParaRPr lang="zh-CN" altLang="zh-CN" sz="3200"/>
                    </a:p>
                  </a:txBody>
                  <a:tcPr marL="81000" marR="81000" marT="46800" marB="46800" anchor="ctr" anchorCtr="1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7687" name="组合 33"/>
          <p:cNvGrpSpPr/>
          <p:nvPr/>
        </p:nvGrpSpPr>
        <p:grpSpPr>
          <a:xfrm>
            <a:off x="0" y="76200"/>
            <a:ext cx="11506200" cy="1143000"/>
            <a:chOff x="34924" y="0"/>
            <a:chExt cx="11471276" cy="2137331"/>
          </a:xfrm>
        </p:grpSpPr>
        <p:sp>
          <p:nvSpPr>
            <p:cNvPr id="27688" name="Text Box 44"/>
            <p:cNvSpPr/>
            <p:nvPr>
              <p:custDataLst>
                <p:tags r:id="rId1"/>
              </p:custDataLst>
            </p:nvPr>
          </p:nvSpPr>
          <p:spPr>
            <a:xfrm>
              <a:off x="34924" y="44529"/>
              <a:ext cx="9108333" cy="209280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3200" b="1">
                  <a:solidFill>
                    <a:srgbClr val="FF0000"/>
                  </a:solidFill>
                  <a:effectLst>
                    <a:outerShdw blurRad="38100" dist="38100" dir="2700000">
                      <a:srgbClr val="C0C0C0"/>
                    </a:outerShdw>
                  </a:effectLst>
                  <a:latin typeface="Tahoma" panose="020B0604030504040204" pitchFamily="34" charset="0"/>
                  <a:ea typeface="文鼎CS大黑" pitchFamily="49" charset="-122"/>
                </a:rPr>
                <a:t>思考与讨论：                                                                   </a:t>
              </a:r>
              <a:r>
                <a:rPr lang="zh-CN" altLang="en-US" sz="3200" b="1">
                  <a:solidFill>
                    <a:srgbClr val="0000FF"/>
                  </a:solidFill>
                </a:rPr>
                <a:t>讨论下列条件对该电离平衡有什么影响？</a:t>
              </a:r>
              <a:endParaRPr lang="zh-CN" altLang="en-US" sz="3200" b="1">
                <a:solidFill>
                  <a:srgbClr val="0000FF"/>
                </a:solidFill>
              </a:endParaRPr>
            </a:p>
            <a:p>
              <a:pPr>
                <a:spcBef>
                  <a:spcPct val="50000"/>
                </a:spcBef>
              </a:pPr>
              <a:endParaRPr lang="zh-CN" altLang="en-US" sz="4400" b="1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ahoma" panose="020B0604030504040204" pitchFamily="34" charset="0"/>
                <a:ea typeface="文鼎CS大黑" pitchFamily="49" charset="-122"/>
              </a:endParaRPr>
            </a:p>
          </p:txBody>
        </p:sp>
        <p:grpSp>
          <p:nvGrpSpPr>
            <p:cNvPr id="27689" name="组合 32"/>
            <p:cNvGrpSpPr/>
            <p:nvPr/>
          </p:nvGrpSpPr>
          <p:grpSpPr>
            <a:xfrm>
              <a:off x="2362200" y="0"/>
              <a:ext cx="9144000" cy="841167"/>
              <a:chOff x="990600" y="838200"/>
              <a:chExt cx="9144000" cy="841167"/>
            </a:xfrm>
          </p:grpSpPr>
          <p:sp>
            <p:nvSpPr>
              <p:cNvPr id="27690" name="Text Box 46"/>
              <p:cNvSpPr/>
              <p:nvPr>
                <p:custDataLst>
                  <p:tags r:id="rId2"/>
                </p:custDataLst>
              </p:nvPr>
            </p:nvSpPr>
            <p:spPr>
              <a:xfrm>
                <a:off x="990600" y="838200"/>
                <a:ext cx="9144000" cy="58420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en-US" altLang="zh-CN" sz="2800" b="1">
                    <a:solidFill>
                      <a:srgbClr val="0000FF"/>
                    </a:solidFill>
                    <a:latin typeface="Times New Roman" panose="02020603050405020304" pitchFamily="18" charset="0"/>
                  </a:rPr>
                  <a:t>NH</a:t>
                </a:r>
                <a:r>
                  <a:rPr lang="en-US" altLang="zh-CN" sz="2800" b="1" baseline="-25000">
                    <a:solidFill>
                      <a:srgbClr val="0000FF"/>
                    </a:solidFill>
                    <a:latin typeface="Times New Roman" panose="02020603050405020304" pitchFamily="18" charset="0"/>
                  </a:rPr>
                  <a:t>3 </a:t>
                </a:r>
                <a:r>
                  <a:rPr lang="en-US" altLang="zh-CN" sz="2800" b="1">
                    <a:solidFill>
                      <a:srgbClr val="0000FF"/>
                    </a:solidFill>
                    <a:latin typeface="Times New Roman" panose="02020603050405020304" pitchFamily="18" charset="0"/>
                  </a:rPr>
                  <a:t>+ H</a:t>
                </a:r>
                <a:r>
                  <a:rPr lang="en-US" altLang="zh-CN" sz="2800" b="1" baseline="-25000">
                    <a:solidFill>
                      <a:srgbClr val="0000FF"/>
                    </a:solidFill>
                    <a:latin typeface="Times New Roman" panose="02020603050405020304" pitchFamily="18" charset="0"/>
                  </a:rPr>
                  <a:t>2</a:t>
                </a:r>
                <a:r>
                  <a:rPr lang="en-US" altLang="zh-CN" sz="2800" b="1">
                    <a:solidFill>
                      <a:srgbClr val="0000FF"/>
                    </a:solidFill>
                    <a:latin typeface="Times New Roman" panose="02020603050405020304" pitchFamily="18" charset="0"/>
                  </a:rPr>
                  <a:t>O       NH</a:t>
                </a:r>
                <a:r>
                  <a:rPr lang="en-US" altLang="zh-CN" sz="2800" b="1" baseline="-25000">
                    <a:solidFill>
                      <a:srgbClr val="0000FF"/>
                    </a:solidFill>
                    <a:latin typeface="Times New Roman" panose="02020603050405020304" pitchFamily="18" charset="0"/>
                  </a:rPr>
                  <a:t>3</a:t>
                </a:r>
                <a:r>
                  <a:rPr lang="en-US" altLang="zh-CN" sz="2800" b="1">
                    <a:solidFill>
                      <a:srgbClr val="0000FF"/>
                    </a:solidFill>
                    <a:latin typeface="Times New Roman" panose="02020603050405020304" pitchFamily="18" charset="0"/>
                  </a:rPr>
                  <a:t>· H</a:t>
                </a:r>
                <a:r>
                  <a:rPr lang="en-US" altLang="zh-CN" sz="2800" b="1" baseline="-25000">
                    <a:solidFill>
                      <a:srgbClr val="0000FF"/>
                    </a:solidFill>
                    <a:latin typeface="Times New Roman" panose="02020603050405020304" pitchFamily="18" charset="0"/>
                  </a:rPr>
                  <a:t>2</a:t>
                </a:r>
                <a:r>
                  <a:rPr lang="en-US" altLang="zh-CN" sz="2800" b="1">
                    <a:solidFill>
                      <a:srgbClr val="0000FF"/>
                    </a:solidFill>
                    <a:latin typeface="Times New Roman" panose="02020603050405020304" pitchFamily="18" charset="0"/>
                  </a:rPr>
                  <a:t>O       NH</a:t>
                </a:r>
                <a:r>
                  <a:rPr lang="en-US" altLang="zh-CN" sz="2800" b="1" baseline="-25000">
                    <a:solidFill>
                      <a:srgbClr val="0000FF"/>
                    </a:solidFill>
                    <a:latin typeface="Times New Roman" panose="02020603050405020304" pitchFamily="18" charset="0"/>
                  </a:rPr>
                  <a:t>4</a:t>
                </a:r>
                <a:r>
                  <a:rPr lang="en-US" altLang="zh-CN" sz="3200" b="1">
                    <a:solidFill>
                      <a:srgbClr val="0000FF"/>
                    </a:solidFill>
                    <a:latin typeface="Times New Roman" panose="02020603050405020304" pitchFamily="18" charset="0"/>
                  </a:rPr>
                  <a:t> </a:t>
                </a:r>
                <a:r>
                  <a:rPr lang="en-US" altLang="zh-CN" sz="3200" b="1" baseline="30000">
                    <a:solidFill>
                      <a:srgbClr val="0000FF"/>
                    </a:solidFill>
                    <a:latin typeface="Times New Roman" panose="02020603050405020304" pitchFamily="18" charset="0"/>
                  </a:rPr>
                  <a:t>+ </a:t>
                </a:r>
                <a:r>
                  <a:rPr lang="en-US" altLang="zh-CN" sz="2800" b="1">
                    <a:solidFill>
                      <a:srgbClr val="0000FF"/>
                    </a:solidFill>
                    <a:latin typeface="Times New Roman" panose="02020603050405020304" pitchFamily="18" charset="0"/>
                  </a:rPr>
                  <a:t>+OH </a:t>
                </a:r>
                <a:r>
                  <a:rPr lang="en-US" altLang="zh-CN" sz="3600" b="1" baseline="30000">
                    <a:solidFill>
                      <a:srgbClr val="0000FF"/>
                    </a:solidFill>
                    <a:latin typeface="Times New Roman" panose="02020603050405020304" pitchFamily="18" charset="0"/>
                  </a:rPr>
                  <a:t>-</a:t>
                </a:r>
                <a:endParaRPr lang="en-US" altLang="zh-CN" sz="3600" b="1" baseline="30000">
                  <a:solidFill>
                    <a:srgbClr val="0000FF"/>
                  </a:solidFill>
                  <a:latin typeface="Times New Roman" panose="02020603050405020304" pitchFamily="18" charset="0"/>
                </a:endParaRPr>
              </a:p>
            </p:txBody>
          </p:sp>
          <p:grpSp>
            <p:nvGrpSpPr>
              <p:cNvPr id="27691" name="Group 47"/>
              <p:cNvGrpSpPr/>
              <p:nvPr/>
            </p:nvGrpSpPr>
            <p:grpSpPr>
              <a:xfrm>
                <a:off x="4953000" y="1266008"/>
                <a:ext cx="533400" cy="370659"/>
                <a:chOff x="2844" y="149"/>
                <a:chExt cx="488" cy="227"/>
              </a:xfrm>
            </p:grpSpPr>
            <p:sp>
              <p:nvSpPr>
                <p:cNvPr id="27692" name="Line 48"/>
                <p:cNvSpPr/>
                <p:nvPr>
                  <p:custDataLst>
                    <p:tags r:id="rId3"/>
                  </p:custDataLst>
                </p:nvPr>
              </p:nvSpPr>
              <p:spPr>
                <a:xfrm>
                  <a:off x="2844" y="289"/>
                  <a:ext cx="475" cy="0"/>
                </a:xfrm>
                <a:prstGeom prst="line">
                  <a:avLst/>
                </a:prstGeom>
                <a:ln w="63500" cap="flat" cmpd="thickThin">
                  <a:solidFill>
                    <a:srgbClr val="474B78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dist="38100" dir="5400000" rotWithShape="0">
                    <a:srgbClr val="000000">
                      <a:alpha val="34999"/>
                    </a:srgbClr>
                  </a:outerShdw>
                </a:effectLst>
              </p:spPr>
              <p:txBody>
                <a:bodyPr/>
                <a:p>
                  <a:pPr defTabSz="914400">
                    <a:buClrTx/>
                    <a:buSzPct val="100000"/>
                    <a:buFontTx/>
                  </a:pPr>
                  <a:endParaRPr lang="zh-CN" altLang="en-US" sz="1400">
                    <a:solidFill>
                      <a:srgbClr val="0000FF"/>
                    </a:solidFill>
                    <a:latin typeface="Lucida Sans Unicode" panose="020B0602030504020204" pitchFamily="34" charset="0"/>
                    <a:ea typeface="黑体" panose="02010609060101010101" pitchFamily="49" charset="-122"/>
                  </a:endParaRPr>
                </a:p>
              </p:txBody>
            </p:sp>
            <p:sp>
              <p:nvSpPr>
                <p:cNvPr id="27693" name="Line 49"/>
                <p:cNvSpPr/>
                <p:nvPr>
                  <p:custDataLst>
                    <p:tags r:id="rId4"/>
                  </p:custDataLst>
                </p:nvPr>
              </p:nvSpPr>
              <p:spPr>
                <a:xfrm>
                  <a:off x="2855" y="180"/>
                  <a:ext cx="476" cy="0"/>
                </a:xfrm>
                <a:prstGeom prst="line">
                  <a:avLst/>
                </a:prstGeom>
                <a:ln w="55000" cap="flat" cmpd="thickThin">
                  <a:solidFill>
                    <a:srgbClr val="474B78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dist="38100" dir="5400000" rotWithShape="0">
                    <a:srgbClr val="000000">
                      <a:alpha val="34999"/>
                    </a:srgbClr>
                  </a:outerShdw>
                </a:effectLst>
              </p:spPr>
              <p:txBody>
                <a:bodyPr/>
                <a:p>
                  <a:pPr defTabSz="914400">
                    <a:buClrTx/>
                    <a:buSzPct val="100000"/>
                    <a:buFontTx/>
                  </a:pPr>
                  <a:endParaRPr lang="zh-CN" altLang="en-US" sz="1400">
                    <a:solidFill>
                      <a:srgbClr val="0000FF"/>
                    </a:solidFill>
                    <a:latin typeface="Lucida Sans Unicode" panose="020B0602030504020204" pitchFamily="34" charset="0"/>
                    <a:ea typeface="黑体" panose="02010609060101010101" pitchFamily="49" charset="-122"/>
                  </a:endParaRPr>
                </a:p>
              </p:txBody>
            </p:sp>
            <p:sp>
              <p:nvSpPr>
                <p:cNvPr id="27694" name="Freeform 50"/>
                <p:cNvSpPr/>
                <p:nvPr>
                  <p:custDataLst>
                    <p:tags r:id="rId5"/>
                  </p:custDataLst>
                </p:nvPr>
              </p:nvSpPr>
              <p:spPr>
                <a:xfrm>
                  <a:off x="2862" y="346"/>
                  <a:ext cx="149" cy="30"/>
                </a:xfrm>
                <a:blipFill rotWithShape="0">
                  <a:blip r:embed="rId6"/>
                </a:blipFill>
                <a:ln w="23876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27695" name="Freeform 51"/>
                <p:cNvSpPr/>
                <p:nvPr>
                  <p:custDataLst>
                    <p:tags r:id="rId7"/>
                  </p:custDataLst>
                </p:nvPr>
              </p:nvSpPr>
              <p:spPr>
                <a:xfrm>
                  <a:off x="3182" y="149"/>
                  <a:ext cx="149" cy="30"/>
                </a:xfrm>
                <a:blipFill rotWithShape="0">
                  <a:blip r:embed="rId6"/>
                </a:blipFill>
                <a:ln w="23876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grpSp>
            <p:nvGrpSpPr>
              <p:cNvPr id="27696" name="Group 52"/>
              <p:cNvGrpSpPr/>
              <p:nvPr/>
            </p:nvGrpSpPr>
            <p:grpSpPr>
              <a:xfrm>
                <a:off x="2743201" y="1266107"/>
                <a:ext cx="533399" cy="413260"/>
                <a:chOff x="2813" y="-124"/>
                <a:chExt cx="482" cy="126"/>
              </a:xfrm>
            </p:grpSpPr>
            <p:sp>
              <p:nvSpPr>
                <p:cNvPr id="27697" name="Line 53"/>
                <p:cNvSpPr/>
                <p:nvPr>
                  <p:custDataLst>
                    <p:tags r:id="rId8"/>
                  </p:custDataLst>
                </p:nvPr>
              </p:nvSpPr>
              <p:spPr>
                <a:xfrm>
                  <a:off x="2812" y="-43"/>
                  <a:ext cx="478" cy="2"/>
                </a:xfrm>
                <a:prstGeom prst="line">
                  <a:avLst/>
                </a:prstGeom>
                <a:ln w="55000" cap="flat" cmpd="thickThin">
                  <a:solidFill>
                    <a:srgbClr val="474B78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dist="38100" dir="5400000" rotWithShape="0">
                    <a:srgbClr val="000000">
                      <a:alpha val="34999"/>
                    </a:srgbClr>
                  </a:outerShdw>
                </a:effectLst>
              </p:spPr>
              <p:txBody>
                <a:bodyPr/>
                <a:p>
                  <a:pPr defTabSz="914400">
                    <a:buClrTx/>
                    <a:buSzPct val="100000"/>
                    <a:buFontTx/>
                  </a:pPr>
                  <a:endParaRPr lang="zh-CN" altLang="en-US" sz="1400">
                    <a:solidFill>
                      <a:srgbClr val="0000FF"/>
                    </a:solidFill>
                    <a:latin typeface="Lucida Sans Unicode" panose="020B0602030504020204" pitchFamily="34" charset="0"/>
                    <a:ea typeface="黑体" panose="02010609060101010101" pitchFamily="49" charset="-122"/>
                  </a:endParaRPr>
                </a:p>
              </p:txBody>
            </p:sp>
            <p:sp>
              <p:nvSpPr>
                <p:cNvPr id="27698" name="Line 54"/>
                <p:cNvSpPr/>
                <p:nvPr>
                  <p:custDataLst>
                    <p:tags r:id="rId9"/>
                  </p:custDataLst>
                </p:nvPr>
              </p:nvSpPr>
              <p:spPr>
                <a:xfrm>
                  <a:off x="2818" y="-102"/>
                  <a:ext cx="478" cy="1"/>
                </a:xfrm>
                <a:prstGeom prst="line">
                  <a:avLst/>
                </a:prstGeom>
                <a:ln w="55000" cap="flat" cmpd="thickThin">
                  <a:solidFill>
                    <a:srgbClr val="474B78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dist="38100" dir="5400000" rotWithShape="0">
                    <a:srgbClr val="000000">
                      <a:alpha val="34999"/>
                    </a:srgbClr>
                  </a:outerShdw>
                </a:effectLst>
              </p:spPr>
              <p:txBody>
                <a:bodyPr/>
                <a:p>
                  <a:pPr defTabSz="914400">
                    <a:buClrTx/>
                    <a:buSzPct val="100000"/>
                    <a:buFontTx/>
                  </a:pPr>
                  <a:endParaRPr lang="zh-CN" altLang="en-US" sz="1400">
                    <a:solidFill>
                      <a:srgbClr val="0000FF"/>
                    </a:solidFill>
                    <a:latin typeface="Lucida Sans Unicode" panose="020B0602030504020204" pitchFamily="34" charset="0"/>
                    <a:ea typeface="黑体" panose="02010609060101010101" pitchFamily="49" charset="-122"/>
                  </a:endParaRPr>
                </a:p>
              </p:txBody>
            </p:sp>
            <p:sp>
              <p:nvSpPr>
                <p:cNvPr id="27699" name="Freeform 55"/>
                <p:cNvSpPr/>
                <p:nvPr>
                  <p:custDataLst>
                    <p:tags r:id="rId10"/>
                  </p:custDataLst>
                </p:nvPr>
              </p:nvSpPr>
              <p:spPr>
                <a:xfrm>
                  <a:off x="2819" y="-28"/>
                  <a:ext cx="149" cy="30"/>
                </a:xfrm>
                <a:blipFill rotWithShape="0">
                  <a:blip r:embed="rId6"/>
                </a:blipFill>
                <a:ln w="23876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27700" name="Freeform 56"/>
                <p:cNvSpPr/>
                <p:nvPr>
                  <p:custDataLst>
                    <p:tags r:id="rId11"/>
                  </p:custDataLst>
                </p:nvPr>
              </p:nvSpPr>
              <p:spPr>
                <a:xfrm>
                  <a:off x="3135" y="-124"/>
                  <a:ext cx="149" cy="30"/>
                </a:xfrm>
                <a:blipFill rotWithShape="0">
                  <a:blip r:embed="rId6"/>
                </a:blipFill>
                <a:ln w="23876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</p:grpSp>
        <p:sp>
          <p:nvSpPr>
            <p:cNvPr id="27701" name="Text Box 57"/>
            <p:cNvSpPr/>
            <p:nvPr>
              <p:custDataLst>
                <p:tags r:id="rId12"/>
              </p:custDataLst>
            </p:nvPr>
          </p:nvSpPr>
          <p:spPr>
            <a:xfrm>
              <a:off x="395287" y="0"/>
              <a:ext cx="8748713" cy="1295400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p>
              <a:pPr marL="342900" indent="-342900">
                <a:buClr>
                  <a:schemeClr val="bg1"/>
                </a:buClr>
                <a:buSzPct val="100000"/>
              </a:pPr>
              <a:endParaRPr lang="zh-CN" altLang="en-US" sz="2000" b="1">
                <a:solidFill>
                  <a:srgbClr val="0000FF"/>
                </a:solidFill>
              </a:endParaRPr>
            </a:p>
          </p:txBody>
        </p:sp>
      </p:grpSp>
      <p:sp>
        <p:nvSpPr>
          <p:cNvPr id="27702" name="Text Box 2"/>
          <p:cNvSpPr/>
          <p:nvPr>
            <p:custDataLst>
              <p:tags r:id="rId13"/>
            </p:custDataLst>
          </p:nvPr>
        </p:nvSpPr>
        <p:spPr>
          <a:xfrm>
            <a:off x="2416175" y="2971800"/>
            <a:ext cx="647700" cy="646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3600" b="1">
                <a:solidFill>
                  <a:srgbClr val="0000FF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</a:rPr>
              <a:t>右</a:t>
            </a:r>
            <a:endParaRPr lang="zh-CN" altLang="en-US" sz="3600" b="1">
              <a:solidFill>
                <a:srgbClr val="0000FF"/>
              </a:solidFill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27703" name="Text Box 3"/>
          <p:cNvSpPr/>
          <p:nvPr>
            <p:custDataLst>
              <p:tags r:id="rId14"/>
            </p:custDataLst>
          </p:nvPr>
        </p:nvSpPr>
        <p:spPr>
          <a:xfrm>
            <a:off x="3767138" y="2895600"/>
            <a:ext cx="647700" cy="646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3600" b="1">
                <a:solidFill>
                  <a:srgbClr val="0000FF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</a:rPr>
              <a:t>左</a:t>
            </a:r>
            <a:endParaRPr lang="zh-CN" altLang="en-US" sz="3600" b="1">
              <a:solidFill>
                <a:srgbClr val="0000FF"/>
              </a:solidFill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27704" name="Text Box 4"/>
          <p:cNvSpPr/>
          <p:nvPr>
            <p:custDataLst>
              <p:tags r:id="rId15"/>
            </p:custDataLst>
          </p:nvPr>
        </p:nvSpPr>
        <p:spPr>
          <a:xfrm>
            <a:off x="5010150" y="2967038"/>
            <a:ext cx="647700" cy="6461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3600" b="1">
                <a:solidFill>
                  <a:srgbClr val="0000FF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</a:rPr>
              <a:t>左</a:t>
            </a:r>
            <a:endParaRPr lang="zh-CN" altLang="en-US" sz="3600" b="1">
              <a:solidFill>
                <a:srgbClr val="0000FF"/>
              </a:solidFill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27705" name="Text Box 5"/>
          <p:cNvSpPr/>
          <p:nvPr>
            <p:custDataLst>
              <p:tags r:id="rId16"/>
            </p:custDataLst>
          </p:nvPr>
        </p:nvSpPr>
        <p:spPr>
          <a:xfrm>
            <a:off x="6516688" y="2967038"/>
            <a:ext cx="6477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b="1">
                <a:solidFill>
                  <a:srgbClr val="0000FF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</a:rPr>
              <a:t>右</a:t>
            </a:r>
            <a:endParaRPr lang="zh-CN" altLang="en-US" sz="3600" b="1">
              <a:solidFill>
                <a:srgbClr val="0000FF"/>
              </a:solidFill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27706" name="Text Box 43"/>
          <p:cNvSpPr/>
          <p:nvPr>
            <p:custDataLst>
              <p:tags r:id="rId17"/>
            </p:custDataLst>
          </p:nvPr>
        </p:nvSpPr>
        <p:spPr>
          <a:xfrm>
            <a:off x="8101013" y="2967038"/>
            <a:ext cx="6477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b="1">
                <a:solidFill>
                  <a:srgbClr val="0000FF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</a:rPr>
              <a:t>右</a:t>
            </a:r>
            <a:endParaRPr lang="zh-CN" altLang="en-US" sz="3600" b="1">
              <a:solidFill>
                <a:srgbClr val="0000FF"/>
              </a:solidFill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27707" name="Text Box 58"/>
          <p:cNvSpPr/>
          <p:nvPr>
            <p:custDataLst>
              <p:tags r:id="rId18"/>
            </p:custDataLst>
          </p:nvPr>
        </p:nvSpPr>
        <p:spPr>
          <a:xfrm>
            <a:off x="2263775" y="3979863"/>
            <a:ext cx="1304925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2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增大</a:t>
            </a:r>
            <a:endParaRPr lang="zh-CN" altLang="en-US" sz="3200" b="1">
              <a:solidFill>
                <a:srgbClr val="0000FF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7708" name="Text Box 59"/>
          <p:cNvSpPr/>
          <p:nvPr>
            <p:custDataLst>
              <p:tags r:id="rId19"/>
            </p:custDataLst>
          </p:nvPr>
        </p:nvSpPr>
        <p:spPr>
          <a:xfrm>
            <a:off x="2128838" y="4772025"/>
            <a:ext cx="1300162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/>
            <a:r>
              <a:rPr lang="zh-CN" altLang="en-US" sz="32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减小</a:t>
            </a:r>
            <a:endParaRPr lang="zh-CN" altLang="en-US" sz="3200" b="1">
              <a:solidFill>
                <a:srgbClr val="0000FF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7709" name="Text Box 60"/>
          <p:cNvSpPr/>
          <p:nvPr>
            <p:custDataLst>
              <p:tags r:id="rId20"/>
            </p:custDataLst>
          </p:nvPr>
        </p:nvSpPr>
        <p:spPr>
          <a:xfrm>
            <a:off x="3535363" y="4840288"/>
            <a:ext cx="1304925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2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增大</a:t>
            </a:r>
            <a:endParaRPr lang="zh-CN" altLang="en-US" sz="3200" b="1">
              <a:solidFill>
                <a:srgbClr val="0000FF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7710" name="Text Box 61"/>
          <p:cNvSpPr/>
          <p:nvPr>
            <p:custDataLst>
              <p:tags r:id="rId21"/>
            </p:custDataLst>
          </p:nvPr>
        </p:nvSpPr>
        <p:spPr>
          <a:xfrm>
            <a:off x="3471863" y="3975100"/>
            <a:ext cx="1300162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/>
            <a:r>
              <a:rPr lang="zh-CN" altLang="en-US" sz="32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减小</a:t>
            </a:r>
            <a:endParaRPr lang="zh-CN" altLang="en-US" sz="3200" b="1">
              <a:solidFill>
                <a:srgbClr val="0000FF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7711" name="Text Box 62"/>
          <p:cNvSpPr/>
          <p:nvPr>
            <p:custDataLst>
              <p:tags r:id="rId22"/>
            </p:custDataLst>
          </p:nvPr>
        </p:nvSpPr>
        <p:spPr>
          <a:xfrm>
            <a:off x="4922838" y="3971925"/>
            <a:ext cx="1304925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2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增大</a:t>
            </a:r>
            <a:endParaRPr lang="zh-CN" altLang="en-US" sz="3200" b="1">
              <a:solidFill>
                <a:srgbClr val="0000FF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7712" name="Text Box 63"/>
          <p:cNvSpPr/>
          <p:nvPr>
            <p:custDataLst>
              <p:tags r:id="rId23"/>
            </p:custDataLst>
          </p:nvPr>
        </p:nvSpPr>
        <p:spPr>
          <a:xfrm>
            <a:off x="4787900" y="4840288"/>
            <a:ext cx="1300163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/>
            <a:r>
              <a:rPr lang="zh-CN" altLang="en-US" sz="32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减小</a:t>
            </a:r>
            <a:endParaRPr lang="zh-CN" altLang="en-US" sz="3200" b="1">
              <a:solidFill>
                <a:srgbClr val="0000FF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7713" name="Text Box 64"/>
          <p:cNvSpPr/>
          <p:nvPr>
            <p:custDataLst>
              <p:tags r:id="rId24"/>
            </p:custDataLst>
          </p:nvPr>
        </p:nvSpPr>
        <p:spPr>
          <a:xfrm>
            <a:off x="7839075" y="4840288"/>
            <a:ext cx="1304925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2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增大</a:t>
            </a:r>
            <a:endParaRPr lang="zh-CN" altLang="en-US" sz="3200" b="1">
              <a:solidFill>
                <a:srgbClr val="0000FF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7714" name="Text Box 65"/>
          <p:cNvSpPr/>
          <p:nvPr>
            <p:custDataLst>
              <p:tags r:id="rId25"/>
            </p:custDataLst>
          </p:nvPr>
        </p:nvSpPr>
        <p:spPr>
          <a:xfrm>
            <a:off x="6227763" y="4840288"/>
            <a:ext cx="1300162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/>
            <a:r>
              <a:rPr lang="zh-CN" altLang="en-US" sz="32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减小</a:t>
            </a:r>
            <a:endParaRPr lang="zh-CN" altLang="en-US" sz="3200" b="1">
              <a:solidFill>
                <a:srgbClr val="0000FF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7715" name="Text Box 66"/>
          <p:cNvSpPr/>
          <p:nvPr>
            <p:custDataLst>
              <p:tags r:id="rId26"/>
            </p:custDataLst>
          </p:nvPr>
        </p:nvSpPr>
        <p:spPr>
          <a:xfrm>
            <a:off x="7839075" y="3975100"/>
            <a:ext cx="1304925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2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增大</a:t>
            </a:r>
            <a:endParaRPr lang="zh-CN" altLang="en-US" sz="3200" b="1">
              <a:solidFill>
                <a:srgbClr val="0000FF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7716" name="Text Box 67"/>
          <p:cNvSpPr/>
          <p:nvPr>
            <p:custDataLst>
              <p:tags r:id="rId27"/>
            </p:custDataLst>
          </p:nvPr>
        </p:nvSpPr>
        <p:spPr>
          <a:xfrm>
            <a:off x="6300788" y="3975100"/>
            <a:ext cx="1300162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/>
            <a:r>
              <a:rPr lang="zh-CN" altLang="en-US" sz="32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减小</a:t>
            </a:r>
            <a:endParaRPr lang="zh-CN" altLang="en-US" sz="3200" b="1">
              <a:solidFill>
                <a:srgbClr val="0000FF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707">
                                            <p:txEl>
                                              <p:charRg st="0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708">
                                            <p:txEl>
                                              <p:charRg st="0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710">
                                            <p:txEl>
                                              <p:charRg st="0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709">
                                            <p:txEl>
                                              <p:charRg st="0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711">
                                            <p:txEl>
                                              <p:charRg st="0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712">
                                            <p:txEl>
                                              <p:charRg st="0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716">
                                            <p:txEl>
                                              <p:charRg st="0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714">
                                            <p:txEl>
                                              <p:charRg st="0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715">
                                            <p:txEl>
                                              <p:charRg st="0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713">
                                            <p:txEl>
                                              <p:charRg st="0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702" grpId="0" animBg="1"/>
      <p:bldP spid="27703" grpId="0" animBg="1"/>
      <p:bldP spid="27704" grpId="0" animBg="1"/>
      <p:bldP spid="27705" grpId="0" animBg="1"/>
      <p:bldP spid="27706" grpId="0" animBg="1"/>
      <p:bldP spid="27707" grpId="0" animBg="1" build="p"/>
      <p:bldP spid="27708" grpId="0" animBg="1" build="p"/>
      <p:bldP spid="27709" grpId="0" animBg="1" build="p"/>
      <p:bldP spid="27710" grpId="0" animBg="1" build="p"/>
      <p:bldP spid="27711" grpId="0" animBg="1" build="p"/>
      <p:bldP spid="27712" grpId="0" animBg="1" build="p"/>
      <p:bldP spid="27713" grpId="0" animBg="1" build="p"/>
      <p:bldP spid="27714" grpId="0" animBg="1" build="p"/>
      <p:bldP spid="27715" grpId="0" animBg="1" build="p"/>
      <p:bldP spid="27716" grpId="0" animBg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8674" name="Picture 1" descr="E:\学苑文化整本课件\2011《金版》高三一轮化学（鲁科版）大货2010.4.15\真题.TIF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463550" y="304800"/>
            <a:ext cx="3340100" cy="8350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8675" name="Rectangle 2"/>
          <p:cNvSpPr/>
          <p:nvPr>
            <p:custDataLst>
              <p:tags r:id="rId3"/>
            </p:custDataLst>
          </p:nvPr>
        </p:nvSpPr>
        <p:spPr>
          <a:xfrm>
            <a:off x="366395" y="1139508"/>
            <a:ext cx="8610600" cy="4523105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p>
            <a:pPr indent="508000" eaLnBrk="0" hangingPunct="0">
              <a:lnSpc>
                <a:spcPct val="150000"/>
              </a:lnSpc>
            </a:pPr>
            <a:r>
              <a:rPr lang="en-US" altLang="zh-CN" sz="3200" b="1"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．</a:t>
            </a:r>
            <a:r>
              <a:rPr lang="en-US" altLang="zh-CN" sz="3200" b="1">
                <a:latin typeface="黑体" panose="02010609060101010101" pitchFamily="49" charset="-122"/>
                <a:ea typeface="黑体" panose="02010609060101010101" pitchFamily="49" charset="-122"/>
              </a:rPr>
              <a:t>(08</a:t>
            </a:r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高考</a:t>
            </a:r>
            <a:r>
              <a:rPr lang="en-US" altLang="zh-CN" sz="3200" b="1"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已知</a:t>
            </a:r>
            <a:r>
              <a:rPr lang="en-US" altLang="zh-CN" sz="3200" b="1">
                <a:latin typeface="黑体" panose="02010609060101010101" pitchFamily="49" charset="-122"/>
                <a:ea typeface="黑体" panose="02010609060101010101" pitchFamily="49" charset="-122"/>
              </a:rPr>
              <a:t>0.1 mol</a:t>
            </a:r>
            <a:r>
              <a:rPr lang="en-US" altLang="zh-CN" sz="3200" b="1">
                <a:latin typeface="宋体" panose="02010600030101010101" pitchFamily="2" charset="-122"/>
                <a:ea typeface="黑体" panose="02010609060101010101" pitchFamily="49" charset="-122"/>
              </a:rPr>
              <a:t>·</a:t>
            </a:r>
            <a:r>
              <a:rPr lang="en-US" altLang="zh-CN" sz="3200" b="1">
                <a:latin typeface="黑体" panose="02010609060101010101" pitchFamily="49" charset="-122"/>
                <a:ea typeface="黑体" panose="02010609060101010101" pitchFamily="49" charset="-122"/>
              </a:rPr>
              <a:t>L</a:t>
            </a:r>
            <a:r>
              <a:rPr lang="zh-CN" altLang="en-US" sz="3200" b="1" baseline="30000">
                <a:latin typeface="黑体" panose="02010609060101010101" pitchFamily="49" charset="-122"/>
                <a:ea typeface="黑体" panose="02010609060101010101" pitchFamily="49" charset="-122"/>
              </a:rPr>
              <a:t>－</a:t>
            </a:r>
            <a:r>
              <a:rPr lang="en-US" altLang="zh-CN" sz="3200" b="1" baseline="30000"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的醋酸溶液中存在电离平衡：</a:t>
            </a:r>
            <a:r>
              <a:rPr lang="en-US" altLang="zh-CN" sz="3200" b="1">
                <a:latin typeface="黑体" panose="02010609060101010101" pitchFamily="49" charset="-122"/>
                <a:ea typeface="黑体" panose="02010609060101010101" pitchFamily="49" charset="-122"/>
              </a:rPr>
              <a:t>CH</a:t>
            </a:r>
            <a:r>
              <a:rPr lang="en-US" altLang="zh-CN" sz="3200" b="1" baseline="-30000"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en-US" altLang="zh-CN" sz="3200" b="1">
                <a:latin typeface="黑体" panose="02010609060101010101" pitchFamily="49" charset="-122"/>
                <a:ea typeface="黑体" panose="02010609060101010101" pitchFamily="49" charset="-122"/>
              </a:rPr>
              <a:t>COOH    CH</a:t>
            </a:r>
            <a:r>
              <a:rPr lang="en-US" altLang="zh-CN" sz="3200" b="1" baseline="-30000"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en-US" altLang="zh-CN" sz="3200" b="1">
                <a:latin typeface="黑体" panose="02010609060101010101" pitchFamily="49" charset="-122"/>
                <a:ea typeface="黑体" panose="02010609060101010101" pitchFamily="49" charset="-122"/>
              </a:rPr>
              <a:t>COO</a:t>
            </a:r>
            <a:r>
              <a:rPr lang="zh-CN" altLang="en-US" sz="3200" b="1" baseline="30000">
                <a:latin typeface="黑体" panose="02010609060101010101" pitchFamily="49" charset="-122"/>
                <a:ea typeface="黑体" panose="02010609060101010101" pitchFamily="49" charset="-122"/>
              </a:rPr>
              <a:t>－</a:t>
            </a:r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＋</a:t>
            </a:r>
            <a:r>
              <a:rPr lang="en-US" altLang="zh-CN" sz="3200" b="1">
                <a:latin typeface="黑体" panose="02010609060101010101" pitchFamily="49" charset="-122"/>
                <a:ea typeface="黑体" panose="02010609060101010101" pitchFamily="49" charset="-122"/>
              </a:rPr>
              <a:t>H</a:t>
            </a:r>
            <a:r>
              <a:rPr lang="zh-CN" altLang="en-US" sz="3200" b="1" baseline="30000">
                <a:latin typeface="黑体" panose="02010609060101010101" pitchFamily="49" charset="-122"/>
                <a:ea typeface="黑体" panose="02010609060101010101" pitchFamily="49" charset="-122"/>
              </a:rPr>
              <a:t>＋</a:t>
            </a:r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，要使溶液中</a:t>
            </a:r>
            <a:r>
              <a:rPr lang="en-US" altLang="zh-CN" sz="3200" b="1">
                <a:latin typeface="黑体" panose="02010609060101010101" pitchFamily="49" charset="-122"/>
                <a:ea typeface="黑体" panose="02010609060101010101" pitchFamily="49" charset="-122"/>
              </a:rPr>
              <a:t>[H</a:t>
            </a:r>
            <a:r>
              <a:rPr lang="zh-CN" altLang="en-US" sz="3200" b="1" baseline="30000">
                <a:latin typeface="黑体" panose="02010609060101010101" pitchFamily="49" charset="-122"/>
                <a:ea typeface="黑体" panose="02010609060101010101" pitchFamily="49" charset="-122"/>
              </a:rPr>
              <a:t>＋</a:t>
            </a:r>
            <a:r>
              <a:rPr lang="en-US" altLang="zh-CN" sz="3200" b="1">
                <a:latin typeface="黑体" panose="02010609060101010101" pitchFamily="49" charset="-122"/>
                <a:ea typeface="黑体" panose="02010609060101010101" pitchFamily="49" charset="-122"/>
              </a:rPr>
              <a:t>]/[CH</a:t>
            </a:r>
            <a:r>
              <a:rPr lang="en-US" altLang="zh-CN" sz="3200" b="1" baseline="-30000"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en-US" altLang="zh-CN" sz="3200" b="1">
                <a:latin typeface="黑体" panose="02010609060101010101" pitchFamily="49" charset="-122"/>
                <a:ea typeface="黑体" panose="02010609060101010101" pitchFamily="49" charset="-122"/>
              </a:rPr>
              <a:t>COOH]</a:t>
            </a:r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值增大，可以采取的措施是</a:t>
            </a:r>
            <a:r>
              <a:rPr lang="en-US" altLang="zh-CN" sz="3200" b="1"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　　</a:t>
            </a:r>
            <a:r>
              <a:rPr lang="en-US" altLang="zh-CN" sz="3200" b="1"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en-US" altLang="zh-CN" sz="3200" b="1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indent="508000" eaLnBrk="0" hangingPunct="0">
              <a:lnSpc>
                <a:spcPct val="150000"/>
              </a:lnSpc>
            </a:pPr>
            <a:r>
              <a:rPr lang="en-US" altLang="zh-CN" sz="3200" b="1">
                <a:latin typeface="黑体" panose="02010609060101010101" pitchFamily="49" charset="-122"/>
                <a:ea typeface="黑体" panose="02010609060101010101" pitchFamily="49" charset="-122"/>
              </a:rPr>
              <a:t>A</a:t>
            </a:r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．加少量烧碱溶液　　</a:t>
            </a:r>
            <a:r>
              <a:rPr lang="en-US" altLang="zh-CN" sz="3200" b="1">
                <a:latin typeface="黑体" panose="02010609060101010101" pitchFamily="49" charset="-122"/>
                <a:ea typeface="黑体" panose="02010609060101010101" pitchFamily="49" charset="-122"/>
              </a:rPr>
              <a:t>B</a:t>
            </a:r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．降低温度</a:t>
            </a:r>
            <a:endParaRPr lang="zh-CN" altLang="en-US" sz="3200" b="1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indent="508000" eaLnBrk="0" hangingPunct="0">
              <a:lnSpc>
                <a:spcPct val="150000"/>
              </a:lnSpc>
            </a:pPr>
            <a:r>
              <a:rPr lang="en-US" altLang="zh-CN" sz="3200" b="1">
                <a:latin typeface="黑体" panose="02010609060101010101" pitchFamily="49" charset="-122"/>
                <a:ea typeface="黑体" panose="02010609060101010101" pitchFamily="49" charset="-122"/>
              </a:rPr>
              <a:t>C</a:t>
            </a:r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．加少量冰醋酸      </a:t>
            </a:r>
            <a:r>
              <a:rPr lang="en-US" altLang="zh-CN" sz="3200" b="1">
                <a:latin typeface="黑体" panose="02010609060101010101" pitchFamily="49" charset="-122"/>
                <a:ea typeface="黑体" panose="02010609060101010101" pitchFamily="49" charset="-122"/>
              </a:rPr>
              <a:t>D</a:t>
            </a:r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．加水</a:t>
            </a:r>
            <a:endParaRPr lang="zh-CN" altLang="en-US" sz="3200" b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28676" name="Picture 10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123815" y="2226310"/>
            <a:ext cx="590550" cy="3048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8677" name="Text Box 5"/>
          <p:cNvSpPr/>
          <p:nvPr>
            <p:custDataLst>
              <p:tags r:id="rId6"/>
            </p:custDataLst>
          </p:nvPr>
        </p:nvSpPr>
        <p:spPr>
          <a:xfrm>
            <a:off x="2425065" y="3522980"/>
            <a:ext cx="762000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600" b="1">
                <a:solidFill>
                  <a:srgbClr val="FF3300"/>
                </a:solidFill>
              </a:rPr>
              <a:t>D</a:t>
            </a:r>
            <a:endParaRPr lang="en-US" altLang="zh-CN" sz="3600" b="1">
              <a:solidFill>
                <a:srgbClr val="FF33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9698" name="Text Box 2"/>
          <p:cNvSpPr/>
          <p:nvPr>
            <p:custDataLst>
              <p:tags r:id="rId1"/>
            </p:custDataLst>
          </p:nvPr>
        </p:nvSpPr>
        <p:spPr>
          <a:xfrm>
            <a:off x="304800" y="1143000"/>
            <a:ext cx="8382000" cy="4765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20000"/>
              </a:lnSpc>
            </a:pPr>
            <a:r>
              <a:rPr lang="en-US" altLang="zh-CN" sz="3200" b="1"/>
              <a:t>2</a:t>
            </a:r>
            <a:r>
              <a:rPr lang="zh-CN" altLang="en-US" sz="3200" b="1"/>
              <a:t>、（</a:t>
            </a:r>
            <a:r>
              <a:rPr lang="en-US" altLang="zh-CN" sz="3200" b="1"/>
              <a:t>2009</a:t>
            </a:r>
            <a:r>
              <a:rPr lang="zh-CN" altLang="en-US" sz="3200" b="1"/>
              <a:t>高考）已知室温时，</a:t>
            </a:r>
            <a:r>
              <a:rPr lang="en-US" altLang="zh-CN" sz="3200" b="1"/>
              <a:t>0.1mo1/L</a:t>
            </a:r>
            <a:r>
              <a:rPr lang="zh-CN" altLang="en-US" sz="3200" b="1"/>
              <a:t>某一元酸</a:t>
            </a:r>
            <a:r>
              <a:rPr lang="en-US" altLang="zh-CN" sz="3200" b="1"/>
              <a:t>HA</a:t>
            </a:r>
            <a:r>
              <a:rPr lang="zh-CN" altLang="en-US" sz="3200" b="1"/>
              <a:t>在水中有</a:t>
            </a:r>
            <a:r>
              <a:rPr lang="en-US" altLang="zh-CN" sz="3200" b="1"/>
              <a:t>0.1</a:t>
            </a:r>
            <a:r>
              <a:rPr lang="zh-CN" altLang="en-US" sz="3200" b="1"/>
              <a:t>％发生电离，下列叙述错误的是（     ） </a:t>
            </a:r>
            <a:endParaRPr lang="zh-CN" altLang="en-US" sz="3200" b="1"/>
          </a:p>
          <a:p>
            <a:pPr>
              <a:lnSpc>
                <a:spcPct val="120000"/>
              </a:lnSpc>
            </a:pPr>
            <a:r>
              <a:rPr lang="en-US" altLang="zh-CN" sz="3200" b="1"/>
              <a:t>A</a:t>
            </a:r>
            <a:r>
              <a:rPr lang="zh-CN" altLang="en-US" sz="3200" b="1"/>
              <a:t>．该溶液的</a:t>
            </a:r>
            <a:r>
              <a:rPr lang="en-US" altLang="zh-CN" sz="3200" b="1"/>
              <a:t>pH=4 </a:t>
            </a:r>
            <a:endParaRPr lang="en-US" altLang="zh-CN" sz="3200" b="1"/>
          </a:p>
          <a:p>
            <a:pPr>
              <a:lnSpc>
                <a:spcPct val="120000"/>
              </a:lnSpc>
            </a:pPr>
            <a:r>
              <a:rPr lang="en-US" altLang="zh-CN" sz="3200" b="1"/>
              <a:t>B</a:t>
            </a:r>
            <a:r>
              <a:rPr lang="zh-CN" altLang="en-US" sz="3200" b="1"/>
              <a:t>．升高温度，溶液的</a:t>
            </a:r>
            <a:r>
              <a:rPr lang="en-US" altLang="zh-CN" sz="3200" b="1"/>
              <a:t>pH</a:t>
            </a:r>
            <a:r>
              <a:rPr lang="zh-CN" altLang="en-US" sz="3200" b="1"/>
              <a:t>增大 </a:t>
            </a:r>
            <a:endParaRPr lang="zh-CN" altLang="en-US" sz="3200" b="1"/>
          </a:p>
          <a:p>
            <a:pPr>
              <a:lnSpc>
                <a:spcPct val="120000"/>
              </a:lnSpc>
            </a:pPr>
            <a:r>
              <a:rPr lang="en-US" altLang="zh-CN" sz="3200" b="1"/>
              <a:t>C</a:t>
            </a:r>
            <a:r>
              <a:rPr lang="zh-CN" altLang="en-US" sz="3200" b="1"/>
              <a:t>．此酸的电离平衡常数约为</a:t>
            </a:r>
            <a:r>
              <a:rPr lang="en-US" altLang="zh-CN" sz="3200" b="1"/>
              <a:t>1×10</a:t>
            </a:r>
            <a:r>
              <a:rPr lang="en-US" altLang="zh-CN" sz="3200" b="1" baseline="30000"/>
              <a:t>-7</a:t>
            </a:r>
            <a:r>
              <a:rPr lang="en-US" altLang="zh-CN" sz="3200" b="1"/>
              <a:t> </a:t>
            </a:r>
            <a:endParaRPr lang="en-US" altLang="zh-CN" sz="3200" b="1"/>
          </a:p>
          <a:p>
            <a:pPr>
              <a:lnSpc>
                <a:spcPct val="120000"/>
              </a:lnSpc>
            </a:pPr>
            <a:r>
              <a:rPr lang="en-US" altLang="zh-CN" sz="3200" b="1"/>
              <a:t>D</a:t>
            </a:r>
            <a:r>
              <a:rPr lang="zh-CN" altLang="en-US" sz="3200" b="1"/>
              <a:t>．由</a:t>
            </a:r>
            <a:r>
              <a:rPr lang="en-US" altLang="zh-CN" sz="3200" b="1"/>
              <a:t>HA</a:t>
            </a:r>
            <a:r>
              <a:rPr lang="zh-CN" altLang="en-US" sz="3200" b="1"/>
              <a:t>电离出的</a:t>
            </a:r>
            <a:r>
              <a:rPr lang="en-US" altLang="zh-CN" sz="3200" b="1"/>
              <a:t>c(H</a:t>
            </a:r>
            <a:r>
              <a:rPr lang="en-US" altLang="zh-CN" sz="3200" b="1" baseline="30000"/>
              <a:t>+</a:t>
            </a:r>
            <a:r>
              <a:rPr lang="en-US" altLang="zh-CN" sz="3200" b="1"/>
              <a:t>)</a:t>
            </a:r>
            <a:r>
              <a:rPr lang="zh-CN" altLang="en-US" sz="3200" b="1"/>
              <a:t>约为水电离出的</a:t>
            </a:r>
            <a:r>
              <a:rPr lang="en-US" altLang="zh-CN" sz="3200" b="1"/>
              <a:t>c(H</a:t>
            </a:r>
            <a:r>
              <a:rPr lang="en-US" altLang="zh-CN" sz="3200" b="1" baseline="30000"/>
              <a:t>+</a:t>
            </a:r>
            <a:r>
              <a:rPr lang="en-US" altLang="zh-CN" sz="3200" b="1"/>
              <a:t>)</a:t>
            </a:r>
            <a:r>
              <a:rPr lang="zh-CN" altLang="en-US" sz="3200" b="1"/>
              <a:t>的</a:t>
            </a:r>
            <a:r>
              <a:rPr lang="en-US" altLang="zh-CN" sz="3200" b="1"/>
              <a:t>10</a:t>
            </a:r>
            <a:r>
              <a:rPr lang="en-US" altLang="zh-CN" sz="3200" b="1" baseline="30000"/>
              <a:t>6</a:t>
            </a:r>
            <a:r>
              <a:rPr lang="zh-CN" altLang="en-US" sz="3200" b="1"/>
              <a:t>倍 </a:t>
            </a:r>
            <a:endParaRPr lang="zh-CN" altLang="en-US" sz="3200" b="1"/>
          </a:p>
        </p:txBody>
      </p:sp>
      <p:sp>
        <p:nvSpPr>
          <p:cNvPr id="29699" name="Text Box 3"/>
          <p:cNvSpPr/>
          <p:nvPr>
            <p:custDataLst>
              <p:tags r:id="rId2"/>
            </p:custDataLst>
          </p:nvPr>
        </p:nvSpPr>
        <p:spPr>
          <a:xfrm>
            <a:off x="2425065" y="2366645"/>
            <a:ext cx="513080" cy="64516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3600" b="1">
                <a:solidFill>
                  <a:srgbClr val="FF3300"/>
                </a:solidFill>
              </a:rPr>
              <a:t>B</a:t>
            </a:r>
            <a:endParaRPr lang="en-US" altLang="zh-CN" sz="3600" b="1">
              <a:solidFill>
                <a:srgbClr val="FF3300"/>
              </a:solidFill>
            </a:endParaRPr>
          </a:p>
        </p:txBody>
      </p:sp>
      <p:pic>
        <p:nvPicPr>
          <p:cNvPr id="29700" name="Picture 1" descr="E:\学苑文化整本课件\2011《金版》高三一轮化学（鲁科版）大货2010.4.15\真题.TIF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6350" y="0"/>
            <a:ext cx="3340100" cy="8350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22" name="Text Box 2"/>
          <p:cNvSpPr/>
          <p:nvPr>
            <p:custDataLst>
              <p:tags r:id="rId1"/>
            </p:custDataLst>
          </p:nvPr>
        </p:nvSpPr>
        <p:spPr>
          <a:xfrm>
            <a:off x="538163" y="765175"/>
            <a:ext cx="187325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b="1">
                <a:solidFill>
                  <a:srgbClr val="0000FF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练习</a:t>
            </a:r>
            <a:r>
              <a:rPr lang="en-US" altLang="zh-CN" sz="2800" b="1">
                <a:solidFill>
                  <a:srgbClr val="0000FF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1</a:t>
            </a:r>
            <a:r>
              <a:rPr lang="zh-CN" altLang="en-US" sz="2800" b="1">
                <a:solidFill>
                  <a:srgbClr val="0000FF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：</a:t>
            </a:r>
            <a:endParaRPr lang="zh-CN" altLang="en-US" sz="2800" b="1">
              <a:solidFill>
                <a:srgbClr val="0000FF"/>
              </a:solidFill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30723" name="Text Box 3"/>
          <p:cNvSpPr/>
          <p:nvPr>
            <p:custDataLst>
              <p:tags r:id="rId2"/>
            </p:custDataLst>
          </p:nvPr>
        </p:nvSpPr>
        <p:spPr>
          <a:xfrm>
            <a:off x="1547813" y="2565400"/>
            <a:ext cx="68707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200" b="1">
                <a:effectLst>
                  <a:outerShdw blurRad="38100" dist="38100" dir="2700000">
                    <a:srgbClr val="C0C0C0"/>
                  </a:outerShdw>
                </a:effectLst>
              </a:rPr>
              <a:t>A</a:t>
            </a:r>
            <a:r>
              <a:rPr lang="zh-CN" altLang="en-US" sz="3200" b="1">
                <a:effectLst>
                  <a:outerShdw blurRad="38100" dist="38100" dir="2700000">
                    <a:srgbClr val="C0C0C0"/>
                  </a:outerShdw>
                </a:effectLst>
              </a:rPr>
              <a:t>、</a:t>
            </a:r>
            <a:r>
              <a:rPr lang="en-US" altLang="zh-CN" sz="3200" b="1">
                <a:effectLst>
                  <a:outerShdw blurRad="38100" dist="38100" dir="2700000">
                    <a:srgbClr val="C0C0C0"/>
                  </a:outerShdw>
                </a:effectLst>
              </a:rPr>
              <a:t>HF                       B</a:t>
            </a:r>
            <a:r>
              <a:rPr lang="zh-CN" altLang="en-US" sz="3200" b="1">
                <a:effectLst>
                  <a:outerShdw blurRad="38100" dist="38100" dir="2700000">
                    <a:srgbClr val="C0C0C0"/>
                  </a:outerShdw>
                </a:effectLst>
              </a:rPr>
              <a:t>、</a:t>
            </a:r>
            <a:r>
              <a:rPr lang="en-US" altLang="zh-CN" sz="3200" b="1">
                <a:effectLst>
                  <a:outerShdw blurRad="38100" dist="38100" dir="2700000">
                    <a:srgbClr val="C0C0C0"/>
                  </a:outerShdw>
                </a:effectLst>
              </a:rPr>
              <a:t>K</a:t>
            </a:r>
            <a:r>
              <a:rPr lang="en-US" altLang="zh-CN" sz="3200" b="1" baseline="-25000">
                <a:effectLst>
                  <a:outerShdw blurRad="38100" dist="38100" dir="2700000">
                    <a:srgbClr val="C0C0C0"/>
                  </a:outerShdw>
                </a:effectLst>
              </a:rPr>
              <a:t>2</a:t>
            </a:r>
            <a:r>
              <a:rPr lang="en-US" altLang="zh-CN" sz="3200" b="1">
                <a:effectLst>
                  <a:outerShdw blurRad="38100" dist="38100" dir="2700000">
                    <a:srgbClr val="C0C0C0"/>
                  </a:outerShdw>
                </a:effectLst>
              </a:rPr>
              <a:t>SO</a:t>
            </a:r>
            <a:r>
              <a:rPr lang="en-US" altLang="zh-CN" sz="3200" b="1" baseline="-25000">
                <a:effectLst>
                  <a:outerShdw blurRad="38100" dist="38100" dir="2700000">
                    <a:srgbClr val="C0C0C0"/>
                  </a:outerShdw>
                </a:effectLst>
              </a:rPr>
              <a:t>4</a:t>
            </a:r>
            <a:endParaRPr lang="en-US" altLang="zh-CN" sz="3200" b="1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30724" name="Text Box 4"/>
          <p:cNvSpPr/>
          <p:nvPr>
            <p:custDataLst>
              <p:tags r:id="rId3"/>
            </p:custDataLst>
          </p:nvPr>
        </p:nvSpPr>
        <p:spPr>
          <a:xfrm>
            <a:off x="34925" y="1557338"/>
            <a:ext cx="9109075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200" b="1">
                <a:effectLst>
                  <a:outerShdw blurRad="38100" dist="38100" dir="2700000">
                    <a:srgbClr val="C0C0C0"/>
                  </a:outerShdw>
                </a:effectLst>
              </a:rPr>
              <a:t>下列物质溶于水后，溶质存在电离平衡的有（   ）</a:t>
            </a:r>
            <a:endParaRPr lang="zh-CN" altLang="en-US" sz="3200" b="1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30725" name="Text Box 5"/>
          <p:cNvSpPr/>
          <p:nvPr>
            <p:custDataLst>
              <p:tags r:id="rId4"/>
            </p:custDataLst>
          </p:nvPr>
        </p:nvSpPr>
        <p:spPr>
          <a:xfrm>
            <a:off x="1547813" y="3213100"/>
            <a:ext cx="72009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200" b="1">
                <a:effectLst>
                  <a:outerShdw blurRad="38100" dist="38100" dir="2700000">
                    <a:srgbClr val="C0C0C0"/>
                  </a:outerShdw>
                </a:effectLst>
              </a:rPr>
              <a:t>C</a:t>
            </a:r>
            <a:r>
              <a:rPr lang="zh-CN" altLang="en-US" sz="3200" b="1">
                <a:effectLst>
                  <a:outerShdw blurRad="38100" dist="38100" dir="2700000">
                    <a:srgbClr val="C0C0C0"/>
                  </a:outerShdw>
                </a:effectLst>
              </a:rPr>
              <a:t>、</a:t>
            </a:r>
            <a:r>
              <a:rPr lang="en-US" altLang="zh-CN" sz="3200" b="1">
                <a:effectLst>
                  <a:outerShdw blurRad="38100" dist="38100" dir="2700000">
                    <a:srgbClr val="C0C0C0"/>
                  </a:outerShdw>
                </a:effectLst>
              </a:rPr>
              <a:t>HNO</a:t>
            </a:r>
            <a:r>
              <a:rPr lang="en-US" altLang="zh-CN" sz="3200" b="1" baseline="-25000">
                <a:effectLst>
                  <a:outerShdw blurRad="38100" dist="38100" dir="2700000">
                    <a:srgbClr val="C0C0C0"/>
                  </a:outerShdw>
                </a:effectLst>
              </a:rPr>
              <a:t>3</a:t>
            </a:r>
            <a:r>
              <a:rPr lang="en-US" altLang="zh-CN" sz="3200" b="1">
                <a:effectLst>
                  <a:outerShdw blurRad="38100" dist="38100" dir="2700000">
                    <a:srgbClr val="C0C0C0"/>
                  </a:outerShdw>
                </a:effectLst>
              </a:rPr>
              <a:t>                   D</a:t>
            </a:r>
            <a:r>
              <a:rPr lang="zh-CN" altLang="en-US" sz="3200" b="1">
                <a:effectLst>
                  <a:outerShdw blurRad="38100" dist="38100" dir="2700000">
                    <a:srgbClr val="C0C0C0"/>
                  </a:outerShdw>
                </a:effectLst>
              </a:rPr>
              <a:t>、</a:t>
            </a:r>
            <a:r>
              <a:rPr lang="en-US" altLang="zh-CN" sz="3200" b="1">
                <a:effectLst>
                  <a:outerShdw blurRad="38100" dist="38100" dir="2700000">
                    <a:srgbClr val="C0C0C0"/>
                  </a:outerShdw>
                </a:effectLst>
              </a:rPr>
              <a:t>Ca(OH)</a:t>
            </a:r>
            <a:r>
              <a:rPr lang="en-US" altLang="zh-CN" sz="3200" b="1" baseline="-25000">
                <a:effectLst>
                  <a:outerShdw blurRad="38100" dist="38100" dir="2700000">
                    <a:srgbClr val="C0C0C0"/>
                  </a:outerShdw>
                </a:effectLst>
              </a:rPr>
              <a:t>2</a:t>
            </a:r>
            <a:endParaRPr lang="en-US" altLang="zh-CN" sz="3200" b="1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30726" name="Text Box 6"/>
          <p:cNvSpPr/>
          <p:nvPr>
            <p:custDataLst>
              <p:tags r:id="rId5"/>
            </p:custDataLst>
          </p:nvPr>
        </p:nvSpPr>
        <p:spPr>
          <a:xfrm>
            <a:off x="8027988" y="1492250"/>
            <a:ext cx="819150" cy="641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defTabSz="914400">
              <a:buClrTx/>
              <a:buSzPct val="100000"/>
              <a:buFontTx/>
            </a:pPr>
            <a:r>
              <a:rPr lang="en-US" altLang="zh-CN" sz="3600" b="1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AE</a:t>
            </a:r>
            <a:endParaRPr lang="en-US" altLang="zh-CN" sz="3600" b="1">
              <a:solidFill>
                <a:srgbClr val="FF0000"/>
              </a:solidFill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30727" name="Text Box 7"/>
          <p:cNvSpPr/>
          <p:nvPr>
            <p:custDataLst>
              <p:tags r:id="rId6"/>
            </p:custDataLst>
          </p:nvPr>
        </p:nvSpPr>
        <p:spPr>
          <a:xfrm>
            <a:off x="1547813" y="3933825"/>
            <a:ext cx="72009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defTabSz="914400">
              <a:buClrTx/>
              <a:buSzPct val="100000"/>
              <a:buFontTx/>
            </a:pPr>
            <a:r>
              <a:rPr lang="en-US" altLang="zh-CN" sz="3200" b="1">
                <a:effectLst>
                  <a:outerShdw blurRad="38100" dist="38100" dir="2700000">
                    <a:srgbClr val="C0C0C0"/>
                  </a:outerShdw>
                </a:effectLst>
              </a:rPr>
              <a:t>E</a:t>
            </a:r>
            <a:r>
              <a:rPr lang="zh-CN" altLang="en-US" sz="3200" b="1">
                <a:effectLst>
                  <a:outerShdw blurRad="38100" dist="38100" dir="2700000">
                    <a:srgbClr val="C0C0C0"/>
                  </a:outerShdw>
                </a:effectLst>
              </a:rPr>
              <a:t>、</a:t>
            </a:r>
            <a:r>
              <a:rPr lang="en-US" altLang="zh-CN" sz="3200" b="1">
                <a:effectLst>
                  <a:outerShdw blurRad="38100" dist="38100" dir="2700000">
                    <a:srgbClr val="C0C0C0"/>
                  </a:outerShdw>
                </a:effectLst>
              </a:rPr>
              <a:t>NH</a:t>
            </a:r>
            <a:r>
              <a:rPr lang="en-US" altLang="zh-CN" sz="3200" b="1" baseline="-25000">
                <a:effectLst>
                  <a:outerShdw blurRad="38100" dist="38100" dir="2700000">
                    <a:srgbClr val="C0C0C0"/>
                  </a:outerShdw>
                </a:effectLst>
              </a:rPr>
              <a:t>3</a:t>
            </a:r>
            <a:r>
              <a:rPr lang="en-US" altLang="zh-CN" sz="3200" b="1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·</a:t>
            </a:r>
            <a:r>
              <a:rPr lang="en-US" altLang="zh-CN" sz="3200" b="1">
                <a:effectLst>
                  <a:outerShdw blurRad="38100" dist="38100" dir="2700000">
                    <a:srgbClr val="C0C0C0"/>
                  </a:outerShdw>
                </a:effectLst>
              </a:rPr>
              <a:t>H</a:t>
            </a:r>
            <a:r>
              <a:rPr lang="en-US" altLang="zh-CN" sz="3200" b="1" baseline="-25000">
                <a:effectLst>
                  <a:outerShdw blurRad="38100" dist="38100" dir="2700000">
                    <a:srgbClr val="C0C0C0"/>
                  </a:outerShdw>
                </a:effectLst>
              </a:rPr>
              <a:t>2</a:t>
            </a:r>
            <a:r>
              <a:rPr lang="en-US" altLang="zh-CN" sz="3200" b="1">
                <a:effectLst>
                  <a:outerShdw blurRad="38100" dist="38100" dir="2700000">
                    <a:srgbClr val="C0C0C0"/>
                  </a:outerShdw>
                </a:effectLst>
              </a:rPr>
              <a:t>O              F</a:t>
            </a:r>
            <a:r>
              <a:rPr lang="zh-CN" altLang="en-US" sz="3200" b="1">
                <a:effectLst>
                  <a:outerShdw blurRad="38100" dist="38100" dir="2700000">
                    <a:srgbClr val="C0C0C0"/>
                  </a:outerShdw>
                </a:effectLst>
              </a:rPr>
              <a:t>、</a:t>
            </a:r>
            <a:r>
              <a:rPr lang="en-US" altLang="zh-CN" sz="3200" b="1">
                <a:effectLst>
                  <a:outerShdw blurRad="38100" dist="38100" dir="2700000">
                    <a:srgbClr val="C0C0C0"/>
                  </a:outerShdw>
                </a:effectLst>
              </a:rPr>
              <a:t>BaSO</a:t>
            </a:r>
            <a:r>
              <a:rPr lang="en-US" altLang="zh-CN" sz="3200" b="1" baseline="-25000">
                <a:effectLst>
                  <a:outerShdw blurRad="38100" dist="38100" dir="2700000">
                    <a:srgbClr val="C0C0C0"/>
                  </a:outerShdw>
                </a:effectLst>
              </a:rPr>
              <a:t>4</a:t>
            </a:r>
            <a:endParaRPr lang="en-US" altLang="zh-CN" sz="3200" b="1" baseline="-2500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1746" name="Text Box 2"/>
          <p:cNvSpPr/>
          <p:nvPr>
            <p:custDataLst>
              <p:tags r:id="rId1"/>
            </p:custDataLst>
          </p:nvPr>
        </p:nvSpPr>
        <p:spPr>
          <a:xfrm>
            <a:off x="395288" y="549275"/>
            <a:ext cx="187325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b="1">
                <a:solidFill>
                  <a:srgbClr val="0000FF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练习</a:t>
            </a:r>
            <a:r>
              <a:rPr lang="en-US" altLang="zh-CN" sz="2800" b="1">
                <a:solidFill>
                  <a:srgbClr val="0000FF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2</a:t>
            </a:r>
            <a:r>
              <a:rPr lang="zh-CN" altLang="en-US" sz="2800" b="1">
                <a:solidFill>
                  <a:srgbClr val="0000FF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：</a:t>
            </a:r>
            <a:endParaRPr lang="zh-CN" altLang="en-US" sz="2800" b="1">
              <a:solidFill>
                <a:srgbClr val="0000FF"/>
              </a:solidFill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31747" name="Text Box 3"/>
          <p:cNvSpPr/>
          <p:nvPr>
            <p:custDataLst>
              <p:tags r:id="rId2"/>
            </p:custDataLst>
          </p:nvPr>
        </p:nvSpPr>
        <p:spPr>
          <a:xfrm>
            <a:off x="34925" y="1298575"/>
            <a:ext cx="9109075" cy="496570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>
            <a:spAutoFit/>
          </a:bodyPr>
          <a:p>
            <a:r>
              <a:rPr lang="zh-CN" altLang="en-US" sz="3200" b="1"/>
              <a:t>下列关于强、弱电解质的叙述正确的是（      ）</a:t>
            </a:r>
            <a:endParaRPr lang="zh-CN" altLang="en-US" sz="3200" b="1"/>
          </a:p>
          <a:p>
            <a:endParaRPr lang="zh-CN" altLang="en-US" sz="3200" b="1"/>
          </a:p>
          <a:p>
            <a:r>
              <a:rPr lang="en-US" altLang="zh-CN" sz="3200" b="1"/>
              <a:t>A</a:t>
            </a:r>
            <a:r>
              <a:rPr lang="zh-CN" altLang="en-US" sz="3200" b="1"/>
              <a:t>、强电解质都是离子化合物，弱电解质都是共价化合物</a:t>
            </a:r>
            <a:endParaRPr lang="zh-CN" altLang="en-US" sz="3200" b="1"/>
          </a:p>
          <a:p>
            <a:r>
              <a:rPr lang="en-US" altLang="zh-CN" sz="3200" b="1"/>
              <a:t>B</a:t>
            </a:r>
            <a:r>
              <a:rPr lang="zh-CN" altLang="en-US" sz="3200" b="1"/>
              <a:t>、强电解质都是可溶性化合物，弱电解质都是难溶性化合物</a:t>
            </a:r>
            <a:endParaRPr lang="zh-CN" altLang="en-US" sz="3200" b="1"/>
          </a:p>
          <a:p>
            <a:r>
              <a:rPr lang="en-US" altLang="zh-CN" sz="3200" b="1"/>
              <a:t>C</a:t>
            </a:r>
            <a:r>
              <a:rPr lang="zh-CN" altLang="en-US" sz="3200" b="1"/>
              <a:t>、强电解质溶液的导电能力强，弱电解质溶液的导电能力弱</a:t>
            </a:r>
            <a:endParaRPr lang="zh-CN" altLang="en-US" sz="3200" b="1"/>
          </a:p>
          <a:p>
            <a:r>
              <a:rPr lang="en-US" altLang="zh-CN" sz="3200" b="1"/>
              <a:t>D</a:t>
            </a:r>
            <a:r>
              <a:rPr lang="zh-CN" altLang="en-US" sz="3200" b="1"/>
              <a:t>、强电解质溶液中无溶质分子，弱电解质溶液中分子和其电离产生的离子同时存在</a:t>
            </a:r>
            <a:endParaRPr lang="zh-CN" altLang="en-US" sz="3200" b="1"/>
          </a:p>
        </p:txBody>
      </p:sp>
      <p:sp>
        <p:nvSpPr>
          <p:cNvPr id="31748" name="Text Box 4"/>
          <p:cNvSpPr/>
          <p:nvPr>
            <p:custDataLst>
              <p:tags r:id="rId3"/>
            </p:custDataLst>
          </p:nvPr>
        </p:nvSpPr>
        <p:spPr>
          <a:xfrm>
            <a:off x="7524750" y="1268413"/>
            <a:ext cx="514350" cy="641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3600" b="1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D</a:t>
            </a:r>
            <a:endParaRPr lang="en-US" altLang="zh-CN" sz="3600" b="1">
              <a:solidFill>
                <a:srgbClr val="FF0000"/>
              </a:solidFill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8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2770" name="Text Box 2"/>
          <p:cNvSpPr/>
          <p:nvPr>
            <p:custDataLst>
              <p:tags r:id="rId1"/>
            </p:custDataLst>
          </p:nvPr>
        </p:nvSpPr>
        <p:spPr>
          <a:xfrm>
            <a:off x="2693988" y="3651250"/>
            <a:ext cx="365125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600" b="1">
                <a:solidFill>
                  <a:srgbClr val="FF0000"/>
                </a:solidFill>
                <a:latin typeface="Arial Narrow" panose="020B0606020202030204" pitchFamily="34" charset="0"/>
              </a:rPr>
              <a:t>C</a:t>
            </a:r>
            <a:endParaRPr lang="en-US" altLang="zh-CN" sz="3600" b="1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grpSp>
        <p:nvGrpSpPr>
          <p:cNvPr id="32771" name="Group 3"/>
          <p:cNvGrpSpPr/>
          <p:nvPr/>
        </p:nvGrpSpPr>
        <p:grpSpPr>
          <a:xfrm>
            <a:off x="395288" y="549275"/>
            <a:ext cx="8353425" cy="5283200"/>
            <a:chOff x="249" y="346"/>
            <a:chExt cx="5262" cy="3328"/>
          </a:xfrm>
        </p:grpSpPr>
        <p:sp>
          <p:nvSpPr>
            <p:cNvPr id="32772" name="Rectangle 4"/>
            <p:cNvSpPr/>
            <p:nvPr>
              <p:custDataLst>
                <p:tags r:id="rId2"/>
              </p:custDataLst>
            </p:nvPr>
          </p:nvSpPr>
          <p:spPr>
            <a:xfrm>
              <a:off x="431" y="709"/>
              <a:ext cx="5080" cy="296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lnSpc>
                  <a:spcPct val="120000"/>
                </a:lnSpc>
              </a:pPr>
              <a:r>
                <a:rPr lang="zh-CN" altLang="en-US" sz="2800" b="1"/>
                <a:t>化合物</a:t>
              </a:r>
              <a:r>
                <a:rPr lang="en-US" altLang="zh-CN" sz="2800" b="1"/>
                <a:t>HIn</a:t>
              </a:r>
              <a:r>
                <a:rPr lang="zh-CN" altLang="en-US" sz="2800" b="1"/>
                <a:t>在水溶液中存在以下电离平衡：</a:t>
              </a:r>
              <a:endParaRPr lang="zh-CN" altLang="en-US" sz="2800" b="1"/>
            </a:p>
            <a:p>
              <a:pPr algn="ctr">
                <a:lnSpc>
                  <a:spcPct val="120000"/>
                </a:lnSpc>
              </a:pPr>
              <a:r>
                <a:rPr lang="en-US" altLang="zh-CN" sz="2800" b="1">
                  <a:solidFill>
                    <a:srgbClr val="0000FF"/>
                  </a:solidFill>
                </a:rPr>
                <a:t>HIn</a:t>
              </a:r>
              <a:r>
                <a:rPr lang="zh-CN" altLang="en-US" sz="2800" b="1">
                  <a:solidFill>
                    <a:srgbClr val="0000FF"/>
                  </a:solidFill>
                </a:rPr>
                <a:t>（红色）         </a:t>
              </a:r>
              <a:r>
                <a:rPr lang="en-US" altLang="zh-CN" sz="2800" b="1">
                  <a:solidFill>
                    <a:srgbClr val="0000FF"/>
                  </a:solidFill>
                </a:rPr>
                <a:t>H</a:t>
              </a:r>
              <a:r>
                <a:rPr lang="en-US" altLang="zh-CN" sz="2800" b="1" baseline="30000">
                  <a:solidFill>
                    <a:srgbClr val="0000FF"/>
                  </a:solidFill>
                </a:rPr>
                <a:t>+</a:t>
              </a:r>
              <a:r>
                <a:rPr lang="en-US" altLang="zh-CN" sz="2800" b="1">
                  <a:solidFill>
                    <a:srgbClr val="0000FF"/>
                  </a:solidFill>
                </a:rPr>
                <a:t> + In</a:t>
              </a:r>
              <a:r>
                <a:rPr lang="en-US" altLang="zh-CN" sz="2800" b="1" baseline="30000">
                  <a:solidFill>
                    <a:srgbClr val="0000FF"/>
                  </a:solidFill>
                </a:rPr>
                <a:t>-</a:t>
              </a:r>
              <a:r>
                <a:rPr lang="zh-CN" altLang="en-US" sz="2800" b="1">
                  <a:solidFill>
                    <a:srgbClr val="0000FF"/>
                  </a:solidFill>
                </a:rPr>
                <a:t>（黄色）</a:t>
              </a:r>
              <a:endParaRPr lang="zh-CN" altLang="en-US" sz="2800" b="1">
                <a:solidFill>
                  <a:srgbClr val="0000FF"/>
                </a:solidFill>
              </a:endParaRPr>
            </a:p>
            <a:p>
              <a:pPr>
                <a:lnSpc>
                  <a:spcPct val="120000"/>
                </a:lnSpc>
              </a:pPr>
              <a:r>
                <a:rPr lang="zh-CN" altLang="en-US" sz="2800" b="1"/>
                <a:t>故可用作酸碱指示剂。浓度为</a:t>
              </a:r>
              <a:r>
                <a:rPr lang="en-US" altLang="zh-CN" sz="2800" b="1"/>
                <a:t>0.02 mol/L</a:t>
              </a:r>
              <a:r>
                <a:rPr lang="zh-CN" altLang="en-US" sz="2800" b="1"/>
                <a:t>的下列物质： ① 盐酸  ② 石灰水 ③ </a:t>
              </a:r>
              <a:r>
                <a:rPr lang="en-US" altLang="zh-CN" sz="2800" b="1"/>
                <a:t>NaCl</a:t>
              </a:r>
              <a:r>
                <a:rPr lang="zh-CN" altLang="en-US" sz="2800" b="1"/>
                <a:t>溶液 ④ </a:t>
              </a:r>
              <a:r>
                <a:rPr lang="en-US" altLang="zh-CN" sz="2800" b="1"/>
                <a:t>NaHSO</a:t>
              </a:r>
              <a:r>
                <a:rPr lang="en-US" altLang="zh-CN" sz="2800" b="1" baseline="-25000"/>
                <a:t>4</a:t>
              </a:r>
              <a:r>
                <a:rPr lang="zh-CN" altLang="en-US" sz="2800" b="1"/>
                <a:t>溶液  ⑤ </a:t>
              </a:r>
              <a:r>
                <a:rPr lang="en-US" altLang="zh-CN" sz="2800" b="1"/>
                <a:t>NaHCO</a:t>
              </a:r>
              <a:r>
                <a:rPr lang="en-US" altLang="zh-CN" sz="2800" b="1" baseline="-25000"/>
                <a:t>3</a:t>
              </a:r>
              <a:r>
                <a:rPr lang="zh-CN" altLang="en-US" sz="2800" b="1"/>
                <a:t>溶液 ⑥氨水，其中能使指示剂显红色的是（        ）</a:t>
              </a:r>
              <a:endParaRPr lang="zh-CN" altLang="en-US" sz="2800" b="1"/>
            </a:p>
            <a:p>
              <a:pPr>
                <a:lnSpc>
                  <a:spcPct val="120000"/>
                </a:lnSpc>
              </a:pPr>
              <a:endParaRPr lang="zh-CN" altLang="en-US" sz="2800" b="1"/>
            </a:p>
            <a:p>
              <a:pPr>
                <a:lnSpc>
                  <a:spcPct val="120000"/>
                </a:lnSpc>
              </a:pPr>
              <a:r>
                <a:rPr lang="en-US" altLang="zh-CN" sz="2800" b="1"/>
                <a:t>A</a:t>
              </a:r>
              <a:r>
                <a:rPr lang="zh-CN" altLang="en-US" sz="2800" b="1"/>
                <a:t>、①④⑤　　　       </a:t>
              </a:r>
              <a:r>
                <a:rPr lang="en-US" altLang="zh-CN" sz="2800" b="1"/>
                <a:t>B</a:t>
              </a:r>
              <a:r>
                <a:rPr lang="zh-CN" altLang="en-US" sz="2800" b="1"/>
                <a:t>、②⑤⑥</a:t>
              </a:r>
              <a:endParaRPr lang="zh-CN" altLang="en-US" sz="2800" b="1"/>
            </a:p>
            <a:p>
              <a:pPr>
                <a:lnSpc>
                  <a:spcPct val="120000"/>
                </a:lnSpc>
              </a:pPr>
              <a:r>
                <a:rPr lang="en-US" altLang="zh-CN" sz="2800" b="1"/>
                <a:t>C</a:t>
              </a:r>
              <a:r>
                <a:rPr lang="zh-CN" altLang="en-US" sz="2800" b="1"/>
                <a:t>、①④　                  </a:t>
              </a:r>
              <a:r>
                <a:rPr lang="en-US" altLang="zh-CN" sz="2800" b="1"/>
                <a:t>D</a:t>
              </a:r>
              <a:r>
                <a:rPr lang="zh-CN" altLang="en-US" sz="2800" b="1"/>
                <a:t>、②③⑥</a:t>
              </a:r>
              <a:endParaRPr lang="zh-CN" altLang="en-US" sz="2800" b="1"/>
            </a:p>
          </p:txBody>
        </p:sp>
        <p:sp>
          <p:nvSpPr>
            <p:cNvPr id="32773" name="Text Box 5"/>
            <p:cNvSpPr/>
            <p:nvPr>
              <p:custDataLst>
                <p:tags r:id="rId3"/>
              </p:custDataLst>
            </p:nvPr>
          </p:nvSpPr>
          <p:spPr>
            <a:xfrm>
              <a:off x="249" y="346"/>
              <a:ext cx="1180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lang="zh-CN" altLang="en-US" sz="2800" b="1">
                  <a:solidFill>
                    <a:srgbClr val="0000FF"/>
                  </a:solidFill>
                  <a:effectLst>
                    <a:outerShdw blurRad="38100" dist="38100" dir="2700000">
                      <a:srgbClr val="C0C0C0"/>
                    </a:outerShdw>
                  </a:effectLst>
                </a:rPr>
                <a:t>练习</a:t>
              </a:r>
              <a:r>
                <a:rPr lang="en-US" altLang="zh-CN" sz="2800" b="1">
                  <a:solidFill>
                    <a:srgbClr val="0000FF"/>
                  </a:solidFill>
                  <a:effectLst>
                    <a:outerShdw blurRad="38100" dist="38100" dir="2700000">
                      <a:srgbClr val="C0C0C0"/>
                    </a:outerShdw>
                  </a:effectLst>
                </a:rPr>
                <a:t>3</a:t>
              </a:r>
              <a:r>
                <a:rPr lang="zh-CN" altLang="en-US" sz="2800" b="1">
                  <a:solidFill>
                    <a:srgbClr val="0000FF"/>
                  </a:solidFill>
                  <a:effectLst>
                    <a:outerShdw blurRad="38100" dist="38100" dir="2700000">
                      <a:srgbClr val="C0C0C0"/>
                    </a:outerShdw>
                  </a:effectLst>
                </a:rPr>
                <a:t>：</a:t>
              </a:r>
              <a:endParaRPr lang="zh-CN" altLang="en-US" sz="2800" b="1">
                <a:solidFill>
                  <a:srgbClr val="0000FF"/>
                </a:solidFill>
                <a:effectLst>
                  <a:outerShdw blurRad="38100" dist="38100" dir="2700000">
                    <a:srgbClr val="C0C0C0"/>
                  </a:outerShdw>
                </a:effectLst>
              </a:endParaRPr>
            </a:p>
          </p:txBody>
        </p:sp>
        <p:grpSp>
          <p:nvGrpSpPr>
            <p:cNvPr id="32774" name="Group 6"/>
            <p:cNvGrpSpPr/>
            <p:nvPr/>
          </p:nvGrpSpPr>
          <p:grpSpPr>
            <a:xfrm>
              <a:off x="2427" y="1162"/>
              <a:ext cx="544" cy="137"/>
              <a:chOff x="1973" y="3203"/>
              <a:chExt cx="544" cy="137"/>
            </a:xfrm>
          </p:grpSpPr>
          <p:grpSp>
            <p:nvGrpSpPr>
              <p:cNvPr id="32775" name="Group 7"/>
              <p:cNvGrpSpPr/>
              <p:nvPr/>
            </p:nvGrpSpPr>
            <p:grpSpPr>
              <a:xfrm>
                <a:off x="1973" y="3203"/>
                <a:ext cx="544" cy="46"/>
                <a:chOff x="1973" y="3203"/>
                <a:chExt cx="544" cy="46"/>
              </a:xfrm>
            </p:grpSpPr>
            <p:cxnSp>
              <p:nvCxnSpPr>
                <p:cNvPr id="32776" name="Line 8"/>
                <p:cNvCxnSpPr/>
                <p:nvPr>
                  <p:custDataLst>
                    <p:tags r:id="rId4"/>
                  </p:custDataLst>
                </p:nvPr>
              </p:nvCxnSpPr>
              <p:spPr>
                <a:xfrm>
                  <a:off x="1973" y="3249"/>
                  <a:ext cx="544" cy="0"/>
                </a:xfrm>
                <a:prstGeom prst="line">
                  <a:avLst/>
                </a:prstGeom>
                <a:ln w="28575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</p:cxnSp>
            <p:cxnSp>
              <p:nvCxnSpPr>
                <p:cNvPr id="32777" name="Line 9"/>
                <p:cNvCxnSpPr/>
                <p:nvPr>
                  <p:custDataLst>
                    <p:tags r:id="rId5"/>
                  </p:custDataLst>
                </p:nvPr>
              </p:nvCxnSpPr>
              <p:spPr>
                <a:xfrm>
                  <a:off x="2336" y="3203"/>
                  <a:ext cx="181" cy="45"/>
                </a:xfrm>
                <a:prstGeom prst="line">
                  <a:avLst/>
                </a:prstGeom>
                <a:ln w="28575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</p:cxnSp>
          </p:grpSp>
          <p:grpSp>
            <p:nvGrpSpPr>
              <p:cNvPr id="32778" name="Group 10"/>
              <p:cNvGrpSpPr/>
              <p:nvPr/>
            </p:nvGrpSpPr>
            <p:grpSpPr>
              <a:xfrm rot="-10800000">
                <a:off x="1973" y="3294"/>
                <a:ext cx="544" cy="46"/>
                <a:chOff x="1973" y="3203"/>
                <a:chExt cx="544" cy="46"/>
              </a:xfrm>
            </p:grpSpPr>
            <p:cxnSp>
              <p:nvCxnSpPr>
                <p:cNvPr id="32779" name="Line 11"/>
                <p:cNvCxnSpPr/>
                <p:nvPr>
                  <p:custDataLst>
                    <p:tags r:id="rId6"/>
                  </p:custDataLst>
                </p:nvPr>
              </p:nvCxnSpPr>
              <p:spPr>
                <a:xfrm>
                  <a:off x="1973" y="3249"/>
                  <a:ext cx="544" cy="0"/>
                </a:xfrm>
                <a:prstGeom prst="line">
                  <a:avLst/>
                </a:prstGeom>
                <a:ln w="28575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</p:cxnSp>
            <p:cxnSp>
              <p:nvCxnSpPr>
                <p:cNvPr id="32780" name="Line 12"/>
                <p:cNvCxnSpPr/>
                <p:nvPr>
                  <p:custDataLst>
                    <p:tags r:id="rId7"/>
                  </p:custDataLst>
                </p:nvPr>
              </p:nvCxnSpPr>
              <p:spPr>
                <a:xfrm>
                  <a:off x="2336" y="3203"/>
                  <a:ext cx="181" cy="45"/>
                </a:xfrm>
                <a:prstGeom prst="line">
                  <a:avLst/>
                </a:prstGeom>
                <a:ln w="28575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</p:cxnSp>
          </p:grp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33794" name="Group 2"/>
          <p:cNvGrpSpPr/>
          <p:nvPr/>
        </p:nvGrpSpPr>
        <p:grpSpPr>
          <a:xfrm>
            <a:off x="381000" y="609600"/>
            <a:ext cx="8137525" cy="4464050"/>
            <a:chOff x="249" y="346"/>
            <a:chExt cx="5126" cy="2812"/>
          </a:xfrm>
        </p:grpSpPr>
        <p:sp>
          <p:nvSpPr>
            <p:cNvPr id="33795" name="Text Box 3"/>
            <p:cNvSpPr/>
            <p:nvPr>
              <p:custDataLst>
                <p:tags r:id="rId1"/>
              </p:custDataLst>
            </p:nvPr>
          </p:nvSpPr>
          <p:spPr>
            <a:xfrm>
              <a:off x="249" y="346"/>
              <a:ext cx="1180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lang="zh-CN" altLang="en-US" sz="2800" b="1">
                  <a:solidFill>
                    <a:srgbClr val="0000FF"/>
                  </a:solidFill>
                  <a:effectLst>
                    <a:outerShdw blurRad="38100" dist="38100" dir="2700000">
                      <a:srgbClr val="C0C0C0"/>
                    </a:outerShdw>
                  </a:effectLst>
                </a:rPr>
                <a:t>练习</a:t>
              </a:r>
              <a:r>
                <a:rPr lang="en-US" altLang="zh-CN" sz="2800" b="1">
                  <a:solidFill>
                    <a:srgbClr val="0000FF"/>
                  </a:solidFill>
                  <a:effectLst>
                    <a:outerShdw blurRad="38100" dist="38100" dir="2700000">
                      <a:srgbClr val="C0C0C0"/>
                    </a:outerShdw>
                  </a:effectLst>
                </a:rPr>
                <a:t>4</a:t>
              </a:r>
              <a:r>
                <a:rPr lang="zh-CN" altLang="en-US" sz="2800" b="1">
                  <a:solidFill>
                    <a:srgbClr val="0000FF"/>
                  </a:solidFill>
                  <a:effectLst>
                    <a:outerShdw blurRad="38100" dist="38100" dir="2700000">
                      <a:srgbClr val="C0C0C0"/>
                    </a:outerShdw>
                  </a:effectLst>
                </a:rPr>
                <a:t>：</a:t>
              </a:r>
              <a:endParaRPr lang="zh-CN" altLang="en-US" sz="2800" b="1">
                <a:solidFill>
                  <a:srgbClr val="0000FF"/>
                </a:solidFill>
                <a:effectLst>
                  <a:outerShdw blurRad="38100" dist="38100" dir="2700000">
                    <a:srgbClr val="C0C0C0"/>
                  </a:outerShdw>
                </a:effectLst>
              </a:endParaRPr>
            </a:p>
          </p:txBody>
        </p:sp>
        <p:sp>
          <p:nvSpPr>
            <p:cNvPr id="33796" name="Text Box 4"/>
            <p:cNvSpPr/>
            <p:nvPr>
              <p:custDataLst>
                <p:tags r:id="rId2"/>
              </p:custDataLst>
            </p:nvPr>
          </p:nvSpPr>
          <p:spPr>
            <a:xfrm>
              <a:off x="657" y="2069"/>
              <a:ext cx="4083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lang="en-US" altLang="zh-CN" sz="2800" b="1">
                  <a:effectLst>
                    <a:outerShdw blurRad="38100" dist="38100" dir="2700000">
                      <a:srgbClr val="C0C0C0"/>
                    </a:outerShdw>
                  </a:effectLst>
                </a:rPr>
                <a:t>A</a:t>
              </a:r>
              <a:r>
                <a:rPr lang="zh-CN" altLang="en-US" sz="2800" b="1">
                  <a:effectLst>
                    <a:outerShdw blurRad="38100" dist="38100" dir="2700000">
                      <a:srgbClr val="C0C0C0"/>
                    </a:outerShdw>
                  </a:effectLst>
                </a:rPr>
                <a:t>、</a:t>
              </a:r>
              <a:r>
                <a:rPr lang="en-US" altLang="zh-CN" sz="2800" b="1">
                  <a:effectLst>
                    <a:outerShdw blurRad="38100" dist="38100" dir="2700000">
                      <a:srgbClr val="C0C0C0"/>
                    </a:outerShdw>
                  </a:effectLst>
                </a:rPr>
                <a:t>NaOH</a:t>
              </a:r>
              <a:r>
                <a:rPr lang="zh-CN" altLang="en-US" sz="2800" b="1">
                  <a:effectLst>
                    <a:outerShdw blurRad="38100" dist="38100" dir="2700000">
                      <a:srgbClr val="C0C0C0"/>
                    </a:outerShdw>
                  </a:effectLst>
                </a:rPr>
                <a:t>固体                </a:t>
              </a:r>
              <a:r>
                <a:rPr lang="en-US" altLang="zh-CN" sz="2800" b="1">
                  <a:effectLst>
                    <a:outerShdw blurRad="38100" dist="38100" dir="2700000">
                      <a:srgbClr val="C0C0C0"/>
                    </a:outerShdw>
                  </a:effectLst>
                </a:rPr>
                <a:t>B</a:t>
              </a:r>
              <a:r>
                <a:rPr lang="zh-CN" altLang="en-US" sz="2800" b="1">
                  <a:effectLst>
                    <a:outerShdw blurRad="38100" dist="38100" dir="2700000">
                      <a:srgbClr val="C0C0C0"/>
                    </a:outerShdw>
                  </a:effectLst>
                </a:rPr>
                <a:t>、</a:t>
              </a:r>
              <a:r>
                <a:rPr lang="en-US" altLang="zh-CN" sz="2800" b="1">
                  <a:effectLst>
                    <a:outerShdw blurRad="38100" dist="38100" dir="2700000">
                      <a:srgbClr val="C0C0C0"/>
                    </a:outerShdw>
                  </a:effectLst>
                </a:rPr>
                <a:t>NaCl</a:t>
              </a:r>
              <a:r>
                <a:rPr lang="zh-CN" altLang="en-US" sz="2800" b="1">
                  <a:effectLst>
                    <a:outerShdw blurRad="38100" dist="38100" dir="2700000">
                      <a:srgbClr val="C0C0C0"/>
                    </a:outerShdw>
                  </a:effectLst>
                </a:rPr>
                <a:t>固体</a:t>
              </a:r>
              <a:endParaRPr lang="zh-CN" altLang="en-US" sz="2800" b="1">
                <a:effectLst>
                  <a:outerShdw blurRad="38100" dist="38100" dir="2700000">
                    <a:srgbClr val="C0C0C0"/>
                  </a:outerShdw>
                </a:effectLst>
              </a:endParaRPr>
            </a:p>
          </p:txBody>
        </p:sp>
        <p:sp>
          <p:nvSpPr>
            <p:cNvPr id="33797" name="Text Box 5"/>
            <p:cNvSpPr/>
            <p:nvPr>
              <p:custDataLst>
                <p:tags r:id="rId3"/>
              </p:custDataLst>
            </p:nvPr>
          </p:nvSpPr>
          <p:spPr>
            <a:xfrm>
              <a:off x="567" y="981"/>
              <a:ext cx="4808" cy="86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lang="zh-CN" altLang="en-US" sz="2800" b="1">
                  <a:effectLst>
                    <a:outerShdw blurRad="38100" dist="38100" dir="2700000">
                      <a:srgbClr val="C0C0C0"/>
                    </a:outerShdw>
                  </a:effectLst>
                </a:rPr>
                <a:t>足量金属</a:t>
              </a:r>
              <a:r>
                <a:rPr lang="en-US" altLang="zh-CN" sz="2800" b="1">
                  <a:effectLst>
                    <a:outerShdw blurRad="38100" dist="38100" dir="2700000">
                      <a:srgbClr val="C0C0C0"/>
                    </a:outerShdw>
                  </a:effectLst>
                </a:rPr>
                <a:t>Mg</a:t>
              </a:r>
              <a:r>
                <a:rPr lang="zh-CN" altLang="en-US" sz="2800" b="1">
                  <a:effectLst>
                    <a:outerShdw blurRad="38100" dist="38100" dir="2700000">
                      <a:srgbClr val="C0C0C0"/>
                    </a:outerShdw>
                  </a:effectLst>
                </a:rPr>
                <a:t>和一定量的盐酸反应，为减慢反应速率，但又不影响产生</a:t>
              </a:r>
              <a:r>
                <a:rPr lang="en-US" altLang="zh-CN" sz="2800" b="1">
                  <a:effectLst>
                    <a:outerShdw blurRad="38100" dist="38100" dir="2700000">
                      <a:srgbClr val="C0C0C0"/>
                    </a:outerShdw>
                  </a:effectLst>
                </a:rPr>
                <a:t>H</a:t>
              </a:r>
              <a:r>
                <a:rPr lang="en-US" altLang="zh-CN" sz="2800" b="1" baseline="-25000">
                  <a:effectLst>
                    <a:outerShdw blurRad="38100" dist="38100" dir="2700000">
                      <a:srgbClr val="C0C0C0"/>
                    </a:outerShdw>
                  </a:effectLst>
                </a:rPr>
                <a:t>2</a:t>
              </a:r>
              <a:r>
                <a:rPr lang="zh-CN" altLang="en-US" sz="2800" b="1">
                  <a:effectLst>
                    <a:outerShdw blurRad="38100" dist="38100" dir="2700000">
                      <a:srgbClr val="C0C0C0"/>
                    </a:outerShdw>
                  </a:effectLst>
                </a:rPr>
                <a:t>的总量，可向盐酸中加入适量（           ）</a:t>
              </a:r>
              <a:endParaRPr lang="zh-CN" altLang="en-US" sz="2800" b="1">
                <a:effectLst>
                  <a:outerShdw blurRad="38100" dist="38100" dir="2700000">
                    <a:srgbClr val="C0C0C0"/>
                  </a:outerShdw>
                </a:effectLst>
              </a:endParaRPr>
            </a:p>
          </p:txBody>
        </p:sp>
        <p:sp>
          <p:nvSpPr>
            <p:cNvPr id="33798" name="Text Box 6"/>
            <p:cNvSpPr/>
            <p:nvPr>
              <p:custDataLst>
                <p:tags r:id="rId4"/>
              </p:custDataLst>
            </p:nvPr>
          </p:nvSpPr>
          <p:spPr>
            <a:xfrm>
              <a:off x="657" y="2831"/>
              <a:ext cx="4582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lang="en-US" altLang="zh-CN" sz="2800" b="1">
                  <a:effectLst>
                    <a:outerShdw blurRad="38100" dist="38100" dir="2700000">
                      <a:srgbClr val="C0C0C0"/>
                    </a:outerShdw>
                  </a:effectLst>
                </a:rPr>
                <a:t>C</a:t>
              </a:r>
              <a:r>
                <a:rPr lang="zh-CN" altLang="en-US" sz="2800" b="1">
                  <a:effectLst>
                    <a:outerShdw blurRad="38100" dist="38100" dir="2700000">
                      <a:srgbClr val="C0C0C0"/>
                    </a:outerShdw>
                  </a:effectLst>
                </a:rPr>
                <a:t>、水                             </a:t>
              </a:r>
              <a:r>
                <a:rPr lang="en-US" altLang="zh-CN" sz="2800" b="1">
                  <a:effectLst>
                    <a:outerShdw blurRad="38100" dist="38100" dir="2700000">
                      <a:srgbClr val="C0C0C0"/>
                    </a:outerShdw>
                  </a:effectLst>
                </a:rPr>
                <a:t>D</a:t>
              </a:r>
              <a:r>
                <a:rPr lang="zh-CN" altLang="en-US" sz="2800" b="1">
                  <a:effectLst>
                    <a:outerShdw blurRad="38100" dist="38100" dir="2700000">
                      <a:srgbClr val="C0C0C0"/>
                    </a:outerShdw>
                  </a:effectLst>
                </a:rPr>
                <a:t>、</a:t>
              </a:r>
              <a:r>
                <a:rPr lang="en-US" altLang="zh-CN" sz="2800" b="1">
                  <a:effectLst>
                    <a:outerShdw blurRad="38100" dist="38100" dir="2700000">
                      <a:srgbClr val="C0C0C0"/>
                    </a:outerShdw>
                  </a:effectLst>
                </a:rPr>
                <a:t>CH</a:t>
              </a:r>
              <a:r>
                <a:rPr lang="en-US" altLang="zh-CN" sz="2800" b="1" baseline="-25000">
                  <a:effectLst>
                    <a:outerShdw blurRad="38100" dist="38100" dir="2700000">
                      <a:srgbClr val="C0C0C0"/>
                    </a:outerShdw>
                  </a:effectLst>
                </a:rPr>
                <a:t>3</a:t>
              </a:r>
              <a:r>
                <a:rPr lang="en-US" altLang="zh-CN" sz="2800" b="1">
                  <a:effectLst>
                    <a:outerShdw blurRad="38100" dist="38100" dir="2700000">
                      <a:srgbClr val="C0C0C0"/>
                    </a:outerShdw>
                  </a:effectLst>
                </a:rPr>
                <a:t>COONa</a:t>
              </a:r>
              <a:r>
                <a:rPr lang="zh-CN" altLang="en-US" sz="2800" b="1">
                  <a:effectLst>
                    <a:outerShdw blurRad="38100" dist="38100" dir="2700000">
                      <a:srgbClr val="C0C0C0"/>
                    </a:outerShdw>
                  </a:effectLst>
                </a:rPr>
                <a:t>固体</a:t>
              </a:r>
              <a:endParaRPr lang="zh-CN" altLang="en-US" sz="2800" b="1">
                <a:effectLst>
                  <a:outerShdw blurRad="38100" dist="38100" dir="2700000">
                    <a:srgbClr val="C0C0C0"/>
                  </a:outerShdw>
                </a:effectLst>
              </a:endParaRPr>
            </a:p>
          </p:txBody>
        </p:sp>
      </p:grpSp>
      <p:sp>
        <p:nvSpPr>
          <p:cNvPr id="33799" name="Text Box 7"/>
          <p:cNvSpPr/>
          <p:nvPr>
            <p:custDataLst>
              <p:tags r:id="rId5"/>
            </p:custDataLst>
          </p:nvPr>
        </p:nvSpPr>
        <p:spPr>
          <a:xfrm>
            <a:off x="2863850" y="2420938"/>
            <a:ext cx="844550" cy="641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defTabSz="914400">
              <a:buClrTx/>
              <a:buSzPct val="100000"/>
              <a:buFontTx/>
            </a:pPr>
            <a:r>
              <a:rPr lang="en-US" altLang="zh-CN" sz="3600" b="1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CD</a:t>
            </a:r>
            <a:endParaRPr lang="en-US" altLang="zh-CN" sz="3600" b="1">
              <a:solidFill>
                <a:srgbClr val="FF0000"/>
              </a:solidFill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33800" name="AutoShape 9"/>
          <p:cNvSpPr/>
          <p:nvPr>
            <p:custDataLst>
              <p:tags r:id="rId6"/>
            </p:custDataLst>
          </p:nvPr>
        </p:nvSpPr>
        <p:spPr>
          <a:xfrm rot="5640000">
            <a:off x="3968750" y="3733800"/>
            <a:ext cx="1295400" cy="1447800"/>
          </a:xfrm>
          <a:prstGeom prst="cloudCallout">
            <a:avLst>
              <a:gd name="adj1" fmla="val -128671"/>
              <a:gd name="adj2" fmla="val -3125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rot="10800000" vert="eaVert"/>
          <a:p>
            <a:pPr algn="ctr"/>
            <a:r>
              <a:rPr lang="en-US" altLang="zh-CN" sz="2800">
                <a:solidFill>
                  <a:srgbClr val="FF0000"/>
                </a:solidFill>
              </a:rPr>
              <a:t>n </a:t>
            </a:r>
            <a:r>
              <a:rPr lang="en-US" altLang="zh-CN" sz="2800" baseline="-25000">
                <a:solidFill>
                  <a:srgbClr val="FF0000"/>
                </a:solidFill>
              </a:rPr>
              <a:t>(H+)</a:t>
            </a:r>
            <a:endParaRPr lang="en-US" altLang="zh-CN" sz="2800" baseline="-25000">
              <a:solidFill>
                <a:srgbClr val="FF0000"/>
              </a:solidFill>
            </a:endParaRPr>
          </a:p>
        </p:txBody>
      </p:sp>
      <p:sp>
        <p:nvSpPr>
          <p:cNvPr id="33801" name="AutoShape 10"/>
          <p:cNvSpPr/>
          <p:nvPr>
            <p:custDataLst>
              <p:tags r:id="rId7"/>
            </p:custDataLst>
          </p:nvPr>
        </p:nvSpPr>
        <p:spPr>
          <a:xfrm>
            <a:off x="3124200" y="381000"/>
            <a:ext cx="2133600" cy="990600"/>
          </a:xfrm>
          <a:prstGeom prst="wedgeEllipseCallout">
            <a:avLst>
              <a:gd name="adj1" fmla="val -123139"/>
              <a:gd name="adj2" fmla="val 130287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algn="ctr"/>
            <a:r>
              <a:rPr lang="en-US" altLang="zh-CN" sz="2400">
                <a:solidFill>
                  <a:srgbClr val="FF0000"/>
                </a:solidFill>
              </a:rPr>
              <a:t>C</a:t>
            </a:r>
            <a:r>
              <a:rPr lang="en-US" altLang="zh-CN" sz="2400" baseline="-25000">
                <a:solidFill>
                  <a:srgbClr val="FF0000"/>
                </a:solidFill>
              </a:rPr>
              <a:t>(H+)</a:t>
            </a:r>
            <a:endParaRPr lang="en-US" altLang="zh-CN" sz="2400" baseline="-2500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3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>
                                            <p:txEl>
                                              <p:charRg st="0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3800">
                                            <p:txEl>
                                              <p:charRg st="0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9" grpId="0" animBg="1"/>
      <p:bldP spid="33801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34818" name="Object 2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0" y="1122680"/>
          <a:ext cx="9144000" cy="601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2" imgW="8122920" imgH="4148455" progId="Word.Document.8">
                  <p:embed/>
                </p:oleObj>
              </mc:Choice>
              <mc:Fallback>
                <p:oleObj name="" r:id="rId2" imgW="8122920" imgH="4148455" progId="Word.Document.8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0" y="1122680"/>
                        <a:ext cx="9144000" cy="60198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4819" name="Picture 10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7772400" y="1447800"/>
            <a:ext cx="590550" cy="3048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4820" name="Text Box 12"/>
          <p:cNvSpPr/>
          <p:nvPr>
            <p:custDataLst>
              <p:tags r:id="rId6"/>
            </p:custDataLst>
          </p:nvPr>
        </p:nvSpPr>
        <p:spPr>
          <a:xfrm>
            <a:off x="1905000" y="2971800"/>
            <a:ext cx="488950" cy="641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3600">
                <a:solidFill>
                  <a:srgbClr val="FF3300"/>
                </a:solidFill>
              </a:rPr>
              <a:t>B</a:t>
            </a:r>
            <a:endParaRPr lang="en-US" altLang="zh-CN" sz="3600">
              <a:solidFill>
                <a:srgbClr val="FF3300"/>
              </a:solidFill>
            </a:endParaRPr>
          </a:p>
        </p:txBody>
      </p:sp>
      <p:sp>
        <p:nvSpPr>
          <p:cNvPr id="34822" name="矩形 7"/>
          <p:cNvSpPr/>
          <p:nvPr>
            <p:custDataLst>
              <p:tags r:id="rId7"/>
            </p:custDataLst>
          </p:nvPr>
        </p:nvSpPr>
        <p:spPr>
          <a:xfrm>
            <a:off x="990600" y="457200"/>
            <a:ext cx="1647825" cy="584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3200" b="1">
                <a:solidFill>
                  <a:srgbClr val="0000FF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练习</a:t>
            </a:r>
            <a:r>
              <a:rPr lang="en-US" altLang="zh-CN" sz="3200" b="1">
                <a:solidFill>
                  <a:srgbClr val="0000FF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5</a:t>
            </a:r>
            <a:r>
              <a:rPr lang="zh-CN" altLang="en-US" sz="3200" b="1">
                <a:solidFill>
                  <a:srgbClr val="0000FF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：</a:t>
            </a:r>
            <a:endParaRPr lang="zh-CN" altLang="en-US" sz="3200" b="1">
              <a:solidFill>
                <a:srgbClr val="0000FF"/>
              </a:solidFill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3" name="矩形 117761"/>
          <p:cNvSpPr/>
          <p:nvPr/>
        </p:nvSpPr>
        <p:spPr>
          <a:xfrm>
            <a:off x="107950" y="188913"/>
            <a:ext cx="5111750" cy="7016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marL="342900" indent="-342900" algn="ctr" latinLnBrk="1">
              <a:spcBef>
                <a:spcPct val="50000"/>
              </a:spcBef>
            </a:pPr>
            <a:r>
              <a:rPr lang="zh-CN" altLang="en-US" sz="4000" dirty="0">
                <a:solidFill>
                  <a:schemeClr val="bg1"/>
                </a:solidFill>
                <a:latin typeface="-소망L" pitchFamily="18" charset="-127"/>
                <a:ea typeface="宋体" panose="02010600030101010101" pitchFamily="2" charset="-122"/>
              </a:rPr>
              <a:t>一、电解质</a:t>
            </a:r>
            <a:r>
              <a:rPr lang="zh-CN" altLang="en-US" sz="4000" dirty="0">
                <a:solidFill>
                  <a:schemeClr val="bg1"/>
                </a:solidFill>
                <a:latin typeface="-소망L" pitchFamily="18" charset="-127"/>
                <a:ea typeface="宋体" panose="02010600030101010101" pitchFamily="2" charset="-122"/>
              </a:rPr>
              <a:t>及其</a:t>
            </a:r>
            <a:r>
              <a:rPr lang="zh-CN" altLang="en-US" sz="4000" dirty="0">
                <a:solidFill>
                  <a:schemeClr val="bg1"/>
                </a:solidFill>
                <a:latin typeface="-소망L" pitchFamily="18" charset="-127"/>
                <a:ea typeface="宋体" panose="02010600030101010101" pitchFamily="2" charset="-122"/>
              </a:rPr>
              <a:t>电离</a:t>
            </a:r>
            <a:endParaRPr lang="zh-CN" altLang="en-US" sz="4000" dirty="0">
              <a:solidFill>
                <a:schemeClr val="bg1"/>
              </a:solidFill>
              <a:latin typeface="-소망L" pitchFamily="18" charset="-127"/>
              <a:ea typeface="宋体" panose="02010600030101010101" pitchFamily="2" charset="-122"/>
            </a:endParaRPr>
          </a:p>
        </p:txBody>
      </p:sp>
      <p:sp>
        <p:nvSpPr>
          <p:cNvPr id="117771" name="矩形 117770"/>
          <p:cNvSpPr/>
          <p:nvPr/>
        </p:nvSpPr>
        <p:spPr>
          <a:xfrm>
            <a:off x="307340" y="384493"/>
            <a:ext cx="7561263" cy="64516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sz="3600" b="1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区分电解质和非电解质的三个条件：</a:t>
            </a:r>
            <a:endParaRPr lang="zh-CN" altLang="en-US" sz="3600" b="1" dirty="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17772" name="文本框 117771"/>
          <p:cNvSpPr txBox="1"/>
          <p:nvPr/>
        </p:nvSpPr>
        <p:spPr>
          <a:xfrm>
            <a:off x="579438" y="1144905"/>
            <a:ext cx="2535237" cy="64516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1.</a:t>
            </a:r>
            <a:r>
              <a:rPr lang="zh-CN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化合物</a:t>
            </a:r>
            <a:endParaRPr lang="zh-CN" altLang="en-US" sz="3600" b="1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17773" name="矩形 117772"/>
          <p:cNvSpPr/>
          <p:nvPr/>
        </p:nvSpPr>
        <p:spPr>
          <a:xfrm>
            <a:off x="579438" y="1918335"/>
            <a:ext cx="7450455" cy="64516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6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2.</a:t>
            </a:r>
            <a:r>
              <a:rPr lang="zh-CN" altLang="en-US" sz="36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在熔融状态下或者水溶液里能导电</a:t>
            </a:r>
            <a:endParaRPr lang="zh-CN" altLang="en-US" sz="36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17774" name="矩形 117773"/>
          <p:cNvSpPr/>
          <p:nvPr/>
        </p:nvSpPr>
        <p:spPr>
          <a:xfrm>
            <a:off x="714058" y="2841308"/>
            <a:ext cx="2400300" cy="64516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6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3.</a:t>
            </a:r>
            <a:r>
              <a:rPr lang="zh-CN" altLang="en-US" sz="36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自身电离</a:t>
            </a:r>
            <a:endParaRPr lang="zh-CN" altLang="en-US" sz="36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7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7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7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17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17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71" grpId="0"/>
      <p:bldP spid="117772" grpId="0"/>
      <p:bldP spid="117773" grpId="0"/>
      <p:bldP spid="11777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7" name="矩形 120833"/>
          <p:cNvSpPr/>
          <p:nvPr/>
        </p:nvSpPr>
        <p:spPr>
          <a:xfrm>
            <a:off x="353060" y="207486"/>
            <a:ext cx="8561705" cy="378460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pPr>
              <a:lnSpc>
                <a:spcPct val="150000"/>
              </a:lnSpc>
            </a:pPr>
            <a:r>
              <a:rPr lang="zh-CN" altLang="en-US" sz="32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现有</a:t>
            </a:r>
            <a:r>
              <a:rPr lang="en-US" altLang="zh-CN" sz="32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①</a:t>
            </a:r>
            <a:r>
              <a:rPr lang="zh-CN" altLang="en-US" sz="32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固体</a:t>
            </a:r>
            <a:r>
              <a:rPr lang="en-US" altLang="zh-CN" sz="32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NaCl  ②</a:t>
            </a:r>
            <a:r>
              <a:rPr lang="zh-CN" altLang="en-US" sz="32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干冰 </a:t>
            </a:r>
            <a:r>
              <a:rPr lang="en-US" altLang="zh-CN" sz="32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③</a:t>
            </a:r>
            <a:r>
              <a:rPr lang="zh-CN" altLang="en-US" sz="32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醋酸 </a:t>
            </a:r>
            <a:r>
              <a:rPr lang="en-US" altLang="zh-CN" sz="32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④</a:t>
            </a:r>
            <a:r>
              <a:rPr lang="zh-CN" altLang="en-US" sz="32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铜 </a:t>
            </a:r>
            <a:r>
              <a:rPr lang="en-US" altLang="zh-CN" sz="32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⑤</a:t>
            </a:r>
            <a:r>
              <a:rPr lang="zh-CN" altLang="en-US" sz="32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酒精 </a:t>
            </a:r>
            <a:endParaRPr lang="zh-CN" altLang="en-US" sz="3200"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32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⑥</a:t>
            </a:r>
            <a:r>
              <a:rPr lang="zh-CN" altLang="en-US" sz="32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蔗糖 </a:t>
            </a:r>
            <a:r>
              <a:rPr lang="en-US" altLang="zh-CN" sz="32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⑦</a:t>
            </a:r>
            <a:r>
              <a:rPr lang="zh-CN" altLang="en-US" sz="32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硫酸溶液 </a:t>
            </a:r>
            <a:endParaRPr lang="zh-CN" altLang="en-US" sz="3200"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endParaRPr lang="zh-CN" altLang="en-US" sz="3200"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32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属于电解质的是</a:t>
            </a:r>
            <a:r>
              <a:rPr lang="en-US" altLang="zh-CN" sz="32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_____</a:t>
            </a:r>
            <a:r>
              <a:rPr lang="en-US" altLang="zh-CN" sz="3200" b="1" u="sng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                </a:t>
            </a:r>
            <a:endParaRPr lang="en-US" altLang="zh-CN" sz="3200" b="1" u="sng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32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属于非电解质的是  </a:t>
            </a:r>
            <a:r>
              <a:rPr lang="en-US" altLang="zh-CN" sz="32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_____     </a:t>
            </a:r>
            <a:endParaRPr lang="en-US" altLang="zh-CN" sz="3200"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  <p:sp>
        <p:nvSpPr>
          <p:cNvPr id="120836" name="矩形 120835"/>
          <p:cNvSpPr/>
          <p:nvPr/>
        </p:nvSpPr>
        <p:spPr>
          <a:xfrm>
            <a:off x="3719513" y="2337118"/>
            <a:ext cx="1460500" cy="768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44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① ③</a:t>
            </a:r>
            <a:endParaRPr lang="en-US" altLang="zh-CN" sz="4400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20837" name="矩形 120836"/>
          <p:cNvSpPr/>
          <p:nvPr/>
        </p:nvSpPr>
        <p:spPr>
          <a:xfrm>
            <a:off x="3874770" y="3175000"/>
            <a:ext cx="1996440" cy="70675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40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② ⑤ ⑥</a:t>
            </a:r>
            <a:endParaRPr lang="en-US" altLang="zh-CN" sz="4000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0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0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6" grpId="0"/>
      <p:bldP spid="12083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4" name="Text Box 2"/>
          <p:cNvSpPr/>
          <p:nvPr>
            <p:custDataLst>
              <p:tags r:id="rId1"/>
            </p:custDataLst>
          </p:nvPr>
        </p:nvSpPr>
        <p:spPr>
          <a:xfrm>
            <a:off x="179388" y="188913"/>
            <a:ext cx="7561262" cy="7937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4600" b="1">
                <a:solidFill>
                  <a:srgbClr val="FF0000"/>
                </a:solidFill>
              </a:rPr>
              <a:t>一、强电解质和弱电解质</a:t>
            </a:r>
            <a:endParaRPr lang="zh-CN" altLang="en-US" sz="4600" b="1">
              <a:solidFill>
                <a:srgbClr val="FF0000"/>
              </a:solidFill>
            </a:endParaRPr>
          </a:p>
        </p:txBody>
      </p:sp>
      <p:sp>
        <p:nvSpPr>
          <p:cNvPr id="13315" name="Text Box 3"/>
          <p:cNvSpPr/>
          <p:nvPr>
            <p:custDataLst>
              <p:tags r:id="rId2"/>
            </p:custDataLst>
          </p:nvPr>
        </p:nvSpPr>
        <p:spPr>
          <a:xfrm>
            <a:off x="2698750" y="2406650"/>
            <a:ext cx="144145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b="1">
                <a:solidFill>
                  <a:srgbClr val="0000FF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电解质</a:t>
            </a:r>
            <a:endParaRPr lang="zh-CN" altLang="en-US" sz="2800" b="1">
              <a:solidFill>
                <a:srgbClr val="0000FF"/>
              </a:solidFill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13316" name="Text Box 4"/>
          <p:cNvSpPr/>
          <p:nvPr>
            <p:custDataLst>
              <p:tags r:id="rId3"/>
            </p:custDataLst>
          </p:nvPr>
        </p:nvSpPr>
        <p:spPr>
          <a:xfrm>
            <a:off x="6227763" y="2406650"/>
            <a:ext cx="144145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b="1">
                <a:solidFill>
                  <a:srgbClr val="0000FF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电解质</a:t>
            </a:r>
            <a:endParaRPr lang="zh-CN" altLang="en-US" sz="2800" b="1">
              <a:solidFill>
                <a:srgbClr val="0000FF"/>
              </a:solidFill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13317" name="Text Box 5"/>
          <p:cNvSpPr/>
          <p:nvPr>
            <p:custDataLst>
              <p:tags r:id="rId4"/>
            </p:custDataLst>
          </p:nvPr>
        </p:nvSpPr>
        <p:spPr>
          <a:xfrm>
            <a:off x="1763713" y="3221038"/>
            <a:ext cx="3600450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b="1">
                <a:solidFill>
                  <a:srgbClr val="0000FF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在水溶液里完全电离</a:t>
            </a:r>
            <a:endParaRPr lang="zh-CN" altLang="en-US" sz="2800" b="1">
              <a:solidFill>
                <a:srgbClr val="0000FF"/>
              </a:solidFill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13318" name="Text Box 6"/>
          <p:cNvSpPr/>
          <p:nvPr>
            <p:custDataLst>
              <p:tags r:id="rId5"/>
            </p:custDataLst>
          </p:nvPr>
        </p:nvSpPr>
        <p:spPr>
          <a:xfrm>
            <a:off x="5364163" y="3221038"/>
            <a:ext cx="3529012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b="1">
                <a:solidFill>
                  <a:srgbClr val="0000FF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在水溶液里部分电离</a:t>
            </a:r>
            <a:endParaRPr lang="zh-CN" altLang="en-US" sz="2800" b="1">
              <a:solidFill>
                <a:srgbClr val="0000FF"/>
              </a:solidFill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13319" name="Text Box 7"/>
          <p:cNvSpPr/>
          <p:nvPr>
            <p:custDataLst>
              <p:tags r:id="rId6"/>
            </p:custDataLst>
          </p:nvPr>
        </p:nvSpPr>
        <p:spPr>
          <a:xfrm>
            <a:off x="5940425" y="3846513"/>
            <a:ext cx="2303463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b="1">
                <a:solidFill>
                  <a:srgbClr val="0000FF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电离能力弱</a:t>
            </a:r>
            <a:endParaRPr lang="zh-CN" altLang="en-US" sz="2800" b="1">
              <a:solidFill>
                <a:srgbClr val="0000FF"/>
              </a:solidFill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13320" name="Text Box 8"/>
          <p:cNvSpPr/>
          <p:nvPr>
            <p:custDataLst>
              <p:tags r:id="rId7"/>
            </p:custDataLst>
          </p:nvPr>
        </p:nvSpPr>
        <p:spPr>
          <a:xfrm>
            <a:off x="2914650" y="1685925"/>
            <a:ext cx="8636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defTabSz="914400">
              <a:buClrTx/>
              <a:buSzPct val="100000"/>
              <a:buFontTx/>
            </a:pPr>
            <a:r>
              <a:rPr lang="en-US" altLang="zh-CN" sz="2800" b="1">
                <a:effectLst>
                  <a:outerShdw blurRad="38100" dist="38100" dir="2700000">
                    <a:srgbClr val="C0C0C0"/>
                  </a:outerShdw>
                </a:effectLst>
              </a:rPr>
              <a:t>HCl</a:t>
            </a:r>
            <a:endParaRPr lang="en-US" altLang="zh-CN" sz="2800" b="1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13321" name="Text Box 9"/>
          <p:cNvSpPr/>
          <p:nvPr>
            <p:custDataLst>
              <p:tags r:id="rId8"/>
            </p:custDataLst>
          </p:nvPr>
        </p:nvSpPr>
        <p:spPr>
          <a:xfrm>
            <a:off x="6011863" y="1685925"/>
            <a:ext cx="2376487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defTabSz="914400">
              <a:buClrTx/>
              <a:buSzPct val="100000"/>
              <a:buFontTx/>
            </a:pPr>
            <a:r>
              <a:rPr lang="en-US" altLang="zh-CN" sz="2800" b="1">
                <a:effectLst>
                  <a:outerShdw blurRad="38100" dist="38100" dir="2700000">
                    <a:srgbClr val="C0C0C0"/>
                  </a:outerShdw>
                </a:effectLst>
              </a:rPr>
              <a:t>CH</a:t>
            </a:r>
            <a:r>
              <a:rPr lang="en-US" altLang="zh-CN" sz="2800" b="1" baseline="-25000">
                <a:effectLst>
                  <a:outerShdw blurRad="38100" dist="38100" dir="2700000">
                    <a:srgbClr val="C0C0C0"/>
                  </a:outerShdw>
                </a:effectLst>
              </a:rPr>
              <a:t>3</a:t>
            </a:r>
            <a:r>
              <a:rPr lang="en-US" altLang="zh-CN" sz="2800" b="1">
                <a:effectLst>
                  <a:outerShdw blurRad="38100" dist="38100" dir="2700000">
                    <a:srgbClr val="C0C0C0"/>
                  </a:outerShdw>
                </a:effectLst>
              </a:rPr>
              <a:t>COOH</a:t>
            </a:r>
            <a:endParaRPr lang="en-US" altLang="zh-CN" sz="2800" b="1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cxnSp>
        <p:nvCxnSpPr>
          <p:cNvPr id="13322" name="Line 10"/>
          <p:cNvCxnSpPr/>
          <p:nvPr>
            <p:custDataLst>
              <p:tags r:id="rId9"/>
            </p:custDataLst>
          </p:nvPr>
        </p:nvCxnSpPr>
        <p:spPr>
          <a:xfrm>
            <a:off x="250825" y="1052513"/>
            <a:ext cx="8642350" cy="0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cxnSp>
      <p:cxnSp>
        <p:nvCxnSpPr>
          <p:cNvPr id="13323" name="Line 11"/>
          <p:cNvCxnSpPr/>
          <p:nvPr>
            <p:custDataLst>
              <p:tags r:id="rId10"/>
            </p:custDataLst>
          </p:nvPr>
        </p:nvCxnSpPr>
        <p:spPr>
          <a:xfrm>
            <a:off x="250825" y="1052513"/>
            <a:ext cx="0" cy="4826000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cxnSp>
      <p:cxnSp>
        <p:nvCxnSpPr>
          <p:cNvPr id="13324" name="Line 12"/>
          <p:cNvCxnSpPr/>
          <p:nvPr>
            <p:custDataLst>
              <p:tags r:id="rId11"/>
            </p:custDataLst>
          </p:nvPr>
        </p:nvCxnSpPr>
        <p:spPr>
          <a:xfrm flipV="1">
            <a:off x="250825" y="5876925"/>
            <a:ext cx="8642350" cy="1588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cxnSp>
      <p:cxnSp>
        <p:nvCxnSpPr>
          <p:cNvPr id="13325" name="Line 13"/>
          <p:cNvCxnSpPr/>
          <p:nvPr>
            <p:custDataLst>
              <p:tags r:id="rId12"/>
            </p:custDataLst>
          </p:nvPr>
        </p:nvCxnSpPr>
        <p:spPr>
          <a:xfrm>
            <a:off x="8893175" y="1052513"/>
            <a:ext cx="0" cy="4826000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cxnSp>
      <p:cxnSp>
        <p:nvCxnSpPr>
          <p:cNvPr id="13326" name="Line 14"/>
          <p:cNvCxnSpPr/>
          <p:nvPr>
            <p:custDataLst>
              <p:tags r:id="rId13"/>
            </p:custDataLst>
          </p:nvPr>
        </p:nvCxnSpPr>
        <p:spPr>
          <a:xfrm>
            <a:off x="250825" y="2278063"/>
            <a:ext cx="8642350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cxnSp>
      <p:cxnSp>
        <p:nvCxnSpPr>
          <p:cNvPr id="13327" name="Line 15"/>
          <p:cNvCxnSpPr/>
          <p:nvPr>
            <p:custDataLst>
              <p:tags r:id="rId14"/>
            </p:custDataLst>
          </p:nvPr>
        </p:nvCxnSpPr>
        <p:spPr>
          <a:xfrm>
            <a:off x="250825" y="3068638"/>
            <a:ext cx="8642350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cxnSp>
      <p:cxnSp>
        <p:nvCxnSpPr>
          <p:cNvPr id="13328" name="Line 16"/>
          <p:cNvCxnSpPr/>
          <p:nvPr>
            <p:custDataLst>
              <p:tags r:id="rId15"/>
            </p:custDataLst>
          </p:nvPr>
        </p:nvCxnSpPr>
        <p:spPr>
          <a:xfrm flipV="1">
            <a:off x="250825" y="4508500"/>
            <a:ext cx="8642350" cy="1588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cxnSp>
      <p:cxnSp>
        <p:nvCxnSpPr>
          <p:cNvPr id="13329" name="Line 17"/>
          <p:cNvCxnSpPr/>
          <p:nvPr>
            <p:custDataLst>
              <p:tags r:id="rId16"/>
            </p:custDataLst>
          </p:nvPr>
        </p:nvCxnSpPr>
        <p:spPr>
          <a:xfrm>
            <a:off x="1692275" y="1052513"/>
            <a:ext cx="0" cy="482600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cxnSp>
      <p:cxnSp>
        <p:nvCxnSpPr>
          <p:cNvPr id="13330" name="Line 18"/>
          <p:cNvCxnSpPr/>
          <p:nvPr>
            <p:custDataLst>
              <p:tags r:id="rId17"/>
            </p:custDataLst>
          </p:nvPr>
        </p:nvCxnSpPr>
        <p:spPr>
          <a:xfrm>
            <a:off x="5219700" y="1052513"/>
            <a:ext cx="0" cy="482600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cxnSp>
      <p:sp>
        <p:nvSpPr>
          <p:cNvPr id="13331" name="Text Box 19"/>
          <p:cNvSpPr/>
          <p:nvPr>
            <p:custDataLst>
              <p:tags r:id="rId18"/>
            </p:custDataLst>
          </p:nvPr>
        </p:nvSpPr>
        <p:spPr>
          <a:xfrm>
            <a:off x="2555875" y="1135063"/>
            <a:ext cx="1800225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b="1">
                <a:effectLst>
                  <a:outerShdw blurRad="38100" dist="38100" dir="2700000">
                    <a:srgbClr val="C0C0C0"/>
                  </a:outerShdw>
                </a:effectLst>
              </a:rPr>
              <a:t>强电解质</a:t>
            </a:r>
            <a:endParaRPr lang="zh-CN" altLang="en-US" sz="2800" b="1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13332" name="Text Box 20"/>
          <p:cNvSpPr/>
          <p:nvPr>
            <p:custDataLst>
              <p:tags r:id="rId19"/>
            </p:custDataLst>
          </p:nvPr>
        </p:nvSpPr>
        <p:spPr>
          <a:xfrm>
            <a:off x="6156325" y="1135063"/>
            <a:ext cx="1800225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b="1">
                <a:effectLst>
                  <a:outerShdw blurRad="38100" dist="38100" dir="2700000">
                    <a:srgbClr val="C0C0C0"/>
                  </a:outerShdw>
                </a:effectLst>
              </a:rPr>
              <a:t>弱电解质</a:t>
            </a:r>
            <a:endParaRPr lang="zh-CN" altLang="en-US" sz="2800" b="1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13333" name="Text Box 21"/>
          <p:cNvSpPr/>
          <p:nvPr>
            <p:custDataLst>
              <p:tags r:id="rId20"/>
            </p:custDataLst>
          </p:nvPr>
        </p:nvSpPr>
        <p:spPr>
          <a:xfrm>
            <a:off x="357188" y="2397125"/>
            <a:ext cx="1335087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 b="1">
                <a:effectLst>
                  <a:outerShdw blurRad="38100" dist="38100" dir="2700000">
                    <a:srgbClr val="C0C0C0"/>
                  </a:outerShdw>
                </a:effectLst>
              </a:rPr>
              <a:t>相同点</a:t>
            </a:r>
            <a:endParaRPr lang="zh-CN" altLang="en-US" sz="2400" b="1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13334" name="Text Box 22"/>
          <p:cNvSpPr/>
          <p:nvPr>
            <p:custDataLst>
              <p:tags r:id="rId21"/>
            </p:custDataLst>
          </p:nvPr>
        </p:nvSpPr>
        <p:spPr>
          <a:xfrm>
            <a:off x="357188" y="3262313"/>
            <a:ext cx="1406525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 b="1">
                <a:effectLst>
                  <a:outerShdw blurRad="38100" dist="38100" dir="2700000">
                    <a:srgbClr val="C0C0C0"/>
                  </a:outerShdw>
                </a:effectLst>
              </a:rPr>
              <a:t>不同点</a:t>
            </a:r>
            <a:endParaRPr lang="zh-CN" altLang="en-US" sz="2400" b="1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13335" name="Text Box 23"/>
          <p:cNvSpPr/>
          <p:nvPr>
            <p:custDataLst>
              <p:tags r:id="rId22"/>
            </p:custDataLst>
          </p:nvPr>
        </p:nvSpPr>
        <p:spPr>
          <a:xfrm>
            <a:off x="285750" y="4581525"/>
            <a:ext cx="1439863" cy="11874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 b="1">
                <a:effectLst>
                  <a:outerShdw blurRad="38100" dist="38100" dir="2700000">
                    <a:srgbClr val="C0C0C0"/>
                  </a:outerShdw>
                </a:effectLst>
              </a:rPr>
              <a:t>水溶液中存在的溶质微粒</a:t>
            </a:r>
            <a:endParaRPr lang="zh-CN" altLang="en-US" sz="2400" b="1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13336" name="Text Box 24"/>
          <p:cNvSpPr/>
          <p:nvPr>
            <p:custDataLst>
              <p:tags r:id="rId23"/>
            </p:custDataLst>
          </p:nvPr>
        </p:nvSpPr>
        <p:spPr>
          <a:xfrm>
            <a:off x="2843530" y="4638675"/>
            <a:ext cx="194564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2800" b="1">
                <a:solidFill>
                  <a:srgbClr val="0000FF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水合离子</a:t>
            </a:r>
            <a:endParaRPr lang="zh-CN" altLang="en-US" sz="2800" b="1">
              <a:solidFill>
                <a:srgbClr val="0000FF"/>
              </a:solidFill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13337" name="Text Box 25"/>
          <p:cNvSpPr/>
          <p:nvPr>
            <p:custDataLst>
              <p:tags r:id="rId24"/>
            </p:custDataLst>
          </p:nvPr>
        </p:nvSpPr>
        <p:spPr>
          <a:xfrm>
            <a:off x="5262245" y="4581525"/>
            <a:ext cx="35890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2800" b="1">
                <a:solidFill>
                  <a:srgbClr val="0000FF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水合离子、水合分子</a:t>
            </a:r>
            <a:endParaRPr lang="zh-CN" altLang="en-US" sz="2800" b="1">
              <a:solidFill>
                <a:srgbClr val="0000FF"/>
              </a:solidFill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13338" name="Text Box 26"/>
          <p:cNvSpPr/>
          <p:nvPr>
            <p:custDataLst>
              <p:tags r:id="rId25"/>
            </p:custDataLst>
          </p:nvPr>
        </p:nvSpPr>
        <p:spPr>
          <a:xfrm>
            <a:off x="2268538" y="3846513"/>
            <a:ext cx="2232025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b="1">
                <a:solidFill>
                  <a:srgbClr val="0000FF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电离能力强</a:t>
            </a:r>
            <a:endParaRPr lang="zh-CN" altLang="en-US" sz="2800" b="1">
              <a:solidFill>
                <a:srgbClr val="0000FF"/>
              </a:solidFill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grpSp>
        <p:nvGrpSpPr>
          <p:cNvPr id="13339" name="Group 27"/>
          <p:cNvGrpSpPr/>
          <p:nvPr/>
        </p:nvGrpSpPr>
        <p:grpSpPr>
          <a:xfrm>
            <a:off x="3421063" y="3151188"/>
            <a:ext cx="4749800" cy="649287"/>
            <a:chOff x="2155" y="1803"/>
            <a:chExt cx="2992" cy="409"/>
          </a:xfrm>
        </p:grpSpPr>
        <p:sp>
          <p:nvSpPr>
            <p:cNvPr id="13340" name="Oval 28"/>
            <p:cNvSpPr/>
            <p:nvPr>
              <p:custDataLst>
                <p:tags r:id="rId26"/>
              </p:custDataLst>
            </p:nvPr>
          </p:nvSpPr>
          <p:spPr>
            <a:xfrm>
              <a:off x="2155" y="1803"/>
              <a:ext cx="725" cy="409"/>
            </a:xfrm>
            <a:prstGeom prst="ellipse">
              <a:avLst/>
            </a:prstGeom>
            <a:noFill/>
            <a:ln w="38100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p>
              <a:endParaRPr lang="zh-CN" altLang="en-US"/>
            </a:p>
          </p:txBody>
        </p:sp>
        <p:sp>
          <p:nvSpPr>
            <p:cNvPr id="13341" name="Oval 29"/>
            <p:cNvSpPr/>
            <p:nvPr>
              <p:custDataLst>
                <p:tags r:id="rId27"/>
              </p:custDataLst>
            </p:nvPr>
          </p:nvSpPr>
          <p:spPr>
            <a:xfrm>
              <a:off x="4422" y="1803"/>
              <a:ext cx="725" cy="409"/>
            </a:xfrm>
            <a:prstGeom prst="ellipse">
              <a:avLst/>
            </a:prstGeom>
            <a:noFill/>
            <a:ln w="38100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p>
              <a:endParaRPr lang="zh-CN" altLang="en-US"/>
            </a:p>
          </p:txBody>
        </p:sp>
      </p:grpSp>
      <p:sp>
        <p:nvSpPr>
          <p:cNvPr id="13342" name="Text Box 30"/>
          <p:cNvSpPr/>
          <p:nvPr>
            <p:custDataLst>
              <p:tags r:id="rId28"/>
            </p:custDataLst>
          </p:nvPr>
        </p:nvSpPr>
        <p:spPr>
          <a:xfrm>
            <a:off x="1835150" y="5230813"/>
            <a:ext cx="3206750" cy="57943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3200" b="1">
                <a:solidFill>
                  <a:srgbClr val="0000FF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HCl  =  H</a:t>
            </a:r>
            <a:r>
              <a:rPr lang="en-US" altLang="zh-CN" sz="3200" b="1" baseline="30000">
                <a:solidFill>
                  <a:srgbClr val="0000FF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+</a:t>
            </a:r>
            <a:r>
              <a:rPr lang="en-US" altLang="zh-CN" sz="3200" b="1">
                <a:solidFill>
                  <a:srgbClr val="0000FF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  +  Cl</a:t>
            </a:r>
            <a:r>
              <a:rPr lang="en-US" altLang="zh-CN" sz="3200" b="1" baseline="30000">
                <a:solidFill>
                  <a:srgbClr val="0000FF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-</a:t>
            </a:r>
            <a:endParaRPr lang="en-US" altLang="zh-CN" sz="3200" b="1">
              <a:solidFill>
                <a:srgbClr val="0000FF"/>
              </a:solidFill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13343" name="Text Box 31"/>
          <p:cNvSpPr/>
          <p:nvPr>
            <p:custDataLst>
              <p:tags r:id="rId29"/>
            </p:custDataLst>
          </p:nvPr>
        </p:nvSpPr>
        <p:spPr>
          <a:xfrm>
            <a:off x="627063" y="6089650"/>
            <a:ext cx="7935912" cy="57943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3200" b="1">
                <a:effectLst>
                  <a:outerShdw blurRad="38100" dist="38100" dir="2700000">
                    <a:srgbClr val="C0C0C0"/>
                  </a:outerShdw>
                </a:effectLst>
              </a:rPr>
              <a:t>请例举出一些常见的强电解质、弱电解质？</a:t>
            </a:r>
            <a:endParaRPr lang="zh-CN" altLang="en-US" sz="3200" b="1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3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3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3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3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3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animBg="1"/>
      <p:bldP spid="13316" grpId="0" animBg="1"/>
      <p:bldP spid="13317" grpId="0" animBg="1"/>
      <p:bldP spid="13318" grpId="0" animBg="1"/>
      <p:bldP spid="13319" grpId="0" animBg="1"/>
      <p:bldP spid="13336" grpId="0" animBg="1"/>
      <p:bldP spid="13337" grpId="0" animBg="1"/>
      <p:bldP spid="13338" grpId="0" animBg="1"/>
      <p:bldP spid="13342" grpId="0" animBg="1"/>
      <p:bldP spid="1334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391069" y="465967"/>
            <a:ext cx="6885992" cy="583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zh-CN" altLang="en-US" sz="3200" b="1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中学化学常见的酸碱：</a:t>
            </a:r>
            <a:endParaRPr kumimoji="1" lang="zh-CN" altLang="en-US" sz="3200" b="1" dirty="0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41987" name="Text Box 2"/>
          <p:cNvSpPr txBox="1">
            <a:spLocks noChangeArrowheads="1"/>
          </p:cNvSpPr>
          <p:nvPr/>
        </p:nvSpPr>
        <p:spPr bwMode="auto">
          <a:xfrm>
            <a:off x="462915" y="1381760"/>
            <a:ext cx="8521065" cy="39693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强酸</a:t>
            </a: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：</a:t>
            </a:r>
            <a:r>
              <a:rPr kumimoji="1" lang="en-US" altLang="zh-CN" sz="2800" b="1" dirty="0" err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HCl</a:t>
            </a: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，</a:t>
            </a:r>
            <a:r>
              <a:rPr kumimoji="1" lang="en-US" altLang="zh-CN" sz="2800" b="1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HNO</a:t>
            </a:r>
            <a:r>
              <a:rPr kumimoji="1" lang="en-US" altLang="zh-CN" sz="2800" b="1" baseline="-25000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3</a:t>
            </a: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，</a:t>
            </a:r>
            <a:r>
              <a:rPr kumimoji="1" lang="en-US" altLang="zh-CN" sz="2800" b="1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H</a:t>
            </a:r>
            <a:r>
              <a:rPr kumimoji="1" lang="en-US" altLang="zh-CN" sz="2800" b="1" baseline="-25000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2</a:t>
            </a:r>
            <a:r>
              <a:rPr kumimoji="1" lang="en-US" altLang="zh-CN" sz="2800" b="1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SO</a:t>
            </a:r>
            <a:r>
              <a:rPr kumimoji="1" lang="en-US" altLang="zh-CN" sz="2800" b="1" baseline="-25000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4</a:t>
            </a: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，</a:t>
            </a:r>
            <a:r>
              <a:rPr kumimoji="1" lang="en-US" altLang="zh-CN" sz="2800" b="1" dirty="0" err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HBr</a:t>
            </a: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，</a:t>
            </a:r>
            <a:r>
              <a:rPr kumimoji="1" lang="en-US" altLang="zh-CN" sz="2800" b="1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HI</a:t>
            </a: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，</a:t>
            </a:r>
            <a:r>
              <a:rPr kumimoji="1" lang="en-US" altLang="zh-CN" sz="2800" b="1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HClO</a:t>
            </a:r>
            <a:r>
              <a:rPr kumimoji="1" lang="en-US" altLang="zh-CN" sz="2800" b="1" baseline="-25000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4</a:t>
            </a:r>
            <a:endParaRPr kumimoji="1" lang="en-US" altLang="zh-CN" sz="2800" b="1" baseline="-25000" dirty="0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  <a:p>
            <a:pPr marL="1075055" indent="-1075055" eaLnBrk="1" hangingPunct="1">
              <a:spcBef>
                <a:spcPct val="50000"/>
              </a:spcBef>
            </a:pPr>
            <a:r>
              <a:rPr kumimoji="1"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弱酸</a:t>
            </a: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：</a:t>
            </a:r>
            <a:r>
              <a:rPr kumimoji="1" lang="en-US" altLang="zh-CN" sz="2800" b="1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CH</a:t>
            </a:r>
            <a:r>
              <a:rPr kumimoji="1" lang="en-US" altLang="zh-CN" sz="2800" b="1" baseline="-25000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3</a:t>
            </a:r>
            <a:r>
              <a:rPr kumimoji="1" lang="en-US" altLang="zh-CN" sz="2800" b="1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COOH</a:t>
            </a: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，</a:t>
            </a:r>
            <a:r>
              <a:rPr kumimoji="1" lang="en-US" altLang="zh-CN" sz="2800" b="1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H</a:t>
            </a:r>
            <a:r>
              <a:rPr kumimoji="1" lang="en-US" altLang="zh-CN" sz="2800" b="1" baseline="-25000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2</a:t>
            </a:r>
            <a:r>
              <a:rPr kumimoji="1" lang="en-US" altLang="zh-CN" sz="2800" b="1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CO</a:t>
            </a:r>
            <a:r>
              <a:rPr kumimoji="1" lang="en-US" altLang="zh-CN" sz="2800" b="1" baseline="-25000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3</a:t>
            </a: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，</a:t>
            </a:r>
            <a:r>
              <a:rPr kumimoji="1" lang="en-US" altLang="zh-CN" sz="2800" b="1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HCN</a:t>
            </a: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，</a:t>
            </a:r>
            <a:r>
              <a:rPr kumimoji="1" lang="en-US" altLang="zh-CN" sz="2800" b="1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HF</a:t>
            </a: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，</a:t>
            </a:r>
            <a:r>
              <a:rPr kumimoji="1" lang="en-US" altLang="zh-CN" sz="2800" b="1" dirty="0" err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HClO</a:t>
            </a: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，</a:t>
            </a:r>
            <a:r>
              <a:rPr kumimoji="1" lang="en-US" altLang="zh-CN" sz="2800" b="1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H</a:t>
            </a:r>
            <a:r>
              <a:rPr kumimoji="1" lang="en-US" altLang="zh-CN" sz="2800" b="1" baseline="-25000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2</a:t>
            </a:r>
            <a:r>
              <a:rPr kumimoji="1" lang="en-US" altLang="zh-CN" sz="2800" b="1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SO</a:t>
            </a:r>
            <a:r>
              <a:rPr kumimoji="1" lang="en-US" altLang="zh-CN" sz="2800" b="1" baseline="-25000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3</a:t>
            </a: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，</a:t>
            </a:r>
            <a:r>
              <a:rPr kumimoji="1" lang="en-US" altLang="zh-CN" sz="2800" b="1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H</a:t>
            </a:r>
            <a:r>
              <a:rPr kumimoji="1" lang="en-US" altLang="zh-CN" sz="2800" b="1" baseline="-25000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3</a:t>
            </a:r>
            <a:r>
              <a:rPr kumimoji="1" lang="en-US" altLang="zh-CN" sz="2800" b="1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PO</a:t>
            </a:r>
            <a:r>
              <a:rPr kumimoji="1" lang="en-US" altLang="zh-CN" sz="2800" b="1" baseline="-25000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4</a:t>
            </a: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，</a:t>
            </a:r>
            <a:r>
              <a:rPr kumimoji="1" lang="en-US" altLang="zh-CN" sz="2800" b="1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H</a:t>
            </a:r>
            <a:r>
              <a:rPr kumimoji="1" lang="en-US" altLang="zh-CN" sz="2800" b="1" baseline="-25000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2</a:t>
            </a:r>
            <a:r>
              <a:rPr kumimoji="1" lang="en-US" altLang="zh-CN" sz="2800" b="1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S</a:t>
            </a: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，</a:t>
            </a:r>
            <a:r>
              <a:rPr kumimoji="1" lang="en-US" altLang="zh-CN" sz="2800" b="1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HCOOH</a:t>
            </a: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，</a:t>
            </a:r>
            <a:r>
              <a:rPr kumimoji="1" lang="en-US" altLang="zh-CN" sz="2800" b="1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HNO</a:t>
            </a:r>
            <a:r>
              <a:rPr kumimoji="1" lang="en-US" altLang="zh-CN" sz="2800" b="1" baseline="-25000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2</a:t>
            </a: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，</a:t>
            </a:r>
            <a:r>
              <a:rPr kumimoji="1" lang="en-US" altLang="zh-CN" sz="2800" b="1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H</a:t>
            </a:r>
            <a:r>
              <a:rPr kumimoji="1" lang="en-US" altLang="zh-CN" sz="2800" b="1" baseline="-25000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2</a:t>
            </a:r>
            <a:r>
              <a:rPr kumimoji="1" lang="en-US" altLang="zh-CN" sz="2800" b="1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SiO</a:t>
            </a:r>
            <a:r>
              <a:rPr kumimoji="1" lang="en-US" altLang="zh-CN" sz="2800" b="1" baseline="-25000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3</a:t>
            </a:r>
            <a:endParaRPr kumimoji="1" lang="en-US" altLang="zh-CN" sz="2800" b="1" baseline="-25000" dirty="0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kumimoji="1"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强碱</a:t>
            </a: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：</a:t>
            </a:r>
            <a:r>
              <a:rPr kumimoji="1" lang="en-US" altLang="zh-CN" sz="2800" b="1" dirty="0" err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NaOH</a:t>
            </a: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，</a:t>
            </a:r>
            <a:r>
              <a:rPr kumimoji="1" lang="en-US" altLang="zh-CN" sz="2800" b="1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KOH</a:t>
            </a: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，</a:t>
            </a:r>
            <a:r>
              <a:rPr kumimoji="1" lang="en-US" altLang="zh-CN" sz="2800" b="1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Ba(OH)</a:t>
            </a:r>
            <a:r>
              <a:rPr kumimoji="1" lang="en-US" altLang="zh-CN" sz="2800" b="1" baseline="-25000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2</a:t>
            </a: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，</a:t>
            </a:r>
            <a:r>
              <a:rPr kumimoji="1" lang="en-US" altLang="zh-CN" sz="2800" b="1" dirty="0" err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Ca</a:t>
            </a:r>
            <a:r>
              <a:rPr kumimoji="1" lang="en-US" altLang="zh-CN" sz="2800" b="1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(OH)</a:t>
            </a:r>
            <a:r>
              <a:rPr kumimoji="1" lang="en-US" altLang="zh-CN" sz="2800" b="1" baseline="-25000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2</a:t>
            </a: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，</a:t>
            </a:r>
            <a:r>
              <a:rPr kumimoji="1" lang="en-US" altLang="zh-CN" sz="2800" b="1" dirty="0" err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CsOH</a:t>
            </a:r>
            <a:endParaRPr kumimoji="1" lang="en-US" altLang="zh-CN" sz="2800" b="1" dirty="0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kumimoji="1"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弱碱</a:t>
            </a: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：</a:t>
            </a:r>
            <a:r>
              <a:rPr kumimoji="1" lang="en-US" altLang="zh-CN" sz="2800" b="1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NH</a:t>
            </a:r>
            <a:r>
              <a:rPr kumimoji="1" lang="en-US" altLang="zh-CN" sz="2800" b="1" baseline="-25000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3</a:t>
            </a:r>
            <a:r>
              <a:rPr kumimoji="1" lang="en-US" altLang="zh-CN" sz="2800" b="1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·H</a:t>
            </a:r>
            <a:r>
              <a:rPr kumimoji="1" lang="en-US" altLang="zh-CN" sz="2800" b="1" baseline="-25000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2</a:t>
            </a:r>
            <a:r>
              <a:rPr kumimoji="1" lang="en-US" altLang="zh-CN" sz="2800" b="1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O</a:t>
            </a: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，</a:t>
            </a:r>
            <a:r>
              <a:rPr kumimoji="1" lang="en-US" altLang="zh-CN" sz="2800" b="1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Fe(OH)</a:t>
            </a:r>
            <a:r>
              <a:rPr kumimoji="1" lang="en-US" altLang="zh-CN" sz="2800" b="1" baseline="-25000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3</a:t>
            </a: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，</a:t>
            </a:r>
            <a:r>
              <a:rPr kumimoji="1" lang="en-US" altLang="zh-CN" sz="2800" b="1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Fe(OH)</a:t>
            </a:r>
            <a:r>
              <a:rPr kumimoji="1" lang="en-US" altLang="zh-CN" sz="2800" b="1" baseline="-25000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2</a:t>
            </a: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，</a:t>
            </a:r>
            <a:r>
              <a:rPr kumimoji="1" lang="en-US" altLang="zh-CN" sz="2800" b="1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Cu(OH)</a:t>
            </a:r>
            <a:r>
              <a:rPr kumimoji="1" lang="en-US" altLang="zh-CN" sz="2800" b="1" baseline="-25000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2</a:t>
            </a:r>
            <a:endParaRPr kumimoji="1" lang="en-US" altLang="zh-CN" sz="2800" b="1" baseline="-25000" dirty="0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kumimoji="1"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两性氢氧化物</a:t>
            </a: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：</a:t>
            </a:r>
            <a:r>
              <a:rPr kumimoji="1" lang="en-US" altLang="zh-CN" sz="2800" b="1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 Al(OH)</a:t>
            </a:r>
            <a:r>
              <a:rPr kumimoji="1" lang="en-US" altLang="zh-CN" sz="2800" b="1" baseline="-25000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3</a:t>
            </a: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，</a:t>
            </a:r>
            <a:r>
              <a:rPr kumimoji="1" lang="en-US" altLang="zh-CN" sz="2800" b="1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Zn(OH)</a:t>
            </a:r>
            <a:r>
              <a:rPr kumimoji="1" lang="en-US" altLang="zh-CN" sz="2800" b="1" baseline="-25000" dirty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2</a:t>
            </a:r>
            <a:endParaRPr kumimoji="1" lang="en-US" altLang="zh-CN" sz="2800" b="1" dirty="0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69" name="矩形 114689"/>
          <p:cNvSpPr/>
          <p:nvPr/>
        </p:nvSpPr>
        <p:spPr>
          <a:xfrm>
            <a:off x="539750" y="260350"/>
            <a:ext cx="5330190" cy="6451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sz="3600" b="1" dirty="0"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zh-CN" altLang="en-US" sz="3600" b="1" dirty="0">
                <a:latin typeface="Times New Roman" panose="02020603050405020304" pitchFamily="18" charset="0"/>
                <a:ea typeface="宋体" panose="02010600030101010101" pitchFamily="2" charset="-122"/>
              </a:rPr>
              <a:t>、电离方程式的书写</a:t>
            </a:r>
            <a:endParaRPr lang="zh-CN" altLang="en-US" sz="3600" b="1" baseline="-250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14691" name="矩形 114690"/>
          <p:cNvSpPr/>
          <p:nvPr/>
        </p:nvSpPr>
        <p:spPr>
          <a:xfrm>
            <a:off x="315278" y="1505585"/>
            <a:ext cx="6003925" cy="138366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pPr indent="276225" algn="ctr"/>
            <a:r>
              <a:rPr lang="zh-CN" altLang="en-US" sz="2800" b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如：  </a:t>
            </a:r>
            <a:r>
              <a:rPr lang="en-US" altLang="zh-CN" sz="2800" b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HCl</a:t>
            </a:r>
            <a:r>
              <a:rPr lang="zh-CN" altLang="en-US" sz="2800" b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sz="2800" b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H</a:t>
            </a:r>
            <a:r>
              <a:rPr lang="zh-CN" altLang="en-US" sz="2800" b="1" baseline="300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＋</a:t>
            </a:r>
            <a:r>
              <a:rPr lang="zh-CN" altLang="en-US" sz="2800" b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＋</a:t>
            </a:r>
            <a:r>
              <a:rPr lang="en-US" altLang="zh-CN" sz="2800" b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Cl</a:t>
            </a:r>
            <a:r>
              <a:rPr lang="zh-CN" altLang="en-US" sz="2800" b="1" baseline="300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－</a:t>
            </a:r>
            <a:r>
              <a:rPr lang="zh-CN" altLang="en-US" sz="2800" b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；</a:t>
            </a:r>
            <a:endParaRPr lang="zh-CN" altLang="en-US" sz="2800" b="1" dirty="0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indent="276225" algn="ctr"/>
            <a:r>
              <a:rPr lang="zh-CN" altLang="en-US" sz="2800" b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             </a:t>
            </a:r>
            <a:r>
              <a:rPr lang="en-US" altLang="zh-CN" sz="2800" b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NaCl</a:t>
            </a:r>
            <a:r>
              <a:rPr lang="zh-CN" altLang="en-US" sz="2800" b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sz="2800" b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Na</a:t>
            </a:r>
            <a:r>
              <a:rPr lang="zh-CN" altLang="en-US" sz="2800" b="1" baseline="300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＋</a:t>
            </a:r>
            <a:r>
              <a:rPr lang="zh-CN" altLang="en-US" sz="2800" b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＋</a:t>
            </a:r>
            <a:r>
              <a:rPr lang="en-US" altLang="zh-CN" sz="2800" b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Cl</a:t>
            </a:r>
            <a:r>
              <a:rPr lang="zh-CN" altLang="en-US" sz="2800" b="1" baseline="300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－</a:t>
            </a:r>
            <a:r>
              <a:rPr lang="zh-CN" altLang="en-US" sz="2800" b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；</a:t>
            </a:r>
            <a:endParaRPr lang="zh-CN" altLang="en-US" sz="2800" b="1" dirty="0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indent="276225" algn="ctr"/>
            <a:r>
              <a:rPr lang="zh-CN" altLang="en-US" sz="2800" b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                        </a:t>
            </a:r>
            <a:r>
              <a:rPr lang="en-US" altLang="zh-CN" sz="2800" b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H</a:t>
            </a:r>
            <a:r>
              <a:rPr lang="en-US" altLang="zh-CN" sz="2800" b="1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en-US" altLang="zh-CN" sz="2800" b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SO</a:t>
            </a:r>
            <a:r>
              <a:rPr lang="en-US" altLang="zh-CN" sz="2800" b="1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4</a:t>
            </a:r>
            <a:r>
              <a:rPr lang="zh-CN" altLang="en-US" sz="2800" b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sz="2800" b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2H</a:t>
            </a:r>
            <a:r>
              <a:rPr lang="zh-CN" altLang="en-US" sz="2800" b="1" baseline="300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＋</a:t>
            </a:r>
            <a:r>
              <a:rPr lang="zh-CN" altLang="en-US" sz="2800" b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＋</a:t>
            </a:r>
            <a:r>
              <a:rPr lang="en-US" altLang="zh-CN" sz="2800" b="1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SO</a:t>
            </a:r>
            <a:r>
              <a:rPr lang="en-US" altLang="zh-CN" sz="2800" b="1" baseline="-250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4</a:t>
            </a:r>
            <a:r>
              <a:rPr lang="en-US" altLang="zh-CN" sz="2800" b="1" baseline="300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zh-CN" altLang="en-US" sz="2800" b="1" baseline="300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－</a:t>
            </a:r>
            <a:endParaRPr lang="zh-CN" altLang="en-US" sz="2800" b="1" dirty="0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7171" name="矩形 114691"/>
          <p:cNvSpPr/>
          <p:nvPr/>
        </p:nvSpPr>
        <p:spPr>
          <a:xfrm>
            <a:off x="611188" y="836613"/>
            <a:ext cx="4650740" cy="52197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zh-CN" altLang="en-US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）．强电解质的电离方程式</a:t>
            </a:r>
            <a:endParaRPr lang="zh-CN" altLang="en-US" sz="28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7172" name="矩形 114692"/>
          <p:cNvSpPr/>
          <p:nvPr/>
        </p:nvSpPr>
        <p:spPr>
          <a:xfrm>
            <a:off x="481648" y="3641725"/>
            <a:ext cx="4650740" cy="52197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r>
              <a:rPr lang="en-US" altLang="zh-CN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zh-CN" altLang="en-US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）．弱电解质的电离方程式</a:t>
            </a:r>
            <a:endParaRPr lang="zh-CN" altLang="en-US" sz="28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pic>
        <p:nvPicPr>
          <p:cNvPr id="114694" name="图片 11469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563620" y="4584065"/>
            <a:ext cx="358775" cy="254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14695" name="图片 11469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054985" y="5298123"/>
            <a:ext cx="404813" cy="28733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4696" name="矩形 114695"/>
          <p:cNvSpPr/>
          <p:nvPr/>
        </p:nvSpPr>
        <p:spPr>
          <a:xfrm>
            <a:off x="929640" y="4509453"/>
            <a:ext cx="2633980" cy="52197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r>
              <a:rPr lang="zh-CN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如：</a:t>
            </a:r>
            <a:r>
              <a:rPr lang="en-US" altLang="zh-CN" sz="2800" b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CH</a:t>
            </a:r>
            <a:r>
              <a:rPr lang="en-US" altLang="zh-CN" sz="2800" b="1" baseline="-300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3</a:t>
            </a:r>
            <a:r>
              <a:rPr lang="en-US" altLang="zh-CN" sz="2800" b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COOH </a:t>
            </a:r>
            <a:endParaRPr lang="en-US" altLang="zh-CN" sz="2800" b="1" dirty="0">
              <a:solidFill>
                <a:schemeClr val="tx1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14697" name="矩形 114696"/>
          <p:cNvSpPr/>
          <p:nvPr/>
        </p:nvSpPr>
        <p:spPr>
          <a:xfrm>
            <a:off x="3870325" y="4449763"/>
            <a:ext cx="2737485" cy="52197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r>
              <a:rPr lang="en-US" altLang="zh-CN" sz="2800" b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CH</a:t>
            </a:r>
            <a:r>
              <a:rPr lang="en-US" altLang="zh-CN" sz="2800" b="1" baseline="-300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3</a:t>
            </a:r>
            <a:r>
              <a:rPr lang="en-US" altLang="zh-CN" sz="2800" b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COO</a:t>
            </a:r>
            <a:r>
              <a:rPr lang="zh-CN" altLang="en-US" sz="2800" b="1" baseline="300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－</a:t>
            </a:r>
            <a:r>
              <a:rPr lang="zh-CN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＋</a:t>
            </a:r>
            <a:r>
              <a:rPr lang="en-US" altLang="zh-CN" sz="2800" b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H</a:t>
            </a:r>
            <a:r>
              <a:rPr lang="zh-CN" altLang="en-US" sz="2800" b="1" baseline="300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＋</a:t>
            </a:r>
            <a:r>
              <a:rPr lang="zh-CN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；</a:t>
            </a:r>
            <a:endParaRPr lang="zh-CN" altLang="en-US" sz="2800" b="1" dirty="0">
              <a:solidFill>
                <a:schemeClr val="tx1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14698" name="矩形 114697"/>
          <p:cNvSpPr/>
          <p:nvPr/>
        </p:nvSpPr>
        <p:spPr>
          <a:xfrm>
            <a:off x="3265170" y="5180648"/>
            <a:ext cx="2378075" cy="52197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r>
              <a:rPr lang="en-US" altLang="zh-CN" sz="2800" b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NH</a:t>
            </a:r>
            <a:r>
              <a:rPr lang="en-US" altLang="zh-CN" sz="2800" b="1" baseline="-300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4</a:t>
            </a:r>
            <a:r>
              <a:rPr lang="zh-CN" altLang="en-US" sz="2800" b="1" baseline="300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＋</a:t>
            </a:r>
            <a:r>
              <a:rPr lang="zh-CN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＋</a:t>
            </a:r>
            <a:r>
              <a:rPr lang="en-US" altLang="zh-CN" sz="2800" b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OH</a:t>
            </a:r>
            <a:r>
              <a:rPr lang="zh-CN" altLang="en-US" sz="2800" b="1" baseline="300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－</a:t>
            </a:r>
            <a:r>
              <a:rPr lang="zh-CN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；</a:t>
            </a:r>
            <a:endParaRPr lang="zh-CN" altLang="en-US" sz="2800" b="1" dirty="0">
              <a:solidFill>
                <a:schemeClr val="tx1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14699" name="矩形 114698"/>
          <p:cNvSpPr/>
          <p:nvPr/>
        </p:nvSpPr>
        <p:spPr>
          <a:xfrm>
            <a:off x="1476058" y="5180648"/>
            <a:ext cx="1254125" cy="52197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r>
              <a:rPr lang="en-US" altLang="zh-CN" sz="2800" b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NH</a:t>
            </a:r>
            <a:r>
              <a:rPr lang="en-US" altLang="zh-CN" sz="2800" b="1" baseline="-300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3</a:t>
            </a:r>
            <a:r>
              <a:rPr lang="en-US" altLang="zh-CN" sz="2800" b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·H</a:t>
            </a:r>
            <a:r>
              <a:rPr lang="en-US" altLang="zh-CN" sz="2800" b="1" baseline="-300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en-US" altLang="zh-CN" sz="2800" b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O </a:t>
            </a:r>
            <a:endParaRPr lang="en-US" altLang="zh-CN" sz="2800" b="1" dirty="0">
              <a:solidFill>
                <a:schemeClr val="tx1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4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4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14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14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14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14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4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1" grpId="0"/>
      <p:bldP spid="114696" grpId="0"/>
      <p:bldP spid="114697" grpId="0"/>
      <p:bldP spid="114698" grpId="0"/>
      <p:bldP spid="11469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8" name="Text Box 2"/>
          <p:cNvSpPr/>
          <p:nvPr>
            <p:custDataLst>
              <p:tags r:id="rId1"/>
            </p:custDataLst>
          </p:nvPr>
        </p:nvSpPr>
        <p:spPr>
          <a:xfrm>
            <a:off x="179388" y="2062163"/>
            <a:ext cx="3513137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  </a:t>
            </a:r>
            <a:r>
              <a:rPr lang="zh-CN" altLang="en-US" sz="3600" b="1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</a:rPr>
              <a:t>思考与讨论：</a:t>
            </a:r>
            <a:endParaRPr lang="zh-CN" altLang="en-US" sz="3600" b="1">
              <a:solidFill>
                <a:srgbClr val="FF0000"/>
              </a:solidFill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14339" name="Text Box 3"/>
          <p:cNvSpPr/>
          <p:nvPr>
            <p:custDataLst>
              <p:tags r:id="rId2"/>
            </p:custDataLst>
          </p:nvPr>
        </p:nvSpPr>
        <p:spPr>
          <a:xfrm>
            <a:off x="468313" y="3005138"/>
            <a:ext cx="8675687" cy="1066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200" b="1">
                <a:latin typeface="Times New Roman" panose="02020603050405020304" pitchFamily="18" charset="0"/>
              </a:rPr>
              <a:t>  </a:t>
            </a:r>
            <a:r>
              <a:rPr lang="en-US" altLang="zh-CN" sz="3200" b="1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</a:rPr>
              <a:t>1)</a:t>
            </a:r>
            <a:r>
              <a:rPr lang="zh-CN" altLang="en-US" sz="3200" b="1">
                <a:latin typeface="Times New Roman" panose="02020603050405020304" pitchFamily="18" charset="0"/>
              </a:rPr>
              <a:t>电离开始后，</a:t>
            </a:r>
            <a:r>
              <a:rPr lang="en-US" altLang="zh-CN" sz="3200" b="1">
                <a:latin typeface="Times New Roman" panose="02020603050405020304" pitchFamily="18" charset="0"/>
              </a:rPr>
              <a:t>V</a:t>
            </a:r>
            <a:r>
              <a:rPr lang="zh-CN" altLang="en-US" sz="3200" b="1" baseline="-25000">
                <a:latin typeface="Times New Roman" panose="02020603050405020304" pitchFamily="18" charset="0"/>
              </a:rPr>
              <a:t>（</a:t>
            </a:r>
            <a:r>
              <a:rPr lang="zh-CN" altLang="en-US" sz="2800" b="1" baseline="-25000"/>
              <a:t>电</a:t>
            </a:r>
            <a:r>
              <a:rPr lang="zh-CN" altLang="en-US" sz="2800" b="1" baseline="-25000">
                <a:latin typeface="Times New Roman" panose="02020603050405020304" pitchFamily="18" charset="0"/>
              </a:rPr>
              <a:t>离</a:t>
            </a:r>
            <a:r>
              <a:rPr lang="zh-CN" altLang="en-US" sz="3200" b="1" baseline="-25000">
                <a:latin typeface="Times New Roman" panose="02020603050405020304" pitchFamily="18" charset="0"/>
              </a:rPr>
              <a:t> ）</a:t>
            </a:r>
            <a:r>
              <a:rPr lang="zh-CN" altLang="en-US" sz="3200" b="1">
                <a:latin typeface="Times New Roman" panose="02020603050405020304" pitchFamily="18" charset="0"/>
              </a:rPr>
              <a:t>和 </a:t>
            </a:r>
            <a:r>
              <a:rPr lang="en-US" altLang="zh-CN" sz="3200" b="1">
                <a:latin typeface="Times New Roman" panose="02020603050405020304" pitchFamily="18" charset="0"/>
              </a:rPr>
              <a:t>V</a:t>
            </a:r>
            <a:r>
              <a:rPr lang="zh-CN" altLang="en-US" sz="3200" b="1" baseline="-25000">
                <a:latin typeface="Times New Roman" panose="02020603050405020304" pitchFamily="18" charset="0"/>
              </a:rPr>
              <a:t>（</a:t>
            </a:r>
            <a:r>
              <a:rPr lang="zh-CN" altLang="en-US" sz="2800" b="1" baseline="-25000">
                <a:latin typeface="Times New Roman" panose="02020603050405020304" pitchFamily="18" charset="0"/>
              </a:rPr>
              <a:t>结合</a:t>
            </a:r>
            <a:r>
              <a:rPr lang="zh-CN" altLang="en-US" sz="3200" b="1" baseline="-25000">
                <a:latin typeface="Times New Roman" panose="02020603050405020304" pitchFamily="18" charset="0"/>
              </a:rPr>
              <a:t>）</a:t>
            </a:r>
            <a:r>
              <a:rPr lang="zh-CN" altLang="en-US" sz="3200" b="1">
                <a:latin typeface="Times New Roman" panose="02020603050405020304" pitchFamily="18" charset="0"/>
              </a:rPr>
              <a:t>怎 样变化？各离子及分子浓度如何变化</a:t>
            </a:r>
            <a:r>
              <a:rPr lang="en-US" altLang="zh-CN" sz="3200" b="1">
                <a:latin typeface="Times New Roman" panose="02020603050405020304" pitchFamily="18" charset="0"/>
              </a:rPr>
              <a:t>?</a:t>
            </a:r>
            <a:endParaRPr lang="en-US" altLang="zh-CN" sz="3200" b="1">
              <a:latin typeface="Times New Roman" panose="02020603050405020304" pitchFamily="18" charset="0"/>
            </a:endParaRPr>
          </a:p>
        </p:txBody>
      </p:sp>
      <p:grpSp>
        <p:nvGrpSpPr>
          <p:cNvPr id="14340" name="Group 4"/>
          <p:cNvGrpSpPr/>
          <p:nvPr/>
        </p:nvGrpSpPr>
        <p:grpSpPr>
          <a:xfrm>
            <a:off x="323850" y="836613"/>
            <a:ext cx="8458200" cy="1066800"/>
            <a:chOff x="204" y="576"/>
            <a:chExt cx="5328" cy="672"/>
          </a:xfrm>
        </p:grpSpPr>
        <p:sp>
          <p:nvSpPr>
            <p:cNvPr id="14341" name="Text Box 5"/>
            <p:cNvSpPr/>
            <p:nvPr>
              <p:custDataLst>
                <p:tags r:id="rId3"/>
              </p:custDataLst>
            </p:nvPr>
          </p:nvSpPr>
          <p:spPr>
            <a:xfrm>
              <a:off x="204" y="624"/>
              <a:ext cx="5328" cy="48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defTabSz="914400">
                <a:buClrTx/>
                <a:buSzPct val="100000"/>
                <a:buFontTx/>
              </a:pPr>
              <a:r>
                <a:rPr lang="en-US" altLang="zh-CN" sz="3600" b="1">
                  <a:latin typeface="Times New Roman" panose="02020603050405020304" pitchFamily="18" charset="0"/>
                </a:rPr>
                <a:t>  </a:t>
              </a:r>
              <a:r>
                <a:rPr lang="en-US" altLang="zh-CN" sz="3600" b="1">
                  <a:effectLst>
                    <a:outerShdw blurRad="38100" dist="38100" dir="2700000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CH</a:t>
              </a:r>
              <a:r>
                <a:rPr lang="en-US" altLang="zh-CN" sz="3600" b="1" baseline="-25000">
                  <a:effectLst>
                    <a:outerShdw blurRad="38100" dist="38100" dir="2700000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3</a:t>
              </a:r>
              <a:r>
                <a:rPr lang="en-US" altLang="zh-CN" sz="3600" b="1">
                  <a:effectLst>
                    <a:outerShdw blurRad="38100" dist="38100" dir="2700000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COOH                </a:t>
              </a:r>
              <a:r>
                <a:rPr lang="en-US" altLang="zh-CN" sz="3600" b="1">
                  <a:latin typeface="Times New Roman" panose="02020603050405020304" pitchFamily="18" charset="0"/>
                </a:rPr>
                <a:t> </a:t>
              </a:r>
              <a:r>
                <a:rPr lang="en-US" altLang="zh-CN" sz="3600" b="1">
                  <a:effectLst>
                    <a:outerShdw blurRad="38100" dist="38100" dir="2700000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CH</a:t>
              </a:r>
              <a:r>
                <a:rPr lang="en-US" altLang="zh-CN" sz="3600" b="1" baseline="-25000">
                  <a:effectLst>
                    <a:outerShdw blurRad="38100" dist="38100" dir="2700000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3</a:t>
              </a:r>
              <a:r>
                <a:rPr lang="en-US" altLang="zh-CN" sz="3600" b="1">
                  <a:effectLst>
                    <a:outerShdw blurRad="38100" dist="38100" dir="2700000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COO </a:t>
              </a:r>
              <a:r>
                <a:rPr lang="en-US" altLang="zh-CN" sz="4400" b="1" baseline="30000">
                  <a:effectLst>
                    <a:outerShdw blurRad="38100" dist="38100" dir="2700000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- </a:t>
              </a:r>
              <a:r>
                <a:rPr lang="en-US" altLang="zh-CN" sz="4400" b="1">
                  <a:effectLst>
                    <a:outerShdw blurRad="38100" dist="38100" dir="2700000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+ </a:t>
              </a:r>
              <a:r>
                <a:rPr lang="en-US" altLang="zh-CN" sz="3600" b="1">
                  <a:effectLst>
                    <a:outerShdw blurRad="38100" dist="38100" dir="2700000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H</a:t>
              </a:r>
              <a:r>
                <a:rPr lang="en-US" altLang="zh-CN" sz="4000" b="1" baseline="30000">
                  <a:effectLst>
                    <a:outerShdw blurRad="38100" dist="38100" dir="2700000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+</a:t>
              </a:r>
              <a:endParaRPr lang="en-US" altLang="zh-CN" sz="4000" b="1" baseline="30000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14342" name="Text Box 6"/>
            <p:cNvSpPr/>
            <p:nvPr>
              <p:custDataLst>
                <p:tags r:id="rId4"/>
              </p:custDataLst>
            </p:nvPr>
          </p:nvSpPr>
          <p:spPr>
            <a:xfrm>
              <a:off x="2172" y="576"/>
              <a:ext cx="687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lang="zh-CN" altLang="en-US" sz="2400" b="1">
                  <a:latin typeface="Times New Roman" panose="02020603050405020304" pitchFamily="18" charset="0"/>
                </a:rPr>
                <a:t>电离</a:t>
              </a:r>
              <a:endParaRPr lang="zh-CN" altLang="en-US" sz="2400" b="1">
                <a:latin typeface="Times New Roman" panose="02020603050405020304" pitchFamily="18" charset="0"/>
              </a:endParaRPr>
            </a:p>
          </p:txBody>
        </p:sp>
        <p:sp>
          <p:nvSpPr>
            <p:cNvPr id="14343" name="Text Box 7"/>
            <p:cNvSpPr/>
            <p:nvPr>
              <p:custDataLst>
                <p:tags r:id="rId5"/>
              </p:custDataLst>
            </p:nvPr>
          </p:nvSpPr>
          <p:spPr>
            <a:xfrm>
              <a:off x="2172" y="960"/>
              <a:ext cx="574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lang="zh-CN" altLang="en-US" sz="2400" b="1">
                  <a:latin typeface="Times New Roman" panose="02020603050405020304" pitchFamily="18" charset="0"/>
                </a:rPr>
                <a:t>结合</a:t>
              </a:r>
              <a:endParaRPr lang="zh-CN" altLang="en-US" sz="2400" b="1">
                <a:latin typeface="Times New Roman" panose="02020603050405020304" pitchFamily="18" charset="0"/>
              </a:endParaRPr>
            </a:p>
          </p:txBody>
        </p:sp>
        <p:grpSp>
          <p:nvGrpSpPr>
            <p:cNvPr id="14344" name="Group 8"/>
            <p:cNvGrpSpPr/>
            <p:nvPr/>
          </p:nvGrpSpPr>
          <p:grpSpPr>
            <a:xfrm>
              <a:off x="2052" y="866"/>
              <a:ext cx="772" cy="136"/>
              <a:chOff x="2832" y="559"/>
              <a:chExt cx="476" cy="106"/>
            </a:xfrm>
          </p:grpSpPr>
          <p:cxnSp>
            <p:nvCxnSpPr>
              <p:cNvPr id="14345" name="Line 9"/>
              <p:cNvCxnSpPr/>
              <p:nvPr>
                <p:custDataLst>
                  <p:tags r:id="rId6"/>
                </p:custDataLst>
              </p:nvPr>
            </p:nvCxnSpPr>
            <p:spPr>
              <a:xfrm>
                <a:off x="2832" y="635"/>
                <a:ext cx="476" cy="1"/>
              </a:xfrm>
              <a:prstGeom prst="line">
                <a:avLst/>
              </a:prstGeom>
              <a:ln w="23876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cxnSp>
          <p:cxnSp>
            <p:nvCxnSpPr>
              <p:cNvPr id="14346" name="Line 10"/>
              <p:cNvCxnSpPr/>
              <p:nvPr>
                <p:custDataLst>
                  <p:tags r:id="rId7"/>
                </p:custDataLst>
              </p:nvPr>
            </p:nvCxnSpPr>
            <p:spPr>
              <a:xfrm>
                <a:off x="2832" y="589"/>
                <a:ext cx="476" cy="1"/>
              </a:xfrm>
              <a:prstGeom prst="line">
                <a:avLst/>
              </a:prstGeom>
              <a:ln w="23876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cxnSp>
          <p:sp>
            <p:nvSpPr>
              <p:cNvPr id="14347" name="Freeform 11"/>
              <p:cNvSpPr/>
              <p:nvPr>
                <p:custDataLst>
                  <p:tags r:id="rId8"/>
                </p:custDataLst>
              </p:nvPr>
            </p:nvSpPr>
            <p:spPr>
              <a:xfrm>
                <a:off x="2832" y="635"/>
                <a:ext cx="149" cy="30"/>
              </a:xfrm>
              <a:blipFill rotWithShape="0">
                <a:blip r:embed="rId9"/>
              </a:blipFill>
              <a:ln w="23876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348" name="Freeform 12"/>
              <p:cNvSpPr/>
              <p:nvPr>
                <p:custDataLst>
                  <p:tags r:id="rId10"/>
                </p:custDataLst>
              </p:nvPr>
            </p:nvSpPr>
            <p:spPr>
              <a:xfrm>
                <a:off x="3159" y="559"/>
                <a:ext cx="149" cy="30"/>
              </a:xfrm>
              <a:blipFill rotWithShape="0">
                <a:blip r:embed="rId9"/>
              </a:blipFill>
              <a:ln w="23876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</p:grpSp>
      </p:grpSp>
      <p:sp>
        <p:nvSpPr>
          <p:cNvPr id="14349" name="Text Box 13"/>
          <p:cNvSpPr/>
          <p:nvPr>
            <p:custDataLst>
              <p:tags r:id="rId11"/>
            </p:custDataLst>
          </p:nvPr>
        </p:nvSpPr>
        <p:spPr>
          <a:xfrm>
            <a:off x="250825" y="4445000"/>
            <a:ext cx="8791575" cy="15541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200" b="1"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en-US" altLang="zh-CN" sz="3200" b="1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</a:rPr>
              <a:t>2)</a:t>
            </a:r>
            <a:r>
              <a:rPr lang="zh-CN" altLang="en-US" sz="3200" b="1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</a:rPr>
              <a:t>当电离达到最大程度时， </a:t>
            </a:r>
            <a:r>
              <a:rPr lang="en-US" altLang="zh-CN" sz="3200" b="1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</a:rPr>
              <a:t>V</a:t>
            </a:r>
            <a:r>
              <a:rPr lang="zh-CN" altLang="en-US" sz="3200" b="1" baseline="-25000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</a:rPr>
              <a:t>（电离）</a:t>
            </a:r>
            <a:r>
              <a:rPr lang="zh-CN" altLang="en-US" sz="3200" b="1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</a:rPr>
              <a:t>和 </a:t>
            </a:r>
            <a:r>
              <a:rPr lang="en-US" altLang="zh-CN" sz="3200" b="1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</a:rPr>
              <a:t>V</a:t>
            </a:r>
            <a:r>
              <a:rPr lang="zh-CN" altLang="en-US" sz="3200" b="1" baseline="-25000">
                <a:latin typeface="Times New Roman" panose="02020603050405020304" pitchFamily="18" charset="0"/>
              </a:rPr>
              <a:t>（结合）</a:t>
            </a:r>
            <a:r>
              <a:rPr lang="zh-CN" altLang="en-US" sz="3200" b="1">
                <a:latin typeface="Times New Roman" panose="02020603050405020304" pitchFamily="18" charset="0"/>
              </a:rPr>
              <a:t>是什么关系</a:t>
            </a:r>
            <a:r>
              <a:rPr lang="en-US" altLang="zh-CN" sz="3200" b="1">
                <a:latin typeface="Times New Roman" panose="02020603050405020304" pitchFamily="18" charset="0"/>
              </a:rPr>
              <a:t>?</a:t>
            </a:r>
            <a:r>
              <a:rPr lang="zh-CN" altLang="en-US" sz="3200" b="1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</a:rPr>
              <a:t>溶液中各分子与离子浓度是否变化</a:t>
            </a:r>
            <a:r>
              <a:rPr lang="en-US" altLang="zh-CN" sz="3200" b="1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</a:rPr>
              <a:t>?</a:t>
            </a:r>
            <a:endParaRPr lang="en-US" altLang="zh-CN" sz="3200" b="1"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</a:endParaRPr>
          </a:p>
          <a:p>
            <a:r>
              <a:rPr lang="en-US" altLang="zh-CN" sz="3200" b="1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</a:rPr>
              <a:t>      </a:t>
            </a:r>
            <a:endParaRPr lang="en-US" altLang="zh-CN" sz="3200" b="1"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animBg="1"/>
      <p:bldP spid="14339" grpId="0" animBg="1"/>
      <p:bldP spid="1434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2" name="Text Box 2"/>
          <p:cNvSpPr/>
          <p:nvPr>
            <p:custDataLst>
              <p:tags r:id="rId1"/>
            </p:custDataLst>
          </p:nvPr>
        </p:nvSpPr>
        <p:spPr>
          <a:xfrm>
            <a:off x="0" y="4941888"/>
            <a:ext cx="9144000" cy="15541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200" b="1">
                <a:effectLst>
                  <a:outerShdw blurRad="38100" dist="38100" dir="2700000">
                    <a:srgbClr val="C0C0C0"/>
                  </a:outerShdw>
                </a:effectLst>
              </a:rPr>
              <a:t>        </a:t>
            </a:r>
            <a:r>
              <a:rPr lang="zh-CN" altLang="en-US" sz="3200" b="1">
                <a:effectLst>
                  <a:outerShdw blurRad="38100" dist="38100" dir="2700000">
                    <a:srgbClr val="C0C0C0"/>
                  </a:outerShdw>
                </a:effectLst>
              </a:rPr>
              <a:t>在</a:t>
            </a:r>
            <a:r>
              <a:rPr lang="zh-CN" altLang="en-US" sz="3200" b="1">
                <a:solidFill>
                  <a:srgbClr val="0000FF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一定条件</a:t>
            </a:r>
            <a:r>
              <a:rPr lang="zh-CN" altLang="en-US" sz="3200" b="1">
                <a:effectLst>
                  <a:outerShdw blurRad="38100" dist="38100" dir="2700000">
                    <a:srgbClr val="C0C0C0"/>
                  </a:outerShdw>
                </a:effectLst>
              </a:rPr>
              <a:t>下，当弱电解质分子</a:t>
            </a:r>
            <a:r>
              <a:rPr lang="zh-CN" altLang="en-US" sz="3200" b="1">
                <a:solidFill>
                  <a:srgbClr val="0000FF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电离成离子的速率</a:t>
            </a:r>
            <a:r>
              <a:rPr lang="zh-CN" altLang="en-US" sz="3200" b="1">
                <a:effectLst>
                  <a:outerShdw blurRad="38100" dist="38100" dir="2700000">
                    <a:srgbClr val="C0C0C0"/>
                  </a:outerShdw>
                </a:effectLst>
              </a:rPr>
              <a:t>和</a:t>
            </a:r>
            <a:r>
              <a:rPr lang="zh-CN" altLang="en-US" sz="3200" b="1">
                <a:solidFill>
                  <a:srgbClr val="0000FF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离子重新结合生成分子的速率 </a:t>
            </a:r>
            <a:r>
              <a:rPr lang="zh-CN" altLang="en-US" sz="3200" b="1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相等 </a:t>
            </a:r>
            <a:r>
              <a:rPr lang="zh-CN" altLang="en-US" sz="3200" b="1">
                <a:effectLst>
                  <a:outerShdw blurRad="38100" dist="38100" dir="2700000">
                    <a:srgbClr val="C0C0C0"/>
                  </a:outerShdw>
                </a:effectLst>
              </a:rPr>
              <a:t>时，电离过程就达到了平衡状态，叫电离平衡。</a:t>
            </a:r>
            <a:endParaRPr lang="zh-CN" altLang="en-US" sz="3200" b="1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15363" name="Oval 3"/>
          <p:cNvSpPr/>
          <p:nvPr>
            <p:custDataLst>
              <p:tags r:id="rId2"/>
            </p:custDataLst>
          </p:nvPr>
        </p:nvSpPr>
        <p:spPr>
          <a:xfrm>
            <a:off x="7092950" y="5373688"/>
            <a:ext cx="1008063" cy="649287"/>
          </a:xfrm>
          <a:prstGeom prst="ellipse">
            <a:avLst/>
          </a:prstGeom>
          <a:noFill/>
          <a:ln w="38100" cap="flat" cmpd="sng">
            <a:solidFill>
              <a:srgbClr val="FF0066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pPr algn="ctr"/>
            <a:endParaRPr lang="zh-CN" altLang="zh-CN"/>
          </a:p>
        </p:txBody>
      </p:sp>
      <p:grpSp>
        <p:nvGrpSpPr>
          <p:cNvPr id="15364" name="Group 4"/>
          <p:cNvGrpSpPr/>
          <p:nvPr/>
        </p:nvGrpSpPr>
        <p:grpSpPr>
          <a:xfrm>
            <a:off x="1331913" y="476250"/>
            <a:ext cx="6604000" cy="579438"/>
            <a:chOff x="866" y="3836"/>
            <a:chExt cx="4160" cy="365"/>
          </a:xfrm>
        </p:grpSpPr>
        <p:sp>
          <p:nvSpPr>
            <p:cNvPr id="15365" name="Text Box 5"/>
            <p:cNvSpPr/>
            <p:nvPr>
              <p:custDataLst>
                <p:tags r:id="rId3"/>
              </p:custDataLst>
            </p:nvPr>
          </p:nvSpPr>
          <p:spPr>
            <a:xfrm>
              <a:off x="866" y="3836"/>
              <a:ext cx="4160" cy="365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>
              <a:spAutoFit/>
            </a:bodyPr>
            <a:p>
              <a:r>
                <a:rPr lang="en-US" altLang="zh-CN" sz="3200" b="1">
                  <a:effectLst>
                    <a:outerShdw blurRad="38100" dist="38100" dir="2700000">
                      <a:srgbClr val="C0C0C0"/>
                    </a:outerShdw>
                  </a:effectLst>
                </a:rPr>
                <a:t>CH</a:t>
              </a:r>
              <a:r>
                <a:rPr lang="en-US" altLang="zh-CN" sz="3200" b="1" baseline="-25000">
                  <a:effectLst>
                    <a:outerShdw blurRad="38100" dist="38100" dir="2700000">
                      <a:srgbClr val="C0C0C0"/>
                    </a:outerShdw>
                  </a:effectLst>
                </a:rPr>
                <a:t>3</a:t>
              </a:r>
              <a:r>
                <a:rPr lang="en-US" altLang="zh-CN" sz="3200" b="1">
                  <a:effectLst>
                    <a:outerShdw blurRad="38100" dist="38100" dir="2700000">
                      <a:srgbClr val="C0C0C0"/>
                    </a:outerShdw>
                  </a:effectLst>
                </a:rPr>
                <a:t>COOH              CH</a:t>
              </a:r>
              <a:r>
                <a:rPr lang="en-US" altLang="zh-CN" sz="3200" b="1" baseline="-25000">
                  <a:effectLst>
                    <a:outerShdw blurRad="38100" dist="38100" dir="2700000">
                      <a:srgbClr val="C0C0C0"/>
                    </a:outerShdw>
                  </a:effectLst>
                </a:rPr>
                <a:t>3</a:t>
              </a:r>
              <a:r>
                <a:rPr lang="en-US" altLang="zh-CN" sz="3200" b="1">
                  <a:effectLst>
                    <a:outerShdw blurRad="38100" dist="38100" dir="2700000">
                      <a:srgbClr val="C0C0C0"/>
                    </a:outerShdw>
                  </a:effectLst>
                </a:rPr>
                <a:t>COO</a:t>
              </a:r>
              <a:r>
                <a:rPr lang="en-US" altLang="zh-CN" sz="3200" b="1" baseline="30000">
                  <a:effectLst>
                    <a:outerShdw blurRad="38100" dist="38100" dir="2700000">
                      <a:srgbClr val="C0C0C0"/>
                    </a:outerShdw>
                  </a:effectLst>
                </a:rPr>
                <a:t>-</a:t>
              </a:r>
              <a:r>
                <a:rPr lang="en-US" altLang="zh-CN" sz="3200" b="1">
                  <a:effectLst>
                    <a:outerShdw blurRad="38100" dist="38100" dir="2700000">
                      <a:srgbClr val="C0C0C0"/>
                    </a:outerShdw>
                  </a:effectLst>
                </a:rPr>
                <a:t>  +  H</a:t>
              </a:r>
              <a:r>
                <a:rPr lang="en-US" altLang="zh-CN" sz="3200" b="1" baseline="30000">
                  <a:effectLst>
                    <a:outerShdw blurRad="38100" dist="38100" dir="2700000">
                      <a:srgbClr val="C0C0C0"/>
                    </a:outerShdw>
                  </a:effectLst>
                </a:rPr>
                <a:t>+</a:t>
              </a:r>
              <a:endParaRPr lang="en-US" altLang="zh-CN" sz="3200" b="1">
                <a:effectLst>
                  <a:outerShdw blurRad="38100" dist="38100" dir="2700000">
                    <a:srgbClr val="C0C0C0"/>
                  </a:outerShdw>
                </a:effectLst>
              </a:endParaRPr>
            </a:p>
          </p:txBody>
        </p:sp>
        <p:grpSp>
          <p:nvGrpSpPr>
            <p:cNvPr id="15366" name="Group 6"/>
            <p:cNvGrpSpPr/>
            <p:nvPr/>
          </p:nvGrpSpPr>
          <p:grpSpPr>
            <a:xfrm>
              <a:off x="2472" y="3973"/>
              <a:ext cx="544" cy="137"/>
              <a:chOff x="1973" y="3203"/>
              <a:chExt cx="544" cy="137"/>
            </a:xfrm>
          </p:grpSpPr>
          <p:grpSp>
            <p:nvGrpSpPr>
              <p:cNvPr id="15367" name="Group 7"/>
              <p:cNvGrpSpPr/>
              <p:nvPr/>
            </p:nvGrpSpPr>
            <p:grpSpPr>
              <a:xfrm>
                <a:off x="1973" y="3203"/>
                <a:ext cx="544" cy="46"/>
                <a:chOff x="1973" y="3203"/>
                <a:chExt cx="544" cy="46"/>
              </a:xfrm>
            </p:grpSpPr>
            <p:cxnSp>
              <p:nvCxnSpPr>
                <p:cNvPr id="15368" name="Line 8"/>
                <p:cNvCxnSpPr/>
                <p:nvPr>
                  <p:custDataLst>
                    <p:tags r:id="rId4"/>
                  </p:custDataLst>
                </p:nvPr>
              </p:nvCxnSpPr>
              <p:spPr>
                <a:xfrm>
                  <a:off x="1973" y="3249"/>
                  <a:ext cx="544" cy="0"/>
                </a:xfrm>
                <a:prstGeom prst="line">
                  <a:avLst/>
                </a:prstGeom>
                <a:ln w="2857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cxnSp>
            <p:cxnSp>
              <p:nvCxnSpPr>
                <p:cNvPr id="15369" name="Line 9"/>
                <p:cNvCxnSpPr/>
                <p:nvPr>
                  <p:custDataLst>
                    <p:tags r:id="rId5"/>
                  </p:custDataLst>
                </p:nvPr>
              </p:nvCxnSpPr>
              <p:spPr>
                <a:xfrm>
                  <a:off x="2336" y="3203"/>
                  <a:ext cx="181" cy="45"/>
                </a:xfrm>
                <a:prstGeom prst="line">
                  <a:avLst/>
                </a:prstGeom>
                <a:ln w="2857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cxnSp>
          </p:grpSp>
          <p:grpSp>
            <p:nvGrpSpPr>
              <p:cNvPr id="15370" name="Group 10"/>
              <p:cNvGrpSpPr/>
              <p:nvPr/>
            </p:nvGrpSpPr>
            <p:grpSpPr>
              <a:xfrm rot="-10800000">
                <a:off x="1973" y="3294"/>
                <a:ext cx="544" cy="46"/>
                <a:chOff x="1973" y="3203"/>
                <a:chExt cx="544" cy="46"/>
              </a:xfrm>
            </p:grpSpPr>
            <p:cxnSp>
              <p:nvCxnSpPr>
                <p:cNvPr id="15371" name="Line 11"/>
                <p:cNvCxnSpPr/>
                <p:nvPr>
                  <p:custDataLst>
                    <p:tags r:id="rId6"/>
                  </p:custDataLst>
                </p:nvPr>
              </p:nvCxnSpPr>
              <p:spPr>
                <a:xfrm>
                  <a:off x="1973" y="3249"/>
                  <a:ext cx="544" cy="0"/>
                </a:xfrm>
                <a:prstGeom prst="line">
                  <a:avLst/>
                </a:prstGeom>
                <a:ln w="2857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cxnSp>
            <p:cxnSp>
              <p:nvCxnSpPr>
                <p:cNvPr id="15372" name="Line 12"/>
                <p:cNvCxnSpPr/>
                <p:nvPr>
                  <p:custDataLst>
                    <p:tags r:id="rId7"/>
                  </p:custDataLst>
                </p:nvPr>
              </p:nvCxnSpPr>
              <p:spPr>
                <a:xfrm>
                  <a:off x="2336" y="3203"/>
                  <a:ext cx="181" cy="45"/>
                </a:xfrm>
                <a:prstGeom prst="line">
                  <a:avLst/>
                </a:prstGeom>
                <a:ln w="2857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cxnSp>
          </p:grpSp>
        </p:grpSp>
      </p:grpSp>
      <p:grpSp>
        <p:nvGrpSpPr>
          <p:cNvPr id="15373" name="Group 13"/>
          <p:cNvGrpSpPr/>
          <p:nvPr/>
        </p:nvGrpSpPr>
        <p:grpSpPr>
          <a:xfrm>
            <a:off x="0" y="1125538"/>
            <a:ext cx="7850188" cy="3697287"/>
            <a:chOff x="22" y="557"/>
            <a:chExt cx="4945" cy="2329"/>
          </a:xfrm>
        </p:grpSpPr>
        <p:cxnSp>
          <p:nvCxnSpPr>
            <p:cNvPr id="15374" name="Line 14"/>
            <p:cNvCxnSpPr/>
            <p:nvPr>
              <p:custDataLst>
                <p:tags r:id="rId8"/>
              </p:custDataLst>
            </p:nvPr>
          </p:nvCxnSpPr>
          <p:spPr>
            <a:xfrm flipV="1">
              <a:off x="294" y="709"/>
              <a:ext cx="0" cy="2025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cxnSp>
        <p:cxnSp>
          <p:nvCxnSpPr>
            <p:cNvPr id="15375" name="Line 15"/>
            <p:cNvCxnSpPr/>
            <p:nvPr>
              <p:custDataLst>
                <p:tags r:id="rId9"/>
              </p:custDataLst>
            </p:nvPr>
          </p:nvCxnSpPr>
          <p:spPr>
            <a:xfrm>
              <a:off x="294" y="2734"/>
              <a:ext cx="4309" cy="0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cxnSp>
        <p:sp>
          <p:nvSpPr>
            <p:cNvPr id="15376" name="Text Box 16"/>
            <p:cNvSpPr/>
            <p:nvPr>
              <p:custDataLst>
                <p:tags r:id="rId10"/>
              </p:custDataLst>
            </p:nvPr>
          </p:nvSpPr>
          <p:spPr>
            <a:xfrm>
              <a:off x="4649" y="2598"/>
              <a:ext cx="318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lang="en-US" altLang="zh-CN" sz="2400" b="1"/>
                <a:t>t</a:t>
              </a:r>
              <a:endParaRPr lang="en-US" altLang="zh-CN" sz="2400" b="1"/>
            </a:p>
          </p:txBody>
        </p:sp>
        <p:sp>
          <p:nvSpPr>
            <p:cNvPr id="15377" name="Text Box 17"/>
            <p:cNvSpPr/>
            <p:nvPr>
              <p:custDataLst>
                <p:tags r:id="rId11"/>
              </p:custDataLst>
            </p:nvPr>
          </p:nvSpPr>
          <p:spPr>
            <a:xfrm>
              <a:off x="22" y="557"/>
              <a:ext cx="318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lang="en-US" altLang="zh-CN" sz="2400" b="1"/>
                <a:t>v</a:t>
              </a:r>
              <a:endParaRPr lang="en-US" altLang="zh-CN" sz="2400" b="1"/>
            </a:p>
          </p:txBody>
        </p:sp>
      </p:grpSp>
      <p:grpSp>
        <p:nvGrpSpPr>
          <p:cNvPr id="15378" name="Group 18"/>
          <p:cNvGrpSpPr/>
          <p:nvPr/>
        </p:nvGrpSpPr>
        <p:grpSpPr>
          <a:xfrm>
            <a:off x="396875" y="1844675"/>
            <a:ext cx="3600450" cy="2736850"/>
            <a:chOff x="294" y="1010"/>
            <a:chExt cx="2268" cy="1724"/>
          </a:xfrm>
        </p:grpSpPr>
        <p:grpSp>
          <p:nvGrpSpPr>
            <p:cNvPr id="15379" name="Group 19"/>
            <p:cNvGrpSpPr/>
            <p:nvPr/>
          </p:nvGrpSpPr>
          <p:grpSpPr>
            <a:xfrm>
              <a:off x="294" y="1010"/>
              <a:ext cx="2224" cy="862"/>
              <a:chOff x="294" y="1010"/>
              <a:chExt cx="2224" cy="862"/>
            </a:xfrm>
          </p:grpSpPr>
          <p:sp>
            <p:nvSpPr>
              <p:cNvPr id="15380" name="Freeform 20"/>
              <p:cNvSpPr/>
              <p:nvPr>
                <p:custDataLst>
                  <p:tags r:id="rId12"/>
                </p:custDataLst>
              </p:nvPr>
            </p:nvSpPr>
            <p:spPr>
              <a:xfrm>
                <a:off x="294" y="1010"/>
                <a:ext cx="1906" cy="862"/>
              </a:xfrm>
              <a:noFill/>
              <a:ln w="28575" cap="flat" cmpd="sng">
                <a:solidFill>
                  <a:srgbClr val="0000FF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5381" name="Text Box 21"/>
              <p:cNvSpPr/>
              <p:nvPr>
                <p:custDataLst>
                  <p:tags r:id="rId13"/>
                </p:custDataLst>
              </p:nvPr>
            </p:nvSpPr>
            <p:spPr>
              <a:xfrm>
                <a:off x="613" y="1056"/>
                <a:ext cx="1905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r>
                  <a:rPr lang="en-US" altLang="zh-CN" sz="2400" b="1">
                    <a:effectLst>
                      <a:outerShdw blurRad="38100" dist="38100" dir="2700000">
                        <a:srgbClr val="C0C0C0"/>
                      </a:outerShdw>
                    </a:effectLst>
                  </a:rPr>
                  <a:t>v</a:t>
                </a:r>
                <a:r>
                  <a:rPr lang="zh-CN" altLang="en-US" sz="2400" b="1">
                    <a:effectLst>
                      <a:outerShdw blurRad="38100" dist="38100" dir="2700000">
                        <a:srgbClr val="C0C0C0"/>
                      </a:outerShdw>
                    </a:effectLst>
                  </a:rPr>
                  <a:t>（电离成离子）</a:t>
                </a:r>
                <a:endParaRPr lang="zh-CN" altLang="en-US" sz="2400" b="1">
                  <a:effectLst>
                    <a:outerShdw blurRad="38100" dist="38100" dir="2700000">
                      <a:srgbClr val="C0C0C0"/>
                    </a:outerShdw>
                  </a:effectLst>
                </a:endParaRPr>
              </a:p>
            </p:txBody>
          </p:sp>
        </p:grpSp>
        <p:grpSp>
          <p:nvGrpSpPr>
            <p:cNvPr id="15382" name="Group 22"/>
            <p:cNvGrpSpPr/>
            <p:nvPr/>
          </p:nvGrpSpPr>
          <p:grpSpPr>
            <a:xfrm>
              <a:off x="294" y="1872"/>
              <a:ext cx="2268" cy="862"/>
              <a:chOff x="294" y="1872"/>
              <a:chExt cx="2268" cy="862"/>
            </a:xfrm>
          </p:grpSpPr>
          <p:sp>
            <p:nvSpPr>
              <p:cNvPr id="15383" name="Freeform 23"/>
              <p:cNvSpPr/>
              <p:nvPr>
                <p:custDataLst>
                  <p:tags r:id="rId14"/>
                </p:custDataLst>
              </p:nvPr>
            </p:nvSpPr>
            <p:spPr>
              <a:xfrm flipV="1">
                <a:off x="294" y="1872"/>
                <a:ext cx="1906" cy="862"/>
              </a:xfrm>
              <a:noFill/>
              <a:ln w="28575" cap="flat" cmpd="sng">
                <a:solidFill>
                  <a:srgbClr val="0000FF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5384" name="Text Box 24"/>
              <p:cNvSpPr/>
              <p:nvPr>
                <p:custDataLst>
                  <p:tags r:id="rId15"/>
                </p:custDataLst>
              </p:nvPr>
            </p:nvSpPr>
            <p:spPr>
              <a:xfrm>
                <a:off x="613" y="2326"/>
                <a:ext cx="1949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r>
                  <a:rPr lang="en-US" altLang="zh-CN" sz="2400" b="1">
                    <a:effectLst>
                      <a:outerShdw blurRad="38100" dist="38100" dir="2700000">
                        <a:srgbClr val="C0C0C0"/>
                      </a:outerShdw>
                    </a:effectLst>
                  </a:rPr>
                  <a:t>v</a:t>
                </a:r>
                <a:r>
                  <a:rPr lang="zh-CN" altLang="en-US" sz="2400" b="1">
                    <a:effectLst>
                      <a:outerShdw blurRad="38100" dist="38100" dir="2700000">
                        <a:srgbClr val="C0C0C0"/>
                      </a:outerShdw>
                    </a:effectLst>
                  </a:rPr>
                  <a:t>（结合成分子）</a:t>
                </a:r>
                <a:endParaRPr lang="zh-CN" altLang="en-US" sz="2400" b="1">
                  <a:effectLst>
                    <a:outerShdw blurRad="38100" dist="38100" dir="2700000">
                      <a:srgbClr val="C0C0C0"/>
                    </a:outerShdw>
                  </a:effectLst>
                </a:endParaRPr>
              </a:p>
            </p:txBody>
          </p:sp>
        </p:grpSp>
      </p:grpSp>
      <p:grpSp>
        <p:nvGrpSpPr>
          <p:cNvPr id="15385" name="Group 25"/>
          <p:cNvGrpSpPr/>
          <p:nvPr/>
        </p:nvGrpSpPr>
        <p:grpSpPr>
          <a:xfrm>
            <a:off x="3421063" y="1557338"/>
            <a:ext cx="3382962" cy="3024187"/>
            <a:chOff x="2290" y="829"/>
            <a:chExt cx="2131" cy="1905"/>
          </a:xfrm>
        </p:grpSpPr>
        <p:cxnSp>
          <p:nvCxnSpPr>
            <p:cNvPr id="15386" name="Line 26"/>
            <p:cNvCxnSpPr/>
            <p:nvPr>
              <p:custDataLst>
                <p:tags r:id="rId16"/>
              </p:custDataLst>
            </p:nvPr>
          </p:nvCxnSpPr>
          <p:spPr>
            <a:xfrm>
              <a:off x="2290" y="1872"/>
              <a:ext cx="2131" cy="0"/>
            </a:xfrm>
            <a:prstGeom prst="line">
              <a:avLst/>
            </a:prstGeom>
            <a:ln w="28575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cxnSp>
        <p:cxnSp>
          <p:nvCxnSpPr>
            <p:cNvPr id="15387" name="Line 27"/>
            <p:cNvCxnSpPr/>
            <p:nvPr>
              <p:custDataLst>
                <p:tags r:id="rId17"/>
              </p:custDataLst>
            </p:nvPr>
          </p:nvCxnSpPr>
          <p:spPr>
            <a:xfrm>
              <a:off x="2290" y="829"/>
              <a:ext cx="0" cy="1905"/>
            </a:xfrm>
            <a:prstGeom prst="line">
              <a:avLst/>
            </a:prstGeom>
            <a:ln w="28575" cap="rnd" cmpd="sng">
              <a:solidFill>
                <a:schemeClr val="tx1"/>
              </a:solidFill>
              <a:prstDash val="sysDot"/>
              <a:headEnd type="none" w="med" len="med"/>
              <a:tailEnd type="none" w="med" len="med"/>
            </a:ln>
          </p:spPr>
        </p:cxnSp>
        <p:sp>
          <p:nvSpPr>
            <p:cNvPr id="15388" name="Text Box 28"/>
            <p:cNvSpPr/>
            <p:nvPr>
              <p:custDataLst>
                <p:tags r:id="rId18"/>
              </p:custDataLst>
            </p:nvPr>
          </p:nvSpPr>
          <p:spPr>
            <a:xfrm>
              <a:off x="2290" y="1555"/>
              <a:ext cx="1588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lang="zh-CN" altLang="en-US" sz="2400" b="1"/>
                <a:t>电离平衡状态</a:t>
              </a:r>
              <a:endParaRPr lang="zh-CN" altLang="en-US" sz="2400" b="1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0"/>
                                        <p:tgtEl>
                                          <p:spTgt spid="15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0"/>
                                        <p:tgtEl>
                                          <p:spTgt spid="15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3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20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nimBg="1"/>
      <p:bldP spid="15363" grpId="0" animBg="1"/>
    </p:bldLst>
  </p:timing>
</p:sld>
</file>

<file path=ppt/tags/tag1.xml><?xml version="1.0" encoding="utf-8"?>
<p:tagLst xmlns:p="http://schemas.openxmlformats.org/presentationml/2006/main">
  <p:tag name="AS_UNIQUEID" val="3"/>
</p:tagLst>
</file>

<file path=ppt/tags/tag10.xml><?xml version="1.0" encoding="utf-8"?>
<p:tagLst xmlns:p="http://schemas.openxmlformats.org/presentationml/2006/main">
  <p:tag name="AS_UNIQUEID" val="30"/>
</p:tagLst>
</file>

<file path=ppt/tags/tag100.xml><?xml version="1.0" encoding="utf-8"?>
<p:tagLst xmlns:p="http://schemas.openxmlformats.org/presentationml/2006/main">
  <p:tag name="AS_UNIQUEID" val="152"/>
</p:tagLst>
</file>

<file path=ppt/tags/tag101.xml><?xml version="1.0" encoding="utf-8"?>
<p:tagLst xmlns:p="http://schemas.openxmlformats.org/presentationml/2006/main">
  <p:tag name="AS_UNIQUEID" val="153"/>
</p:tagLst>
</file>

<file path=ppt/tags/tag102.xml><?xml version="1.0" encoding="utf-8"?>
<p:tagLst xmlns:p="http://schemas.openxmlformats.org/presentationml/2006/main">
  <p:tag name="AS_UNIQUEID" val="154"/>
</p:tagLst>
</file>

<file path=ppt/tags/tag103.xml><?xml version="1.0" encoding="utf-8"?>
<p:tagLst xmlns:p="http://schemas.openxmlformats.org/presentationml/2006/main">
  <p:tag name="AS_UNIQUEID" val="155"/>
</p:tagLst>
</file>

<file path=ppt/tags/tag104.xml><?xml version="1.0" encoding="utf-8"?>
<p:tagLst xmlns:p="http://schemas.openxmlformats.org/presentationml/2006/main">
  <p:tag name="AS_UNIQUEID" val="156"/>
</p:tagLst>
</file>

<file path=ppt/tags/tag105.xml><?xml version="1.0" encoding="utf-8"?>
<p:tagLst xmlns:p="http://schemas.openxmlformats.org/presentationml/2006/main">
  <p:tag name="AS_UNIQUEID" val="157"/>
</p:tagLst>
</file>

<file path=ppt/tags/tag106.xml><?xml version="1.0" encoding="utf-8"?>
<p:tagLst xmlns:p="http://schemas.openxmlformats.org/presentationml/2006/main">
  <p:tag name="AS_UNIQUEID" val="158"/>
</p:tagLst>
</file>

<file path=ppt/tags/tag107.xml><?xml version="1.0" encoding="utf-8"?>
<p:tagLst xmlns:p="http://schemas.openxmlformats.org/presentationml/2006/main">
  <p:tag name="AS_UNIQUEID" val="159"/>
</p:tagLst>
</file>

<file path=ppt/tags/tag108.xml><?xml version="1.0" encoding="utf-8"?>
<p:tagLst xmlns:p="http://schemas.openxmlformats.org/presentationml/2006/main">
  <p:tag name="AS_UNIQUEID" val="160"/>
</p:tagLst>
</file>

<file path=ppt/tags/tag109.xml><?xml version="1.0" encoding="utf-8"?>
<p:tagLst xmlns:p="http://schemas.openxmlformats.org/presentationml/2006/main">
  <p:tag name="AS_UNIQUEID" val="161"/>
</p:tagLst>
</file>

<file path=ppt/tags/tag11.xml><?xml version="1.0" encoding="utf-8"?>
<p:tagLst xmlns:p="http://schemas.openxmlformats.org/presentationml/2006/main">
  <p:tag name="AS_UNIQUEID" val="31"/>
</p:tagLst>
</file>

<file path=ppt/tags/tag110.xml><?xml version="1.0" encoding="utf-8"?>
<p:tagLst xmlns:p="http://schemas.openxmlformats.org/presentationml/2006/main">
  <p:tag name="AS_UNIQUEID" val="162"/>
</p:tagLst>
</file>

<file path=ppt/tags/tag111.xml><?xml version="1.0" encoding="utf-8"?>
<p:tagLst xmlns:p="http://schemas.openxmlformats.org/presentationml/2006/main">
  <p:tag name="AS_UNIQUEID" val="163"/>
</p:tagLst>
</file>

<file path=ppt/tags/tag112.xml><?xml version="1.0" encoding="utf-8"?>
<p:tagLst xmlns:p="http://schemas.openxmlformats.org/presentationml/2006/main">
  <p:tag name="AS_UNIQUEID" val="164"/>
</p:tagLst>
</file>

<file path=ppt/tags/tag113.xml><?xml version="1.0" encoding="utf-8"?>
<p:tagLst xmlns:p="http://schemas.openxmlformats.org/presentationml/2006/main">
  <p:tag name="AS_UNIQUEID" val="165"/>
</p:tagLst>
</file>

<file path=ppt/tags/tag114.xml><?xml version="1.0" encoding="utf-8"?>
<p:tagLst xmlns:p="http://schemas.openxmlformats.org/presentationml/2006/main">
  <p:tag name="AS_UNIQUEID" val="166"/>
</p:tagLst>
</file>

<file path=ppt/tags/tag115.xml><?xml version="1.0" encoding="utf-8"?>
<p:tagLst xmlns:p="http://schemas.openxmlformats.org/presentationml/2006/main">
  <p:tag name="AS_UNIQUEID" val="167"/>
</p:tagLst>
</file>

<file path=ppt/tags/tag116.xml><?xml version="1.0" encoding="utf-8"?>
<p:tagLst xmlns:p="http://schemas.openxmlformats.org/presentationml/2006/main">
  <p:tag name="AS_UNIQUEID" val="168"/>
</p:tagLst>
</file>

<file path=ppt/tags/tag117.xml><?xml version="1.0" encoding="utf-8"?>
<p:tagLst xmlns:p="http://schemas.openxmlformats.org/presentationml/2006/main">
  <p:tag name="AS_UNIQUEID" val="169"/>
</p:tagLst>
</file>

<file path=ppt/tags/tag118.xml><?xml version="1.0" encoding="utf-8"?>
<p:tagLst xmlns:p="http://schemas.openxmlformats.org/presentationml/2006/main">
  <p:tag name="AS_UNIQUEID" val="170"/>
</p:tagLst>
</file>

<file path=ppt/tags/tag119.xml><?xml version="1.0" encoding="utf-8"?>
<p:tagLst xmlns:p="http://schemas.openxmlformats.org/presentationml/2006/main">
  <p:tag name="AS_UNIQUEID" val="171"/>
</p:tagLst>
</file>

<file path=ppt/tags/tag12.xml><?xml version="1.0" encoding="utf-8"?>
<p:tagLst xmlns:p="http://schemas.openxmlformats.org/presentationml/2006/main">
  <p:tag name="AS_UNIQUEID" val="32"/>
</p:tagLst>
</file>

<file path=ppt/tags/tag120.xml><?xml version="1.0" encoding="utf-8"?>
<p:tagLst xmlns:p="http://schemas.openxmlformats.org/presentationml/2006/main">
  <p:tag name="AS_UNIQUEID" val="172"/>
</p:tagLst>
</file>

<file path=ppt/tags/tag121.xml><?xml version="1.0" encoding="utf-8"?>
<p:tagLst xmlns:p="http://schemas.openxmlformats.org/presentationml/2006/main">
  <p:tag name="AS_UNIQUEID" val="173"/>
</p:tagLst>
</file>

<file path=ppt/tags/tag122.xml><?xml version="1.0" encoding="utf-8"?>
<p:tagLst xmlns:p="http://schemas.openxmlformats.org/presentationml/2006/main">
  <p:tag name="AS_UNIQUEID" val="174"/>
</p:tagLst>
</file>

<file path=ppt/tags/tag123.xml><?xml version="1.0" encoding="utf-8"?>
<p:tagLst xmlns:p="http://schemas.openxmlformats.org/presentationml/2006/main">
  <p:tag name="AS_UNIQUEID" val="175"/>
</p:tagLst>
</file>

<file path=ppt/tags/tag124.xml><?xml version="1.0" encoding="utf-8"?>
<p:tagLst xmlns:p="http://schemas.openxmlformats.org/presentationml/2006/main">
  <p:tag name="AS_UNIQUEID" val="176"/>
</p:tagLst>
</file>

<file path=ppt/tags/tag125.xml><?xml version="1.0" encoding="utf-8"?>
<p:tagLst xmlns:p="http://schemas.openxmlformats.org/presentationml/2006/main">
  <p:tag name="AS_UNIQUEID" val="177"/>
</p:tagLst>
</file>

<file path=ppt/tags/tag126.xml><?xml version="1.0" encoding="utf-8"?>
<p:tagLst xmlns:p="http://schemas.openxmlformats.org/presentationml/2006/main">
  <p:tag name="AS_UNIQUEID" val="178"/>
</p:tagLst>
</file>

<file path=ppt/tags/tag127.xml><?xml version="1.0" encoding="utf-8"?>
<p:tagLst xmlns:p="http://schemas.openxmlformats.org/presentationml/2006/main">
  <p:tag name="AS_UNIQUEID" val="179"/>
</p:tagLst>
</file>

<file path=ppt/tags/tag128.xml><?xml version="1.0" encoding="utf-8"?>
<p:tagLst xmlns:p="http://schemas.openxmlformats.org/presentationml/2006/main">
  <p:tag name="AS_UNIQUEID" val="180"/>
</p:tagLst>
</file>

<file path=ppt/tags/tag129.xml><?xml version="1.0" encoding="utf-8"?>
<p:tagLst xmlns:p="http://schemas.openxmlformats.org/presentationml/2006/main">
  <p:tag name="AS_UNIQUEID" val="181"/>
</p:tagLst>
</file>

<file path=ppt/tags/tag13.xml><?xml version="1.0" encoding="utf-8"?>
<p:tagLst xmlns:p="http://schemas.openxmlformats.org/presentationml/2006/main">
  <p:tag name="AS_UNIQUEID" val="37"/>
</p:tagLst>
</file>

<file path=ppt/tags/tag130.xml><?xml version="1.0" encoding="utf-8"?>
<p:tagLst xmlns:p="http://schemas.openxmlformats.org/presentationml/2006/main">
  <p:tag name="AS_UNIQUEID" val="182"/>
</p:tagLst>
</file>

<file path=ppt/tags/tag131.xml><?xml version="1.0" encoding="utf-8"?>
<p:tagLst xmlns:p="http://schemas.openxmlformats.org/presentationml/2006/main">
  <p:tag name="AS_UNIQUEID" val="183"/>
</p:tagLst>
</file>

<file path=ppt/tags/tag132.xml><?xml version="1.0" encoding="utf-8"?>
<p:tagLst xmlns:p="http://schemas.openxmlformats.org/presentationml/2006/main">
  <p:tag name="AS_UNIQUEID" val="184"/>
</p:tagLst>
</file>

<file path=ppt/tags/tag133.xml><?xml version="1.0" encoding="utf-8"?>
<p:tagLst xmlns:p="http://schemas.openxmlformats.org/presentationml/2006/main">
  <p:tag name="AS_UNIQUEID" val="185"/>
</p:tagLst>
</file>

<file path=ppt/tags/tag134.xml><?xml version="1.0" encoding="utf-8"?>
<p:tagLst xmlns:p="http://schemas.openxmlformats.org/presentationml/2006/main">
  <p:tag name="AS_UNIQUEID" val="186"/>
</p:tagLst>
</file>

<file path=ppt/tags/tag135.xml><?xml version="1.0" encoding="utf-8"?>
<p:tagLst xmlns:p="http://schemas.openxmlformats.org/presentationml/2006/main">
  <p:tag name="AS_UNIQUEID" val="187"/>
</p:tagLst>
</file>

<file path=ppt/tags/tag136.xml><?xml version="1.0" encoding="utf-8"?>
<p:tagLst xmlns:p="http://schemas.openxmlformats.org/presentationml/2006/main">
  <p:tag name="AS_UNIQUEID" val="188"/>
</p:tagLst>
</file>

<file path=ppt/tags/tag137.xml><?xml version="1.0" encoding="utf-8"?>
<p:tagLst xmlns:p="http://schemas.openxmlformats.org/presentationml/2006/main">
  <p:tag name="AS_UNIQUEID" val="189"/>
</p:tagLst>
</file>

<file path=ppt/tags/tag138.xml><?xml version="1.0" encoding="utf-8"?>
<p:tagLst xmlns:p="http://schemas.openxmlformats.org/presentationml/2006/main">
  <p:tag name="AS_UNIQUEID" val="190"/>
</p:tagLst>
</file>

<file path=ppt/tags/tag139.xml><?xml version="1.0" encoding="utf-8"?>
<p:tagLst xmlns:p="http://schemas.openxmlformats.org/presentationml/2006/main">
  <p:tag name="AS_UNIQUEID" val="191"/>
</p:tagLst>
</file>

<file path=ppt/tags/tag14.xml><?xml version="1.0" encoding="utf-8"?>
<p:tagLst xmlns:p="http://schemas.openxmlformats.org/presentationml/2006/main">
  <p:tag name="AS_UNIQUEID" val="38"/>
</p:tagLst>
</file>

<file path=ppt/tags/tag140.xml><?xml version="1.0" encoding="utf-8"?>
<p:tagLst xmlns:p="http://schemas.openxmlformats.org/presentationml/2006/main">
  <p:tag name="AS_UNIQUEID" val="192"/>
</p:tagLst>
</file>

<file path=ppt/tags/tag141.xml><?xml version="1.0" encoding="utf-8"?>
<p:tagLst xmlns:p="http://schemas.openxmlformats.org/presentationml/2006/main">
  <p:tag name="AS_UNIQUEID" val="193"/>
</p:tagLst>
</file>

<file path=ppt/tags/tag142.xml><?xml version="1.0" encoding="utf-8"?>
<p:tagLst xmlns:p="http://schemas.openxmlformats.org/presentationml/2006/main">
  <p:tag name="AS_UNIQUEID" val="194"/>
</p:tagLst>
</file>

<file path=ppt/tags/tag143.xml><?xml version="1.0" encoding="utf-8"?>
<p:tagLst xmlns:p="http://schemas.openxmlformats.org/presentationml/2006/main">
  <p:tag name="AS_UNIQUEID" val="195"/>
</p:tagLst>
</file>

<file path=ppt/tags/tag144.xml><?xml version="1.0" encoding="utf-8"?>
<p:tagLst xmlns:p="http://schemas.openxmlformats.org/presentationml/2006/main">
  <p:tag name="AS_UNIQUEID" val="196"/>
</p:tagLst>
</file>

<file path=ppt/tags/tag145.xml><?xml version="1.0" encoding="utf-8"?>
<p:tagLst xmlns:p="http://schemas.openxmlformats.org/presentationml/2006/main">
  <p:tag name="AS_UNIQUEID" val="197"/>
</p:tagLst>
</file>

<file path=ppt/tags/tag146.xml><?xml version="1.0" encoding="utf-8"?>
<p:tagLst xmlns:p="http://schemas.openxmlformats.org/presentationml/2006/main">
  <p:tag name="AS_UNIQUEID" val="198"/>
</p:tagLst>
</file>

<file path=ppt/tags/tag147.xml><?xml version="1.0" encoding="utf-8"?>
<p:tagLst xmlns:p="http://schemas.openxmlformats.org/presentationml/2006/main">
  <p:tag name="AS_UNIQUEID" val="199"/>
</p:tagLst>
</file>

<file path=ppt/tags/tag148.xml><?xml version="1.0" encoding="utf-8"?>
<p:tagLst xmlns:p="http://schemas.openxmlformats.org/presentationml/2006/main">
  <p:tag name="AS_UNIQUEID" val="200"/>
</p:tagLst>
</file>

<file path=ppt/tags/tag149.xml><?xml version="1.0" encoding="utf-8"?>
<p:tagLst xmlns:p="http://schemas.openxmlformats.org/presentationml/2006/main">
  <p:tag name="AS_UNIQUEID" val="201"/>
</p:tagLst>
</file>

<file path=ppt/tags/tag15.xml><?xml version="1.0" encoding="utf-8"?>
<p:tagLst xmlns:p="http://schemas.openxmlformats.org/presentationml/2006/main">
  <p:tag name="AS_UNIQUEID" val="39"/>
</p:tagLst>
</file>

<file path=ppt/tags/tag150.xml><?xml version="1.0" encoding="utf-8"?>
<p:tagLst xmlns:p="http://schemas.openxmlformats.org/presentationml/2006/main">
  <p:tag name="AS_UNIQUEID" val="202"/>
</p:tagLst>
</file>

<file path=ppt/tags/tag151.xml><?xml version="1.0" encoding="utf-8"?>
<p:tagLst xmlns:p="http://schemas.openxmlformats.org/presentationml/2006/main">
  <p:tag name="AS_UNIQUEID" val="203"/>
</p:tagLst>
</file>

<file path=ppt/tags/tag152.xml><?xml version="1.0" encoding="utf-8"?>
<p:tagLst xmlns:p="http://schemas.openxmlformats.org/presentationml/2006/main">
  <p:tag name="AS_UNIQUEID" val="204"/>
</p:tagLst>
</file>

<file path=ppt/tags/tag153.xml><?xml version="1.0" encoding="utf-8"?>
<p:tagLst xmlns:p="http://schemas.openxmlformats.org/presentationml/2006/main">
  <p:tag name="AS_UNIQUEID" val="205"/>
</p:tagLst>
</file>

<file path=ppt/tags/tag154.xml><?xml version="1.0" encoding="utf-8"?>
<p:tagLst xmlns:p="http://schemas.openxmlformats.org/presentationml/2006/main">
  <p:tag name="AS_UNIQUEID" val="206"/>
</p:tagLst>
</file>

<file path=ppt/tags/tag155.xml><?xml version="1.0" encoding="utf-8"?>
<p:tagLst xmlns:p="http://schemas.openxmlformats.org/presentationml/2006/main">
  <p:tag name="AS_UNIQUEID" val="207"/>
</p:tagLst>
</file>

<file path=ppt/tags/tag156.xml><?xml version="1.0" encoding="utf-8"?>
<p:tagLst xmlns:p="http://schemas.openxmlformats.org/presentationml/2006/main">
  <p:tag name="AS_UNIQUEID" val="208"/>
</p:tagLst>
</file>

<file path=ppt/tags/tag157.xml><?xml version="1.0" encoding="utf-8"?>
<p:tagLst xmlns:p="http://schemas.openxmlformats.org/presentationml/2006/main">
  <p:tag name="AS_UNIQUEID" val="209"/>
</p:tagLst>
</file>

<file path=ppt/tags/tag158.xml><?xml version="1.0" encoding="utf-8"?>
<p:tagLst xmlns:p="http://schemas.openxmlformats.org/presentationml/2006/main">
  <p:tag name="AS_UNIQUEID" val="210"/>
</p:tagLst>
</file>

<file path=ppt/tags/tag159.xml><?xml version="1.0" encoding="utf-8"?>
<p:tagLst xmlns:p="http://schemas.openxmlformats.org/presentationml/2006/main">
  <p:tag name="AS_UNIQUEID" val="211"/>
</p:tagLst>
</file>

<file path=ppt/tags/tag16.xml><?xml version="1.0" encoding="utf-8"?>
<p:tagLst xmlns:p="http://schemas.openxmlformats.org/presentationml/2006/main">
  <p:tag name="AS_UNIQUEID" val="46"/>
</p:tagLst>
</file>

<file path=ppt/tags/tag160.xml><?xml version="1.0" encoding="utf-8"?>
<p:tagLst xmlns:p="http://schemas.openxmlformats.org/presentationml/2006/main">
  <p:tag name="AS_UNIQUEID" val="212"/>
</p:tagLst>
</file>

<file path=ppt/tags/tag161.xml><?xml version="1.0" encoding="utf-8"?>
<p:tagLst xmlns:p="http://schemas.openxmlformats.org/presentationml/2006/main">
  <p:tag name="AS_UNIQUEID" val="213"/>
</p:tagLst>
</file>

<file path=ppt/tags/tag162.xml><?xml version="1.0" encoding="utf-8"?>
<p:tagLst xmlns:p="http://schemas.openxmlformats.org/presentationml/2006/main">
  <p:tag name="AS_UNIQUEID" val="214"/>
</p:tagLst>
</file>

<file path=ppt/tags/tag163.xml><?xml version="1.0" encoding="utf-8"?>
<p:tagLst xmlns:p="http://schemas.openxmlformats.org/presentationml/2006/main">
  <p:tag name="AS_UNIQUEID" val="215"/>
</p:tagLst>
</file>

<file path=ppt/tags/tag164.xml><?xml version="1.0" encoding="utf-8"?>
<p:tagLst xmlns:p="http://schemas.openxmlformats.org/presentationml/2006/main">
  <p:tag name="AS_UNIQUEID" val="216"/>
</p:tagLst>
</file>

<file path=ppt/tags/tag165.xml><?xml version="1.0" encoding="utf-8"?>
<p:tagLst xmlns:p="http://schemas.openxmlformats.org/presentationml/2006/main">
  <p:tag name="AS_UNIQUEID" val="217"/>
</p:tagLst>
</file>

<file path=ppt/tags/tag166.xml><?xml version="1.0" encoding="utf-8"?>
<p:tagLst xmlns:p="http://schemas.openxmlformats.org/presentationml/2006/main">
  <p:tag name="AS_UNIQUEID" val="218"/>
</p:tagLst>
</file>

<file path=ppt/tags/tag167.xml><?xml version="1.0" encoding="utf-8"?>
<p:tagLst xmlns:p="http://schemas.openxmlformats.org/presentationml/2006/main">
  <p:tag name="AS_UNIQUEID" val="219"/>
</p:tagLst>
</file>

<file path=ppt/tags/tag168.xml><?xml version="1.0" encoding="utf-8"?>
<p:tagLst xmlns:p="http://schemas.openxmlformats.org/presentationml/2006/main">
  <p:tag name="AS_UNIQUEID" val="220"/>
</p:tagLst>
</file>

<file path=ppt/tags/tag169.xml><?xml version="1.0" encoding="utf-8"?>
<p:tagLst xmlns:p="http://schemas.openxmlformats.org/presentationml/2006/main">
  <p:tag name="AS_UNIQUEID" val="221"/>
</p:tagLst>
</file>

<file path=ppt/tags/tag17.xml><?xml version="1.0" encoding="utf-8"?>
<p:tagLst xmlns:p="http://schemas.openxmlformats.org/presentationml/2006/main">
  <p:tag name="AS_UNIQUEID" val="47"/>
</p:tagLst>
</file>

<file path=ppt/tags/tag170.xml><?xml version="1.0" encoding="utf-8"?>
<p:tagLst xmlns:p="http://schemas.openxmlformats.org/presentationml/2006/main">
  <p:tag name="AS_UNIQUEID" val="222"/>
</p:tagLst>
</file>

<file path=ppt/tags/tag171.xml><?xml version="1.0" encoding="utf-8"?>
<p:tagLst xmlns:p="http://schemas.openxmlformats.org/presentationml/2006/main">
  <p:tag name="AS_UNIQUEID" val="223"/>
</p:tagLst>
</file>

<file path=ppt/tags/tag172.xml><?xml version="1.0" encoding="utf-8"?>
<p:tagLst xmlns:p="http://schemas.openxmlformats.org/presentationml/2006/main">
  <p:tag name="AS_UNIQUEID" val="224"/>
</p:tagLst>
</file>

<file path=ppt/tags/tag173.xml><?xml version="1.0" encoding="utf-8"?>
<p:tagLst xmlns:p="http://schemas.openxmlformats.org/presentationml/2006/main">
  <p:tag name="AS_UNIQUEID" val="225"/>
</p:tagLst>
</file>

<file path=ppt/tags/tag174.xml><?xml version="1.0" encoding="utf-8"?>
<p:tagLst xmlns:p="http://schemas.openxmlformats.org/presentationml/2006/main">
  <p:tag name="AS_UNIQUEID" val="226"/>
</p:tagLst>
</file>

<file path=ppt/tags/tag175.xml><?xml version="1.0" encoding="utf-8"?>
<p:tagLst xmlns:p="http://schemas.openxmlformats.org/presentationml/2006/main">
  <p:tag name="AS_UNIQUEID" val="227"/>
</p:tagLst>
</file>

<file path=ppt/tags/tag176.xml><?xml version="1.0" encoding="utf-8"?>
<p:tagLst xmlns:p="http://schemas.openxmlformats.org/presentationml/2006/main">
  <p:tag name="AS_UNIQUEID" val="228"/>
</p:tagLst>
</file>

<file path=ppt/tags/tag177.xml><?xml version="1.0" encoding="utf-8"?>
<p:tagLst xmlns:p="http://schemas.openxmlformats.org/presentationml/2006/main">
  <p:tag name="AS_UNIQUEID" val="229"/>
</p:tagLst>
</file>

<file path=ppt/tags/tag178.xml><?xml version="1.0" encoding="utf-8"?>
<p:tagLst xmlns:p="http://schemas.openxmlformats.org/presentationml/2006/main">
  <p:tag name="AS_UNIQUEID" val="230"/>
</p:tagLst>
</file>

<file path=ppt/tags/tag179.xml><?xml version="1.0" encoding="utf-8"?>
<p:tagLst xmlns:p="http://schemas.openxmlformats.org/presentationml/2006/main">
  <p:tag name="AS_UNIQUEID" val="231"/>
</p:tagLst>
</file>

<file path=ppt/tags/tag18.xml><?xml version="1.0" encoding="utf-8"?>
<p:tagLst xmlns:p="http://schemas.openxmlformats.org/presentationml/2006/main">
  <p:tag name="AS_UNIQUEID" val="48"/>
</p:tagLst>
</file>

<file path=ppt/tags/tag180.xml><?xml version="1.0" encoding="utf-8"?>
<p:tagLst xmlns:p="http://schemas.openxmlformats.org/presentationml/2006/main">
  <p:tag name="AS_UNIQUEID" val="232"/>
</p:tagLst>
</file>

<file path=ppt/tags/tag181.xml><?xml version="1.0" encoding="utf-8"?>
<p:tagLst xmlns:p="http://schemas.openxmlformats.org/presentationml/2006/main">
  <p:tag name="AS_UNIQUEID" val="233"/>
</p:tagLst>
</file>

<file path=ppt/tags/tag182.xml><?xml version="1.0" encoding="utf-8"?>
<p:tagLst xmlns:p="http://schemas.openxmlformats.org/presentationml/2006/main">
  <p:tag name="AS_UNIQUEID" val="234"/>
</p:tagLst>
</file>

<file path=ppt/tags/tag183.xml><?xml version="1.0" encoding="utf-8"?>
<p:tagLst xmlns:p="http://schemas.openxmlformats.org/presentationml/2006/main">
  <p:tag name="AS_UNIQUEID" val="235"/>
</p:tagLst>
</file>

<file path=ppt/tags/tag184.xml><?xml version="1.0" encoding="utf-8"?>
<p:tagLst xmlns:p="http://schemas.openxmlformats.org/presentationml/2006/main">
  <p:tag name="AS_UNIQUEID" val="236"/>
</p:tagLst>
</file>

<file path=ppt/tags/tag185.xml><?xml version="1.0" encoding="utf-8"?>
<p:tagLst xmlns:p="http://schemas.openxmlformats.org/presentationml/2006/main">
  <p:tag name="AS_UNIQUEID" val="237"/>
</p:tagLst>
</file>

<file path=ppt/tags/tag186.xml><?xml version="1.0" encoding="utf-8"?>
<p:tagLst xmlns:p="http://schemas.openxmlformats.org/presentationml/2006/main">
  <p:tag name="AS_UNIQUEID" val="238"/>
</p:tagLst>
</file>

<file path=ppt/tags/tag187.xml><?xml version="1.0" encoding="utf-8"?>
<p:tagLst xmlns:p="http://schemas.openxmlformats.org/presentationml/2006/main">
  <p:tag name="AS_UNIQUEID" val="239"/>
</p:tagLst>
</file>

<file path=ppt/tags/tag188.xml><?xml version="1.0" encoding="utf-8"?>
<p:tagLst xmlns:p="http://schemas.openxmlformats.org/presentationml/2006/main">
  <p:tag name="AS_UNIQUEID" val="240"/>
</p:tagLst>
</file>

<file path=ppt/tags/tag189.xml><?xml version="1.0" encoding="utf-8"?>
<p:tagLst xmlns:p="http://schemas.openxmlformats.org/presentationml/2006/main">
  <p:tag name="AS_UNIQUEID" val="241"/>
</p:tagLst>
</file>

<file path=ppt/tags/tag19.xml><?xml version="1.0" encoding="utf-8"?>
<p:tagLst xmlns:p="http://schemas.openxmlformats.org/presentationml/2006/main">
  <p:tag name="AS_UNIQUEID" val="52"/>
</p:tagLst>
</file>

<file path=ppt/tags/tag190.xml><?xml version="1.0" encoding="utf-8"?>
<p:tagLst xmlns:p="http://schemas.openxmlformats.org/presentationml/2006/main">
  <p:tag name="AS_UNIQUEID" val="242"/>
</p:tagLst>
</file>

<file path=ppt/tags/tag191.xml><?xml version="1.0" encoding="utf-8"?>
<p:tagLst xmlns:p="http://schemas.openxmlformats.org/presentationml/2006/main">
  <p:tag name="AS_UNIQUEID" val="243"/>
</p:tagLst>
</file>

<file path=ppt/tags/tag192.xml><?xml version="1.0" encoding="utf-8"?>
<p:tagLst xmlns:p="http://schemas.openxmlformats.org/presentationml/2006/main">
  <p:tag name="AS_UNIQUEID" val="244"/>
</p:tagLst>
</file>

<file path=ppt/tags/tag193.xml><?xml version="1.0" encoding="utf-8"?>
<p:tagLst xmlns:p="http://schemas.openxmlformats.org/presentationml/2006/main">
  <p:tag name="AS_UNIQUEID" val="245"/>
</p:tagLst>
</file>

<file path=ppt/tags/tag194.xml><?xml version="1.0" encoding="utf-8"?>
<p:tagLst xmlns:p="http://schemas.openxmlformats.org/presentationml/2006/main">
  <p:tag name="AS_UNIQUEID" val="247"/>
</p:tagLst>
</file>

<file path=ppt/tags/tag195.xml><?xml version="1.0" encoding="utf-8"?>
<p:tagLst xmlns:p="http://schemas.openxmlformats.org/presentationml/2006/main">
  <p:tag name="AS_UNIQUEID" val="248"/>
</p:tagLst>
</file>

<file path=ppt/tags/tag196.xml><?xml version="1.0" encoding="utf-8"?>
<p:tagLst xmlns:p="http://schemas.openxmlformats.org/presentationml/2006/main">
  <p:tag name="AS_UNIQUEID" val="249"/>
</p:tagLst>
</file>

<file path=ppt/tags/tag197.xml><?xml version="1.0" encoding="utf-8"?>
<p:tagLst xmlns:p="http://schemas.openxmlformats.org/presentationml/2006/main">
  <p:tag name="AS_UNIQUEID" val="250"/>
</p:tagLst>
</file>

<file path=ppt/tags/tag198.xml><?xml version="1.0" encoding="utf-8"?>
<p:tagLst xmlns:p="http://schemas.openxmlformats.org/presentationml/2006/main">
  <p:tag name="AS_UNIQUEID" val="251"/>
</p:tagLst>
</file>

<file path=ppt/tags/tag199.xml><?xml version="1.0" encoding="utf-8"?>
<p:tagLst xmlns:p="http://schemas.openxmlformats.org/presentationml/2006/main">
  <p:tag name="AS_UNIQUEID" val="252"/>
</p:tagLst>
</file>

<file path=ppt/tags/tag2.xml><?xml version="1.0" encoding="utf-8"?>
<p:tagLst xmlns:p="http://schemas.openxmlformats.org/presentationml/2006/main">
  <p:tag name="AS_UNIQUEID" val="9"/>
</p:tagLst>
</file>

<file path=ppt/tags/tag20.xml><?xml version="1.0" encoding="utf-8"?>
<p:tagLst xmlns:p="http://schemas.openxmlformats.org/presentationml/2006/main">
  <p:tag name="AS_UNIQUEID" val="53"/>
</p:tagLst>
</file>

<file path=ppt/tags/tag200.xml><?xml version="1.0" encoding="utf-8"?>
<p:tagLst xmlns:p="http://schemas.openxmlformats.org/presentationml/2006/main">
  <p:tag name="AS_UNIQUEID" val="253"/>
</p:tagLst>
</file>

<file path=ppt/tags/tag201.xml><?xml version="1.0" encoding="utf-8"?>
<p:tagLst xmlns:p="http://schemas.openxmlformats.org/presentationml/2006/main">
  <p:tag name="AS_UNIQUEID" val="254"/>
</p:tagLst>
</file>

<file path=ppt/tags/tag202.xml><?xml version="1.0" encoding="utf-8"?>
<p:tagLst xmlns:p="http://schemas.openxmlformats.org/presentationml/2006/main">
  <p:tag name="AS_UNIQUEID" val="255"/>
</p:tagLst>
</file>

<file path=ppt/tags/tag203.xml><?xml version="1.0" encoding="utf-8"?>
<p:tagLst xmlns:p="http://schemas.openxmlformats.org/presentationml/2006/main">
  <p:tag name="AS_UNIQUEID" val="256"/>
</p:tagLst>
</file>

<file path=ppt/tags/tag204.xml><?xml version="1.0" encoding="utf-8"?>
<p:tagLst xmlns:p="http://schemas.openxmlformats.org/presentationml/2006/main">
  <p:tag name="AS_UNIQUEID" val="257"/>
</p:tagLst>
</file>

<file path=ppt/tags/tag205.xml><?xml version="1.0" encoding="utf-8"?>
<p:tagLst xmlns:p="http://schemas.openxmlformats.org/presentationml/2006/main">
  <p:tag name="AS_UNIQUEID" val="258"/>
</p:tagLst>
</file>

<file path=ppt/tags/tag206.xml><?xml version="1.0" encoding="utf-8"?>
<p:tagLst xmlns:p="http://schemas.openxmlformats.org/presentationml/2006/main">
  <p:tag name="AS_UNIQUEID" val="259"/>
</p:tagLst>
</file>

<file path=ppt/tags/tag207.xml><?xml version="1.0" encoding="utf-8"?>
<p:tagLst xmlns:p="http://schemas.openxmlformats.org/presentationml/2006/main">
  <p:tag name="AS_UNIQUEID" val="260"/>
</p:tagLst>
</file>

<file path=ppt/tags/tag208.xml><?xml version="1.0" encoding="utf-8"?>
<p:tagLst xmlns:p="http://schemas.openxmlformats.org/presentationml/2006/main">
  <p:tag name="AS_UNIQUEID" val="261"/>
</p:tagLst>
</file>

<file path=ppt/tags/tag209.xml><?xml version="1.0" encoding="utf-8"?>
<p:tagLst xmlns:p="http://schemas.openxmlformats.org/presentationml/2006/main">
  <p:tag name="AS_UNIQUEID" val="262"/>
</p:tagLst>
</file>

<file path=ppt/tags/tag21.xml><?xml version="1.0" encoding="utf-8"?>
<p:tagLst xmlns:p="http://schemas.openxmlformats.org/presentationml/2006/main">
  <p:tag name="AS_UNIQUEID" val="54"/>
</p:tagLst>
</file>

<file path=ppt/tags/tag210.xml><?xml version="1.0" encoding="utf-8"?>
<p:tagLst xmlns:p="http://schemas.openxmlformats.org/presentationml/2006/main">
  <p:tag name="AS_UNIQUEID" val="263"/>
</p:tagLst>
</file>

<file path=ppt/tags/tag211.xml><?xml version="1.0" encoding="utf-8"?>
<p:tagLst xmlns:p="http://schemas.openxmlformats.org/presentationml/2006/main">
  <p:tag name="AS_UNIQUEID" val="264"/>
</p:tagLst>
</file>

<file path=ppt/tags/tag212.xml><?xml version="1.0" encoding="utf-8"?>
<p:tagLst xmlns:p="http://schemas.openxmlformats.org/presentationml/2006/main">
  <p:tag name="AS_UNIQUEID" val="265"/>
</p:tagLst>
</file>

<file path=ppt/tags/tag213.xml><?xml version="1.0" encoding="utf-8"?>
<p:tagLst xmlns:p="http://schemas.openxmlformats.org/presentationml/2006/main">
  <p:tag name="AS_UNIQUEID" val="266"/>
</p:tagLst>
</file>

<file path=ppt/tags/tag214.xml><?xml version="1.0" encoding="utf-8"?>
<p:tagLst xmlns:p="http://schemas.openxmlformats.org/presentationml/2006/main">
  <p:tag name="AS_UNIQUEID" val="267"/>
</p:tagLst>
</file>

<file path=ppt/tags/tag215.xml><?xml version="1.0" encoding="utf-8"?>
<p:tagLst xmlns:p="http://schemas.openxmlformats.org/presentationml/2006/main">
  <p:tag name="AS_UNIQUEID" val="268"/>
</p:tagLst>
</file>

<file path=ppt/tags/tag216.xml><?xml version="1.0" encoding="utf-8"?>
<p:tagLst xmlns:p="http://schemas.openxmlformats.org/presentationml/2006/main">
  <p:tag name="AS_UNIQUEID" val="269"/>
</p:tagLst>
</file>

<file path=ppt/tags/tag217.xml><?xml version="1.0" encoding="utf-8"?>
<p:tagLst xmlns:p="http://schemas.openxmlformats.org/presentationml/2006/main">
  <p:tag name="AS_UNIQUEID" val="270"/>
</p:tagLst>
</file>

<file path=ppt/tags/tag218.xml><?xml version="1.0" encoding="utf-8"?>
<p:tagLst xmlns:p="http://schemas.openxmlformats.org/presentationml/2006/main">
  <p:tag name="AS_UNIQUEID" val="271"/>
</p:tagLst>
</file>

<file path=ppt/tags/tag219.xml><?xml version="1.0" encoding="utf-8"?>
<p:tagLst xmlns:p="http://schemas.openxmlformats.org/presentationml/2006/main">
  <p:tag name="AS_UNIQUEID" val="272"/>
</p:tagLst>
</file>

<file path=ppt/tags/tag22.xml><?xml version="1.0" encoding="utf-8"?>
<p:tagLst xmlns:p="http://schemas.openxmlformats.org/presentationml/2006/main">
  <p:tag name="AS_UNIQUEID" val="59"/>
</p:tagLst>
</file>

<file path=ppt/tags/tag220.xml><?xml version="1.0" encoding="utf-8"?>
<p:tagLst xmlns:p="http://schemas.openxmlformats.org/presentationml/2006/main">
  <p:tag name="AS_UNIQUEID" val="273"/>
</p:tagLst>
</file>

<file path=ppt/tags/tag221.xml><?xml version="1.0" encoding="utf-8"?>
<p:tagLst xmlns:p="http://schemas.openxmlformats.org/presentationml/2006/main">
  <p:tag name="AS_UNIQUEID" val="274"/>
</p:tagLst>
</file>

<file path=ppt/tags/tag222.xml><?xml version="1.0" encoding="utf-8"?>
<p:tagLst xmlns:p="http://schemas.openxmlformats.org/presentationml/2006/main">
  <p:tag name="AS_UNIQUEID" val="275"/>
</p:tagLst>
</file>

<file path=ppt/tags/tag223.xml><?xml version="1.0" encoding="utf-8"?>
<p:tagLst xmlns:p="http://schemas.openxmlformats.org/presentationml/2006/main">
  <p:tag name="AS_UNIQUEID" val="276"/>
</p:tagLst>
</file>

<file path=ppt/tags/tag224.xml><?xml version="1.0" encoding="utf-8"?>
<p:tagLst xmlns:p="http://schemas.openxmlformats.org/presentationml/2006/main">
  <p:tag name="AS_UNIQUEID" val="277"/>
</p:tagLst>
</file>

<file path=ppt/tags/tag225.xml><?xml version="1.0" encoding="utf-8"?>
<p:tagLst xmlns:p="http://schemas.openxmlformats.org/presentationml/2006/main">
  <p:tag name="AS_UNIQUEID" val="278"/>
</p:tagLst>
</file>

<file path=ppt/tags/tag226.xml><?xml version="1.0" encoding="utf-8"?>
<p:tagLst xmlns:p="http://schemas.openxmlformats.org/presentationml/2006/main">
  <p:tag name="AS_UNIQUEID" val="279"/>
</p:tagLst>
</file>

<file path=ppt/tags/tag227.xml><?xml version="1.0" encoding="utf-8"?>
<p:tagLst xmlns:p="http://schemas.openxmlformats.org/presentationml/2006/main">
  <p:tag name="AS_UNIQUEID" val="280"/>
</p:tagLst>
</file>

<file path=ppt/tags/tag228.xml><?xml version="1.0" encoding="utf-8"?>
<p:tagLst xmlns:p="http://schemas.openxmlformats.org/presentationml/2006/main">
  <p:tag name="AS_UNIQUEID" val="281"/>
</p:tagLst>
</file>

<file path=ppt/tags/tag229.xml><?xml version="1.0" encoding="utf-8"?>
<p:tagLst xmlns:p="http://schemas.openxmlformats.org/presentationml/2006/main">
  <p:tag name="AS_UNIQUEID" val="282"/>
</p:tagLst>
</file>

<file path=ppt/tags/tag23.xml><?xml version="1.0" encoding="utf-8"?>
<p:tagLst xmlns:p="http://schemas.openxmlformats.org/presentationml/2006/main">
  <p:tag name="AS_UNIQUEID" val="60"/>
</p:tagLst>
</file>

<file path=ppt/tags/tag230.xml><?xml version="1.0" encoding="utf-8"?>
<p:tagLst xmlns:p="http://schemas.openxmlformats.org/presentationml/2006/main">
  <p:tag name="AS_UNIQUEID" val="283"/>
</p:tagLst>
</file>

<file path=ppt/tags/tag231.xml><?xml version="1.0" encoding="utf-8"?>
<p:tagLst xmlns:p="http://schemas.openxmlformats.org/presentationml/2006/main">
  <p:tag name="AS_UNIQUEID" val="284"/>
</p:tagLst>
</file>

<file path=ppt/tags/tag232.xml><?xml version="1.0" encoding="utf-8"?>
<p:tagLst xmlns:p="http://schemas.openxmlformats.org/presentationml/2006/main">
  <p:tag name="AS_UNIQUEID" val="285"/>
</p:tagLst>
</file>

<file path=ppt/tags/tag233.xml><?xml version="1.0" encoding="utf-8"?>
<p:tagLst xmlns:p="http://schemas.openxmlformats.org/presentationml/2006/main">
  <p:tag name="AS_UNIQUEID" val="286"/>
</p:tagLst>
</file>

<file path=ppt/tags/tag234.xml><?xml version="1.0" encoding="utf-8"?>
<p:tagLst xmlns:p="http://schemas.openxmlformats.org/presentationml/2006/main">
  <p:tag name="AS_UNIQUEID" val="287"/>
</p:tagLst>
</file>

<file path=ppt/tags/tag235.xml><?xml version="1.0" encoding="utf-8"?>
<p:tagLst xmlns:p="http://schemas.openxmlformats.org/presentationml/2006/main">
  <p:tag name="AS_UNIQUEID" val="288"/>
</p:tagLst>
</file>

<file path=ppt/tags/tag236.xml><?xml version="1.0" encoding="utf-8"?>
<p:tagLst xmlns:p="http://schemas.openxmlformats.org/presentationml/2006/main">
  <p:tag name="AS_UNIQUEID" val="289"/>
</p:tagLst>
</file>

<file path=ppt/tags/tag237.xml><?xml version="1.0" encoding="utf-8"?>
<p:tagLst xmlns:p="http://schemas.openxmlformats.org/presentationml/2006/main">
  <p:tag name="AS_UNIQUEID" val="290"/>
</p:tagLst>
</file>

<file path=ppt/tags/tag238.xml><?xml version="1.0" encoding="utf-8"?>
<p:tagLst xmlns:p="http://schemas.openxmlformats.org/presentationml/2006/main">
  <p:tag name="AS_UNIQUEID" val="291"/>
</p:tagLst>
</file>

<file path=ppt/tags/tag239.xml><?xml version="1.0" encoding="utf-8"?>
<p:tagLst xmlns:p="http://schemas.openxmlformats.org/presentationml/2006/main">
  <p:tag name="AS_UNIQUEID" val="292"/>
</p:tagLst>
</file>

<file path=ppt/tags/tag24.xml><?xml version="1.0" encoding="utf-8"?>
<p:tagLst xmlns:p="http://schemas.openxmlformats.org/presentationml/2006/main">
  <p:tag name="AS_UNIQUEID" val="61"/>
</p:tagLst>
</file>

<file path=ppt/tags/tag240.xml><?xml version="1.0" encoding="utf-8"?>
<p:tagLst xmlns:p="http://schemas.openxmlformats.org/presentationml/2006/main">
  <p:tag name="AS_UNIQUEID" val="293"/>
</p:tagLst>
</file>

<file path=ppt/tags/tag241.xml><?xml version="1.0" encoding="utf-8"?>
<p:tagLst xmlns:p="http://schemas.openxmlformats.org/presentationml/2006/main">
  <p:tag name="AS_UNIQUEID" val="294"/>
</p:tagLst>
</file>

<file path=ppt/tags/tag242.xml><?xml version="1.0" encoding="utf-8"?>
<p:tagLst xmlns:p="http://schemas.openxmlformats.org/presentationml/2006/main">
  <p:tag name="AS_UNIQUEID" val="295"/>
</p:tagLst>
</file>

<file path=ppt/tags/tag243.xml><?xml version="1.0" encoding="utf-8"?>
<p:tagLst xmlns:p="http://schemas.openxmlformats.org/presentationml/2006/main">
  <p:tag name="AS_UNIQUEID" val="296"/>
</p:tagLst>
</file>

<file path=ppt/tags/tag244.xml><?xml version="1.0" encoding="utf-8"?>
<p:tagLst xmlns:p="http://schemas.openxmlformats.org/presentationml/2006/main">
  <p:tag name="AS_UNIQUEID" val="297"/>
</p:tagLst>
</file>

<file path=ppt/tags/tag245.xml><?xml version="1.0" encoding="utf-8"?>
<p:tagLst xmlns:p="http://schemas.openxmlformats.org/presentationml/2006/main">
  <p:tag name="AS_UNIQUEID" val="298"/>
</p:tagLst>
</file>

<file path=ppt/tags/tag246.xml><?xml version="1.0" encoding="utf-8"?>
<p:tagLst xmlns:p="http://schemas.openxmlformats.org/presentationml/2006/main">
  <p:tag name="AS_UNIQUEID" val="299"/>
</p:tagLst>
</file>

<file path=ppt/tags/tag247.xml><?xml version="1.0" encoding="utf-8"?>
<p:tagLst xmlns:p="http://schemas.openxmlformats.org/presentationml/2006/main">
  <p:tag name="AS_UNIQUEID" val="300"/>
</p:tagLst>
</file>

<file path=ppt/tags/tag248.xml><?xml version="1.0" encoding="utf-8"?>
<p:tagLst xmlns:p="http://schemas.openxmlformats.org/presentationml/2006/main">
  <p:tag name="AS_UNIQUEID" val="301"/>
</p:tagLst>
</file>

<file path=ppt/tags/tag249.xml><?xml version="1.0" encoding="utf-8"?>
<p:tagLst xmlns:p="http://schemas.openxmlformats.org/presentationml/2006/main">
  <p:tag name="AS_UNIQUEID" val="302"/>
</p:tagLst>
</file>

<file path=ppt/tags/tag25.xml><?xml version="1.0" encoding="utf-8"?>
<p:tagLst xmlns:p="http://schemas.openxmlformats.org/presentationml/2006/main">
  <p:tag name="AS_UNIQUEID" val="62"/>
</p:tagLst>
</file>

<file path=ppt/tags/tag250.xml><?xml version="1.0" encoding="utf-8"?>
<p:tagLst xmlns:p="http://schemas.openxmlformats.org/presentationml/2006/main">
  <p:tag name="AS_UNIQUEID" val="303"/>
</p:tagLst>
</file>

<file path=ppt/tags/tag251.xml><?xml version="1.0" encoding="utf-8"?>
<p:tagLst xmlns:p="http://schemas.openxmlformats.org/presentationml/2006/main">
  <p:tag name="AS_UNIQUEID" val="304"/>
</p:tagLst>
</file>

<file path=ppt/tags/tag252.xml><?xml version="1.0" encoding="utf-8"?>
<p:tagLst xmlns:p="http://schemas.openxmlformats.org/presentationml/2006/main">
  <p:tag name="AS_UNIQUEID" val="305"/>
</p:tagLst>
</file>

<file path=ppt/tags/tag253.xml><?xml version="1.0" encoding="utf-8"?>
<p:tagLst xmlns:p="http://schemas.openxmlformats.org/presentationml/2006/main">
  <p:tag name="AS_UNIQUEID" val="306"/>
</p:tagLst>
</file>

<file path=ppt/tags/tag254.xml><?xml version="1.0" encoding="utf-8"?>
<p:tagLst xmlns:p="http://schemas.openxmlformats.org/presentationml/2006/main">
  <p:tag name="AS_UNIQUEID" val="307"/>
</p:tagLst>
</file>

<file path=ppt/tags/tag255.xml><?xml version="1.0" encoding="utf-8"?>
<p:tagLst xmlns:p="http://schemas.openxmlformats.org/presentationml/2006/main">
  <p:tag name="AS_UNIQUEID" val="308"/>
</p:tagLst>
</file>

<file path=ppt/tags/tag256.xml><?xml version="1.0" encoding="utf-8"?>
<p:tagLst xmlns:p="http://schemas.openxmlformats.org/presentationml/2006/main">
  <p:tag name="AS_UNIQUEID" val="309"/>
</p:tagLst>
</file>

<file path=ppt/tags/tag257.xml><?xml version="1.0" encoding="utf-8"?>
<p:tagLst xmlns:p="http://schemas.openxmlformats.org/presentationml/2006/main">
  <p:tag name="AS_UNIQUEID" val="310"/>
</p:tagLst>
</file>

<file path=ppt/tags/tag258.xml><?xml version="1.0" encoding="utf-8"?>
<p:tagLst xmlns:p="http://schemas.openxmlformats.org/presentationml/2006/main">
  <p:tag name="AS_UNIQUEID" val="311"/>
</p:tagLst>
</file>

<file path=ppt/tags/tag259.xml><?xml version="1.0" encoding="utf-8"?>
<p:tagLst xmlns:p="http://schemas.openxmlformats.org/presentationml/2006/main">
  <p:tag name="AS_UNIQUEID" val="312"/>
</p:tagLst>
</file>

<file path=ppt/tags/tag26.xml><?xml version="1.0" encoding="utf-8"?>
<p:tagLst xmlns:p="http://schemas.openxmlformats.org/presentationml/2006/main">
  <p:tag name="AS_UNIQUEID" val="63"/>
</p:tagLst>
</file>

<file path=ppt/tags/tag260.xml><?xml version="1.0" encoding="utf-8"?>
<p:tagLst xmlns:p="http://schemas.openxmlformats.org/presentationml/2006/main">
  <p:tag name="AS_UNIQUEID" val="313"/>
</p:tagLst>
</file>

<file path=ppt/tags/tag261.xml><?xml version="1.0" encoding="utf-8"?>
<p:tagLst xmlns:p="http://schemas.openxmlformats.org/presentationml/2006/main">
  <p:tag name="AS_UNIQUEID" val="314"/>
</p:tagLst>
</file>

<file path=ppt/tags/tag262.xml><?xml version="1.0" encoding="utf-8"?>
<p:tagLst xmlns:p="http://schemas.openxmlformats.org/presentationml/2006/main">
  <p:tag name="AS_UNIQUEID" val="315"/>
</p:tagLst>
</file>

<file path=ppt/tags/tag263.xml><?xml version="1.0" encoding="utf-8"?>
<p:tagLst xmlns:p="http://schemas.openxmlformats.org/presentationml/2006/main">
  <p:tag name="AS_UNIQUEID" val="316"/>
</p:tagLst>
</file>

<file path=ppt/tags/tag264.xml><?xml version="1.0" encoding="utf-8"?>
<p:tagLst xmlns:p="http://schemas.openxmlformats.org/presentationml/2006/main">
  <p:tag name="AS_UNIQUEID" val="317"/>
</p:tagLst>
</file>

<file path=ppt/tags/tag265.xml><?xml version="1.0" encoding="utf-8"?>
<p:tagLst xmlns:p="http://schemas.openxmlformats.org/presentationml/2006/main">
  <p:tag name="AS_UNIQUEID" val="318"/>
</p:tagLst>
</file>

<file path=ppt/tags/tag266.xml><?xml version="1.0" encoding="utf-8"?>
<p:tagLst xmlns:p="http://schemas.openxmlformats.org/presentationml/2006/main">
  <p:tag name="AS_UNIQUEID" val="319"/>
</p:tagLst>
</file>

<file path=ppt/tags/tag267.xml><?xml version="1.0" encoding="utf-8"?>
<p:tagLst xmlns:p="http://schemas.openxmlformats.org/presentationml/2006/main">
  <p:tag name="AS_UNIQUEID" val="320"/>
</p:tagLst>
</file>

<file path=ppt/tags/tag268.xml><?xml version="1.0" encoding="utf-8"?>
<p:tagLst xmlns:p="http://schemas.openxmlformats.org/presentationml/2006/main">
  <p:tag name="AS_UNIQUEID" val="321"/>
</p:tagLst>
</file>

<file path=ppt/tags/tag269.xml><?xml version="1.0" encoding="utf-8"?>
<p:tagLst xmlns:p="http://schemas.openxmlformats.org/presentationml/2006/main">
  <p:tag name="AS_UNIQUEID" val="322"/>
</p:tagLst>
</file>

<file path=ppt/tags/tag27.xml><?xml version="1.0" encoding="utf-8"?>
<p:tagLst xmlns:p="http://schemas.openxmlformats.org/presentationml/2006/main">
  <p:tag name="AS_UNIQUEID" val="64"/>
</p:tagLst>
</file>

<file path=ppt/tags/tag270.xml><?xml version="1.0" encoding="utf-8"?>
<p:tagLst xmlns:p="http://schemas.openxmlformats.org/presentationml/2006/main">
  <p:tag name="AS_UNIQUEID" val="323"/>
</p:tagLst>
</file>

<file path=ppt/tags/tag271.xml><?xml version="1.0" encoding="utf-8"?>
<p:tagLst xmlns:p="http://schemas.openxmlformats.org/presentationml/2006/main">
  <p:tag name="AS_UNIQUEID" val="324"/>
</p:tagLst>
</file>

<file path=ppt/tags/tag272.xml><?xml version="1.0" encoding="utf-8"?>
<p:tagLst xmlns:p="http://schemas.openxmlformats.org/presentationml/2006/main">
  <p:tag name="AS_UNIQUEID" val="325"/>
</p:tagLst>
</file>

<file path=ppt/tags/tag273.xml><?xml version="1.0" encoding="utf-8"?>
<p:tagLst xmlns:p="http://schemas.openxmlformats.org/presentationml/2006/main">
  <p:tag name="AS_UNIQUEID" val="326"/>
</p:tagLst>
</file>

<file path=ppt/tags/tag274.xml><?xml version="1.0" encoding="utf-8"?>
<p:tagLst xmlns:p="http://schemas.openxmlformats.org/presentationml/2006/main">
  <p:tag name="AS_UNIQUEID" val="327"/>
</p:tagLst>
</file>

<file path=ppt/tags/tag275.xml><?xml version="1.0" encoding="utf-8"?>
<p:tagLst xmlns:p="http://schemas.openxmlformats.org/presentationml/2006/main">
  <p:tag name="AS_UNIQUEID" val="328"/>
</p:tagLst>
</file>

<file path=ppt/tags/tag276.xml><?xml version="1.0" encoding="utf-8"?>
<p:tagLst xmlns:p="http://schemas.openxmlformats.org/presentationml/2006/main">
  <p:tag name="AS_UNIQUEID" val="329"/>
</p:tagLst>
</file>

<file path=ppt/tags/tag277.xml><?xml version="1.0" encoding="utf-8"?>
<p:tagLst xmlns:p="http://schemas.openxmlformats.org/presentationml/2006/main">
  <p:tag name="AS_UNIQUEID" val="330"/>
</p:tagLst>
</file>

<file path=ppt/tags/tag278.xml><?xml version="1.0" encoding="utf-8"?>
<p:tagLst xmlns:p="http://schemas.openxmlformats.org/presentationml/2006/main">
  <p:tag name="AS_UNIQUEID" val="331"/>
</p:tagLst>
</file>

<file path=ppt/tags/tag279.xml><?xml version="1.0" encoding="utf-8"?>
<p:tagLst xmlns:p="http://schemas.openxmlformats.org/presentationml/2006/main">
  <p:tag name="AS_UNIQUEID" val="332"/>
</p:tagLst>
</file>

<file path=ppt/tags/tag28.xml><?xml version="1.0" encoding="utf-8"?>
<p:tagLst xmlns:p="http://schemas.openxmlformats.org/presentationml/2006/main">
  <p:tag name="AS_UNIQUEID" val="65"/>
</p:tagLst>
</file>

<file path=ppt/tags/tag280.xml><?xml version="1.0" encoding="utf-8"?>
<p:tagLst xmlns:p="http://schemas.openxmlformats.org/presentationml/2006/main">
  <p:tag name="AS_UNIQUEID" val="333"/>
</p:tagLst>
</file>

<file path=ppt/tags/tag281.xml><?xml version="1.0" encoding="utf-8"?>
<p:tagLst xmlns:p="http://schemas.openxmlformats.org/presentationml/2006/main">
  <p:tag name="AS_UNIQUEID" val="334"/>
</p:tagLst>
</file>

<file path=ppt/tags/tag282.xml><?xml version="1.0" encoding="utf-8"?>
<p:tagLst xmlns:p="http://schemas.openxmlformats.org/presentationml/2006/main">
  <p:tag name="AS_UNIQUEID" val="335"/>
</p:tagLst>
</file>

<file path=ppt/tags/tag283.xml><?xml version="1.0" encoding="utf-8"?>
<p:tagLst xmlns:p="http://schemas.openxmlformats.org/presentationml/2006/main">
  <p:tag name="AS_UNIQUEID" val="336"/>
</p:tagLst>
</file>

<file path=ppt/tags/tag284.xml><?xml version="1.0" encoding="utf-8"?>
<p:tagLst xmlns:p="http://schemas.openxmlformats.org/presentationml/2006/main">
  <p:tag name="AS_UNIQUEID" val="337"/>
</p:tagLst>
</file>

<file path=ppt/tags/tag285.xml><?xml version="1.0" encoding="utf-8"?>
<p:tagLst xmlns:p="http://schemas.openxmlformats.org/presentationml/2006/main">
  <p:tag name="AS_UNIQUEID" val="338"/>
</p:tagLst>
</file>

<file path=ppt/tags/tag286.xml><?xml version="1.0" encoding="utf-8"?>
<p:tagLst xmlns:p="http://schemas.openxmlformats.org/presentationml/2006/main">
  <p:tag name="AS_UNIQUEID" val="339"/>
</p:tagLst>
</file>

<file path=ppt/tags/tag287.xml><?xml version="1.0" encoding="utf-8"?>
<p:tagLst xmlns:p="http://schemas.openxmlformats.org/presentationml/2006/main">
  <p:tag name="AS_UNIQUEID" val="340"/>
</p:tagLst>
</file>

<file path=ppt/tags/tag288.xml><?xml version="1.0" encoding="utf-8"?>
<p:tagLst xmlns:p="http://schemas.openxmlformats.org/presentationml/2006/main">
  <p:tag name="AS_UNIQUEID" val="341"/>
</p:tagLst>
</file>

<file path=ppt/tags/tag289.xml><?xml version="1.0" encoding="utf-8"?>
<p:tagLst xmlns:p="http://schemas.openxmlformats.org/presentationml/2006/main">
  <p:tag name="AS_UNIQUEID" val="342"/>
</p:tagLst>
</file>

<file path=ppt/tags/tag29.xml><?xml version="1.0" encoding="utf-8"?>
<p:tagLst xmlns:p="http://schemas.openxmlformats.org/presentationml/2006/main">
  <p:tag name="AS_UNIQUEID" val="66"/>
</p:tagLst>
</file>

<file path=ppt/tags/tag290.xml><?xml version="1.0" encoding="utf-8"?>
<p:tagLst xmlns:p="http://schemas.openxmlformats.org/presentationml/2006/main">
  <p:tag name="AS_UNIQUEID" val="343"/>
</p:tagLst>
</file>

<file path=ppt/tags/tag291.xml><?xml version="1.0" encoding="utf-8"?>
<p:tagLst xmlns:p="http://schemas.openxmlformats.org/presentationml/2006/main">
  <p:tag name="AS_UNIQUEID" val="344"/>
</p:tagLst>
</file>

<file path=ppt/tags/tag292.xml><?xml version="1.0" encoding="utf-8"?>
<p:tagLst xmlns:p="http://schemas.openxmlformats.org/presentationml/2006/main">
  <p:tag name="AS_UNIQUEID" val="345"/>
</p:tagLst>
</file>

<file path=ppt/tags/tag293.xml><?xml version="1.0" encoding="utf-8"?>
<p:tagLst xmlns:p="http://schemas.openxmlformats.org/presentationml/2006/main">
  <p:tag name="AS_UNIQUEID" val="346"/>
</p:tagLst>
</file>

<file path=ppt/tags/tag294.xml><?xml version="1.0" encoding="utf-8"?>
<p:tagLst xmlns:p="http://schemas.openxmlformats.org/presentationml/2006/main">
  <p:tag name="AS_UNIQUEID" val="347"/>
</p:tagLst>
</file>

<file path=ppt/tags/tag295.xml><?xml version="1.0" encoding="utf-8"?>
<p:tagLst xmlns:p="http://schemas.openxmlformats.org/presentationml/2006/main">
  <p:tag name="AS_UNIQUEID" val="348"/>
</p:tagLst>
</file>

<file path=ppt/tags/tag296.xml><?xml version="1.0" encoding="utf-8"?>
<p:tagLst xmlns:p="http://schemas.openxmlformats.org/presentationml/2006/main">
  <p:tag name="AS_UNIQUEID" val="349"/>
</p:tagLst>
</file>

<file path=ppt/tags/tag297.xml><?xml version="1.0" encoding="utf-8"?>
<p:tagLst xmlns:p="http://schemas.openxmlformats.org/presentationml/2006/main">
  <p:tag name="AS_UNIQUEID" val="350"/>
</p:tagLst>
</file>

<file path=ppt/tags/tag298.xml><?xml version="1.0" encoding="utf-8"?>
<p:tagLst xmlns:p="http://schemas.openxmlformats.org/presentationml/2006/main">
  <p:tag name="AS_UNIQUEID" val="351"/>
</p:tagLst>
</file>

<file path=ppt/tags/tag299.xml><?xml version="1.0" encoding="utf-8"?>
<p:tagLst xmlns:p="http://schemas.openxmlformats.org/presentationml/2006/main">
  <p:tag name="AS_UNIQUEID" val="352"/>
</p:tagLst>
</file>

<file path=ppt/tags/tag3.xml><?xml version="1.0" encoding="utf-8"?>
<p:tagLst xmlns:p="http://schemas.openxmlformats.org/presentationml/2006/main">
  <p:tag name="AS_UNIQUEID" val="12"/>
</p:tagLst>
</file>

<file path=ppt/tags/tag30.xml><?xml version="1.0" encoding="utf-8"?>
<p:tagLst xmlns:p="http://schemas.openxmlformats.org/presentationml/2006/main">
  <p:tag name="AS_UNIQUEID" val="67"/>
</p:tagLst>
</file>

<file path=ppt/tags/tag300.xml><?xml version="1.0" encoding="utf-8"?>
<p:tagLst xmlns:p="http://schemas.openxmlformats.org/presentationml/2006/main">
  <p:tag name="AS_UNIQUEID" val="353"/>
</p:tagLst>
</file>

<file path=ppt/tags/tag301.xml><?xml version="1.0" encoding="utf-8"?>
<p:tagLst xmlns:p="http://schemas.openxmlformats.org/presentationml/2006/main">
  <p:tag name="AS_UNIQUEID" val="354"/>
</p:tagLst>
</file>

<file path=ppt/tags/tag302.xml><?xml version="1.0" encoding="utf-8"?>
<p:tagLst xmlns:p="http://schemas.openxmlformats.org/presentationml/2006/main">
  <p:tag name="AS_UNIQUEID" val="355"/>
</p:tagLst>
</file>

<file path=ppt/tags/tag303.xml><?xml version="1.0" encoding="utf-8"?>
<p:tagLst xmlns:p="http://schemas.openxmlformats.org/presentationml/2006/main">
  <p:tag name="AS_UNIQUEID" val="356"/>
</p:tagLst>
</file>

<file path=ppt/tags/tag304.xml><?xml version="1.0" encoding="utf-8"?>
<p:tagLst xmlns:p="http://schemas.openxmlformats.org/presentationml/2006/main">
  <p:tag name="AS_UNIQUEID" val="357"/>
</p:tagLst>
</file>

<file path=ppt/tags/tag305.xml><?xml version="1.0" encoding="utf-8"?>
<p:tagLst xmlns:p="http://schemas.openxmlformats.org/presentationml/2006/main">
  <p:tag name="AS_UNIQUEID" val="358"/>
</p:tagLst>
</file>

<file path=ppt/tags/tag306.xml><?xml version="1.0" encoding="utf-8"?>
<p:tagLst xmlns:p="http://schemas.openxmlformats.org/presentationml/2006/main">
  <p:tag name="AS_UNIQUEID" val="359"/>
</p:tagLst>
</file>

<file path=ppt/tags/tag307.xml><?xml version="1.0" encoding="utf-8"?>
<p:tagLst xmlns:p="http://schemas.openxmlformats.org/presentationml/2006/main">
  <p:tag name="AS_UNIQUEID" val="360"/>
</p:tagLst>
</file>

<file path=ppt/tags/tag308.xml><?xml version="1.0" encoding="utf-8"?>
<p:tagLst xmlns:p="http://schemas.openxmlformats.org/presentationml/2006/main">
  <p:tag name="AS_UNIQUEID" val="361"/>
</p:tagLst>
</file>

<file path=ppt/tags/tag309.xml><?xml version="1.0" encoding="utf-8"?>
<p:tagLst xmlns:p="http://schemas.openxmlformats.org/presentationml/2006/main">
  <p:tag name="AS_UNIQUEID" val="362"/>
</p:tagLst>
</file>

<file path=ppt/tags/tag31.xml><?xml version="1.0" encoding="utf-8"?>
<p:tagLst xmlns:p="http://schemas.openxmlformats.org/presentationml/2006/main">
  <p:tag name="AS_UNIQUEID" val="68"/>
</p:tagLst>
</file>

<file path=ppt/tags/tag310.xml><?xml version="1.0" encoding="utf-8"?>
<p:tagLst xmlns:p="http://schemas.openxmlformats.org/presentationml/2006/main">
  <p:tag name="AS_UNIQUEID" val="364"/>
</p:tagLst>
</file>

<file path=ppt/tags/tag311.xml><?xml version="1.0" encoding="utf-8"?>
<p:tagLst xmlns:p="http://schemas.openxmlformats.org/presentationml/2006/main">
  <p:tag name="AS_UNIQUEID" val="1200"/>
</p:tagLst>
</file>

<file path=ppt/tags/tag312.xml><?xml version="1.0" encoding="utf-8"?>
<p:tagLst xmlns:p="http://schemas.openxmlformats.org/presentationml/2006/main">
  <p:tag name="AS_UNIQUEID" val="1201"/>
</p:tagLst>
</file>

<file path=ppt/tags/tag313.xml><?xml version="1.0" encoding="utf-8"?>
<p:tagLst xmlns:p="http://schemas.openxmlformats.org/presentationml/2006/main">
  <p:tag name="AS_UNIQUEID" val="1202"/>
</p:tagLst>
</file>

<file path=ppt/tags/tag314.xml><?xml version="1.0" encoding="utf-8"?>
<p:tagLst xmlns:p="http://schemas.openxmlformats.org/presentationml/2006/main">
  <p:tag name="AS_UNIQUEID" val="1203"/>
</p:tagLst>
</file>

<file path=ppt/tags/tag315.xml><?xml version="1.0" encoding="utf-8"?>
<p:tagLst xmlns:p="http://schemas.openxmlformats.org/presentationml/2006/main">
  <p:tag name="AS_UNIQUEID" val="1204"/>
</p:tagLst>
</file>

<file path=ppt/tags/tag316.xml><?xml version="1.0" encoding="utf-8"?>
<p:tagLst xmlns:p="http://schemas.openxmlformats.org/presentationml/2006/main">
  <p:tag name="AS_UNIQUEID" val="1205"/>
</p:tagLst>
</file>

<file path=ppt/tags/tag317.xml><?xml version="1.0" encoding="utf-8"?>
<p:tagLst xmlns:p="http://schemas.openxmlformats.org/presentationml/2006/main">
  <p:tag name="AS_NET" val="4.0.30319.42000"/>
  <p:tag name="AS_OS" val="Microsoft Windows NT 6.1.7601 Service Pack 1"/>
  <p:tag name="AS_RELEASE_DATE" val="2020.05.14"/>
  <p:tag name="AS_TITLE" val="Aspose.Slides for .NET 4.0 Client Profile"/>
  <p:tag name="AS_VERSION" val="20.5"/>
</p:tagLst>
</file>

<file path=ppt/tags/tag32.xml><?xml version="1.0" encoding="utf-8"?>
<p:tagLst xmlns:p="http://schemas.openxmlformats.org/presentationml/2006/main">
  <p:tag name="AS_UNIQUEID" val="79"/>
</p:tagLst>
</file>

<file path=ppt/tags/tag33.xml><?xml version="1.0" encoding="utf-8"?>
<p:tagLst xmlns:p="http://schemas.openxmlformats.org/presentationml/2006/main">
  <p:tag name="AS_UNIQUEID" val="80"/>
</p:tagLst>
</file>

<file path=ppt/tags/tag34.xml><?xml version="1.0" encoding="utf-8"?>
<p:tagLst xmlns:p="http://schemas.openxmlformats.org/presentationml/2006/main">
  <p:tag name="AS_UNIQUEID" val="81"/>
</p:tagLst>
</file>

<file path=ppt/tags/tag35.xml><?xml version="1.0" encoding="utf-8"?>
<p:tagLst xmlns:p="http://schemas.openxmlformats.org/presentationml/2006/main">
  <p:tag name="AS_UNIQUEID" val="84"/>
</p:tagLst>
</file>

<file path=ppt/tags/tag36.xml><?xml version="1.0" encoding="utf-8"?>
<p:tagLst xmlns:p="http://schemas.openxmlformats.org/presentationml/2006/main">
  <p:tag name="AS_UNIQUEID" val="85"/>
</p:tagLst>
</file>

<file path=ppt/tags/tag37.xml><?xml version="1.0" encoding="utf-8"?>
<p:tagLst xmlns:p="http://schemas.openxmlformats.org/presentationml/2006/main">
  <p:tag name="AS_UNIQUEID" val="86"/>
</p:tagLst>
</file>

<file path=ppt/tags/tag38.xml><?xml version="1.0" encoding="utf-8"?>
<p:tagLst xmlns:p="http://schemas.openxmlformats.org/presentationml/2006/main">
  <p:tag name="AS_UNIQUEID" val="90"/>
</p:tagLst>
</file>

<file path=ppt/tags/tag39.xml><?xml version="1.0" encoding="utf-8"?>
<p:tagLst xmlns:p="http://schemas.openxmlformats.org/presentationml/2006/main">
  <p:tag name="AS_UNIQUEID" val="91"/>
</p:tagLst>
</file>

<file path=ppt/tags/tag4.xml><?xml version="1.0" encoding="utf-8"?>
<p:tagLst xmlns:p="http://schemas.openxmlformats.org/presentationml/2006/main">
  <p:tag name="AS_UNIQUEID" val="13"/>
</p:tagLst>
</file>

<file path=ppt/tags/tag40.xml><?xml version="1.0" encoding="utf-8"?>
<p:tagLst xmlns:p="http://schemas.openxmlformats.org/presentationml/2006/main">
  <p:tag name="AS_UNIQUEID" val="92"/>
</p:tagLst>
</file>

<file path=ppt/tags/tag41.xml><?xml version="1.0" encoding="utf-8"?>
<p:tagLst xmlns:p="http://schemas.openxmlformats.org/presentationml/2006/main">
  <p:tag name="AS_UNIQUEID" val="93"/>
</p:tagLst>
</file>

<file path=ppt/tags/tag42.xml><?xml version="1.0" encoding="utf-8"?>
<p:tagLst xmlns:p="http://schemas.openxmlformats.org/presentationml/2006/main">
  <p:tag name="AS_UNIQUEID" val="94"/>
</p:tagLst>
</file>

<file path=ppt/tags/tag43.xml><?xml version="1.0" encoding="utf-8"?>
<p:tagLst xmlns:p="http://schemas.openxmlformats.org/presentationml/2006/main">
  <p:tag name="AS_UNIQUEID" val="95"/>
</p:tagLst>
</file>

<file path=ppt/tags/tag44.xml><?xml version="1.0" encoding="utf-8"?>
<p:tagLst xmlns:p="http://schemas.openxmlformats.org/presentationml/2006/main">
  <p:tag name="AS_UNIQUEID" val="96"/>
</p:tagLst>
</file>

<file path=ppt/tags/tag45.xml><?xml version="1.0" encoding="utf-8"?>
<p:tagLst xmlns:p="http://schemas.openxmlformats.org/presentationml/2006/main">
  <p:tag name="AS_UNIQUEID" val="97"/>
</p:tagLst>
</file>

<file path=ppt/tags/tag46.xml><?xml version="1.0" encoding="utf-8"?>
<p:tagLst xmlns:p="http://schemas.openxmlformats.org/presentationml/2006/main">
  <p:tag name="AS_UNIQUEID" val="98"/>
</p:tagLst>
</file>

<file path=ppt/tags/tag47.xml><?xml version="1.0" encoding="utf-8"?>
<p:tagLst xmlns:p="http://schemas.openxmlformats.org/presentationml/2006/main">
  <p:tag name="AS_UNIQUEID" val="99"/>
</p:tagLst>
</file>

<file path=ppt/tags/tag48.xml><?xml version="1.0" encoding="utf-8"?>
<p:tagLst xmlns:p="http://schemas.openxmlformats.org/presentationml/2006/main">
  <p:tag name="AS_UNIQUEID" val="100"/>
</p:tagLst>
</file>

<file path=ppt/tags/tag49.xml><?xml version="1.0" encoding="utf-8"?>
<p:tagLst xmlns:p="http://schemas.openxmlformats.org/presentationml/2006/main">
  <p:tag name="AS_UNIQUEID" val="101"/>
</p:tagLst>
</file>

<file path=ppt/tags/tag5.xml><?xml version="1.0" encoding="utf-8"?>
<p:tagLst xmlns:p="http://schemas.openxmlformats.org/presentationml/2006/main">
  <p:tag name="AS_UNIQUEID" val="22"/>
</p:tagLst>
</file>

<file path=ppt/tags/tag50.xml><?xml version="1.0" encoding="utf-8"?>
<p:tagLst xmlns:p="http://schemas.openxmlformats.org/presentationml/2006/main">
  <p:tag name="AS_UNIQUEID" val="102"/>
</p:tagLst>
</file>

<file path=ppt/tags/tag51.xml><?xml version="1.0" encoding="utf-8"?>
<p:tagLst xmlns:p="http://schemas.openxmlformats.org/presentationml/2006/main">
  <p:tag name="AS_UNIQUEID" val="103"/>
</p:tagLst>
</file>

<file path=ppt/tags/tag52.xml><?xml version="1.0" encoding="utf-8"?>
<p:tagLst xmlns:p="http://schemas.openxmlformats.org/presentationml/2006/main">
  <p:tag name="AS_UNIQUEID" val="104"/>
</p:tagLst>
</file>

<file path=ppt/tags/tag53.xml><?xml version="1.0" encoding="utf-8"?>
<p:tagLst xmlns:p="http://schemas.openxmlformats.org/presentationml/2006/main">
  <p:tag name="AS_UNIQUEID" val="105"/>
</p:tagLst>
</file>

<file path=ppt/tags/tag54.xml><?xml version="1.0" encoding="utf-8"?>
<p:tagLst xmlns:p="http://schemas.openxmlformats.org/presentationml/2006/main">
  <p:tag name="AS_UNIQUEID" val="106"/>
</p:tagLst>
</file>

<file path=ppt/tags/tag55.xml><?xml version="1.0" encoding="utf-8"?>
<p:tagLst xmlns:p="http://schemas.openxmlformats.org/presentationml/2006/main">
  <p:tag name="AS_UNIQUEID" val="107"/>
</p:tagLst>
</file>

<file path=ppt/tags/tag56.xml><?xml version="1.0" encoding="utf-8"?>
<p:tagLst xmlns:p="http://schemas.openxmlformats.org/presentationml/2006/main">
  <p:tag name="AS_UNIQUEID" val="108"/>
</p:tagLst>
</file>

<file path=ppt/tags/tag57.xml><?xml version="1.0" encoding="utf-8"?>
<p:tagLst xmlns:p="http://schemas.openxmlformats.org/presentationml/2006/main">
  <p:tag name="AS_UNIQUEID" val="109"/>
</p:tagLst>
</file>

<file path=ppt/tags/tag58.xml><?xml version="1.0" encoding="utf-8"?>
<p:tagLst xmlns:p="http://schemas.openxmlformats.org/presentationml/2006/main">
  <p:tag name="AS_UNIQUEID" val="110"/>
</p:tagLst>
</file>

<file path=ppt/tags/tag59.xml><?xml version="1.0" encoding="utf-8"?>
<p:tagLst xmlns:p="http://schemas.openxmlformats.org/presentationml/2006/main">
  <p:tag name="AS_UNIQUEID" val="111"/>
</p:tagLst>
</file>

<file path=ppt/tags/tag6.xml><?xml version="1.0" encoding="utf-8"?>
<p:tagLst xmlns:p="http://schemas.openxmlformats.org/presentationml/2006/main">
  <p:tag name="AS_UNIQUEID" val="23"/>
</p:tagLst>
</file>

<file path=ppt/tags/tag60.xml><?xml version="1.0" encoding="utf-8"?>
<p:tagLst xmlns:p="http://schemas.openxmlformats.org/presentationml/2006/main">
  <p:tag name="AS_UNIQUEID" val="112"/>
</p:tagLst>
</file>

<file path=ppt/tags/tag61.xml><?xml version="1.0" encoding="utf-8"?>
<p:tagLst xmlns:p="http://schemas.openxmlformats.org/presentationml/2006/main">
  <p:tag name="AS_UNIQUEID" val="113"/>
</p:tagLst>
</file>

<file path=ppt/tags/tag62.xml><?xml version="1.0" encoding="utf-8"?>
<p:tagLst xmlns:p="http://schemas.openxmlformats.org/presentationml/2006/main">
  <p:tag name="AS_UNIQUEID" val="114"/>
</p:tagLst>
</file>

<file path=ppt/tags/tag63.xml><?xml version="1.0" encoding="utf-8"?>
<p:tagLst xmlns:p="http://schemas.openxmlformats.org/presentationml/2006/main">
  <p:tag name="AS_UNIQUEID" val="115"/>
</p:tagLst>
</file>

<file path=ppt/tags/tag64.xml><?xml version="1.0" encoding="utf-8"?>
<p:tagLst xmlns:p="http://schemas.openxmlformats.org/presentationml/2006/main">
  <p:tag name="AS_UNIQUEID" val="116"/>
</p:tagLst>
</file>

<file path=ppt/tags/tag65.xml><?xml version="1.0" encoding="utf-8"?>
<p:tagLst xmlns:p="http://schemas.openxmlformats.org/presentationml/2006/main">
  <p:tag name="AS_UNIQUEID" val="117"/>
</p:tagLst>
</file>

<file path=ppt/tags/tag66.xml><?xml version="1.0" encoding="utf-8"?>
<p:tagLst xmlns:p="http://schemas.openxmlformats.org/presentationml/2006/main">
  <p:tag name="AS_UNIQUEID" val="118"/>
</p:tagLst>
</file>

<file path=ppt/tags/tag67.xml><?xml version="1.0" encoding="utf-8"?>
<p:tagLst xmlns:p="http://schemas.openxmlformats.org/presentationml/2006/main">
  <p:tag name="AS_UNIQUEID" val="119"/>
</p:tagLst>
</file>

<file path=ppt/tags/tag68.xml><?xml version="1.0" encoding="utf-8"?>
<p:tagLst xmlns:p="http://schemas.openxmlformats.org/presentationml/2006/main">
  <p:tag name="AS_UNIQUEID" val="120"/>
</p:tagLst>
</file>

<file path=ppt/tags/tag69.xml><?xml version="1.0" encoding="utf-8"?>
<p:tagLst xmlns:p="http://schemas.openxmlformats.org/presentationml/2006/main">
  <p:tag name="AS_UNIQUEID" val="121"/>
</p:tagLst>
</file>

<file path=ppt/tags/tag7.xml><?xml version="1.0" encoding="utf-8"?>
<p:tagLst xmlns:p="http://schemas.openxmlformats.org/presentationml/2006/main">
  <p:tag name="AS_UNIQUEID" val="24"/>
</p:tagLst>
</file>

<file path=ppt/tags/tag70.xml><?xml version="1.0" encoding="utf-8"?>
<p:tagLst xmlns:p="http://schemas.openxmlformats.org/presentationml/2006/main">
  <p:tag name="AS_UNIQUEID" val="122"/>
</p:tagLst>
</file>

<file path=ppt/tags/tag71.xml><?xml version="1.0" encoding="utf-8"?>
<p:tagLst xmlns:p="http://schemas.openxmlformats.org/presentationml/2006/main">
  <p:tag name="AS_UNIQUEID" val="123"/>
</p:tagLst>
</file>

<file path=ppt/tags/tag72.xml><?xml version="1.0" encoding="utf-8"?>
<p:tagLst xmlns:p="http://schemas.openxmlformats.org/presentationml/2006/main">
  <p:tag name="AS_UNIQUEID" val="124"/>
</p:tagLst>
</file>

<file path=ppt/tags/tag73.xml><?xml version="1.0" encoding="utf-8"?>
<p:tagLst xmlns:p="http://schemas.openxmlformats.org/presentationml/2006/main">
  <p:tag name="AS_UNIQUEID" val="125"/>
</p:tagLst>
</file>

<file path=ppt/tags/tag74.xml><?xml version="1.0" encoding="utf-8"?>
<p:tagLst xmlns:p="http://schemas.openxmlformats.org/presentationml/2006/main">
  <p:tag name="AS_UNIQUEID" val="126"/>
</p:tagLst>
</file>

<file path=ppt/tags/tag75.xml><?xml version="1.0" encoding="utf-8"?>
<p:tagLst xmlns:p="http://schemas.openxmlformats.org/presentationml/2006/main">
  <p:tag name="AS_UNIQUEID" val="127"/>
</p:tagLst>
</file>

<file path=ppt/tags/tag76.xml><?xml version="1.0" encoding="utf-8"?>
<p:tagLst xmlns:p="http://schemas.openxmlformats.org/presentationml/2006/main">
  <p:tag name="AS_UNIQUEID" val="128"/>
</p:tagLst>
</file>

<file path=ppt/tags/tag77.xml><?xml version="1.0" encoding="utf-8"?>
<p:tagLst xmlns:p="http://schemas.openxmlformats.org/presentationml/2006/main">
  <p:tag name="AS_UNIQUEID" val="129"/>
</p:tagLst>
</file>

<file path=ppt/tags/tag78.xml><?xml version="1.0" encoding="utf-8"?>
<p:tagLst xmlns:p="http://schemas.openxmlformats.org/presentationml/2006/main">
  <p:tag name="AS_UNIQUEID" val="130"/>
</p:tagLst>
</file>

<file path=ppt/tags/tag79.xml><?xml version="1.0" encoding="utf-8"?>
<p:tagLst xmlns:p="http://schemas.openxmlformats.org/presentationml/2006/main">
  <p:tag name="AS_UNIQUEID" val="131"/>
</p:tagLst>
</file>

<file path=ppt/tags/tag8.xml><?xml version="1.0" encoding="utf-8"?>
<p:tagLst xmlns:p="http://schemas.openxmlformats.org/presentationml/2006/main">
  <p:tag name="AS_UNIQUEID" val="25"/>
</p:tagLst>
</file>

<file path=ppt/tags/tag80.xml><?xml version="1.0" encoding="utf-8"?>
<p:tagLst xmlns:p="http://schemas.openxmlformats.org/presentationml/2006/main">
  <p:tag name="AS_UNIQUEID" val="132"/>
</p:tagLst>
</file>

<file path=ppt/tags/tag81.xml><?xml version="1.0" encoding="utf-8"?>
<p:tagLst xmlns:p="http://schemas.openxmlformats.org/presentationml/2006/main">
  <p:tag name="AS_UNIQUEID" val="133"/>
</p:tagLst>
</file>

<file path=ppt/tags/tag82.xml><?xml version="1.0" encoding="utf-8"?>
<p:tagLst xmlns:p="http://schemas.openxmlformats.org/presentationml/2006/main">
  <p:tag name="AS_UNIQUEID" val="134"/>
</p:tagLst>
</file>

<file path=ppt/tags/tag83.xml><?xml version="1.0" encoding="utf-8"?>
<p:tagLst xmlns:p="http://schemas.openxmlformats.org/presentationml/2006/main">
  <p:tag name="AS_UNIQUEID" val="135"/>
</p:tagLst>
</file>

<file path=ppt/tags/tag84.xml><?xml version="1.0" encoding="utf-8"?>
<p:tagLst xmlns:p="http://schemas.openxmlformats.org/presentationml/2006/main">
  <p:tag name="AS_UNIQUEID" val="136"/>
</p:tagLst>
</file>

<file path=ppt/tags/tag85.xml><?xml version="1.0" encoding="utf-8"?>
<p:tagLst xmlns:p="http://schemas.openxmlformats.org/presentationml/2006/main">
  <p:tag name="AS_UNIQUEID" val="137"/>
</p:tagLst>
</file>

<file path=ppt/tags/tag86.xml><?xml version="1.0" encoding="utf-8"?>
<p:tagLst xmlns:p="http://schemas.openxmlformats.org/presentationml/2006/main">
  <p:tag name="AS_UNIQUEID" val="138"/>
</p:tagLst>
</file>

<file path=ppt/tags/tag87.xml><?xml version="1.0" encoding="utf-8"?>
<p:tagLst xmlns:p="http://schemas.openxmlformats.org/presentationml/2006/main">
  <p:tag name="AS_UNIQUEID" val="139"/>
</p:tagLst>
</file>

<file path=ppt/tags/tag88.xml><?xml version="1.0" encoding="utf-8"?>
<p:tagLst xmlns:p="http://schemas.openxmlformats.org/presentationml/2006/main">
  <p:tag name="AS_UNIQUEID" val="140"/>
</p:tagLst>
</file>

<file path=ppt/tags/tag89.xml><?xml version="1.0" encoding="utf-8"?>
<p:tagLst xmlns:p="http://schemas.openxmlformats.org/presentationml/2006/main">
  <p:tag name="AS_UNIQUEID" val="141"/>
</p:tagLst>
</file>

<file path=ppt/tags/tag9.xml><?xml version="1.0" encoding="utf-8"?>
<p:tagLst xmlns:p="http://schemas.openxmlformats.org/presentationml/2006/main">
  <p:tag name="AS_UNIQUEID" val="26"/>
</p:tagLst>
</file>

<file path=ppt/tags/tag90.xml><?xml version="1.0" encoding="utf-8"?>
<p:tagLst xmlns:p="http://schemas.openxmlformats.org/presentationml/2006/main">
  <p:tag name="AS_UNIQUEID" val="142"/>
</p:tagLst>
</file>

<file path=ppt/tags/tag91.xml><?xml version="1.0" encoding="utf-8"?>
<p:tagLst xmlns:p="http://schemas.openxmlformats.org/presentationml/2006/main">
  <p:tag name="AS_UNIQUEID" val="143"/>
</p:tagLst>
</file>

<file path=ppt/tags/tag92.xml><?xml version="1.0" encoding="utf-8"?>
<p:tagLst xmlns:p="http://schemas.openxmlformats.org/presentationml/2006/main">
  <p:tag name="AS_UNIQUEID" val="144"/>
</p:tagLst>
</file>

<file path=ppt/tags/tag93.xml><?xml version="1.0" encoding="utf-8"?>
<p:tagLst xmlns:p="http://schemas.openxmlformats.org/presentationml/2006/main">
  <p:tag name="AS_UNIQUEID" val="145"/>
</p:tagLst>
</file>

<file path=ppt/tags/tag94.xml><?xml version="1.0" encoding="utf-8"?>
<p:tagLst xmlns:p="http://schemas.openxmlformats.org/presentationml/2006/main">
  <p:tag name="AS_UNIQUEID" val="146"/>
</p:tagLst>
</file>

<file path=ppt/tags/tag95.xml><?xml version="1.0" encoding="utf-8"?>
<p:tagLst xmlns:p="http://schemas.openxmlformats.org/presentationml/2006/main">
  <p:tag name="AS_UNIQUEID" val="147"/>
</p:tagLst>
</file>

<file path=ppt/tags/tag96.xml><?xml version="1.0" encoding="utf-8"?>
<p:tagLst xmlns:p="http://schemas.openxmlformats.org/presentationml/2006/main">
  <p:tag name="AS_UNIQUEID" val="148"/>
</p:tagLst>
</file>

<file path=ppt/tags/tag97.xml><?xml version="1.0" encoding="utf-8"?>
<p:tagLst xmlns:p="http://schemas.openxmlformats.org/presentationml/2006/main">
  <p:tag name="AS_UNIQUEID" val="149"/>
</p:tagLst>
</file>

<file path=ppt/tags/tag98.xml><?xml version="1.0" encoding="utf-8"?>
<p:tagLst xmlns:p="http://schemas.openxmlformats.org/presentationml/2006/main">
  <p:tag name="AS_UNIQUEID" val="150"/>
</p:tagLst>
</file>

<file path=ppt/tags/tag99.xml><?xml version="1.0" encoding="utf-8"?>
<p:tagLst xmlns:p="http://schemas.openxmlformats.org/presentationml/2006/main">
  <p:tag name="AS_UNIQUEID" val="15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聚合">
  <a:themeElements>
    <a:clrScheme name="聚合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聚合">
      <a:majorFont>
        <a:latin typeface="Lucida Sans Unicode"/>
        <a:ea typeface="Arial"/>
        <a:cs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Arial"/>
        <a:cs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聚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3907</Words>
  <Application>WPS 演示</Application>
  <PresentationFormat>全屏显示(4:3)</PresentationFormat>
  <Paragraphs>507</Paragraphs>
  <Slides>28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19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28</vt:i4>
      </vt:variant>
    </vt:vector>
  </HeadingPairs>
  <TitlesOfParts>
    <vt:vector size="49" baseType="lpstr">
      <vt:lpstr>Arial</vt:lpstr>
      <vt:lpstr>宋体</vt:lpstr>
      <vt:lpstr>Wingdings</vt:lpstr>
      <vt:lpstr>Lucida Sans Unicode</vt:lpstr>
      <vt:lpstr>黑体</vt:lpstr>
      <vt:lpstr>Wingdings 3</vt:lpstr>
      <vt:lpstr>Verdana</vt:lpstr>
      <vt:lpstr>Wingdings 2</vt:lpstr>
      <vt:lpstr>Calibri</vt:lpstr>
      <vt:lpstr>华文楷体</vt:lpstr>
      <vt:lpstr>-소망L</vt:lpstr>
      <vt:lpstr>Malgun Gothic</vt:lpstr>
      <vt:lpstr>Times New Roman</vt:lpstr>
      <vt:lpstr>微软雅黑</vt:lpstr>
      <vt:lpstr>隶书</vt:lpstr>
      <vt:lpstr>Arial Unicode MS</vt:lpstr>
      <vt:lpstr>Tahoma</vt:lpstr>
      <vt:lpstr>文鼎CS大黑</vt:lpstr>
      <vt:lpstr>Arial Narrow</vt:lpstr>
      <vt:lpstr>聚合</vt:lpstr>
      <vt:lpstr>Word.Document.8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www.ks5u.com</Company>
  <LinksUpToDate>false</LinksUpToDate>
  <SharedDoc>false</SharedDoc>
  <HyperlinksChanged>false</HyperlinksChanged>
  <AppVersion>14.0000</AppVersion>
  <Manager>wangbin</Manager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中学教考网</dc:creator>
  <cp:lastModifiedBy>范</cp:lastModifiedBy>
  <cp:revision>101</cp:revision>
  <dcterms:created xsi:type="dcterms:W3CDTF">2020-10-11T03:19:00Z</dcterms:created>
  <dcterms:modified xsi:type="dcterms:W3CDTF">2020-10-19T07:06:14Z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KSOProductBuildVer">
    <vt:lpwstr>2052-11.1.0.9999</vt:lpwstr>
  </property>
</Properties>
</file>