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1468-6761-41EA-AD2E-67DE16231E7B}" type="datetimeFigureOut">
              <a:rPr lang="zh-CN" altLang="en-US" smtClean="0"/>
              <a:t>2018/9/10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FC4F-526E-4014-9AFF-6FF7F12B40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8057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1468-6761-41EA-AD2E-67DE16231E7B}" type="datetimeFigureOut">
              <a:rPr lang="zh-CN" altLang="en-US" smtClean="0"/>
              <a:t>2018/9/10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FC4F-526E-4014-9AFF-6FF7F12B40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46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1468-6761-41EA-AD2E-67DE16231E7B}" type="datetimeFigureOut">
              <a:rPr lang="zh-CN" altLang="en-US" smtClean="0"/>
              <a:t>2018/9/10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FC4F-526E-4014-9AFF-6FF7F12B40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325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1468-6761-41EA-AD2E-67DE16231E7B}" type="datetimeFigureOut">
              <a:rPr lang="zh-CN" altLang="en-US" smtClean="0"/>
              <a:t>2018/9/10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FC4F-526E-4014-9AFF-6FF7F12B40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8087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1468-6761-41EA-AD2E-67DE16231E7B}" type="datetimeFigureOut">
              <a:rPr lang="zh-CN" altLang="en-US" smtClean="0"/>
              <a:t>2018/9/10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FC4F-526E-4014-9AFF-6FF7F12B40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0710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1468-6761-41EA-AD2E-67DE16231E7B}" type="datetimeFigureOut">
              <a:rPr lang="zh-CN" altLang="en-US" smtClean="0"/>
              <a:t>2018/9/10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FC4F-526E-4014-9AFF-6FF7F12B40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3324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1468-6761-41EA-AD2E-67DE16231E7B}" type="datetimeFigureOut">
              <a:rPr lang="zh-CN" altLang="en-US" smtClean="0"/>
              <a:t>2018/9/10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FC4F-526E-4014-9AFF-6FF7F12B40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7324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1468-6761-41EA-AD2E-67DE16231E7B}" type="datetimeFigureOut">
              <a:rPr lang="zh-CN" altLang="en-US" smtClean="0"/>
              <a:t>2018/9/10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FC4F-526E-4014-9AFF-6FF7F12B40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8045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1468-6761-41EA-AD2E-67DE16231E7B}" type="datetimeFigureOut">
              <a:rPr lang="zh-CN" altLang="en-US" smtClean="0"/>
              <a:t>2018/9/10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FC4F-526E-4014-9AFF-6FF7F12B40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755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1468-6761-41EA-AD2E-67DE16231E7B}" type="datetimeFigureOut">
              <a:rPr lang="zh-CN" altLang="en-US" smtClean="0"/>
              <a:t>2018/9/10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FC4F-526E-4014-9AFF-6FF7F12B40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2802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1468-6761-41EA-AD2E-67DE16231E7B}" type="datetimeFigureOut">
              <a:rPr lang="zh-CN" altLang="en-US" smtClean="0"/>
              <a:t>2018/9/10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FC4F-526E-4014-9AFF-6FF7F12B40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3009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E1468-6761-41EA-AD2E-67DE16231E7B}" type="datetimeFigureOut">
              <a:rPr lang="zh-CN" altLang="en-US" smtClean="0"/>
              <a:t>2018/9/10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AFC4F-526E-4014-9AFF-6FF7F12B40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676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3821959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9BB6E5"/>
              </a:clrFrom>
              <a:clrTo>
                <a:srgbClr val="9BB6E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6266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7732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11279" y="249983"/>
            <a:ext cx="1160509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kern="100" dirty="0" smtClean="0">
                <a:cs typeface="Times New Roman" panose="02020603050405020304" pitchFamily="18" charset="0"/>
              </a:rPr>
              <a:t>1</a:t>
            </a:r>
            <a:r>
              <a:rPr lang="zh-CN" altLang="en-US" sz="2800" b="1" kern="100" dirty="0" smtClean="0">
                <a:cs typeface="Times New Roman" panose="02020603050405020304" pitchFamily="18" charset="0"/>
              </a:rPr>
              <a:t>、</a:t>
            </a:r>
            <a:r>
              <a:rPr lang="zh-CN" altLang="zh-CN" sz="2800" b="1" kern="100" dirty="0" smtClean="0">
                <a:cs typeface="Times New Roman" panose="02020603050405020304" pitchFamily="18" charset="0"/>
              </a:rPr>
              <a:t>小说</a:t>
            </a:r>
            <a:r>
              <a:rPr lang="zh-CN" altLang="zh-CN" sz="2800" b="1" kern="100" dirty="0">
                <a:cs typeface="Times New Roman" panose="02020603050405020304" pitchFamily="18" charset="0"/>
              </a:rPr>
              <a:t>以</a:t>
            </a:r>
            <a:r>
              <a:rPr lang="en-US" altLang="zh-CN" sz="2800" b="1" kern="100" dirty="0" smtClean="0">
                <a:cs typeface="Times New Roman" panose="02020603050405020304" pitchFamily="18" charset="0"/>
              </a:rPr>
              <a:t>__________ </a:t>
            </a:r>
            <a:r>
              <a:rPr lang="zh-CN" altLang="zh-CN" sz="2800" b="1" kern="100" dirty="0" smtClean="0">
                <a:cs typeface="Times New Roman" panose="02020603050405020304" pitchFamily="18" charset="0"/>
              </a:rPr>
              <a:t>为</a:t>
            </a:r>
            <a:r>
              <a:rPr lang="zh-CN" altLang="zh-CN" sz="2800" b="1" kern="100" dirty="0">
                <a:cs typeface="Times New Roman" panose="02020603050405020304" pitchFamily="18" charset="0"/>
              </a:rPr>
              <a:t>中心，通过</a:t>
            </a:r>
            <a:r>
              <a:rPr lang="en-US" altLang="zh-CN" sz="2800" b="1" kern="100" dirty="0" smtClean="0">
                <a:cs typeface="Times New Roman" panose="02020603050405020304" pitchFamily="18" charset="0"/>
              </a:rPr>
              <a:t>_________ </a:t>
            </a:r>
            <a:r>
              <a:rPr lang="zh-CN" altLang="zh-CN" sz="2800" b="1" kern="100" dirty="0" smtClean="0">
                <a:cs typeface="Times New Roman" panose="02020603050405020304" pitchFamily="18" charset="0"/>
              </a:rPr>
              <a:t>和</a:t>
            </a:r>
            <a:r>
              <a:rPr lang="en-US" altLang="zh-CN" sz="2800" b="1" kern="100" dirty="0" smtClean="0">
                <a:cs typeface="Times New Roman" panose="02020603050405020304" pitchFamily="18" charset="0"/>
              </a:rPr>
              <a:t>________ </a:t>
            </a:r>
            <a:r>
              <a:rPr lang="zh-CN" altLang="zh-CN" sz="2800" b="1" kern="100" dirty="0" smtClean="0">
                <a:cs typeface="Times New Roman" panose="02020603050405020304" pitchFamily="18" charset="0"/>
              </a:rPr>
              <a:t>反映</a:t>
            </a:r>
            <a:r>
              <a:rPr lang="zh-CN" altLang="zh-CN" sz="2800" b="1" kern="100" dirty="0">
                <a:cs typeface="Times New Roman" panose="02020603050405020304" pitchFamily="18" charset="0"/>
              </a:rPr>
              <a:t>社会生活。小说必须具备生动的人物形象、完整的故事情节和人物活动的具体环境这三个要素。其中</a:t>
            </a:r>
            <a:r>
              <a:rPr lang="en-US" altLang="zh-CN" sz="2800" b="1" kern="100" dirty="0" smtClean="0">
                <a:cs typeface="Times New Roman" panose="02020603050405020304" pitchFamily="18" charset="0"/>
              </a:rPr>
              <a:t>_______ </a:t>
            </a:r>
            <a:r>
              <a:rPr lang="zh-CN" altLang="zh-CN" sz="2800" b="1" kern="100" dirty="0" smtClean="0">
                <a:cs typeface="Times New Roman" panose="02020603050405020304" pitchFamily="18" charset="0"/>
              </a:rPr>
              <a:t>是</a:t>
            </a:r>
            <a:r>
              <a:rPr lang="zh-CN" altLang="zh-CN" sz="2800" b="1" kern="100" dirty="0">
                <a:cs typeface="Times New Roman" panose="02020603050405020304" pitchFamily="18" charset="0"/>
              </a:rPr>
              <a:t>主要</a:t>
            </a:r>
            <a:r>
              <a:rPr lang="zh-CN" altLang="zh-CN" sz="2800" b="1" kern="100" dirty="0" smtClean="0">
                <a:cs typeface="Times New Roman" panose="02020603050405020304" pitchFamily="18" charset="0"/>
              </a:rPr>
              <a:t>要素</a:t>
            </a:r>
            <a:r>
              <a:rPr lang="zh-CN" altLang="en-US" sz="2800" b="1" kern="100" dirty="0" smtClean="0">
                <a:cs typeface="Times New Roman" panose="02020603050405020304" pitchFamily="18" charset="0"/>
              </a:rPr>
              <a:t>。</a:t>
            </a:r>
            <a:endParaRPr lang="zh-CN" altLang="en-US" sz="2800" b="1" dirty="0"/>
          </a:p>
        </p:txBody>
      </p:sp>
      <p:sp>
        <p:nvSpPr>
          <p:cNvPr id="6" name="矩形 5"/>
          <p:cNvSpPr/>
          <p:nvPr/>
        </p:nvSpPr>
        <p:spPr>
          <a:xfrm>
            <a:off x="311277" y="2663340"/>
            <a:ext cx="11605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kern="100" dirty="0" smtClean="0">
                <a:cs typeface="Times New Roman" panose="02020603050405020304" pitchFamily="18" charset="0"/>
              </a:rPr>
              <a:t>3</a:t>
            </a:r>
            <a:r>
              <a:rPr lang="zh-CN" altLang="en-US" sz="2800" b="1" kern="100" dirty="0" smtClean="0">
                <a:cs typeface="Times New Roman" panose="02020603050405020304" pitchFamily="18" charset="0"/>
              </a:rPr>
              <a:t>、</a:t>
            </a:r>
            <a:r>
              <a:rPr lang="zh-CN" altLang="zh-CN" sz="2800" b="1" kern="100" dirty="0" smtClean="0">
                <a:effectLst/>
              </a:rPr>
              <a:t>林冲巧遇李小二</a:t>
            </a:r>
            <a:r>
              <a:rPr lang="en-US" altLang="zh-CN" sz="2800" b="1" kern="100" dirty="0" smtClean="0">
                <a:effectLst/>
              </a:rPr>
              <a:t>,</a:t>
            </a:r>
            <a:r>
              <a:rPr lang="zh-CN" altLang="zh-CN" sz="2800" b="1" kern="100" dirty="0" smtClean="0">
                <a:effectLst/>
              </a:rPr>
              <a:t>这一情节并未展现林冲与官府冲突</a:t>
            </a:r>
            <a:r>
              <a:rPr lang="en-US" altLang="zh-CN" sz="2800" b="1" kern="100" dirty="0" smtClean="0">
                <a:effectLst/>
              </a:rPr>
              <a:t>,</a:t>
            </a:r>
            <a:r>
              <a:rPr lang="zh-CN" altLang="en-US" sz="2800" b="1" kern="100" dirty="0" smtClean="0">
                <a:effectLst/>
              </a:rPr>
              <a:t>但是</a:t>
            </a:r>
            <a:r>
              <a:rPr lang="zh-CN" altLang="zh-CN" sz="2800" b="1" kern="100" dirty="0" smtClean="0">
                <a:effectLst/>
              </a:rPr>
              <a:t>一开始就写这一段</a:t>
            </a:r>
            <a:r>
              <a:rPr lang="zh-CN" altLang="en-US" sz="2800" b="1" kern="100" dirty="0" smtClean="0">
                <a:effectLst/>
              </a:rPr>
              <a:t>，这样安排有何作用？</a:t>
            </a:r>
            <a:r>
              <a:rPr lang="en-US" altLang="zh-CN" sz="2800" b="1" kern="100" dirty="0" smtClean="0">
                <a:effectLst/>
              </a:rPr>
              <a:t>6</a:t>
            </a:r>
            <a:r>
              <a:rPr lang="zh-CN" altLang="en-US" sz="2800" b="1" kern="100" dirty="0" smtClean="0">
                <a:effectLst/>
              </a:rPr>
              <a:t>分</a:t>
            </a:r>
            <a:endParaRPr lang="zh-CN" altLang="en-US" sz="2800" b="1" dirty="0"/>
          </a:p>
        </p:txBody>
      </p:sp>
      <p:sp>
        <p:nvSpPr>
          <p:cNvPr id="7" name="矩形 6"/>
          <p:cNvSpPr/>
          <p:nvPr/>
        </p:nvSpPr>
        <p:spPr>
          <a:xfrm>
            <a:off x="311276" y="3898090"/>
            <a:ext cx="11605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kern="100" dirty="0" smtClean="0">
                <a:cs typeface="Times New Roman" panose="02020603050405020304" pitchFamily="18" charset="0"/>
              </a:rPr>
              <a:t>4</a:t>
            </a:r>
            <a:r>
              <a:rPr lang="zh-CN" altLang="en-US" sz="2800" b="1" kern="100" dirty="0" smtClean="0">
                <a:cs typeface="Times New Roman" panose="02020603050405020304" pitchFamily="18" charset="0"/>
              </a:rPr>
              <a:t>、</a:t>
            </a:r>
            <a:r>
              <a:rPr lang="zh-CN" altLang="zh-CN" sz="2800" b="1" dirty="0"/>
              <a:t>这篇小说的题目是“林教头风雪山神庙”，景物描写主要是对“风雪”的</a:t>
            </a:r>
            <a:r>
              <a:rPr lang="zh-CN" altLang="zh-CN" sz="2800" b="1" dirty="0" smtClean="0"/>
              <a:t>描写</a:t>
            </a:r>
            <a:r>
              <a:rPr lang="zh-CN" altLang="en-US" sz="2800" b="1" dirty="0" smtClean="0"/>
              <a:t>。请找出文中的风雪描写，并分别指出其作用。</a:t>
            </a:r>
            <a:r>
              <a:rPr lang="en-US" altLang="zh-CN" sz="2800" b="1" dirty="0" smtClean="0"/>
              <a:t>8</a:t>
            </a:r>
            <a:r>
              <a:rPr lang="zh-CN" altLang="en-US" sz="2800" b="1" dirty="0" smtClean="0"/>
              <a:t>分</a:t>
            </a:r>
            <a:endParaRPr lang="zh-CN" altLang="en-US" sz="2800" b="1" dirty="0"/>
          </a:p>
        </p:txBody>
      </p:sp>
      <p:sp>
        <p:nvSpPr>
          <p:cNvPr id="8" name="矩形 7"/>
          <p:cNvSpPr/>
          <p:nvPr/>
        </p:nvSpPr>
        <p:spPr>
          <a:xfrm>
            <a:off x="311276" y="5132840"/>
            <a:ext cx="116050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kern="100" dirty="0" smtClean="0">
                <a:cs typeface="Times New Roman" panose="02020603050405020304" pitchFamily="18" charset="0"/>
              </a:rPr>
              <a:t>5</a:t>
            </a:r>
            <a:r>
              <a:rPr lang="zh-CN" altLang="en-US" sz="2800" b="1" kern="100" dirty="0" smtClean="0">
                <a:cs typeface="Times New Roman" panose="02020603050405020304" pitchFamily="18" charset="0"/>
              </a:rPr>
              <a:t>、试总结林冲性格特点。</a:t>
            </a:r>
            <a:r>
              <a:rPr lang="en-US" altLang="zh-CN" sz="2800" b="1" kern="100" dirty="0" smtClean="0">
                <a:cs typeface="Times New Roman" panose="02020603050405020304" pitchFamily="18" charset="0"/>
              </a:rPr>
              <a:t>6</a:t>
            </a:r>
            <a:r>
              <a:rPr lang="zh-CN" altLang="en-US" sz="2800" b="1" kern="100" dirty="0" smtClean="0">
                <a:cs typeface="Times New Roman" panose="02020603050405020304" pitchFamily="18" charset="0"/>
              </a:rPr>
              <a:t>分</a:t>
            </a:r>
            <a:endParaRPr lang="zh-CN" altLang="en-US" sz="2800" b="1" dirty="0"/>
          </a:p>
        </p:txBody>
      </p:sp>
      <p:sp>
        <p:nvSpPr>
          <p:cNvPr id="9" name="矩形 8"/>
          <p:cNvSpPr/>
          <p:nvPr/>
        </p:nvSpPr>
        <p:spPr>
          <a:xfrm>
            <a:off x="311278" y="1803333"/>
            <a:ext cx="116050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kern="100" dirty="0" smtClean="0">
                <a:cs typeface="Times New Roman" panose="02020603050405020304" pitchFamily="18" charset="0"/>
              </a:rPr>
              <a:t>2</a:t>
            </a:r>
            <a:r>
              <a:rPr lang="zh-CN" altLang="en-US" sz="2800" b="1" kern="100" dirty="0" smtClean="0">
                <a:cs typeface="Times New Roman" panose="02020603050405020304" pitchFamily="18" charset="0"/>
              </a:rPr>
              <a:t>、用简短的句子概述文章的开端、发展、高潮、结局，</a:t>
            </a:r>
            <a:endParaRPr lang="zh-CN" altLang="en-US" sz="2800" b="1" dirty="0"/>
          </a:p>
        </p:txBody>
      </p:sp>
      <p:sp>
        <p:nvSpPr>
          <p:cNvPr id="10" name="矩形 9"/>
          <p:cNvSpPr/>
          <p:nvPr/>
        </p:nvSpPr>
        <p:spPr>
          <a:xfrm>
            <a:off x="311276" y="5881168"/>
            <a:ext cx="11605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kern="100" dirty="0" smtClean="0">
                <a:cs typeface="Times New Roman" panose="02020603050405020304" pitchFamily="18" charset="0"/>
              </a:rPr>
              <a:t>6</a:t>
            </a:r>
            <a:r>
              <a:rPr lang="zh-CN" altLang="en-US" sz="2800" b="1" kern="100" dirty="0" smtClean="0">
                <a:cs typeface="Times New Roman" panose="02020603050405020304" pitchFamily="18" charset="0"/>
              </a:rPr>
              <a:t>、根据文本及前情提要，概述林冲由安分守己到上山聚义的心理变化过程。</a:t>
            </a:r>
            <a:r>
              <a:rPr lang="en-US" altLang="zh-CN" sz="2800" b="1" kern="100" dirty="0" smtClean="0">
                <a:cs typeface="Times New Roman" panose="02020603050405020304" pitchFamily="18" charset="0"/>
              </a:rPr>
              <a:t>6</a:t>
            </a:r>
            <a:r>
              <a:rPr lang="zh-CN" altLang="en-US" sz="2800" b="1" kern="100" dirty="0" smtClean="0">
                <a:cs typeface="Times New Roman" panose="02020603050405020304" pitchFamily="18" charset="0"/>
              </a:rPr>
              <a:t>分</a:t>
            </a: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20353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168</Words>
  <Application>Microsoft Office PowerPoint</Application>
  <PresentationFormat>宽屏</PresentationFormat>
  <Paragraphs>6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宋体</vt:lpstr>
      <vt:lpstr>Arial</vt:lpstr>
      <vt:lpstr>Calibri</vt:lpstr>
      <vt:lpstr>Calibri Light</vt:lpstr>
      <vt:lpstr>Times New Roman</vt:lpstr>
      <vt:lpstr>Office 主题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User</cp:lastModifiedBy>
  <cp:revision>4</cp:revision>
  <dcterms:created xsi:type="dcterms:W3CDTF">2018-09-10T01:15:39Z</dcterms:created>
  <dcterms:modified xsi:type="dcterms:W3CDTF">2018-09-10T01:38:45Z</dcterms:modified>
</cp:coreProperties>
</file>