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ink/ink1.xml" ContentType="application/inkml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  <p:sldMasterId id="2147483672" r:id="rId4"/>
    <p:sldMasterId id="2147483684" r:id="rId5"/>
    <p:sldMasterId id="2147483696" r:id="rId6"/>
    <p:sldMasterId id="2147483708" r:id="rId7"/>
    <p:sldMasterId id="2147483720" r:id="rId8"/>
  </p:sldMasterIdLst>
  <p:notesMasterIdLst>
    <p:notesMasterId r:id="rId11"/>
  </p:notesMasterIdLst>
  <p:sldIdLst>
    <p:sldId id="315" r:id="rId9"/>
    <p:sldId id="258" r:id="rId10"/>
    <p:sldId id="312" r:id="rId12"/>
    <p:sldId id="261" r:id="rId13"/>
    <p:sldId id="262" r:id="rId14"/>
    <p:sldId id="265" r:id="rId15"/>
    <p:sldId id="264" r:id="rId16"/>
    <p:sldId id="263" r:id="rId17"/>
    <p:sldId id="267" r:id="rId18"/>
    <p:sldId id="373" r:id="rId19"/>
    <p:sldId id="270" r:id="rId20"/>
    <p:sldId id="290" r:id="rId21"/>
    <p:sldId id="294" r:id="rId22"/>
    <p:sldId id="295" r:id="rId23"/>
    <p:sldId id="296" r:id="rId24"/>
    <p:sldId id="298" r:id="rId25"/>
    <p:sldId id="316" r:id="rId26"/>
    <p:sldId id="317" r:id="rId27"/>
    <p:sldId id="300" r:id="rId28"/>
    <p:sldId id="318" r:id="rId29"/>
    <p:sldId id="319" r:id="rId30"/>
    <p:sldId id="301" r:id="rId31"/>
    <p:sldId id="309" r:id="rId32"/>
    <p:sldId id="310" r:id="rId33"/>
  </p:sldIdLst>
  <p:sldSz cx="9144000" cy="6858000" type="screen4x3"/>
  <p:notesSz cx="6858000" cy="9144000"/>
  <p:defaultTextStyle>
    <a:defPPr>
      <a:defRPr lang="zh-CN"/>
    </a:defPPr>
    <a:lvl1pPr marL="0" lvl="0" indent="0" algn="ctr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ctr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ctr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ctr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ctr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ctr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ctr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ctr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ctr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  <a:srgbClr val="FF0000"/>
    <a:srgbClr val="990000"/>
    <a:srgbClr val="0000FF"/>
    <a:srgbClr val="FFCCCC"/>
    <a:srgbClr val="FFFF99"/>
    <a:srgbClr val="FFCC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3493"/>
  </p:normalViewPr>
  <p:slideViewPr>
    <p:cSldViewPr showGuides="1">
      <p:cViewPr varScale="1">
        <p:scale>
          <a:sx n="75" d="100"/>
          <a:sy n="75" d="100"/>
        </p:scale>
        <p:origin x="-1014" y="-90"/>
      </p:cViewPr>
      <p:guideLst>
        <p:guide orient="horz" pos="2160"/>
        <p:guide pos="278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1.xml"/><Relationship Id="rId8" Type="http://schemas.openxmlformats.org/officeDocument/2006/relationships/slideMaster" Target="slideMasters/slideMaster7.xml"/><Relationship Id="rId7" Type="http://schemas.openxmlformats.org/officeDocument/2006/relationships/slideMaster" Target="slideMasters/slideMaster6.xml"/><Relationship Id="rId6" Type="http://schemas.openxmlformats.org/officeDocument/2006/relationships/slideMaster" Target="slideMasters/slideMaster5.xml"/><Relationship Id="rId5" Type="http://schemas.openxmlformats.org/officeDocument/2006/relationships/slideMaster" Target="slideMasters/slideMaster4.xml"/><Relationship Id="rId4" Type="http://schemas.openxmlformats.org/officeDocument/2006/relationships/slideMaster" Target="slideMasters/slideMaster3.xml"/><Relationship Id="rId36" Type="http://schemas.openxmlformats.org/officeDocument/2006/relationships/tableStyles" Target="tableStyles.xml"/><Relationship Id="rId35" Type="http://schemas.openxmlformats.org/officeDocument/2006/relationships/viewProps" Target="viewProps.xml"/><Relationship Id="rId34" Type="http://schemas.openxmlformats.org/officeDocument/2006/relationships/presProps" Target="presProps.xml"/><Relationship Id="rId33" Type="http://schemas.openxmlformats.org/officeDocument/2006/relationships/slide" Target="slides/slide24.xml"/><Relationship Id="rId32" Type="http://schemas.openxmlformats.org/officeDocument/2006/relationships/slide" Target="slides/slide23.xml"/><Relationship Id="rId31" Type="http://schemas.openxmlformats.org/officeDocument/2006/relationships/slide" Target="slides/slide22.xml"/><Relationship Id="rId30" Type="http://schemas.openxmlformats.org/officeDocument/2006/relationships/slide" Target="slides/slide21.xml"/><Relationship Id="rId3" Type="http://schemas.openxmlformats.org/officeDocument/2006/relationships/slideMaster" Target="slideMasters/slideMaster2.xml"/><Relationship Id="rId29" Type="http://schemas.openxmlformats.org/officeDocument/2006/relationships/slide" Target="slides/slide20.xml"/><Relationship Id="rId28" Type="http://schemas.openxmlformats.org/officeDocument/2006/relationships/slide" Target="slides/slide19.xml"/><Relationship Id="rId27" Type="http://schemas.openxmlformats.org/officeDocument/2006/relationships/slide" Target="slides/slide18.xml"/><Relationship Id="rId26" Type="http://schemas.openxmlformats.org/officeDocument/2006/relationships/slide" Target="slides/slide17.xml"/><Relationship Id="rId25" Type="http://schemas.openxmlformats.org/officeDocument/2006/relationships/slide" Target="slides/slide16.xml"/><Relationship Id="rId24" Type="http://schemas.openxmlformats.org/officeDocument/2006/relationships/slide" Target="slides/slide15.xml"/><Relationship Id="rId23" Type="http://schemas.openxmlformats.org/officeDocument/2006/relationships/slide" Target="slides/slide14.xml"/><Relationship Id="rId22" Type="http://schemas.openxmlformats.org/officeDocument/2006/relationships/slide" Target="slides/slide13.xml"/><Relationship Id="rId21" Type="http://schemas.openxmlformats.org/officeDocument/2006/relationships/slide" Target="slides/slide12.xml"/><Relationship Id="rId20" Type="http://schemas.openxmlformats.org/officeDocument/2006/relationships/slide" Target="slides/slide11.xml"/><Relationship Id="rId2" Type="http://schemas.openxmlformats.org/officeDocument/2006/relationships/theme" Target="theme/theme1.xml"/><Relationship Id="rId19" Type="http://schemas.openxmlformats.org/officeDocument/2006/relationships/slide" Target="slides/slide10.xml"/><Relationship Id="rId18" Type="http://schemas.openxmlformats.org/officeDocument/2006/relationships/slide" Target="slides/slide9.xml"/><Relationship Id="rId17" Type="http://schemas.openxmlformats.org/officeDocument/2006/relationships/slide" Target="slides/slide8.xml"/><Relationship Id="rId16" Type="http://schemas.openxmlformats.org/officeDocument/2006/relationships/slide" Target="slides/slide7.xml"/><Relationship Id="rId15" Type="http://schemas.openxmlformats.org/officeDocument/2006/relationships/slide" Target="slides/slide6.xml"/><Relationship Id="rId14" Type="http://schemas.openxmlformats.org/officeDocument/2006/relationships/slide" Target="slides/slide5.xml"/><Relationship Id="rId13" Type="http://schemas.openxmlformats.org/officeDocument/2006/relationships/slide" Target="slides/slide4.xml"/><Relationship Id="rId12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10" Type="http://schemas.openxmlformats.org/officeDocument/2006/relationships/slide" Target="slides/slide2.xml"/><Relationship Id="rId1" Type="http://schemas.openxmlformats.org/officeDocument/2006/relationships/slideMaster" Target="slideMasters/slideMaster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units="cm"/>
          <inkml:channel name="Y" type="integer" units="cm"/>
        </inkml:traceFormat>
        <inkml:channelProperties>
          <inkml:channelProperty channel="X" name="resolution" value="28.3464566929134" units="1/cm"/>
          <inkml:channelProperty channel="Y" name="resolution" value="28.3464566929134" units="1/cm"/>
        </inkml:channelProperties>
      </inkml:inkSource>
      <inkml:timestamp xml:id="ts0" timeString="2020-12-01T08:35:23"/>
    </inkml:context>
    <inkml:brush xml:id="br0">
      <inkml:brushProperty name="width" value="0.15875" units="cm"/>
      <inkml:brushProperty name="height" value="0.635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</inkml:brush>
  </inkml:definitions>
  <inkml:trace contextRef="#ctx0" brushRef="#br0">4762 12644,'-23'-47,"23"23,-72-24,72 1,0 23,-24 0,-23-47,47 47,-24-24,-24-23,25 23,-25 24,0-23,48 23,-47 0,23 24,0-48,-24 25,25-25,-1 24,0 0,-24 1,1-25,47 48,-24-24,0 0,0 1,24 23,-24-24,1 0,23 24,-24-24,24 0,-48-23,24 47,24-24,-47-24,47 48,-24-47,0 47,24-24,-24 24,1-48,-1 24,0 1,24-1,0 0,0 0,48-24,-48 25,47-25,-23 0,0 1,0 23,23-24,-47 25,0-1,0 24,24-48,0 24,-24 0,0 1,0 23,0-24,0 0,0 0,0 24,0-24,-48-23,48 47,-24 0,-47-24,0 24,-25 0,1 0,-24 0,-24 0,0 0,48 0,-48 0,24 0,-24 0,-24 48,96-25,-24 1,0 24,47-48,-47 24,23-1,-47 25,72-24,-25-24,24 24,1 23,-1-47,48 0,-24 0,-23 0,23 24,0 0,-23-24,47 24,-48-24,24 24,0-1,-47 1,71-24,-48 0,1 24,47-24,-48 48,24-48,-47 23,23 25,24 0,-23-48,47 47,-72 49,48-73,24-23,0 24,-23 24,-25-24,48-1,0 49,-24-48,0 23,24-23,0 0,-47 47,47-47,0 24,-24-1,24-23,0 24,-24 0,24 23,0-23,0-1,-24-23,-23 47,47-23,0-24,0 0,0-24,-24 47,0-23,24 48,-48-49,48 25,-23-24,23 23,0-23,0 24,0-24,0 23,0 25,0-25,0-23,0 48,0-25,0-23,0 48,0-49,-24 25,24 0,0-1,0 1,0 23,0-23,0-24,0 23,24 1,-1 0,-23-1,24-23,0 24,0-48,0 23,23 25,-47-48,48 24,23 24,25-1,-1 1,95-48,-47 0,-48 24,1-24,94 23,-71-23,0 0,-23 0,70 0,1 0,-119 0,47 0,-48 0,-47 0,48 0,24-23,-25-1,-47 0,24 24,24-24,-25-23,73-1,-96 0,71 24,-23-23,-1 23,25-47,-25 47,1-24,23 24,-23 1,47-25,24 24,-95 0,24 0,-48 24,47-47,1 23,-24-24,0 1,0-1,-24 24,23-23,25-25,-24 25,47-1,-47 0,0-23,47 0,-47-25,24 25,-24-1,23-23,1 0,23 23,-23 1,-48 0,24-1,23 48,-47-47,0 47,0-24,48 25,-48-25,0 48,0-24,0-23,0 23,0 0,0 0,0 0,24-23,-24 23,0 24,0-24,0 0,0 24,0-24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4098" name="页眉占位符 4097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endParaRPr lang="zh-CN" altLang="en-US" sz="1200" dirty="0"/>
          </a:p>
        </p:txBody>
      </p:sp>
      <p:sp>
        <p:nvSpPr>
          <p:cNvPr id="4099" name="日期占位符 4098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 algn="r"/>
            <a:endParaRPr lang="zh-CN" altLang="en-US" sz="1200" dirty="0"/>
          </a:p>
        </p:txBody>
      </p:sp>
      <p:sp>
        <p:nvSpPr>
          <p:cNvPr id="4100" name="幻灯片图像占位符 4099"/>
          <p:cNvSpPr>
            <a:spLocks noRo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4101" name="文本占位符 4100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102" name="页脚占位符 4101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/>
            <a:endParaRPr lang="zh-CN" altLang="en-US" sz="1200" dirty="0"/>
          </a:p>
        </p:txBody>
      </p:sp>
      <p:sp>
        <p:nvSpPr>
          <p:cNvPr id="4103" name="灯片编号占位符 4102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lvl="0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灯片编号占位符 1"/>
          <p:cNvSpPr/>
          <p:nvPr>
            <p:ph type="sldNum" sz="quarter" idx="2"/>
          </p:nvPr>
        </p:nvSpPr>
        <p:spPr/>
        <p:txBody>
          <a:bodyPr/>
          <a:p>
            <a:pPr lvl="0" algn="r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  <p:sp>
        <p:nvSpPr>
          <p:cNvPr id="8194" name="幻灯片图像占位符 8193"/>
          <p:cNvSpPr>
            <a:spLocks noRot="1" noTextEdit="1"/>
          </p:cNvSpPr>
          <p:nvPr>
            <p:ph type="sldImg"/>
          </p:nvPr>
        </p:nvSpPr>
        <p:spPr/>
      </p:sp>
      <p:sp>
        <p:nvSpPr>
          <p:cNvPr id="8195" name="文本占位符 8194"/>
          <p:cNvSpPr>
            <a:spLocks noGrp="1"/>
          </p:cNvSpPr>
          <p:nvPr>
            <p:ph type="body" idx="1"/>
          </p:nvPr>
        </p:nvSpPr>
        <p:spPr/>
        <p:txBody>
          <a:bodyPr/>
          <a:p>
            <a:pPr lvl="0"/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灯片编号占位符 1"/>
          <p:cNvSpPr/>
          <p:nvPr>
            <p:ph type="sldNum" sz="quarter" idx="2"/>
          </p:nvPr>
        </p:nvSpPr>
        <p:spPr/>
        <p:txBody>
          <a:bodyPr/>
          <a:p>
            <a:pPr lvl="0" algn="r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  <p:sp>
        <p:nvSpPr>
          <p:cNvPr id="14338" name="幻灯片图像占位符 14337"/>
          <p:cNvSpPr>
            <a:spLocks noRot="1" noTextEdit="1"/>
          </p:cNvSpPr>
          <p:nvPr>
            <p:ph type="sldImg"/>
          </p:nvPr>
        </p:nvSpPr>
        <p:spPr/>
      </p:sp>
      <p:sp>
        <p:nvSpPr>
          <p:cNvPr id="14339" name="文本占位符 14338"/>
          <p:cNvSpPr>
            <a:spLocks noGrp="1"/>
          </p:cNvSpPr>
          <p:nvPr>
            <p:ph type="body" idx="1"/>
          </p:nvPr>
        </p:nvSpPr>
        <p:spPr/>
        <p:txBody>
          <a:bodyPr/>
          <a:p>
            <a:pPr lvl="0"/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灯片编号占位符 1"/>
          <p:cNvSpPr/>
          <p:nvPr>
            <p:ph type="sldNum" sz="quarter" idx="2"/>
          </p:nvPr>
        </p:nvSpPr>
        <p:spPr/>
        <p:txBody>
          <a:bodyPr/>
          <a:p>
            <a:pPr lvl="0" algn="r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  <p:sp>
        <p:nvSpPr>
          <p:cNvPr id="16386" name="幻灯片图像占位符 16385"/>
          <p:cNvSpPr>
            <a:spLocks noRot="1" noTextEdit="1"/>
          </p:cNvSpPr>
          <p:nvPr>
            <p:ph type="sldImg"/>
          </p:nvPr>
        </p:nvSpPr>
        <p:spPr/>
      </p:sp>
      <p:sp>
        <p:nvSpPr>
          <p:cNvPr id="16387" name="文本占位符 16386"/>
          <p:cNvSpPr>
            <a:spLocks noGrp="1"/>
          </p:cNvSpPr>
          <p:nvPr>
            <p:ph type="body" idx="1"/>
          </p:nvPr>
        </p:nvSpPr>
        <p:spPr/>
        <p:txBody>
          <a:bodyPr/>
          <a:p>
            <a:pPr lvl="0"/>
            <a:endParaRPr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灯片编号占位符 1"/>
          <p:cNvSpPr/>
          <p:nvPr>
            <p:ph type="sldNum" sz="quarter" idx="2"/>
          </p:nvPr>
        </p:nvSpPr>
        <p:spPr/>
        <p:txBody>
          <a:bodyPr/>
          <a:p>
            <a:pPr lvl="0" algn="r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  <p:sp>
        <p:nvSpPr>
          <p:cNvPr id="18434" name="幻灯片图像占位符 18433"/>
          <p:cNvSpPr>
            <a:spLocks noRot="1" noTextEdit="1"/>
          </p:cNvSpPr>
          <p:nvPr>
            <p:ph type="sldImg"/>
          </p:nvPr>
        </p:nvSpPr>
        <p:spPr/>
      </p:sp>
      <p:sp>
        <p:nvSpPr>
          <p:cNvPr id="18435" name="文本占位符 18434"/>
          <p:cNvSpPr>
            <a:spLocks noGrp="1"/>
          </p:cNvSpPr>
          <p:nvPr>
            <p:ph type="body" idx="1"/>
          </p:nvPr>
        </p:nvSpPr>
        <p:spPr/>
        <p:txBody>
          <a:bodyPr/>
          <a:p>
            <a:pPr lvl="0"/>
            <a:endParaRPr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灯片编号占位符 1"/>
          <p:cNvSpPr/>
          <p:nvPr>
            <p:ph type="sldNum" sz="quarter" idx="2"/>
          </p:nvPr>
        </p:nvSpPr>
        <p:spPr/>
        <p:txBody>
          <a:bodyPr/>
          <a:p>
            <a:pPr lvl="0" algn="r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  <p:sp>
        <p:nvSpPr>
          <p:cNvPr id="26626" name="幻灯片图像占位符 26625"/>
          <p:cNvSpPr>
            <a:spLocks noRot="1" noTextEdit="1"/>
          </p:cNvSpPr>
          <p:nvPr>
            <p:ph type="sldImg"/>
          </p:nvPr>
        </p:nvSpPr>
        <p:spPr/>
      </p:sp>
      <p:sp>
        <p:nvSpPr>
          <p:cNvPr id="26627" name="文本占位符 26626"/>
          <p:cNvSpPr>
            <a:spLocks noGrp="1"/>
          </p:cNvSpPr>
          <p:nvPr>
            <p:ph type="body" idx="1"/>
          </p:nvPr>
        </p:nvSpPr>
        <p:spPr/>
        <p:txBody>
          <a:bodyPr/>
          <a:p>
            <a:pPr lvl="0"/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pull dir="r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pull dir="r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pull dir="r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pull dir="r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pull dir="ru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pull dir="ru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pull dir="ru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pull dir="ru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pull dir="ru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pull dir="ru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pull dir="r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pull dir="ru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pull dir="ru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pull dir="ru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pull dir="ru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pull dir="ru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PhAnim="0" showMasterSp="0">
  <p:cSld name="标题幻灯片">
    <p:bg>
      <p:bgPr>
        <a:noFill/>
        <a:effectLst/>
      </p:bgPr>
    </p:bg>
    <p:spTree>
      <p:nvGrpSpPr>
        <p:cNvPr id="1" name=""/>
        <p:cNvGrpSpPr/>
        <p:nvPr/>
      </p:nvGrpSpPr>
      <p:grpSpPr/>
      <p:sp>
        <p:nvSpPr>
          <p:cNvPr id="87042" name="标题 87041"/>
          <p:cNvSpPr>
            <a:spLocks noGrp="1" noRot="1"/>
          </p:cNvSpPr>
          <p:nvPr>
            <p:ph type="ctrTitle"/>
          </p:nvPr>
        </p:nvSpPr>
        <p:spPr>
          <a:xfrm>
            <a:off x="3962400" y="1066800"/>
            <a:ext cx="4648200" cy="19812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lvl="0">
              <a:buClrTx/>
              <a:buSzTx/>
              <a:buFontTx/>
              <a:defRPr/>
            </a:lvl1pPr>
          </a:lstStyle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87043" name="副标题 87042"/>
          <p:cNvSpPr>
            <a:spLocks noGrp="1" noRot="1"/>
          </p:cNvSpPr>
          <p:nvPr>
            <p:ph type="subTitle" idx="1"/>
          </p:nvPr>
        </p:nvSpPr>
        <p:spPr>
          <a:xfrm>
            <a:off x="3962400" y="3657600"/>
            <a:ext cx="4572000" cy="16764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marL="0" lvl="0" indent="0" algn="ctr">
              <a:buClr>
                <a:schemeClr val="hlink"/>
              </a:buClr>
              <a:buSzPct val="70000"/>
              <a:buFont typeface="Wingdings" panose="05000000000000000000" pitchFamily="2" charset="2"/>
              <a:buNone/>
              <a:defRPr/>
            </a:lvl1pPr>
            <a:lvl2pPr marL="457200" lvl="1" indent="0" algn="ctr">
              <a:buClr>
                <a:schemeClr val="accent2"/>
              </a:buClr>
              <a:buSzPct val="85000"/>
              <a:buFont typeface="Wingdings" panose="05000000000000000000" pitchFamily="2" charset="2"/>
              <a:buNone/>
              <a:defRPr/>
            </a:lvl2pPr>
            <a:lvl3pPr marL="914400" lvl="2" indent="0" algn="ctr">
              <a:buClr>
                <a:schemeClr val="hlink"/>
              </a:buClr>
              <a:buSzPct val="80000"/>
              <a:buFont typeface="Wingdings" panose="05000000000000000000" pitchFamily="2" charset="2"/>
              <a:buNone/>
              <a:defRPr/>
            </a:lvl3pPr>
            <a:lvl4pPr marL="1371600" lvl="3" indent="0" algn="ctr">
              <a:buClr>
                <a:schemeClr val="accent2"/>
              </a:buClr>
              <a:buSzPct val="90000"/>
              <a:buFont typeface="Wingdings" panose="05000000000000000000" pitchFamily="2" charset="2"/>
              <a:buNone/>
              <a:defRPr/>
            </a:lvl4pPr>
            <a:lvl5pPr marL="1828800" lvl="4" indent="0" algn="ctr">
              <a:buClr>
                <a:schemeClr val="hlink"/>
              </a:buClr>
              <a:buSzPct val="85000"/>
              <a:buFont typeface="Wingdings" panose="05000000000000000000" pitchFamily="2" charset="2"/>
              <a:buNone/>
              <a:defRPr/>
            </a:lvl5pPr>
          </a:lstStyle>
          <a:p>
            <a:pPr lvl="0"/>
            <a:r>
              <a:rPr lang="zh-CN" altLang="en-US" dirty="0"/>
              <a:t>单击此处编辑母版副标题样式</a:t>
            </a:r>
            <a:endParaRPr lang="zh-CN" altLang="en-US" dirty="0"/>
          </a:p>
        </p:txBody>
      </p:sp>
      <p:sp>
        <p:nvSpPr>
          <p:cNvPr id="87044" name="日期占位符 87043"/>
          <p:cNvSpPr>
            <a:spLocks noGrp="1"/>
          </p:cNvSpPr>
          <p:nvPr>
            <p:ph type="dt" sz="half" idx="2"/>
          </p:nvPr>
        </p:nvSpPr>
        <p:spPr>
          <a:xfrm>
            <a:off x="301625" y="6076950"/>
            <a:ext cx="2289175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>
              <a:defRPr sz="1400"/>
            </a:lvl1pPr>
          </a:lstStyle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87045" name="页脚占位符 87044"/>
          <p:cNvSpPr>
            <a:spLocks noGrp="1"/>
          </p:cNvSpPr>
          <p:nvPr>
            <p:ph type="ftr" sz="quarter" idx="3"/>
          </p:nvPr>
        </p:nvSpPr>
        <p:spPr>
          <a:xfrm>
            <a:off x="3124200" y="6076950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algn="ctr">
              <a:defRPr sz="1400"/>
            </a:lvl1pPr>
          </a:lstStyle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87046" name="灯片编号占位符 87045"/>
          <p:cNvSpPr>
            <a:spLocks noGrp="1"/>
          </p:cNvSpPr>
          <p:nvPr>
            <p:ph type="sldNum" sz="quarter" idx="4"/>
          </p:nvPr>
        </p:nvSpPr>
        <p:spPr>
          <a:xfrm>
            <a:off x="6553200" y="6076950"/>
            <a:ext cx="2289175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algn="r">
              <a:defRPr sz="1400"/>
            </a:lvl1pPr>
          </a:lstStyle>
          <a:p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87047" name="文本框 87046"/>
          <p:cNvSpPr txBox="1"/>
          <p:nvPr/>
        </p:nvSpPr>
        <p:spPr>
          <a:xfrm>
            <a:off x="304800" y="3886200"/>
            <a:ext cx="611188" cy="2667000"/>
          </a:xfrm>
          <a:prstGeom prst="rect">
            <a:avLst/>
          </a:prstGeom>
          <a:noFill/>
          <a:ln w="9525">
            <a:noFill/>
          </a:ln>
        </p:spPr>
        <p:txBody>
          <a:bodyPr vert="eaVert">
            <a:spAutoFit/>
          </a:bodyPr>
          <a:p>
            <a:pPr lvl="0" algn="l">
              <a:spcBef>
                <a:spcPct val="50000"/>
              </a:spcBef>
            </a:pPr>
            <a:r>
              <a:rPr lang="zh-CN" altLang="en-US" sz="2800" dirty="0">
                <a:solidFill>
                  <a:schemeClr val="bg1"/>
                </a:solidFill>
                <a:latin typeface="Arial" panose="020B0604020202020204" pitchFamily="34" charset="0"/>
                <a:ea typeface="隶书" panose="02010509060101010101" pitchFamily="49" charset="-122"/>
              </a:rPr>
              <a:t>许昌县实验中学</a:t>
            </a:r>
            <a:endParaRPr lang="zh-CN" altLang="en-US" sz="2800" dirty="0">
              <a:solidFill>
                <a:schemeClr val="bg1"/>
              </a:solidFill>
              <a:latin typeface="Arial" panose="020B0604020202020204" pitchFamily="34" charset="0"/>
              <a:ea typeface="隶书" panose="02010509060101010101" pitchFamily="49" charset="-122"/>
            </a:endParaRPr>
          </a:p>
        </p:txBody>
      </p:sp>
    </p:spTree>
  </p:cSld>
  <p:clrMapOvr>
    <a:masterClrMapping/>
  </p:clrMapOvr>
  <p:transition>
    <p:pull dir="ru"/>
  </p:transition>
  <p:hf sldNum="0" hdr="0" ftr="0" dt="0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pull dir="ru"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pull dir="ru"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304800" y="1981200"/>
            <a:ext cx="4184968" cy="38862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60583" y="1981200"/>
            <a:ext cx="4184968" cy="38862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pull dir="ru"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pull dir="ru"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pull dir="r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pull dir="ru"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pull dir="ru"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pull dir="ru"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pull dir="ru"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pull dir="ru"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709569" y="685800"/>
            <a:ext cx="2135981" cy="51816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301625" y="685800"/>
            <a:ext cx="6284119" cy="51816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pull dir="ru"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PhAnim="0" showMasterSp="0">
  <p:cSld name="标题幻灯片">
    <p:bg>
      <p:bgPr>
        <a:noFill/>
        <a:effectLst/>
      </p:bgPr>
    </p:bg>
    <p:spTree>
      <p:nvGrpSpPr>
        <p:cNvPr id="1" name=""/>
        <p:cNvGrpSpPr/>
        <p:nvPr/>
      </p:nvGrpSpPr>
      <p:grpSpPr/>
      <p:sp>
        <p:nvSpPr>
          <p:cNvPr id="89090" name="标题 89089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772400" cy="13716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 lvl="0">
              <a:buClrTx/>
              <a:buSzTx/>
              <a:buFontTx/>
              <a:defRPr sz="4000"/>
            </a:lvl1pPr>
          </a:lstStyle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89091" name="副标题 89090"/>
          <p:cNvSpPr>
            <a:spLocks noGrp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marL="0" lvl="0" indent="0">
              <a:buClr>
                <a:schemeClr val="accent2"/>
              </a:buClr>
              <a:buSzTx/>
              <a:buFont typeface="Wingdings" panose="05000000000000000000" pitchFamily="2" charset="2"/>
              <a:buNone/>
              <a:defRPr sz="2800"/>
            </a:lvl1pPr>
            <a:lvl2pPr marL="457200" lvl="1" indent="14605" algn="ctr">
              <a:buClr>
                <a:schemeClr val="accent2"/>
              </a:buClr>
              <a:buSzTx/>
              <a:buFont typeface="Wingdings" panose="05000000000000000000" pitchFamily="2" charset="2"/>
              <a:buNone/>
              <a:defRPr sz="2800"/>
            </a:lvl2pPr>
            <a:lvl3pPr marL="909955" lvl="2" indent="0" algn="ctr">
              <a:buClr>
                <a:schemeClr val="accent2"/>
              </a:buClr>
              <a:buSzTx/>
              <a:buFont typeface="Wingdings" panose="05000000000000000000" pitchFamily="2" charset="2"/>
              <a:buNone/>
              <a:defRPr sz="2800"/>
            </a:lvl3pPr>
            <a:lvl4pPr marL="1306830" lvl="3" indent="0" algn="ctr">
              <a:buClr>
                <a:schemeClr val="accent2"/>
              </a:buClr>
              <a:buSzTx/>
              <a:buFont typeface="Wingdings" panose="05000000000000000000" pitchFamily="2" charset="2"/>
              <a:buNone/>
              <a:defRPr sz="2800"/>
            </a:lvl4pPr>
            <a:lvl5pPr marL="1695450" lvl="4" indent="0" algn="ctr">
              <a:buClr>
                <a:schemeClr val="accent2"/>
              </a:buClr>
              <a:buSzTx/>
              <a:buFont typeface="Wingdings" panose="05000000000000000000" pitchFamily="2" charset="2"/>
              <a:buNone/>
              <a:defRPr sz="2800"/>
            </a:lvl5pPr>
          </a:lstStyle>
          <a:p>
            <a:pPr lvl="0"/>
            <a:r>
              <a:rPr lang="zh-CN" altLang="en-US" dirty="0"/>
              <a:t>单击此处编辑母版副标题样式</a:t>
            </a:r>
            <a:endParaRPr lang="zh-CN" altLang="en-US" dirty="0"/>
          </a:p>
        </p:txBody>
      </p:sp>
      <p:sp>
        <p:nvSpPr>
          <p:cNvPr id="89092" name="日期占位符 89091"/>
          <p:cNvSpPr>
            <a:spLocks noGrp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>
              <a:defRPr sz="1200">
                <a:latin typeface="Verdana" panose="020B0604030504040204" pitchFamily="34" charset="0"/>
              </a:defRPr>
            </a:lvl1pPr>
          </a:lstStyle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89093" name="页脚占位符 89092"/>
          <p:cNvSpPr>
            <a:spLocks noGrp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algn="ctr">
              <a:defRPr sz="1200">
                <a:latin typeface="Verdana" panose="020B0604030504040204" pitchFamily="34" charset="0"/>
              </a:defRPr>
            </a:lvl1pPr>
          </a:lstStyle>
          <a:p>
            <a:endParaRPr lang="zh-CN" altLang="en-US" dirty="0"/>
          </a:p>
        </p:txBody>
      </p:sp>
      <p:sp>
        <p:nvSpPr>
          <p:cNvPr id="89094" name="灯片编号占位符 89093"/>
          <p:cNvSpPr>
            <a:spLocks noGrp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algn="r">
              <a:defRPr sz="1200">
                <a:latin typeface="Verdana" panose="020B0604030504040204" pitchFamily="34" charset="0"/>
              </a:defRPr>
            </a:lvl1pPr>
          </a:lstStyle>
          <a:p>
            <a:fld id="{9A0DB2DC-4C9A-4742-B13C-FB6460FD3503}" type="slidenum">
              <a:rPr lang="zh-CN" altLang="en-US" dirty="0"/>
            </a:fld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89095" name="任意多边形 89094"/>
          <p:cNvSpPr/>
          <p:nvPr/>
        </p:nvSpPr>
        <p:spPr>
          <a:xfrm>
            <a:off x="685800" y="2393950"/>
            <a:ext cx="7772400" cy="109538"/>
          </a:xfrm>
          <a:custGeom>
            <a:avLst/>
            <a:gdLst>
              <a:gd name="A1" fmla="val 618"/>
              <a:gd name="A3" fmla="val 0"/>
              <a:gd name="G0" fmla="+- A1 0 0"/>
            </a:gdLst>
            <a:ahLst/>
            <a:cxnLst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p>
            <a:pPr lvl="0" algn="l"/>
            <a:endParaRPr sz="24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hf sldNum="0" hdr="0" ftr="0" dt="0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0490" cy="42672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7248" y="1752600"/>
            <a:ext cx="3920490" cy="42672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pull dir="ru"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73441" y="304800"/>
            <a:ext cx="2002234" cy="57150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90631" cy="57150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PhAnim="0" showMasterSp="0">
  <p:cSld name="标题幻灯片">
    <p:bg>
      <p:bgPr>
        <a:noFill/>
        <a:effectLst/>
      </p:bgPr>
    </p:bg>
    <p:spTree>
      <p:nvGrpSpPr>
        <p:cNvPr id="1" name=""/>
        <p:cNvGrpSpPr/>
        <p:nvPr/>
      </p:nvGrpSpPr>
      <p:grpSpPr/>
      <p:sp>
        <p:nvSpPr>
          <p:cNvPr id="91138" name="标题 91137"/>
          <p:cNvSpPr>
            <a:spLocks noGrp="1" noRot="1"/>
          </p:cNvSpPr>
          <p:nvPr>
            <p:ph type="ctrTitle"/>
          </p:nvPr>
        </p:nvSpPr>
        <p:spPr>
          <a:xfrm>
            <a:off x="3962400" y="1066800"/>
            <a:ext cx="4648200" cy="19812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lvl="0">
              <a:buClrTx/>
              <a:buSzTx/>
              <a:buFontTx/>
              <a:defRPr/>
            </a:lvl1pPr>
          </a:lstStyle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91139" name="副标题 91138"/>
          <p:cNvSpPr>
            <a:spLocks noGrp="1" noRot="1"/>
          </p:cNvSpPr>
          <p:nvPr>
            <p:ph type="subTitle" idx="1"/>
          </p:nvPr>
        </p:nvSpPr>
        <p:spPr>
          <a:xfrm>
            <a:off x="3962400" y="3657600"/>
            <a:ext cx="4572000" cy="16764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marL="0" lvl="0" indent="0" algn="ctr">
              <a:buClr>
                <a:schemeClr val="hlink"/>
              </a:buClr>
              <a:buSzPct val="70000"/>
              <a:buFont typeface="Wingdings" panose="05000000000000000000" pitchFamily="2" charset="2"/>
              <a:buNone/>
              <a:defRPr/>
            </a:lvl1pPr>
            <a:lvl2pPr marL="457200" lvl="1" indent="0" algn="ctr">
              <a:buClr>
                <a:schemeClr val="accent2"/>
              </a:buClr>
              <a:buSzPct val="85000"/>
              <a:buFont typeface="Wingdings" panose="05000000000000000000" pitchFamily="2" charset="2"/>
              <a:buNone/>
              <a:defRPr/>
            </a:lvl2pPr>
            <a:lvl3pPr marL="914400" lvl="2" indent="0" algn="ctr">
              <a:buClr>
                <a:schemeClr val="hlink"/>
              </a:buClr>
              <a:buSzPct val="80000"/>
              <a:buFont typeface="Wingdings" panose="05000000000000000000" pitchFamily="2" charset="2"/>
              <a:buNone/>
              <a:defRPr/>
            </a:lvl3pPr>
            <a:lvl4pPr marL="1371600" lvl="3" indent="0" algn="ctr">
              <a:buClr>
                <a:schemeClr val="accent2"/>
              </a:buClr>
              <a:buSzPct val="90000"/>
              <a:buFont typeface="Wingdings" panose="05000000000000000000" pitchFamily="2" charset="2"/>
              <a:buNone/>
              <a:defRPr/>
            </a:lvl4pPr>
            <a:lvl5pPr marL="1828800" lvl="4" indent="0" algn="ctr">
              <a:buClr>
                <a:schemeClr val="hlink"/>
              </a:buClr>
              <a:buSzPct val="85000"/>
              <a:buFont typeface="Wingdings" panose="05000000000000000000" pitchFamily="2" charset="2"/>
              <a:buNone/>
              <a:defRPr/>
            </a:lvl5pPr>
          </a:lstStyle>
          <a:p>
            <a:pPr lvl="0"/>
            <a:r>
              <a:rPr lang="zh-CN" altLang="en-US" dirty="0"/>
              <a:t>单击此处编辑母版副标题样式</a:t>
            </a:r>
            <a:endParaRPr lang="zh-CN" altLang="en-US" dirty="0"/>
          </a:p>
        </p:txBody>
      </p:sp>
      <p:sp>
        <p:nvSpPr>
          <p:cNvPr id="91140" name="日期占位符 91139"/>
          <p:cNvSpPr>
            <a:spLocks noGrp="1"/>
          </p:cNvSpPr>
          <p:nvPr>
            <p:ph type="dt" sz="half" idx="2"/>
          </p:nvPr>
        </p:nvSpPr>
        <p:spPr>
          <a:xfrm>
            <a:off x="301625" y="6076950"/>
            <a:ext cx="2289175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>
              <a:defRPr sz="1400"/>
            </a:lvl1pPr>
          </a:lstStyle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91141" name="页脚占位符 91140"/>
          <p:cNvSpPr>
            <a:spLocks noGrp="1"/>
          </p:cNvSpPr>
          <p:nvPr>
            <p:ph type="ftr" sz="quarter" idx="3"/>
          </p:nvPr>
        </p:nvSpPr>
        <p:spPr>
          <a:xfrm>
            <a:off x="3124200" y="6076950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algn="ctr">
              <a:defRPr sz="1400"/>
            </a:lvl1pPr>
          </a:lstStyle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91142" name="灯片编号占位符 91141"/>
          <p:cNvSpPr>
            <a:spLocks noGrp="1"/>
          </p:cNvSpPr>
          <p:nvPr>
            <p:ph type="sldNum" sz="quarter" idx="4"/>
          </p:nvPr>
        </p:nvSpPr>
        <p:spPr>
          <a:xfrm>
            <a:off x="6553200" y="6076950"/>
            <a:ext cx="2289175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algn="r">
              <a:defRPr sz="1400"/>
            </a:lvl1pPr>
          </a:lstStyle>
          <a:p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91143" name="文本框 91142"/>
          <p:cNvSpPr txBox="1"/>
          <p:nvPr/>
        </p:nvSpPr>
        <p:spPr>
          <a:xfrm>
            <a:off x="304800" y="3886200"/>
            <a:ext cx="611188" cy="2667000"/>
          </a:xfrm>
          <a:prstGeom prst="rect">
            <a:avLst/>
          </a:prstGeom>
          <a:noFill/>
          <a:ln w="9525">
            <a:noFill/>
          </a:ln>
        </p:spPr>
        <p:txBody>
          <a:bodyPr vert="eaVert">
            <a:spAutoFit/>
          </a:bodyPr>
          <a:p>
            <a:pPr lvl="0" algn="l">
              <a:spcBef>
                <a:spcPct val="50000"/>
              </a:spcBef>
            </a:pPr>
            <a:r>
              <a:rPr lang="zh-CN" altLang="en-US" sz="2800" dirty="0">
                <a:solidFill>
                  <a:schemeClr val="bg1"/>
                </a:solidFill>
                <a:latin typeface="Arial" panose="020B0604020202020204" pitchFamily="34" charset="0"/>
                <a:ea typeface="隶书" panose="02010509060101010101" pitchFamily="49" charset="-122"/>
              </a:rPr>
              <a:t>许昌县实验中学</a:t>
            </a:r>
            <a:endParaRPr lang="zh-CN" altLang="en-US" sz="2800" dirty="0">
              <a:solidFill>
                <a:schemeClr val="bg1"/>
              </a:solidFill>
              <a:latin typeface="Arial" panose="020B0604020202020204" pitchFamily="34" charset="0"/>
              <a:ea typeface="隶书" panose="02010509060101010101" pitchFamily="49" charset="-122"/>
            </a:endParaRPr>
          </a:p>
        </p:txBody>
      </p:sp>
    </p:spTree>
  </p:cSld>
  <p:clrMapOvr>
    <a:masterClrMapping/>
  </p:clrMapOvr>
  <p:transition>
    <p:pull dir="ru"/>
  </p:transition>
  <p:hf sldNum="0" hdr="0" ftr="0" dt="0"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pull dir="ru"/>
  </p:transition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pull dir="ru"/>
  </p:transition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304800" y="1981200"/>
            <a:ext cx="4184968" cy="38862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60583" y="1981200"/>
            <a:ext cx="4184968" cy="38862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pull dir="r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pull dir="ru"/>
  </p:transition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pull dir="ru"/>
  </p:transition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pull dir="ru"/>
  </p:transition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pull dir="ru"/>
  </p:transition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pull dir="ru"/>
  </p:transition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pull dir="ru"/>
  </p:transition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pull dir="ru"/>
  </p:transition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709569" y="685800"/>
            <a:ext cx="2135981" cy="51816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301625" y="685800"/>
            <a:ext cx="6284119" cy="51816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pull dir="ru"/>
  </p:transition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PhAnim="0" showMasterSp="0">
  <p:cSld name="标题幻灯片">
    <p:bg>
      <p:bgPr>
        <a:noFill/>
        <a:effectLst/>
      </p:bgPr>
    </p:bg>
    <p:spTree>
      <p:nvGrpSpPr>
        <p:cNvPr id="1" name=""/>
        <p:cNvGrpSpPr/>
        <p:nvPr/>
      </p:nvGrpSpPr>
      <p:grpSpPr/>
      <p:sp>
        <p:nvSpPr>
          <p:cNvPr id="93186" name="标题 93185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772400" cy="13716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 lvl="0">
              <a:buClrTx/>
              <a:buSzTx/>
              <a:buFontTx/>
              <a:defRPr sz="4000"/>
            </a:lvl1pPr>
          </a:lstStyle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93187" name="副标题 93186"/>
          <p:cNvSpPr>
            <a:spLocks noGrp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marL="0" lvl="0" indent="0">
              <a:buClr>
                <a:schemeClr val="accent2"/>
              </a:buClr>
              <a:buSzTx/>
              <a:buFont typeface="Wingdings" panose="05000000000000000000" pitchFamily="2" charset="2"/>
              <a:buNone/>
              <a:defRPr sz="2800"/>
            </a:lvl1pPr>
            <a:lvl2pPr marL="457200" lvl="1" indent="14605" algn="ctr">
              <a:buClr>
                <a:schemeClr val="accent2"/>
              </a:buClr>
              <a:buSzTx/>
              <a:buFont typeface="Wingdings" panose="05000000000000000000" pitchFamily="2" charset="2"/>
              <a:buNone/>
              <a:defRPr sz="2800"/>
            </a:lvl2pPr>
            <a:lvl3pPr marL="909955" lvl="2" indent="0" algn="ctr">
              <a:buClr>
                <a:schemeClr val="accent2"/>
              </a:buClr>
              <a:buSzTx/>
              <a:buFont typeface="Wingdings" panose="05000000000000000000" pitchFamily="2" charset="2"/>
              <a:buNone/>
              <a:defRPr sz="2800"/>
            </a:lvl3pPr>
            <a:lvl4pPr marL="1306830" lvl="3" indent="0" algn="ctr">
              <a:buClr>
                <a:schemeClr val="accent2"/>
              </a:buClr>
              <a:buSzTx/>
              <a:buFont typeface="Wingdings" panose="05000000000000000000" pitchFamily="2" charset="2"/>
              <a:buNone/>
              <a:defRPr sz="2800"/>
            </a:lvl4pPr>
            <a:lvl5pPr marL="1695450" lvl="4" indent="0" algn="ctr">
              <a:buClr>
                <a:schemeClr val="accent2"/>
              </a:buClr>
              <a:buSzTx/>
              <a:buFont typeface="Wingdings" panose="05000000000000000000" pitchFamily="2" charset="2"/>
              <a:buNone/>
              <a:defRPr sz="2800"/>
            </a:lvl5pPr>
          </a:lstStyle>
          <a:p>
            <a:pPr lvl="0"/>
            <a:r>
              <a:rPr lang="zh-CN" altLang="en-US" dirty="0"/>
              <a:t>单击此处编辑母版副标题样式</a:t>
            </a:r>
            <a:endParaRPr lang="zh-CN" altLang="en-US" dirty="0"/>
          </a:p>
        </p:txBody>
      </p:sp>
      <p:sp>
        <p:nvSpPr>
          <p:cNvPr id="93188" name="日期占位符 93187"/>
          <p:cNvSpPr>
            <a:spLocks noGrp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>
              <a:defRPr sz="1200">
                <a:latin typeface="Verdana" panose="020B0604030504040204" pitchFamily="34" charset="0"/>
              </a:defRPr>
            </a:lvl1pPr>
          </a:lstStyle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93189" name="页脚占位符 93188"/>
          <p:cNvSpPr>
            <a:spLocks noGrp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algn="ctr">
              <a:defRPr sz="1200">
                <a:latin typeface="Verdana" panose="020B0604030504040204" pitchFamily="34" charset="0"/>
              </a:defRPr>
            </a:lvl1pPr>
          </a:lstStyle>
          <a:p>
            <a:endParaRPr lang="zh-CN" altLang="en-US" dirty="0"/>
          </a:p>
        </p:txBody>
      </p:sp>
      <p:sp>
        <p:nvSpPr>
          <p:cNvPr id="93190" name="灯片编号占位符 93189"/>
          <p:cNvSpPr>
            <a:spLocks noGrp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algn="r">
              <a:defRPr sz="1200">
                <a:latin typeface="Verdana" panose="020B0604030504040204" pitchFamily="34" charset="0"/>
              </a:defRPr>
            </a:lvl1pPr>
          </a:lstStyle>
          <a:p>
            <a:fld id="{9A0DB2DC-4C9A-4742-B13C-FB6460FD3503}" type="slidenum">
              <a:rPr lang="zh-CN" altLang="en-US" dirty="0"/>
            </a:fld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93191" name="任意多边形 93190"/>
          <p:cNvSpPr/>
          <p:nvPr/>
        </p:nvSpPr>
        <p:spPr>
          <a:xfrm>
            <a:off x="685800" y="2393950"/>
            <a:ext cx="7772400" cy="109538"/>
          </a:xfrm>
          <a:custGeom>
            <a:avLst/>
            <a:gdLst>
              <a:gd name="A1" fmla="val 618"/>
              <a:gd name="A3" fmla="val 0"/>
              <a:gd name="G0" fmla="+- A1 0 0"/>
            </a:gdLst>
            <a:ahLst/>
            <a:cxnLst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p>
            <a:pPr lvl="0" algn="l"/>
            <a:endParaRPr sz="24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hf sldNum="0" hdr="0" ftr="0" dt="0"/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pull dir="ru"/>
  </p:transition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0490" cy="42672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7248" y="1752600"/>
            <a:ext cx="3920490" cy="42672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73441" y="304800"/>
            <a:ext cx="2002234" cy="57150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90631" cy="57150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pull dir="r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pull dir="ru"/>
  </p:transition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31.xml"/><Relationship Id="rId8" Type="http://schemas.openxmlformats.org/officeDocument/2006/relationships/slideLayout" Target="../slideLayouts/slideLayout30.xml"/><Relationship Id="rId7" Type="http://schemas.openxmlformats.org/officeDocument/2006/relationships/slideLayout" Target="../slideLayouts/slideLayout29.xml"/><Relationship Id="rId6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4.xml"/><Relationship Id="rId12" Type="http://schemas.openxmlformats.org/officeDocument/2006/relationships/theme" Target="../theme/theme3.xml"/><Relationship Id="rId11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2.xml"/><Relationship Id="rId1" Type="http://schemas.openxmlformats.org/officeDocument/2006/relationships/slideLayout" Target="../slideLayouts/slideLayout23.xml"/></Relationships>
</file>

<file path=ppt/slideMasters/_rels/slideMaster4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42.xml"/><Relationship Id="rId8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0.xml"/><Relationship Id="rId6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6.xml"/><Relationship Id="rId2" Type="http://schemas.openxmlformats.org/officeDocument/2006/relationships/slideLayout" Target="../slideLayouts/slideLayout35.xml"/><Relationship Id="rId12" Type="http://schemas.openxmlformats.org/officeDocument/2006/relationships/theme" Target="../theme/theme4.xml"/><Relationship Id="rId11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3.xml"/><Relationship Id="rId1" Type="http://schemas.openxmlformats.org/officeDocument/2006/relationships/slideLayout" Target="../slideLayouts/slideLayout34.xml"/></Relationships>
</file>

<file path=ppt/slideMasters/_rels/slideMaster5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53.xml"/><Relationship Id="rId8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0.xml"/><Relationship Id="rId5" Type="http://schemas.openxmlformats.org/officeDocument/2006/relationships/slideLayout" Target="../slideLayouts/slideLayout49.xml"/><Relationship Id="rId4" Type="http://schemas.openxmlformats.org/officeDocument/2006/relationships/slideLayout" Target="../slideLayouts/slideLayout48.xml"/><Relationship Id="rId3" Type="http://schemas.openxmlformats.org/officeDocument/2006/relationships/slideLayout" Target="../slideLayouts/slideLayout47.xml"/><Relationship Id="rId2" Type="http://schemas.openxmlformats.org/officeDocument/2006/relationships/slideLayout" Target="../slideLayouts/slideLayout46.xml"/><Relationship Id="rId12" Type="http://schemas.openxmlformats.org/officeDocument/2006/relationships/theme" Target="../theme/theme5.xml"/><Relationship Id="rId11" Type="http://schemas.openxmlformats.org/officeDocument/2006/relationships/slideLayout" Target="../slideLayouts/slideLayout55.xml"/><Relationship Id="rId10" Type="http://schemas.openxmlformats.org/officeDocument/2006/relationships/slideLayout" Target="../slideLayouts/slideLayout54.xml"/><Relationship Id="rId1" Type="http://schemas.openxmlformats.org/officeDocument/2006/relationships/slideLayout" Target="../slideLayouts/slideLayout45.xml"/></Relationships>
</file>

<file path=ppt/slideMasters/_rels/slideMaster6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64.xml"/><Relationship Id="rId8" Type="http://schemas.openxmlformats.org/officeDocument/2006/relationships/slideLayout" Target="../slideLayouts/slideLayout63.xml"/><Relationship Id="rId7" Type="http://schemas.openxmlformats.org/officeDocument/2006/relationships/slideLayout" Target="../slideLayouts/slideLayout62.xml"/><Relationship Id="rId6" Type="http://schemas.openxmlformats.org/officeDocument/2006/relationships/slideLayout" Target="../slideLayouts/slideLayout61.xml"/><Relationship Id="rId5" Type="http://schemas.openxmlformats.org/officeDocument/2006/relationships/slideLayout" Target="../slideLayouts/slideLayout60.xml"/><Relationship Id="rId4" Type="http://schemas.openxmlformats.org/officeDocument/2006/relationships/slideLayout" Target="../slideLayouts/slideLayout59.xml"/><Relationship Id="rId3" Type="http://schemas.openxmlformats.org/officeDocument/2006/relationships/slideLayout" Target="../slideLayouts/slideLayout58.xml"/><Relationship Id="rId2" Type="http://schemas.openxmlformats.org/officeDocument/2006/relationships/slideLayout" Target="../slideLayouts/slideLayout57.xml"/><Relationship Id="rId12" Type="http://schemas.openxmlformats.org/officeDocument/2006/relationships/theme" Target="../theme/theme6.xml"/><Relationship Id="rId11" Type="http://schemas.openxmlformats.org/officeDocument/2006/relationships/slideLayout" Target="../slideLayouts/slideLayout66.xml"/><Relationship Id="rId10" Type="http://schemas.openxmlformats.org/officeDocument/2006/relationships/slideLayout" Target="../slideLayouts/slideLayout65.xml"/><Relationship Id="rId1" Type="http://schemas.openxmlformats.org/officeDocument/2006/relationships/slideLayout" Target="../slideLayouts/slideLayout56.xml"/></Relationships>
</file>

<file path=ppt/slideMasters/_rels/slideMaster7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75.xml"/><Relationship Id="rId8" Type="http://schemas.openxmlformats.org/officeDocument/2006/relationships/slideLayout" Target="../slideLayouts/slideLayout74.xml"/><Relationship Id="rId7" Type="http://schemas.openxmlformats.org/officeDocument/2006/relationships/slideLayout" Target="../slideLayouts/slideLayout73.xml"/><Relationship Id="rId6" Type="http://schemas.openxmlformats.org/officeDocument/2006/relationships/slideLayout" Target="../slideLayouts/slideLayout72.xml"/><Relationship Id="rId5" Type="http://schemas.openxmlformats.org/officeDocument/2006/relationships/slideLayout" Target="../slideLayouts/slideLayout71.xml"/><Relationship Id="rId4" Type="http://schemas.openxmlformats.org/officeDocument/2006/relationships/slideLayout" Target="../slideLayouts/slideLayout70.xml"/><Relationship Id="rId3" Type="http://schemas.openxmlformats.org/officeDocument/2006/relationships/slideLayout" Target="../slideLayouts/slideLayout69.xml"/><Relationship Id="rId2" Type="http://schemas.openxmlformats.org/officeDocument/2006/relationships/slideLayout" Target="../slideLayouts/slideLayout68.xml"/><Relationship Id="rId12" Type="http://schemas.openxmlformats.org/officeDocument/2006/relationships/theme" Target="../theme/theme7.xml"/><Relationship Id="rId11" Type="http://schemas.openxmlformats.org/officeDocument/2006/relationships/slideLayout" Target="../slideLayouts/slideLayout77.xml"/><Relationship Id="rId10" Type="http://schemas.openxmlformats.org/officeDocument/2006/relationships/slideLayout" Target="../slideLayouts/slideLayout76.xml"/><Relationship Id="rId1" Type="http://schemas.openxmlformats.org/officeDocument/2006/relationships/slideLayout" Target="../slideLayouts/slideLayout6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noFill/>
        <a:effectLst/>
      </p:bgPr>
    </p:bg>
    <p:spTree>
      <p:nvGrpSpPr>
        <p:cNvPr id="1" name=""/>
        <p:cNvGrpSpPr/>
        <p:nvPr/>
      </p:nvGrpSpPr>
      <p:grpSpPr/>
      <p:sp>
        <p:nvSpPr>
          <p:cNvPr id="77826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77827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pull dir="ru"/>
  </p:transition>
  <p:hf sldNum="0" hdr="0" ftr="0" dt="0"/>
  <p:txStyles>
    <p:titleStyle>
      <a:lvl1pPr marL="0" lvl="0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noFill/>
        <a:effectLst/>
      </p:bgPr>
    </p:bg>
    <p:spTree>
      <p:nvGrpSpPr>
        <p:cNvPr id="1" name=""/>
        <p:cNvGrpSpPr/>
        <p:nvPr/>
      </p:nvGrpSpPr>
      <p:grpSpPr/>
      <p:sp>
        <p:nvSpPr>
          <p:cNvPr id="83970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83971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83975" name="文本框 83974"/>
          <p:cNvSpPr txBox="1"/>
          <p:nvPr/>
        </p:nvSpPr>
        <p:spPr>
          <a:xfrm>
            <a:off x="304800" y="3886200"/>
            <a:ext cx="611188" cy="2667000"/>
          </a:xfrm>
          <a:prstGeom prst="rect">
            <a:avLst/>
          </a:prstGeom>
          <a:noFill/>
          <a:ln w="9525">
            <a:noFill/>
          </a:ln>
        </p:spPr>
        <p:txBody>
          <a:bodyPr vert="eaVert">
            <a:spAutoFit/>
          </a:bodyPr>
          <a:p>
            <a:pPr lvl="0" algn="l">
              <a:spcBef>
                <a:spcPct val="50000"/>
              </a:spcBef>
            </a:pPr>
            <a:r>
              <a:rPr lang="zh-CN" altLang="en-US" sz="2800" dirty="0">
                <a:solidFill>
                  <a:schemeClr val="bg1"/>
                </a:solidFill>
                <a:latin typeface="Arial" panose="020B0604020202020204" pitchFamily="34" charset="0"/>
                <a:ea typeface="隶书" panose="02010509060101010101" pitchFamily="49" charset="-122"/>
              </a:rPr>
              <a:t>许昌县实验中学</a:t>
            </a:r>
            <a:endParaRPr lang="zh-CN" altLang="en-US" sz="2800" dirty="0">
              <a:solidFill>
                <a:schemeClr val="bg1"/>
              </a:solidFill>
              <a:latin typeface="Arial" panose="020B0604020202020204" pitchFamily="34" charset="0"/>
              <a:ea typeface="隶书" panose="02010509060101010101" pitchFamily="49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pull dir="ru"/>
  </p:transition>
  <p:hf sldNum="0" hdr="0" ftr="0" dt="0"/>
  <p:txStyles>
    <p:titleStyle>
      <a:lvl1pPr marL="0" lvl="0" indent="0" algn="ctr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rtl="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rtl="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rtl="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rtl="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noFill/>
        <a:effectLst/>
      </p:bgPr>
    </p:bg>
    <p:spTree>
      <p:nvGrpSpPr>
        <p:cNvPr id="1" name=""/>
        <p:cNvGrpSpPr/>
        <p:nvPr/>
      </p:nvGrpSpPr>
      <p:grpSpPr/>
      <p:sp>
        <p:nvSpPr>
          <p:cNvPr id="84994" name="标题 8499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84995" name="文本占位符 84994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84996" name="日期占位符 84995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84997" name="页脚占位符 84996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84998" name="灯片编号占位符 84997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marL="0" lvl="0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noFill/>
        <a:effectLst/>
      </p:bgPr>
    </p:bg>
    <p:spTree>
      <p:nvGrpSpPr>
        <p:cNvPr id="1" name=""/>
        <p:cNvGrpSpPr/>
        <p:nvPr/>
      </p:nvGrpSpPr>
      <p:grpSpPr/>
      <p:sp>
        <p:nvSpPr>
          <p:cNvPr id="86018" name="标题 86017"/>
          <p:cNvSpPr>
            <a:spLocks noGrp="1" noRot="1"/>
          </p:cNvSpPr>
          <p:nvPr>
            <p:ph type="title"/>
          </p:nvPr>
        </p:nvSpPr>
        <p:spPr>
          <a:xfrm>
            <a:off x="301625" y="685800"/>
            <a:ext cx="854075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86019" name="文本占位符 86018"/>
          <p:cNvSpPr>
            <a:spLocks noGrp="1" noRot="1"/>
          </p:cNvSpPr>
          <p:nvPr>
            <p:ph type="body" idx="1"/>
          </p:nvPr>
        </p:nvSpPr>
        <p:spPr>
          <a:xfrm>
            <a:off x="304800" y="1981200"/>
            <a:ext cx="8540750" cy="38862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86020" name="日期占位符 86019"/>
          <p:cNvSpPr>
            <a:spLocks noGrp="1"/>
          </p:cNvSpPr>
          <p:nvPr>
            <p:ph type="dt" sz="half" idx="2"/>
          </p:nvPr>
        </p:nvSpPr>
        <p:spPr>
          <a:xfrm>
            <a:off x="301625" y="6019800"/>
            <a:ext cx="2289175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86021" name="页脚占位符 86020"/>
          <p:cNvSpPr>
            <a:spLocks noGrp="1"/>
          </p:cNvSpPr>
          <p:nvPr>
            <p:ph type="ftr" sz="quarter" idx="3"/>
          </p:nvPr>
        </p:nvSpPr>
        <p:spPr>
          <a:xfrm>
            <a:off x="3124200" y="6019800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86022" name="灯片编号占位符 86021"/>
          <p:cNvSpPr>
            <a:spLocks noGrp="1"/>
          </p:cNvSpPr>
          <p:nvPr>
            <p:ph type="sldNum" sz="quarter" idx="4"/>
          </p:nvPr>
        </p:nvSpPr>
        <p:spPr>
          <a:xfrm>
            <a:off x="6553200" y="6019800"/>
            <a:ext cx="2289175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86023" name="文本框 86022"/>
          <p:cNvSpPr txBox="1"/>
          <p:nvPr/>
        </p:nvSpPr>
        <p:spPr>
          <a:xfrm>
            <a:off x="304800" y="3886200"/>
            <a:ext cx="611188" cy="2667000"/>
          </a:xfrm>
          <a:prstGeom prst="rect">
            <a:avLst/>
          </a:prstGeom>
          <a:noFill/>
          <a:ln w="9525">
            <a:noFill/>
          </a:ln>
        </p:spPr>
        <p:txBody>
          <a:bodyPr vert="eaVert">
            <a:spAutoFit/>
          </a:bodyPr>
          <a:p>
            <a:pPr lvl="0" algn="l">
              <a:spcBef>
                <a:spcPct val="50000"/>
              </a:spcBef>
            </a:pPr>
            <a:r>
              <a:rPr lang="zh-CN" altLang="en-US" sz="2800" dirty="0">
                <a:solidFill>
                  <a:schemeClr val="bg1"/>
                </a:solidFill>
                <a:latin typeface="Arial" panose="020B0604020202020204" pitchFamily="34" charset="0"/>
                <a:ea typeface="隶书" panose="02010509060101010101" pitchFamily="49" charset="-122"/>
              </a:rPr>
              <a:t>许昌县实验中学</a:t>
            </a:r>
            <a:endParaRPr lang="zh-CN" altLang="en-US" sz="2800" dirty="0">
              <a:solidFill>
                <a:schemeClr val="bg1"/>
              </a:solidFill>
              <a:latin typeface="Arial" panose="020B0604020202020204" pitchFamily="34" charset="0"/>
              <a:ea typeface="隶书" panose="02010509060101010101" pitchFamily="49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pull dir="ru"/>
  </p:transition>
  <p:hf sldNum="0" hdr="0" ftr="0" dt="0"/>
  <p:txStyles>
    <p:titleStyle>
      <a:lvl1pPr marL="0" lvl="0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v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anose="05000000000000000000" pitchFamily="2" charset="2"/>
        <a:buChar char="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v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Char char="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noFill/>
        <a:effectLst/>
      </p:bgPr>
    </p:bg>
    <p:spTree>
      <p:nvGrpSpPr>
        <p:cNvPr id="1" name=""/>
        <p:cNvGrpSpPr/>
        <p:nvPr/>
      </p:nvGrpSpPr>
      <p:grpSpPr/>
      <p:sp>
        <p:nvSpPr>
          <p:cNvPr id="88066" name="标题 88065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88067" name="文本占位符 88066"/>
          <p:cNvSpPr>
            <a:spLocks noGrp="1"/>
          </p:cNvSpPr>
          <p:nvPr>
            <p:ph type="body" idx="1"/>
          </p:nvPr>
        </p:nvSpPr>
        <p:spPr>
          <a:xfrm>
            <a:off x="566738" y="1752600"/>
            <a:ext cx="8001000" cy="42672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88068" name="任意多边形 88067"/>
          <p:cNvSpPr/>
          <p:nvPr/>
        </p:nvSpPr>
        <p:spPr>
          <a:xfrm>
            <a:off x="609600" y="1566863"/>
            <a:ext cx="7958138" cy="109537"/>
          </a:xfrm>
          <a:custGeom>
            <a:avLst/>
            <a:gdLst>
              <a:gd name="A1" fmla="val 585"/>
              <a:gd name="A3" fmla="val 0"/>
              <a:gd name="G0" fmla="+- A1 0 0"/>
            </a:gdLst>
            <a:ahLst/>
            <a:cxnLst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p>
            <a:pPr lvl="0" algn="l"/>
            <a:endParaRPr sz="2400" dirty="0">
              <a:latin typeface="Times New Roman" panose="02020603050405020304" pitchFamily="18" charset="0"/>
            </a:endParaRPr>
          </a:p>
        </p:txBody>
      </p:sp>
      <p:sp>
        <p:nvSpPr>
          <p:cNvPr id="88069" name="直接连接符 88068"/>
          <p:cNvSpPr/>
          <p:nvPr/>
        </p:nvSpPr>
        <p:spPr>
          <a:xfrm flipV="1">
            <a:off x="609600" y="6172200"/>
            <a:ext cx="7924800" cy="0"/>
          </a:xfrm>
          <a:prstGeom prst="line">
            <a:avLst/>
          </a:prstGeom>
          <a:ln w="3175" cap="flat" cmpd="sng">
            <a:solidFill>
              <a:schemeClr val="accent2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88070" name="日期占位符 88069"/>
          <p:cNvSpPr>
            <a:spLocks noGrp="1"/>
          </p:cNvSpPr>
          <p:nvPr>
            <p:ph type="dt" sz="half" idx="2"/>
          </p:nvPr>
        </p:nvSpPr>
        <p:spPr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200">
                <a:latin typeface="Verdana" panose="020B0604030504040204" pitchFamily="34" charset="0"/>
              </a:defRPr>
            </a:lvl1pPr>
          </a:lstStyle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88071" name="页脚占位符 88070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200">
                <a:latin typeface="Verdana" panose="020B0604030504040204" pitchFamily="34" charset="0"/>
              </a:defRPr>
            </a:lvl1pPr>
          </a:lstStyle>
          <a:p>
            <a:pPr lvl="0"/>
            <a:endParaRPr lang="zh-CN" altLang="en-US" dirty="0"/>
          </a:p>
        </p:txBody>
      </p:sp>
      <p:sp>
        <p:nvSpPr>
          <p:cNvPr id="88072" name="灯片编号占位符 88071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200">
                <a:latin typeface="Verdana" panose="020B0604030504040204" pitchFamily="34" charset="0"/>
              </a:defRPr>
            </a:lvl1pPr>
          </a:lstStyle>
          <a:p>
            <a:pPr lvl="0"/>
            <a:fld id="{9A0DB2DC-4C9A-4742-B13C-FB6460FD3503}" type="slidenum">
              <a:rPr lang="zh-CN" altLang="en-US" dirty="0"/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38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469900" lvl="0" indent="-469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3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908050" lvl="1" indent="-436245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6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304925" lvl="2" indent="-39497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23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94180" lvl="3" indent="-3873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94230" lvl="4" indent="-398780" algn="l" defTabSz="914400" rtl="0" eaLnBrk="1" fontAlgn="base" latinLnBrk="0" hangingPunct="1">
        <a:lnSpc>
          <a:spcPct val="100000"/>
        </a:lnSpc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noFill/>
        <a:effectLst/>
      </p:bgPr>
    </p:bg>
    <p:spTree>
      <p:nvGrpSpPr>
        <p:cNvPr id="1" name=""/>
        <p:cNvGrpSpPr/>
        <p:nvPr/>
      </p:nvGrpSpPr>
      <p:grpSpPr/>
      <p:sp>
        <p:nvSpPr>
          <p:cNvPr id="90114" name="标题 90113"/>
          <p:cNvSpPr>
            <a:spLocks noGrp="1" noRot="1"/>
          </p:cNvSpPr>
          <p:nvPr>
            <p:ph type="title"/>
          </p:nvPr>
        </p:nvSpPr>
        <p:spPr>
          <a:xfrm>
            <a:off x="301625" y="685800"/>
            <a:ext cx="854075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90115" name="文本占位符 90114"/>
          <p:cNvSpPr>
            <a:spLocks noGrp="1" noRot="1"/>
          </p:cNvSpPr>
          <p:nvPr>
            <p:ph type="body" idx="1"/>
          </p:nvPr>
        </p:nvSpPr>
        <p:spPr>
          <a:xfrm>
            <a:off x="304800" y="1981200"/>
            <a:ext cx="8540750" cy="38862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90116" name="日期占位符 90115"/>
          <p:cNvSpPr>
            <a:spLocks noGrp="1"/>
          </p:cNvSpPr>
          <p:nvPr>
            <p:ph type="dt" sz="half" idx="2"/>
          </p:nvPr>
        </p:nvSpPr>
        <p:spPr>
          <a:xfrm>
            <a:off x="301625" y="6019800"/>
            <a:ext cx="2289175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90117" name="页脚占位符 90116"/>
          <p:cNvSpPr>
            <a:spLocks noGrp="1"/>
          </p:cNvSpPr>
          <p:nvPr>
            <p:ph type="ftr" sz="quarter" idx="3"/>
          </p:nvPr>
        </p:nvSpPr>
        <p:spPr>
          <a:xfrm>
            <a:off x="3124200" y="6019800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90118" name="灯片编号占位符 90117"/>
          <p:cNvSpPr>
            <a:spLocks noGrp="1"/>
          </p:cNvSpPr>
          <p:nvPr>
            <p:ph type="sldNum" sz="quarter" idx="4"/>
          </p:nvPr>
        </p:nvSpPr>
        <p:spPr>
          <a:xfrm>
            <a:off x="6553200" y="6019800"/>
            <a:ext cx="2289175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90119" name="文本框 90118"/>
          <p:cNvSpPr txBox="1"/>
          <p:nvPr/>
        </p:nvSpPr>
        <p:spPr>
          <a:xfrm>
            <a:off x="304800" y="3886200"/>
            <a:ext cx="611188" cy="2667000"/>
          </a:xfrm>
          <a:prstGeom prst="rect">
            <a:avLst/>
          </a:prstGeom>
          <a:noFill/>
          <a:ln w="9525">
            <a:noFill/>
          </a:ln>
        </p:spPr>
        <p:txBody>
          <a:bodyPr vert="eaVert">
            <a:spAutoFit/>
          </a:bodyPr>
          <a:p>
            <a:pPr lvl="0" algn="l">
              <a:spcBef>
                <a:spcPct val="50000"/>
              </a:spcBef>
            </a:pPr>
            <a:r>
              <a:rPr lang="zh-CN" altLang="en-US" sz="2800" dirty="0">
                <a:solidFill>
                  <a:schemeClr val="bg1"/>
                </a:solidFill>
                <a:latin typeface="Arial" panose="020B0604020202020204" pitchFamily="34" charset="0"/>
                <a:ea typeface="隶书" panose="02010509060101010101" pitchFamily="49" charset="-122"/>
              </a:rPr>
              <a:t>许昌县实验中学</a:t>
            </a:r>
            <a:endParaRPr lang="zh-CN" altLang="en-US" sz="2800" dirty="0">
              <a:solidFill>
                <a:schemeClr val="bg1"/>
              </a:solidFill>
              <a:latin typeface="Arial" panose="020B0604020202020204" pitchFamily="34" charset="0"/>
              <a:ea typeface="隶书" panose="02010509060101010101" pitchFamily="49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>
    <p:pull dir="ru"/>
  </p:transition>
  <p:hf sldNum="0" hdr="0" ftr="0" dt="0"/>
  <p:txStyles>
    <p:titleStyle>
      <a:lvl1pPr marL="0" lvl="0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v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anose="05000000000000000000" pitchFamily="2" charset="2"/>
        <a:buChar char="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v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Char char="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noFill/>
        <a:effectLst/>
      </p:bgPr>
    </p:bg>
    <p:spTree>
      <p:nvGrpSpPr>
        <p:cNvPr id="1" name=""/>
        <p:cNvGrpSpPr/>
        <p:nvPr/>
      </p:nvGrpSpPr>
      <p:grpSpPr/>
      <p:sp>
        <p:nvSpPr>
          <p:cNvPr id="92162" name="标题 9216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92163" name="文本占位符 92162"/>
          <p:cNvSpPr>
            <a:spLocks noGrp="1"/>
          </p:cNvSpPr>
          <p:nvPr>
            <p:ph type="body" idx="1"/>
          </p:nvPr>
        </p:nvSpPr>
        <p:spPr>
          <a:xfrm>
            <a:off x="566738" y="1752600"/>
            <a:ext cx="8001000" cy="42672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92164" name="任意多边形 92163"/>
          <p:cNvSpPr/>
          <p:nvPr/>
        </p:nvSpPr>
        <p:spPr>
          <a:xfrm>
            <a:off x="609600" y="1566863"/>
            <a:ext cx="7958138" cy="109537"/>
          </a:xfrm>
          <a:custGeom>
            <a:avLst/>
            <a:gdLst>
              <a:gd name="A1" fmla="val 585"/>
              <a:gd name="A3" fmla="val 0"/>
              <a:gd name="G0" fmla="+- A1 0 0"/>
            </a:gdLst>
            <a:ahLst/>
            <a:cxnLst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p>
            <a:pPr lvl="0" algn="l"/>
            <a:endParaRPr sz="2400" dirty="0">
              <a:latin typeface="Times New Roman" panose="02020603050405020304" pitchFamily="18" charset="0"/>
            </a:endParaRPr>
          </a:p>
        </p:txBody>
      </p:sp>
      <p:sp>
        <p:nvSpPr>
          <p:cNvPr id="92165" name="直接连接符 92164"/>
          <p:cNvSpPr/>
          <p:nvPr/>
        </p:nvSpPr>
        <p:spPr>
          <a:xfrm flipV="1">
            <a:off x="609600" y="6172200"/>
            <a:ext cx="7924800" cy="0"/>
          </a:xfrm>
          <a:prstGeom prst="line">
            <a:avLst/>
          </a:prstGeom>
          <a:ln w="3175" cap="flat" cmpd="sng">
            <a:solidFill>
              <a:schemeClr val="accent2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92166" name="日期占位符 92165"/>
          <p:cNvSpPr>
            <a:spLocks noGrp="1"/>
          </p:cNvSpPr>
          <p:nvPr>
            <p:ph type="dt" sz="half" idx="2"/>
          </p:nvPr>
        </p:nvSpPr>
        <p:spPr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200">
                <a:latin typeface="Verdana" panose="020B0604030504040204" pitchFamily="34" charset="0"/>
              </a:defRPr>
            </a:lvl1pPr>
          </a:lstStyle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92167" name="页脚占位符 92166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200">
                <a:latin typeface="Verdana" panose="020B0604030504040204" pitchFamily="34" charset="0"/>
              </a:defRPr>
            </a:lvl1pPr>
          </a:lstStyle>
          <a:p>
            <a:pPr lvl="0"/>
            <a:endParaRPr lang="zh-CN" altLang="en-US" dirty="0"/>
          </a:p>
        </p:txBody>
      </p:sp>
      <p:sp>
        <p:nvSpPr>
          <p:cNvPr id="92168" name="灯片编号占位符 92167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200">
                <a:latin typeface="Verdana" panose="020B0604030504040204" pitchFamily="34" charset="0"/>
              </a:defRPr>
            </a:lvl1pPr>
          </a:lstStyle>
          <a:p>
            <a:pPr lvl="0"/>
            <a:fld id="{9A0DB2DC-4C9A-4742-B13C-FB6460FD3503}" type="slidenum">
              <a:rPr lang="zh-CN" altLang="en-US" dirty="0"/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sldNum="0" hdr="0" ftr="0" dt="0"/>
  <p:txStyles>
    <p:title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38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469900" lvl="0" indent="-469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3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908050" lvl="1" indent="-436245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6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304925" lvl="2" indent="-39497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23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94180" lvl="3" indent="-3873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94230" lvl="4" indent="-398780" algn="l" defTabSz="914400" rtl="0" eaLnBrk="1" fontAlgn="base" latinLnBrk="0" hangingPunct="1">
        <a:lnSpc>
          <a:spcPct val="100000"/>
        </a:lnSpc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9" Type="http://schemas.openxmlformats.org/officeDocument/2006/relationships/tags" Target="../tags/tag8.xml"/><Relationship Id="rId8" Type="http://schemas.openxmlformats.org/officeDocument/2006/relationships/image" Target="../media/image1.png"/><Relationship Id="rId7" Type="http://schemas.openxmlformats.org/officeDocument/2006/relationships/tags" Target="../tags/tag7.xml"/><Relationship Id="rId6" Type="http://schemas.openxmlformats.org/officeDocument/2006/relationships/tags" Target="../tags/tag6.xml"/><Relationship Id="rId5" Type="http://schemas.openxmlformats.org/officeDocument/2006/relationships/tags" Target="../tags/tag5.xml"/><Relationship Id="rId4" Type="http://schemas.openxmlformats.org/officeDocument/2006/relationships/tags" Target="../tags/tag4.xml"/><Relationship Id="rId3" Type="http://schemas.openxmlformats.org/officeDocument/2006/relationships/tags" Target="../tags/tag3.xml"/><Relationship Id="rId22" Type="http://schemas.openxmlformats.org/officeDocument/2006/relationships/slideLayout" Target="../slideLayouts/slideLayout7.xml"/><Relationship Id="rId21" Type="http://schemas.openxmlformats.org/officeDocument/2006/relationships/tags" Target="../tags/tag20.xml"/><Relationship Id="rId20" Type="http://schemas.openxmlformats.org/officeDocument/2006/relationships/tags" Target="../tags/tag19.xml"/><Relationship Id="rId2" Type="http://schemas.openxmlformats.org/officeDocument/2006/relationships/tags" Target="../tags/tag2.xml"/><Relationship Id="rId19" Type="http://schemas.openxmlformats.org/officeDocument/2006/relationships/tags" Target="../tags/tag18.xml"/><Relationship Id="rId18" Type="http://schemas.openxmlformats.org/officeDocument/2006/relationships/tags" Target="../tags/tag17.xml"/><Relationship Id="rId17" Type="http://schemas.openxmlformats.org/officeDocument/2006/relationships/tags" Target="../tags/tag16.xml"/><Relationship Id="rId16" Type="http://schemas.openxmlformats.org/officeDocument/2006/relationships/tags" Target="../tags/tag15.xml"/><Relationship Id="rId15" Type="http://schemas.openxmlformats.org/officeDocument/2006/relationships/tags" Target="../tags/tag14.xml"/><Relationship Id="rId14" Type="http://schemas.openxmlformats.org/officeDocument/2006/relationships/tags" Target="../tags/tag13.xml"/><Relationship Id="rId13" Type="http://schemas.openxmlformats.org/officeDocument/2006/relationships/tags" Target="../tags/tag12.xml"/><Relationship Id="rId12" Type="http://schemas.openxmlformats.org/officeDocument/2006/relationships/tags" Target="../tags/tag11.xml"/><Relationship Id="rId11" Type="http://schemas.openxmlformats.org/officeDocument/2006/relationships/tags" Target="../tags/tag10.xml"/><Relationship Id="rId10" Type="http://schemas.openxmlformats.org/officeDocument/2006/relationships/tags" Target="../tags/tag9.xml"/><Relationship Id="rId1" Type="http://schemas.openxmlformats.org/officeDocument/2006/relationships/tags" Target="../tags/tag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slide" Target="slide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1" Type="http://schemas.openxmlformats.org/officeDocument/2006/relationships/customXml" Target="../ink/ink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613410" y="1899285"/>
            <a:ext cx="7677785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7200" b="1">
                <a:solidFill>
                  <a:srgbClr val="FF0000"/>
                </a:solidFill>
              </a:rPr>
              <a:t>第四节  离子反应</a:t>
            </a:r>
            <a:endParaRPr lang="zh-CN" altLang="en-US" sz="72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pull dir="r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8434" name="矩形 1"/>
          <p:cNvSpPr/>
          <p:nvPr>
            <p:custDataLst>
              <p:tags r:id="rId1"/>
            </p:custDataLst>
          </p:nvPr>
        </p:nvSpPr>
        <p:spPr>
          <a:xfrm>
            <a:off x="126365" y="0"/>
            <a:ext cx="6002020" cy="52197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>
              <a:buSzPct val="100000"/>
              <a:buFontTx/>
            </a:pPr>
            <a:r>
              <a:rPr lang="en-US" altLang="zh-CN" sz="2800" b="1">
                <a:solidFill>
                  <a:srgbClr val="FF0000"/>
                </a:solidFill>
              </a:rPr>
              <a:t> 【</a:t>
            </a:r>
            <a:r>
              <a:rPr lang="zh-CN" altLang="en-US" sz="2800" b="1">
                <a:solidFill>
                  <a:srgbClr val="FF0000"/>
                </a:solidFill>
              </a:rPr>
              <a:t>常见考点</a:t>
            </a:r>
            <a:r>
              <a:rPr lang="en-US" altLang="zh-CN" sz="2800" b="1">
                <a:solidFill>
                  <a:srgbClr val="FF0000"/>
                </a:solidFill>
              </a:rPr>
              <a:t>】</a:t>
            </a:r>
            <a:r>
              <a:rPr lang="zh-CN" altLang="en-US" sz="2800" b="1">
                <a:solidFill>
                  <a:srgbClr val="FF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离子方程式的正误判断</a:t>
            </a:r>
            <a:endParaRPr lang="zh-CN" altLang="en-US" sz="2800" b="1">
              <a:solidFill>
                <a:srgbClr val="FF0000"/>
              </a:solidFill>
              <a:latin typeface="宋体" panose="02010600030101010101" pitchFamily="2" charset="-122"/>
              <a:ea typeface="Times New Roman" panose="02020603050405020304" pitchFamily="18" charset="0"/>
            </a:endParaRPr>
          </a:p>
        </p:txBody>
      </p:sp>
      <p:sp>
        <p:nvSpPr>
          <p:cNvPr id="18435" name="Rectangle 4"/>
          <p:cNvSpPr/>
          <p:nvPr>
            <p:custDataLst>
              <p:tags r:id="rId2"/>
            </p:custDataLst>
          </p:nvPr>
        </p:nvSpPr>
        <p:spPr>
          <a:xfrm>
            <a:off x="228600" y="685800"/>
            <a:ext cx="7978775" cy="7461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50000"/>
              </a:lnSpc>
              <a:spcBef>
                <a:spcPct val="50000"/>
              </a:spcBef>
              <a:buSzPct val="100000"/>
              <a:buFontTx/>
            </a:pPr>
            <a:r>
              <a:rPr lang="en-US" altLang="zh-CN" sz="2800">
                <a:latin typeface="宋体" panose="02010600030101010101" pitchFamily="2" charset="-122"/>
              </a:rPr>
              <a:t>1</a:t>
            </a:r>
            <a:r>
              <a:rPr lang="en-US" altLang="zh-CN" sz="2800" b="1">
                <a:latin typeface="宋体" panose="02010600030101010101" pitchFamily="2" charset="-122"/>
              </a:rPr>
              <a:t>.</a:t>
            </a:r>
            <a:r>
              <a:rPr lang="zh-CN" altLang="en-US" sz="2800" b="1">
                <a:latin typeface="宋体" panose="02010600030101010101" pitchFamily="2" charset="-122"/>
              </a:rPr>
              <a:t>看是否符合客观事实</a:t>
            </a:r>
            <a:endParaRPr lang="en-US" altLang="zh-CN" sz="2800" b="1">
              <a:latin typeface="宋体" panose="02010600030101010101" pitchFamily="2" charset="-122"/>
            </a:endParaRPr>
          </a:p>
          <a:p>
            <a:pPr>
              <a:lnSpc>
                <a:spcPct val="50000"/>
              </a:lnSpc>
              <a:spcBef>
                <a:spcPct val="50000"/>
              </a:spcBef>
              <a:buSzPct val="100000"/>
              <a:buFontTx/>
            </a:pPr>
            <a:r>
              <a:rPr lang="en-US" altLang="zh-CN" sz="2800" b="1">
                <a:solidFill>
                  <a:srgbClr val="0066FF"/>
                </a:solidFill>
                <a:latin typeface="宋体" panose="02010600030101010101" pitchFamily="2" charset="-122"/>
              </a:rPr>
              <a:t>  </a:t>
            </a:r>
            <a:r>
              <a:rPr lang="zh-CN" altLang="en-US" sz="2800" b="1">
                <a:solidFill>
                  <a:srgbClr val="9933FF"/>
                </a:solidFill>
                <a:latin typeface="宋体" panose="02010600030101010101" pitchFamily="2" charset="-122"/>
              </a:rPr>
              <a:t>例：铁与稀盐酸反应  </a:t>
            </a:r>
            <a:r>
              <a:rPr lang="en-US" altLang="zh-CN" sz="2800" b="1">
                <a:solidFill>
                  <a:srgbClr val="9933FF"/>
                </a:solidFill>
                <a:latin typeface="宋体" panose="02010600030101010101" pitchFamily="2" charset="-122"/>
              </a:rPr>
              <a:t>2Fe+6H</a:t>
            </a:r>
            <a:r>
              <a:rPr lang="en-US" altLang="zh-CN" sz="2800" b="1" baseline="30000">
                <a:solidFill>
                  <a:srgbClr val="9933FF"/>
                </a:solidFill>
                <a:latin typeface="宋体" panose="02010600030101010101" pitchFamily="2" charset="-122"/>
              </a:rPr>
              <a:t>+</a:t>
            </a:r>
            <a:r>
              <a:rPr lang="en-US" altLang="zh-CN" sz="2800" b="1">
                <a:solidFill>
                  <a:srgbClr val="9933FF"/>
                </a:solidFill>
                <a:latin typeface="宋体" panose="02010600030101010101" pitchFamily="2" charset="-122"/>
              </a:rPr>
              <a:t> = 2Fe</a:t>
            </a:r>
            <a:r>
              <a:rPr lang="en-US" altLang="zh-CN" sz="2800" b="1" baseline="30000">
                <a:solidFill>
                  <a:srgbClr val="9933FF"/>
                </a:solidFill>
                <a:latin typeface="宋体" panose="02010600030101010101" pitchFamily="2" charset="-122"/>
              </a:rPr>
              <a:t>3+</a:t>
            </a:r>
            <a:r>
              <a:rPr lang="en-US" altLang="zh-CN" sz="2800" b="1">
                <a:solidFill>
                  <a:srgbClr val="9933FF"/>
                </a:solidFill>
                <a:latin typeface="宋体" panose="02010600030101010101" pitchFamily="2" charset="-122"/>
              </a:rPr>
              <a:t>+3H</a:t>
            </a:r>
            <a:r>
              <a:rPr lang="en-US" altLang="zh-CN" sz="2800" b="1" baseline="-25000">
                <a:solidFill>
                  <a:srgbClr val="9933FF"/>
                </a:solidFill>
                <a:latin typeface="宋体" panose="02010600030101010101" pitchFamily="2" charset="-122"/>
              </a:rPr>
              <a:t>2 </a:t>
            </a:r>
            <a:r>
              <a:rPr lang="en-US" altLang="zh-CN" sz="2800" b="1">
                <a:solidFill>
                  <a:srgbClr val="9933FF"/>
                </a:solidFill>
                <a:latin typeface="宋体" panose="02010600030101010101" pitchFamily="2" charset="-122"/>
              </a:rPr>
              <a:t>↑</a:t>
            </a:r>
            <a:endParaRPr lang="en-US" altLang="zh-CN" sz="2800" b="1">
              <a:solidFill>
                <a:srgbClr val="9933FF"/>
              </a:solidFill>
              <a:latin typeface="宋体" panose="02010600030101010101" pitchFamily="2" charset="-122"/>
            </a:endParaRPr>
          </a:p>
        </p:txBody>
      </p:sp>
      <p:sp>
        <p:nvSpPr>
          <p:cNvPr id="18436" name="Text Box 2"/>
          <p:cNvSpPr/>
          <p:nvPr>
            <p:custDataLst>
              <p:tags r:id="rId3"/>
            </p:custDataLst>
          </p:nvPr>
        </p:nvSpPr>
        <p:spPr>
          <a:xfrm>
            <a:off x="228600" y="1676400"/>
            <a:ext cx="8458200" cy="7381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50000"/>
              </a:lnSpc>
              <a:spcBef>
                <a:spcPct val="50000"/>
              </a:spcBef>
              <a:buSzPct val="100000"/>
              <a:buFontTx/>
            </a:pPr>
            <a:r>
              <a:rPr lang="en-US" altLang="zh-CN" sz="2800" b="1">
                <a:latin typeface="宋体" panose="02010600030101010101" pitchFamily="2" charset="-122"/>
              </a:rPr>
              <a:t>2.</a:t>
            </a:r>
            <a:r>
              <a:rPr lang="zh-CN" altLang="en-US" sz="2800" b="1">
                <a:latin typeface="宋体" panose="02010600030101010101" pitchFamily="2" charset="-122"/>
              </a:rPr>
              <a:t>看拆分是否正确</a:t>
            </a:r>
            <a:endParaRPr lang="zh-CN" altLang="en-US" sz="2800" b="1">
              <a:latin typeface="宋体" panose="02010600030101010101" pitchFamily="2" charset="-122"/>
            </a:endParaRPr>
          </a:p>
          <a:p>
            <a:pPr>
              <a:lnSpc>
                <a:spcPct val="50000"/>
              </a:lnSpc>
              <a:spcBef>
                <a:spcPct val="50000"/>
              </a:spcBef>
              <a:buSzPct val="100000"/>
              <a:buFontTx/>
            </a:pPr>
            <a:r>
              <a:rPr lang="zh-CN" altLang="en-US" sz="2800" b="1">
                <a:latin typeface="宋体" panose="02010600030101010101" pitchFamily="2" charset="-122"/>
              </a:rPr>
              <a:t>  </a:t>
            </a:r>
            <a:r>
              <a:rPr lang="zh-CN" altLang="en-US" sz="2800" b="1">
                <a:solidFill>
                  <a:srgbClr val="9933FF"/>
                </a:solidFill>
                <a:latin typeface="宋体" panose="02010600030101010101" pitchFamily="2" charset="-122"/>
              </a:rPr>
              <a:t>例：石灰石溶于稀盐酸：</a:t>
            </a:r>
            <a:r>
              <a:rPr lang="en-US" altLang="zh-CN" sz="2800" b="1">
                <a:solidFill>
                  <a:srgbClr val="9933FF"/>
                </a:solidFill>
                <a:latin typeface="宋体" panose="02010600030101010101" pitchFamily="2" charset="-122"/>
              </a:rPr>
              <a:t>CO</a:t>
            </a:r>
            <a:r>
              <a:rPr lang="en-US" altLang="zh-CN" sz="2800" b="1" baseline="-25000">
                <a:solidFill>
                  <a:srgbClr val="9933FF"/>
                </a:solidFill>
                <a:latin typeface="宋体" panose="02010600030101010101" pitchFamily="2" charset="-122"/>
              </a:rPr>
              <a:t>3</a:t>
            </a:r>
            <a:r>
              <a:rPr lang="en-US" altLang="zh-CN" sz="2800" b="1" baseline="30000">
                <a:solidFill>
                  <a:srgbClr val="9933FF"/>
                </a:solidFill>
                <a:latin typeface="宋体" panose="02010600030101010101" pitchFamily="2" charset="-122"/>
              </a:rPr>
              <a:t>2</a:t>
            </a:r>
            <a:r>
              <a:rPr lang="zh-CN" altLang="en-US" sz="2800" b="1" baseline="30000">
                <a:solidFill>
                  <a:srgbClr val="9933FF"/>
                </a:solidFill>
                <a:latin typeface="宋体" panose="02010600030101010101" pitchFamily="2" charset="-122"/>
              </a:rPr>
              <a:t>－</a:t>
            </a:r>
            <a:r>
              <a:rPr lang="en-US" altLang="zh-CN" sz="2800" b="1">
                <a:solidFill>
                  <a:srgbClr val="9933FF"/>
                </a:solidFill>
                <a:latin typeface="宋体" panose="02010600030101010101" pitchFamily="2" charset="-122"/>
              </a:rPr>
              <a:t>+ 2H</a:t>
            </a:r>
            <a:r>
              <a:rPr lang="en-US" altLang="zh-CN" sz="2800" b="1" baseline="30000">
                <a:solidFill>
                  <a:srgbClr val="9933FF"/>
                </a:solidFill>
                <a:latin typeface="宋体" panose="02010600030101010101" pitchFamily="2" charset="-122"/>
              </a:rPr>
              <a:t>+</a:t>
            </a:r>
            <a:r>
              <a:rPr lang="en-US" altLang="zh-CN" sz="2800" b="1">
                <a:solidFill>
                  <a:srgbClr val="9933FF"/>
                </a:solidFill>
                <a:latin typeface="宋体" panose="02010600030101010101" pitchFamily="2" charset="-122"/>
              </a:rPr>
              <a:t>= H</a:t>
            </a:r>
            <a:r>
              <a:rPr lang="en-US" altLang="zh-CN" sz="2800" b="1" baseline="-25000">
                <a:solidFill>
                  <a:srgbClr val="9933FF"/>
                </a:solidFill>
                <a:latin typeface="宋体" panose="02010600030101010101" pitchFamily="2" charset="-122"/>
              </a:rPr>
              <a:t>2</a:t>
            </a:r>
            <a:r>
              <a:rPr lang="en-US" altLang="zh-CN" sz="2800" b="1">
                <a:solidFill>
                  <a:srgbClr val="9933FF"/>
                </a:solidFill>
                <a:latin typeface="宋体" panose="02010600030101010101" pitchFamily="2" charset="-122"/>
              </a:rPr>
              <a:t>O + CO</a:t>
            </a:r>
            <a:r>
              <a:rPr lang="en-US" altLang="zh-CN" sz="2800" b="1" baseline="-25000">
                <a:solidFill>
                  <a:srgbClr val="9933FF"/>
                </a:solidFill>
                <a:latin typeface="宋体" panose="02010600030101010101" pitchFamily="2" charset="-122"/>
              </a:rPr>
              <a:t>2</a:t>
            </a:r>
            <a:r>
              <a:rPr lang="en-US" altLang="zh-CN" sz="2800" b="1">
                <a:solidFill>
                  <a:srgbClr val="9933FF"/>
                </a:solidFill>
                <a:latin typeface="宋体" panose="02010600030101010101" pitchFamily="2" charset="-122"/>
              </a:rPr>
              <a:t>↑</a:t>
            </a:r>
            <a:endParaRPr lang="en-US" altLang="zh-CN" sz="2800" b="1">
              <a:solidFill>
                <a:srgbClr val="9933FF"/>
              </a:solidFill>
              <a:latin typeface="宋体" panose="02010600030101010101" pitchFamily="2" charset="-122"/>
            </a:endParaRPr>
          </a:p>
        </p:txBody>
      </p:sp>
      <p:sp>
        <p:nvSpPr>
          <p:cNvPr id="18437" name="Rectangle 9"/>
          <p:cNvSpPr/>
          <p:nvPr>
            <p:custDataLst>
              <p:tags r:id="rId4"/>
            </p:custDataLst>
          </p:nvPr>
        </p:nvSpPr>
        <p:spPr>
          <a:xfrm>
            <a:off x="0" y="2590800"/>
            <a:ext cx="8915400" cy="10398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10000"/>
              </a:lnSpc>
              <a:spcBef>
                <a:spcPct val="50000"/>
              </a:spcBef>
              <a:buSzPct val="100000"/>
              <a:buFontTx/>
            </a:pPr>
            <a:r>
              <a:rPr lang="zh-CN" altLang="en-US" sz="2800" b="1">
                <a:solidFill>
                  <a:srgbClr val="000000"/>
                </a:solidFill>
                <a:latin typeface="宋体" panose="02010600030101010101" pitchFamily="2" charset="-122"/>
              </a:rPr>
              <a:t> </a:t>
            </a:r>
            <a:r>
              <a:rPr lang="en-US" altLang="zh-CN" sz="2800" b="1">
                <a:latin typeface="宋体" panose="02010600030101010101" pitchFamily="2" charset="-122"/>
              </a:rPr>
              <a:t>3.</a:t>
            </a:r>
            <a:r>
              <a:rPr lang="zh-CN" altLang="en-US" sz="2800" b="1">
                <a:latin typeface="宋体" panose="02010600030101010101" pitchFamily="2" charset="-122"/>
              </a:rPr>
              <a:t>看是否符合质量守恒、电荷守恒、电子得失守恒</a:t>
            </a:r>
            <a:endParaRPr lang="zh-CN" altLang="en-US" sz="2800" b="1">
              <a:latin typeface="宋体" panose="02010600030101010101" pitchFamily="2" charset="-122"/>
            </a:endParaRPr>
          </a:p>
          <a:p>
            <a:pPr>
              <a:lnSpc>
                <a:spcPct val="110000"/>
              </a:lnSpc>
              <a:buSzPct val="100000"/>
              <a:buFontTx/>
            </a:pPr>
            <a:r>
              <a:rPr lang="zh-CN" altLang="en-US" sz="2800" b="1">
                <a:latin typeface="宋体" panose="02010600030101010101" pitchFamily="2" charset="-122"/>
              </a:rPr>
              <a:t>   </a:t>
            </a:r>
            <a:r>
              <a:rPr lang="zh-CN" altLang="en-US" sz="2800" b="1">
                <a:solidFill>
                  <a:srgbClr val="9933FF"/>
                </a:solidFill>
                <a:latin typeface="宋体" panose="02010600030101010101" pitchFamily="2" charset="-122"/>
              </a:rPr>
              <a:t>例：铜与氯化铁溶液的反应  </a:t>
            </a:r>
            <a:r>
              <a:rPr lang="en-US" altLang="zh-CN" sz="2800" b="1">
                <a:solidFill>
                  <a:srgbClr val="9933FF"/>
                </a:solidFill>
                <a:latin typeface="宋体" panose="02010600030101010101" pitchFamily="2" charset="-122"/>
              </a:rPr>
              <a:t>Cu+ Fe</a:t>
            </a:r>
            <a:r>
              <a:rPr lang="en-US" altLang="zh-CN" sz="2800" b="1" baseline="30000">
                <a:solidFill>
                  <a:srgbClr val="9933FF"/>
                </a:solidFill>
                <a:latin typeface="宋体" panose="02010600030101010101" pitchFamily="2" charset="-122"/>
              </a:rPr>
              <a:t>3+</a:t>
            </a:r>
            <a:r>
              <a:rPr lang="en-US" altLang="zh-CN" sz="2800" b="1">
                <a:solidFill>
                  <a:srgbClr val="9933FF"/>
                </a:solidFill>
                <a:latin typeface="宋体" panose="02010600030101010101" pitchFamily="2" charset="-122"/>
              </a:rPr>
              <a:t> = Cu</a:t>
            </a:r>
            <a:r>
              <a:rPr lang="en-US" altLang="zh-CN" sz="2800" b="1" baseline="30000">
                <a:solidFill>
                  <a:srgbClr val="9933FF"/>
                </a:solidFill>
                <a:latin typeface="宋体" panose="02010600030101010101" pitchFamily="2" charset="-122"/>
              </a:rPr>
              <a:t>2+</a:t>
            </a:r>
            <a:r>
              <a:rPr lang="en-US" altLang="zh-CN" sz="2800" b="1">
                <a:solidFill>
                  <a:srgbClr val="9933FF"/>
                </a:solidFill>
                <a:latin typeface="宋体" panose="02010600030101010101" pitchFamily="2" charset="-122"/>
              </a:rPr>
              <a:t> +Fe</a:t>
            </a:r>
            <a:r>
              <a:rPr lang="en-US" altLang="zh-CN" sz="2800" b="1" baseline="30000">
                <a:solidFill>
                  <a:srgbClr val="9933FF"/>
                </a:solidFill>
                <a:latin typeface="宋体" panose="02010600030101010101" pitchFamily="2" charset="-122"/>
              </a:rPr>
              <a:t>2+</a:t>
            </a:r>
            <a:endParaRPr lang="en-US" altLang="zh-CN" sz="2800" b="1">
              <a:solidFill>
                <a:srgbClr val="9933FF"/>
              </a:solidFill>
              <a:latin typeface="宋体" panose="02010600030101010101" pitchFamily="2" charset="-122"/>
            </a:endParaRPr>
          </a:p>
        </p:txBody>
      </p:sp>
      <p:sp>
        <p:nvSpPr>
          <p:cNvPr id="18438" name="Text Box 7"/>
          <p:cNvSpPr/>
          <p:nvPr>
            <p:custDataLst>
              <p:tags r:id="rId5"/>
            </p:custDataLst>
          </p:nvPr>
        </p:nvSpPr>
        <p:spPr>
          <a:xfrm>
            <a:off x="152400" y="3962400"/>
            <a:ext cx="8839200" cy="11699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50000"/>
              </a:lnSpc>
              <a:spcBef>
                <a:spcPct val="50000"/>
              </a:spcBef>
              <a:buSzPct val="100000"/>
              <a:buFontTx/>
            </a:pPr>
            <a:r>
              <a:rPr lang="en-US" altLang="zh-CN" sz="2800" b="1">
                <a:latin typeface="宋体" panose="02010600030101010101" pitchFamily="2" charset="-122"/>
              </a:rPr>
              <a:t>4.</a:t>
            </a:r>
            <a:r>
              <a:rPr lang="zh-CN" altLang="en-US" sz="2800" b="1">
                <a:latin typeface="宋体" panose="02010600030101010101" pitchFamily="2" charset="-122"/>
              </a:rPr>
              <a:t>看是否漏掉离子反应或阴、阳离子个数配比是否正确</a:t>
            </a:r>
            <a:endParaRPr lang="zh-CN" altLang="en-US" sz="2800" b="1">
              <a:latin typeface="宋体" panose="02010600030101010101" pitchFamily="2" charset="-122"/>
            </a:endParaRPr>
          </a:p>
          <a:p>
            <a:pPr>
              <a:lnSpc>
                <a:spcPct val="50000"/>
              </a:lnSpc>
              <a:spcBef>
                <a:spcPct val="50000"/>
              </a:spcBef>
              <a:buSzPct val="100000"/>
              <a:buFontTx/>
            </a:pPr>
            <a:r>
              <a:rPr lang="zh-CN" altLang="en-US" sz="2800" b="1">
                <a:latin typeface="宋体" panose="02010600030101010101" pitchFamily="2" charset="-122"/>
              </a:rPr>
              <a:t>  </a:t>
            </a:r>
            <a:r>
              <a:rPr lang="zh-CN" altLang="en-US" sz="2800" b="1">
                <a:solidFill>
                  <a:srgbClr val="9933FF"/>
                </a:solidFill>
                <a:latin typeface="宋体" panose="02010600030101010101" pitchFamily="2" charset="-122"/>
              </a:rPr>
              <a:t>例：氢氧化钡溶液与稀硫酸溶液</a:t>
            </a:r>
            <a:endParaRPr lang="en-US" altLang="zh-CN" sz="2800" b="1">
              <a:solidFill>
                <a:srgbClr val="9933FF"/>
              </a:solidFill>
              <a:latin typeface="宋体" panose="02010600030101010101" pitchFamily="2" charset="-122"/>
            </a:endParaRPr>
          </a:p>
          <a:p>
            <a:pPr>
              <a:lnSpc>
                <a:spcPct val="50000"/>
              </a:lnSpc>
              <a:spcBef>
                <a:spcPct val="50000"/>
              </a:spcBef>
              <a:buSzPct val="100000"/>
              <a:buFontTx/>
            </a:pPr>
            <a:r>
              <a:rPr lang="en-US" altLang="zh-CN" sz="2800" b="1">
                <a:solidFill>
                  <a:srgbClr val="9933FF"/>
                </a:solidFill>
                <a:latin typeface="宋体" panose="02010600030101010101" pitchFamily="2" charset="-122"/>
              </a:rPr>
              <a:t>  Ba</a:t>
            </a:r>
            <a:r>
              <a:rPr lang="en-US" altLang="zh-CN" sz="2800" b="1" baseline="50000">
                <a:solidFill>
                  <a:srgbClr val="9933FF"/>
                </a:solidFill>
                <a:latin typeface="宋体" panose="02010600030101010101" pitchFamily="2" charset="-122"/>
              </a:rPr>
              <a:t>2+</a:t>
            </a:r>
            <a:r>
              <a:rPr lang="en-US" altLang="zh-CN" sz="2800" b="1">
                <a:solidFill>
                  <a:srgbClr val="9933FF"/>
                </a:solidFill>
                <a:latin typeface="宋体" panose="02010600030101010101" pitchFamily="2" charset="-122"/>
              </a:rPr>
              <a:t>+SO</a:t>
            </a:r>
            <a:r>
              <a:rPr lang="en-US" altLang="zh-CN" sz="2800" b="1" baseline="-25000">
                <a:solidFill>
                  <a:srgbClr val="9933FF"/>
                </a:solidFill>
                <a:latin typeface="宋体" panose="02010600030101010101" pitchFamily="2" charset="-122"/>
              </a:rPr>
              <a:t>4</a:t>
            </a:r>
            <a:r>
              <a:rPr lang="en-US" altLang="zh-CN" sz="2800" b="1" baseline="50000">
                <a:solidFill>
                  <a:srgbClr val="9933FF"/>
                </a:solidFill>
                <a:latin typeface="宋体" panose="02010600030101010101" pitchFamily="2" charset="-122"/>
              </a:rPr>
              <a:t>2-</a:t>
            </a:r>
            <a:r>
              <a:rPr lang="en-US" altLang="zh-CN" sz="2800" b="1">
                <a:solidFill>
                  <a:srgbClr val="9933FF"/>
                </a:solidFill>
                <a:latin typeface="宋体" panose="02010600030101010101" pitchFamily="2" charset="-122"/>
              </a:rPr>
              <a:t>=BaSO</a:t>
            </a:r>
            <a:r>
              <a:rPr lang="en-US" altLang="zh-CN" sz="2800" b="1" baseline="-25000">
                <a:solidFill>
                  <a:srgbClr val="9933FF"/>
                </a:solidFill>
                <a:latin typeface="宋体" panose="02010600030101010101" pitchFamily="2" charset="-122"/>
              </a:rPr>
              <a:t>4   </a:t>
            </a:r>
            <a:r>
              <a:rPr lang="zh-CN" altLang="en-US" sz="2800" b="1">
                <a:solidFill>
                  <a:srgbClr val="9933FF"/>
                </a:solidFill>
                <a:latin typeface="宋体" panose="02010600030101010101" pitchFamily="2" charset="-122"/>
              </a:rPr>
              <a:t>或</a:t>
            </a:r>
            <a:r>
              <a:rPr lang="en-US" altLang="zh-CN" sz="2800" b="1">
                <a:solidFill>
                  <a:srgbClr val="9933FF"/>
                </a:solidFill>
                <a:latin typeface="宋体" panose="02010600030101010101" pitchFamily="2" charset="-122"/>
              </a:rPr>
              <a:t>Ba</a:t>
            </a:r>
            <a:r>
              <a:rPr lang="en-US" altLang="zh-CN" sz="2800" b="1" baseline="50000">
                <a:solidFill>
                  <a:srgbClr val="9933FF"/>
                </a:solidFill>
                <a:latin typeface="宋体" panose="02010600030101010101" pitchFamily="2" charset="-122"/>
              </a:rPr>
              <a:t>2+</a:t>
            </a:r>
            <a:r>
              <a:rPr lang="en-US" altLang="zh-CN" sz="2800" b="1">
                <a:solidFill>
                  <a:srgbClr val="9933FF"/>
                </a:solidFill>
                <a:latin typeface="宋体" panose="02010600030101010101" pitchFamily="2" charset="-122"/>
              </a:rPr>
              <a:t>+OH</a:t>
            </a:r>
            <a:r>
              <a:rPr lang="en-US" altLang="zh-CN" sz="2800" b="1" baseline="62000">
                <a:solidFill>
                  <a:srgbClr val="9933FF"/>
                </a:solidFill>
                <a:latin typeface="宋体" panose="02010600030101010101" pitchFamily="2" charset="-122"/>
              </a:rPr>
              <a:t>-</a:t>
            </a:r>
            <a:r>
              <a:rPr lang="en-US" altLang="zh-CN" sz="2800" b="1">
                <a:solidFill>
                  <a:srgbClr val="9933FF"/>
                </a:solidFill>
                <a:latin typeface="宋体" panose="02010600030101010101" pitchFamily="2" charset="-122"/>
              </a:rPr>
              <a:t>+H</a:t>
            </a:r>
            <a:r>
              <a:rPr lang="en-US" altLang="zh-CN" sz="2800" b="1" baseline="30000">
                <a:solidFill>
                  <a:srgbClr val="9933FF"/>
                </a:solidFill>
                <a:latin typeface="宋体" panose="02010600030101010101" pitchFamily="2" charset="-122"/>
              </a:rPr>
              <a:t>+</a:t>
            </a:r>
            <a:r>
              <a:rPr lang="en-US" altLang="zh-CN" sz="2800" b="1">
                <a:solidFill>
                  <a:srgbClr val="9933FF"/>
                </a:solidFill>
                <a:latin typeface="宋体" panose="02010600030101010101" pitchFamily="2" charset="-122"/>
              </a:rPr>
              <a:t>+SO</a:t>
            </a:r>
            <a:r>
              <a:rPr lang="en-US" altLang="zh-CN" sz="2800" b="1" baseline="-25000">
                <a:solidFill>
                  <a:srgbClr val="9933FF"/>
                </a:solidFill>
                <a:latin typeface="宋体" panose="02010600030101010101" pitchFamily="2" charset="-122"/>
              </a:rPr>
              <a:t>4</a:t>
            </a:r>
            <a:r>
              <a:rPr lang="en-US" altLang="zh-CN" sz="2800" b="1" baseline="40000">
                <a:solidFill>
                  <a:srgbClr val="9933FF"/>
                </a:solidFill>
                <a:latin typeface="宋体" panose="02010600030101010101" pitchFamily="2" charset="-122"/>
              </a:rPr>
              <a:t>2-</a:t>
            </a:r>
            <a:r>
              <a:rPr lang="en-US" altLang="zh-CN" sz="2800" b="1">
                <a:solidFill>
                  <a:srgbClr val="9933FF"/>
                </a:solidFill>
                <a:latin typeface="宋体" panose="02010600030101010101" pitchFamily="2" charset="-122"/>
              </a:rPr>
              <a:t>=BaSO</a:t>
            </a:r>
            <a:r>
              <a:rPr lang="en-US" altLang="zh-CN" sz="2800" b="1" baseline="-25000">
                <a:solidFill>
                  <a:srgbClr val="9933FF"/>
                </a:solidFill>
                <a:latin typeface="宋体" panose="02010600030101010101" pitchFamily="2" charset="-122"/>
              </a:rPr>
              <a:t>4</a:t>
            </a:r>
            <a:r>
              <a:rPr lang="en-US" altLang="zh-CN" sz="2800" b="1">
                <a:solidFill>
                  <a:srgbClr val="9933FF"/>
                </a:solidFill>
                <a:latin typeface="宋体" panose="02010600030101010101" pitchFamily="2" charset="-122"/>
              </a:rPr>
              <a:t> +H</a:t>
            </a:r>
            <a:r>
              <a:rPr lang="en-US" altLang="zh-CN" sz="2800" b="1" baseline="-25000">
                <a:solidFill>
                  <a:srgbClr val="9933FF"/>
                </a:solidFill>
                <a:latin typeface="宋体" panose="02010600030101010101" pitchFamily="2" charset="-122"/>
              </a:rPr>
              <a:t>2</a:t>
            </a:r>
            <a:r>
              <a:rPr lang="en-US" altLang="zh-CN" sz="2800" b="1">
                <a:solidFill>
                  <a:srgbClr val="9933FF"/>
                </a:solidFill>
                <a:latin typeface="宋体" panose="02010600030101010101" pitchFamily="2" charset="-122"/>
              </a:rPr>
              <a:t>O</a:t>
            </a:r>
            <a:endParaRPr lang="zh-CN" altLang="en-US" sz="2800" b="1">
              <a:solidFill>
                <a:srgbClr val="9933FF"/>
              </a:solidFill>
              <a:latin typeface="宋体" panose="02010600030101010101" pitchFamily="2" charset="-122"/>
            </a:endParaRPr>
          </a:p>
        </p:txBody>
      </p:sp>
      <p:sp>
        <p:nvSpPr>
          <p:cNvPr id="18439" name="矩形 2"/>
          <p:cNvSpPr/>
          <p:nvPr>
            <p:custDataLst>
              <p:tags r:id="rId6"/>
            </p:custDataLst>
          </p:nvPr>
        </p:nvSpPr>
        <p:spPr>
          <a:xfrm>
            <a:off x="152400" y="5334000"/>
            <a:ext cx="8991600" cy="11699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50000"/>
              </a:lnSpc>
              <a:spcBef>
                <a:spcPct val="50000"/>
              </a:spcBef>
              <a:buSzPct val="100000"/>
              <a:buFontTx/>
            </a:pPr>
            <a:r>
              <a:rPr lang="en-US" altLang="zh-CN" sz="2800" b="1">
                <a:latin typeface="宋体" panose="02010600030101010101" pitchFamily="2" charset="-122"/>
              </a:rPr>
              <a:t>5.</a:t>
            </a:r>
            <a:r>
              <a:rPr lang="zh-CN" altLang="en-US" sz="2800" b="1">
                <a:latin typeface="宋体" panose="02010600030101010101" pitchFamily="2" charset="-122"/>
              </a:rPr>
              <a:t>看“</a:t>
            </a:r>
            <a:r>
              <a:rPr lang="en-US" altLang="zh-CN" sz="2800" b="1">
                <a:latin typeface="宋体" panose="02010600030101010101" pitchFamily="2" charset="-122"/>
              </a:rPr>
              <a:t>==”“   ”“↑”“↓”</a:t>
            </a:r>
            <a:r>
              <a:rPr lang="zh-CN" altLang="en-US" sz="2800" b="1">
                <a:latin typeface="宋体" panose="02010600030101010101" pitchFamily="2" charset="-122"/>
              </a:rPr>
              <a:t>等是否正确</a:t>
            </a:r>
            <a:endParaRPr lang="en-US" altLang="zh-CN" sz="2800" b="1">
              <a:latin typeface="宋体" panose="02010600030101010101" pitchFamily="2" charset="-122"/>
            </a:endParaRPr>
          </a:p>
          <a:p>
            <a:pPr>
              <a:buSzPct val="100000"/>
              <a:buFontTx/>
            </a:pPr>
            <a:r>
              <a:rPr lang="zh-CN" altLang="en-US" sz="2800" b="1">
                <a:solidFill>
                  <a:srgbClr val="9933FF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   例</a:t>
            </a:r>
            <a:r>
              <a:rPr lang="en-US" altLang="zh-CN" sz="2800" b="1">
                <a:solidFill>
                  <a:srgbClr val="9933FF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:</a:t>
            </a:r>
            <a:r>
              <a:rPr lang="zh-CN" altLang="en-US" sz="2800" b="1">
                <a:solidFill>
                  <a:srgbClr val="9933FF"/>
                </a:solidFill>
                <a:latin typeface="宋体" panose="02010600030101010101" pitchFamily="2" charset="-122"/>
              </a:rPr>
              <a:t>用饱和</a:t>
            </a:r>
            <a:r>
              <a:rPr lang="en-US" altLang="zh-CN" sz="2800" b="1">
                <a:solidFill>
                  <a:srgbClr val="9933FF"/>
                </a:solidFill>
                <a:latin typeface="宋体" panose="02010600030101010101" pitchFamily="2" charset="-122"/>
              </a:rPr>
              <a:t>FeCl</a:t>
            </a:r>
            <a:r>
              <a:rPr lang="en-US" altLang="zh-CN" sz="2800" b="1" baseline="-30000">
                <a:solidFill>
                  <a:srgbClr val="9933FF"/>
                </a:solidFill>
                <a:latin typeface="宋体" panose="02010600030101010101" pitchFamily="2" charset="-122"/>
              </a:rPr>
              <a:t>3</a:t>
            </a:r>
            <a:r>
              <a:rPr lang="zh-CN" altLang="en-US" sz="2800" b="1">
                <a:solidFill>
                  <a:srgbClr val="9933FF"/>
                </a:solidFill>
                <a:latin typeface="宋体" panose="02010600030101010101" pitchFamily="2" charset="-122"/>
              </a:rPr>
              <a:t>溶液制备氢氧化铁胶体   </a:t>
            </a:r>
            <a:endParaRPr lang="en-US" altLang="zh-CN" sz="2800" b="1">
              <a:solidFill>
                <a:srgbClr val="9933FF"/>
              </a:solidFill>
              <a:latin typeface="宋体" panose="02010600030101010101" pitchFamily="2" charset="-122"/>
            </a:endParaRPr>
          </a:p>
          <a:p>
            <a:pPr>
              <a:buSzPct val="100000"/>
              <a:buFontTx/>
            </a:pPr>
            <a:r>
              <a:rPr lang="en-US" altLang="zh-CN" sz="2800" b="1">
                <a:solidFill>
                  <a:srgbClr val="9933FF"/>
                </a:solidFill>
                <a:latin typeface="宋体" panose="02010600030101010101" pitchFamily="2" charset="-122"/>
              </a:rPr>
              <a:t>   Fe</a:t>
            </a:r>
            <a:r>
              <a:rPr lang="en-US" altLang="zh-CN" sz="2800" b="1" baseline="30000">
                <a:solidFill>
                  <a:srgbClr val="9933FF"/>
                </a:solidFill>
                <a:latin typeface="宋体" panose="02010600030101010101" pitchFamily="2" charset="-122"/>
              </a:rPr>
              <a:t>3+</a:t>
            </a:r>
            <a:r>
              <a:rPr lang="en-US" altLang="zh-CN" sz="2800" b="1">
                <a:solidFill>
                  <a:srgbClr val="9933FF"/>
                </a:solidFill>
                <a:latin typeface="宋体" panose="02010600030101010101" pitchFamily="2" charset="-122"/>
              </a:rPr>
              <a:t>+3H</a:t>
            </a:r>
            <a:r>
              <a:rPr lang="en-US" altLang="zh-CN" sz="2800" b="1" baseline="-30000">
                <a:solidFill>
                  <a:srgbClr val="9933FF"/>
                </a:solidFill>
                <a:latin typeface="宋体" panose="02010600030101010101" pitchFamily="2" charset="-122"/>
              </a:rPr>
              <a:t>2</a:t>
            </a:r>
            <a:r>
              <a:rPr lang="en-US" altLang="zh-CN" sz="2800" b="1">
                <a:solidFill>
                  <a:srgbClr val="9933FF"/>
                </a:solidFill>
                <a:latin typeface="宋体" panose="02010600030101010101" pitchFamily="2" charset="-122"/>
              </a:rPr>
              <a:t>O==Fe(OH)</a:t>
            </a:r>
            <a:r>
              <a:rPr lang="en-US" altLang="zh-CN" sz="2800" b="1" baseline="-30000">
                <a:solidFill>
                  <a:srgbClr val="9933FF"/>
                </a:solidFill>
                <a:latin typeface="宋体" panose="02010600030101010101" pitchFamily="2" charset="-122"/>
              </a:rPr>
              <a:t>3  </a:t>
            </a:r>
            <a:r>
              <a:rPr lang="en-US" altLang="zh-CN" sz="2800" b="1">
                <a:solidFill>
                  <a:srgbClr val="9933FF"/>
                </a:solidFill>
                <a:latin typeface="宋体" panose="02010600030101010101" pitchFamily="2" charset="-122"/>
              </a:rPr>
              <a:t>+3H</a:t>
            </a:r>
            <a:r>
              <a:rPr lang="en-US" altLang="zh-CN" sz="2800" b="1" baseline="30000">
                <a:solidFill>
                  <a:srgbClr val="9933FF"/>
                </a:solidFill>
                <a:latin typeface="宋体" panose="02010600030101010101" pitchFamily="2" charset="-122"/>
              </a:rPr>
              <a:t>+</a:t>
            </a:r>
            <a:endParaRPr lang="zh-CN" altLang="en-US" sz="2800" b="1">
              <a:solidFill>
                <a:srgbClr val="9933FF"/>
              </a:solidFill>
              <a:latin typeface="宋体" panose="02010600030101010101" pitchFamily="2" charset="-122"/>
              <a:ea typeface="Times New Roman" panose="02020603050405020304" pitchFamily="18" charset="0"/>
            </a:endParaRPr>
          </a:p>
        </p:txBody>
      </p:sp>
      <p:pic>
        <p:nvPicPr>
          <p:cNvPr id="18440" name="Picture 14" descr="可逆符号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8"/>
          <a:stretch>
            <a:fillRect/>
          </a:stretch>
        </p:blipFill>
        <p:spPr>
          <a:xfrm>
            <a:off x="3399790" y="5334000"/>
            <a:ext cx="352425" cy="104775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18441" name="Group 15"/>
          <p:cNvGrpSpPr/>
          <p:nvPr/>
        </p:nvGrpSpPr>
        <p:grpSpPr>
          <a:xfrm>
            <a:off x="8077200" y="1066800"/>
            <a:ext cx="152400" cy="152400"/>
            <a:chOff x="3787" y="754"/>
            <a:chExt cx="454" cy="363"/>
          </a:xfrm>
        </p:grpSpPr>
        <p:sp>
          <p:nvSpPr>
            <p:cNvPr id="18442" name="Line 16"/>
            <p:cNvSpPr/>
            <p:nvPr>
              <p:custDataLst>
                <p:tags r:id="rId9"/>
              </p:custDataLst>
            </p:nvPr>
          </p:nvSpPr>
          <p:spPr>
            <a:xfrm>
              <a:off x="3787" y="754"/>
              <a:ext cx="454" cy="363"/>
            </a:xfrm>
            <a:prstGeom prst="line">
              <a:avLst/>
            </a:prstGeom>
            <a:ln w="635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pPr defTabSz="914400">
                <a:buClrTx/>
                <a:buSzPct val="100000"/>
                <a:buFontTx/>
              </a:pPr>
              <a:endParaRPr lang="zh-CN" altLang="en-US" sz="2800" b="1">
                <a:latin typeface="宋体" panose="02010600030101010101" pitchFamily="2" charset="-122"/>
              </a:endParaRPr>
            </a:p>
          </p:txBody>
        </p:sp>
        <p:cxnSp>
          <p:nvCxnSpPr>
            <p:cNvPr id="18443" name="Line 17"/>
            <p:cNvCxnSpPr/>
            <p:nvPr>
              <p:custDataLst>
                <p:tags r:id="rId10"/>
              </p:custDataLst>
            </p:nvPr>
          </p:nvCxnSpPr>
          <p:spPr>
            <a:xfrm flipH="1">
              <a:off x="3787" y="754"/>
              <a:ext cx="454" cy="363"/>
            </a:xfrm>
            <a:prstGeom prst="line">
              <a:avLst/>
            </a:prstGeom>
            <a:ln w="63500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</p:cxnSp>
      </p:grpSp>
      <p:grpSp>
        <p:nvGrpSpPr>
          <p:cNvPr id="18444" name="Group 15"/>
          <p:cNvGrpSpPr/>
          <p:nvPr/>
        </p:nvGrpSpPr>
        <p:grpSpPr>
          <a:xfrm>
            <a:off x="8534400" y="2133600"/>
            <a:ext cx="152400" cy="152400"/>
            <a:chOff x="3787" y="754"/>
            <a:chExt cx="454" cy="363"/>
          </a:xfrm>
        </p:grpSpPr>
        <p:sp>
          <p:nvSpPr>
            <p:cNvPr id="18445" name="Line 16"/>
            <p:cNvSpPr/>
            <p:nvPr>
              <p:custDataLst>
                <p:tags r:id="rId11"/>
              </p:custDataLst>
            </p:nvPr>
          </p:nvSpPr>
          <p:spPr>
            <a:xfrm>
              <a:off x="3787" y="754"/>
              <a:ext cx="454" cy="363"/>
            </a:xfrm>
            <a:prstGeom prst="line">
              <a:avLst/>
            </a:prstGeom>
            <a:ln w="635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pPr defTabSz="914400">
                <a:buClrTx/>
                <a:buSzPct val="100000"/>
                <a:buFontTx/>
              </a:pPr>
              <a:endParaRPr lang="zh-CN" altLang="en-US" sz="2800" b="1">
                <a:latin typeface="宋体" panose="02010600030101010101" pitchFamily="2" charset="-122"/>
              </a:endParaRPr>
            </a:p>
          </p:txBody>
        </p:sp>
        <p:cxnSp>
          <p:nvCxnSpPr>
            <p:cNvPr id="18446" name="Line 17"/>
            <p:cNvCxnSpPr/>
            <p:nvPr>
              <p:custDataLst>
                <p:tags r:id="rId12"/>
              </p:custDataLst>
            </p:nvPr>
          </p:nvCxnSpPr>
          <p:spPr>
            <a:xfrm flipH="1">
              <a:off x="3787" y="754"/>
              <a:ext cx="454" cy="363"/>
            </a:xfrm>
            <a:prstGeom prst="line">
              <a:avLst/>
            </a:prstGeom>
            <a:ln w="63500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</p:cxnSp>
      </p:grpSp>
      <p:grpSp>
        <p:nvGrpSpPr>
          <p:cNvPr id="18447" name="Group 15"/>
          <p:cNvGrpSpPr/>
          <p:nvPr/>
        </p:nvGrpSpPr>
        <p:grpSpPr>
          <a:xfrm>
            <a:off x="8763000" y="3200400"/>
            <a:ext cx="152400" cy="152400"/>
            <a:chOff x="3787" y="754"/>
            <a:chExt cx="454" cy="363"/>
          </a:xfrm>
        </p:grpSpPr>
        <p:sp>
          <p:nvSpPr>
            <p:cNvPr id="18448" name="Line 16"/>
            <p:cNvSpPr/>
            <p:nvPr>
              <p:custDataLst>
                <p:tags r:id="rId13"/>
              </p:custDataLst>
            </p:nvPr>
          </p:nvSpPr>
          <p:spPr>
            <a:xfrm>
              <a:off x="3787" y="754"/>
              <a:ext cx="454" cy="363"/>
            </a:xfrm>
            <a:prstGeom prst="line">
              <a:avLst/>
            </a:prstGeom>
            <a:ln w="635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pPr defTabSz="914400">
                <a:buClrTx/>
                <a:buSzPct val="100000"/>
                <a:buFontTx/>
              </a:pPr>
              <a:endParaRPr lang="zh-CN" altLang="en-US" sz="2800" b="1">
                <a:latin typeface="宋体" panose="02010600030101010101" pitchFamily="2" charset="-122"/>
              </a:endParaRPr>
            </a:p>
          </p:txBody>
        </p:sp>
        <p:cxnSp>
          <p:nvCxnSpPr>
            <p:cNvPr id="18449" name="Line 17"/>
            <p:cNvCxnSpPr/>
            <p:nvPr>
              <p:custDataLst>
                <p:tags r:id="rId14"/>
              </p:custDataLst>
            </p:nvPr>
          </p:nvCxnSpPr>
          <p:spPr>
            <a:xfrm flipH="1">
              <a:off x="3787" y="754"/>
              <a:ext cx="454" cy="363"/>
            </a:xfrm>
            <a:prstGeom prst="line">
              <a:avLst/>
            </a:prstGeom>
            <a:ln w="63500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</p:cxnSp>
      </p:grpSp>
      <p:grpSp>
        <p:nvGrpSpPr>
          <p:cNvPr id="18450" name="Group 15"/>
          <p:cNvGrpSpPr/>
          <p:nvPr/>
        </p:nvGrpSpPr>
        <p:grpSpPr>
          <a:xfrm>
            <a:off x="8458200" y="4800600"/>
            <a:ext cx="152400" cy="152400"/>
            <a:chOff x="3787" y="754"/>
            <a:chExt cx="454" cy="363"/>
          </a:xfrm>
        </p:grpSpPr>
        <p:sp>
          <p:nvSpPr>
            <p:cNvPr id="18451" name="Line 16"/>
            <p:cNvSpPr/>
            <p:nvPr>
              <p:custDataLst>
                <p:tags r:id="rId15"/>
              </p:custDataLst>
            </p:nvPr>
          </p:nvSpPr>
          <p:spPr>
            <a:xfrm>
              <a:off x="3787" y="754"/>
              <a:ext cx="454" cy="363"/>
            </a:xfrm>
            <a:prstGeom prst="line">
              <a:avLst/>
            </a:prstGeom>
            <a:ln w="635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pPr defTabSz="914400">
                <a:buClrTx/>
                <a:buSzPct val="100000"/>
                <a:buFontTx/>
              </a:pPr>
              <a:endParaRPr lang="zh-CN" altLang="en-US" sz="2800" b="1">
                <a:latin typeface="宋体" panose="02010600030101010101" pitchFamily="2" charset="-122"/>
              </a:endParaRPr>
            </a:p>
          </p:txBody>
        </p:sp>
        <p:cxnSp>
          <p:nvCxnSpPr>
            <p:cNvPr id="18452" name="Line 17"/>
            <p:cNvCxnSpPr/>
            <p:nvPr>
              <p:custDataLst>
                <p:tags r:id="rId16"/>
              </p:custDataLst>
            </p:nvPr>
          </p:nvCxnSpPr>
          <p:spPr>
            <a:xfrm flipH="1">
              <a:off x="3787" y="754"/>
              <a:ext cx="454" cy="363"/>
            </a:xfrm>
            <a:prstGeom prst="line">
              <a:avLst/>
            </a:prstGeom>
            <a:ln w="63500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</p:cxnSp>
      </p:grpSp>
      <p:grpSp>
        <p:nvGrpSpPr>
          <p:cNvPr id="18453" name="Group 15"/>
          <p:cNvGrpSpPr/>
          <p:nvPr/>
        </p:nvGrpSpPr>
        <p:grpSpPr>
          <a:xfrm>
            <a:off x="5029200" y="6172200"/>
            <a:ext cx="152400" cy="152400"/>
            <a:chOff x="3787" y="754"/>
            <a:chExt cx="454" cy="363"/>
          </a:xfrm>
        </p:grpSpPr>
        <p:sp>
          <p:nvSpPr>
            <p:cNvPr id="18454" name="Line 16"/>
            <p:cNvSpPr/>
            <p:nvPr>
              <p:custDataLst>
                <p:tags r:id="rId17"/>
              </p:custDataLst>
            </p:nvPr>
          </p:nvSpPr>
          <p:spPr>
            <a:xfrm>
              <a:off x="3787" y="754"/>
              <a:ext cx="454" cy="363"/>
            </a:xfrm>
            <a:prstGeom prst="line">
              <a:avLst/>
            </a:prstGeom>
            <a:ln w="635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pPr defTabSz="914400">
                <a:buClrTx/>
                <a:buSzPct val="100000"/>
                <a:buFontTx/>
              </a:pPr>
              <a:endParaRPr lang="zh-CN" altLang="en-US" sz="2800" b="1">
                <a:latin typeface="宋体" panose="02010600030101010101" pitchFamily="2" charset="-122"/>
              </a:endParaRPr>
            </a:p>
          </p:txBody>
        </p:sp>
        <p:cxnSp>
          <p:nvCxnSpPr>
            <p:cNvPr id="18455" name="Line 17"/>
            <p:cNvCxnSpPr/>
            <p:nvPr>
              <p:custDataLst>
                <p:tags r:id="rId18"/>
              </p:custDataLst>
            </p:nvPr>
          </p:nvCxnSpPr>
          <p:spPr>
            <a:xfrm flipH="1">
              <a:off x="3787" y="754"/>
              <a:ext cx="454" cy="363"/>
            </a:xfrm>
            <a:prstGeom prst="line">
              <a:avLst/>
            </a:prstGeom>
            <a:ln w="63500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</p:cxnSp>
      </p:grpSp>
      <p:sp>
        <p:nvSpPr>
          <p:cNvPr id="18456" name="矩形 24"/>
          <p:cNvSpPr/>
          <p:nvPr>
            <p:custDataLst>
              <p:tags r:id="rId19"/>
            </p:custDataLst>
          </p:nvPr>
        </p:nvSpPr>
        <p:spPr>
          <a:xfrm>
            <a:off x="7602855" y="4648200"/>
            <a:ext cx="546100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2800" b="1">
                <a:solidFill>
                  <a:srgbClr val="9933FF"/>
                </a:solidFill>
                <a:latin typeface="宋体" panose="02010600030101010101" pitchFamily="2" charset="-122"/>
              </a:rPr>
              <a:t>↓</a:t>
            </a:r>
            <a:endParaRPr lang="zh-CN" altLang="en-US"/>
          </a:p>
        </p:txBody>
      </p:sp>
      <p:sp>
        <p:nvSpPr>
          <p:cNvPr id="18457" name="矩形 24"/>
          <p:cNvSpPr/>
          <p:nvPr>
            <p:custDataLst>
              <p:tags r:id="rId20"/>
            </p:custDataLst>
          </p:nvPr>
        </p:nvSpPr>
        <p:spPr>
          <a:xfrm>
            <a:off x="2971800" y="4648200"/>
            <a:ext cx="546100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2800" b="1">
                <a:solidFill>
                  <a:srgbClr val="9933FF"/>
                </a:solidFill>
                <a:latin typeface="宋体" panose="02010600030101010101" pitchFamily="2" charset="-122"/>
              </a:rPr>
              <a:t>↓</a:t>
            </a:r>
            <a:endParaRPr lang="zh-CN" altLang="en-US"/>
          </a:p>
        </p:txBody>
      </p:sp>
      <p:sp>
        <p:nvSpPr>
          <p:cNvPr id="18458" name="矩形 24"/>
          <p:cNvSpPr/>
          <p:nvPr>
            <p:custDataLst>
              <p:tags r:id="rId21"/>
            </p:custDataLst>
          </p:nvPr>
        </p:nvSpPr>
        <p:spPr>
          <a:xfrm>
            <a:off x="5780405" y="6063615"/>
            <a:ext cx="546100" cy="584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3200" b="1">
                <a:solidFill>
                  <a:srgbClr val="9933FF"/>
                </a:solidFill>
                <a:latin typeface="宋体" panose="02010600030101010101" pitchFamily="2" charset="-122"/>
              </a:rPr>
              <a:t>↓</a:t>
            </a:r>
            <a:endParaRPr lang="zh-CN" altLang="en-US" sz="20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animBg="1"/>
      <p:bldP spid="18436" grpId="0" animBg="1"/>
      <p:bldP spid="18437" grpId="0" animBg="1"/>
      <p:bldP spid="18438" grpId="0" animBg="1"/>
      <p:bldP spid="18439" grpId="0" animBg="1"/>
      <p:bldP spid="18456" grpId="0" animBg="1"/>
      <p:bldP spid="18457" grpId="0" animBg="1"/>
      <p:bldP spid="1845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5602" name="文本框 25601"/>
          <p:cNvSpPr txBox="1"/>
          <p:nvPr/>
        </p:nvSpPr>
        <p:spPr>
          <a:xfrm>
            <a:off x="1187450" y="2781300"/>
            <a:ext cx="6553200" cy="10668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/>
            <a:r>
              <a:rPr lang="zh-CN" altLang="en-US" sz="3200" b="1" dirty="0">
                <a:solidFill>
                  <a:srgbClr val="990000"/>
                </a:solidFill>
                <a:latin typeface="Arial" panose="020B0604020202020204" pitchFamily="34" charset="0"/>
              </a:rPr>
              <a:t>既可表示某一个化学反应的本质；</a:t>
            </a:r>
            <a:endParaRPr lang="zh-CN" altLang="en-US" sz="3200" b="1" dirty="0">
              <a:solidFill>
                <a:srgbClr val="990000"/>
              </a:solidFill>
              <a:latin typeface="Arial" panose="020B0604020202020204" pitchFamily="34" charset="0"/>
            </a:endParaRPr>
          </a:p>
          <a:p>
            <a:pPr algn="l"/>
            <a:r>
              <a:rPr lang="zh-CN" altLang="en-US" sz="3200" b="1" dirty="0">
                <a:solidFill>
                  <a:srgbClr val="990000"/>
                </a:solidFill>
                <a:latin typeface="Arial" panose="020B0604020202020204" pitchFamily="34" charset="0"/>
              </a:rPr>
              <a:t>又可表示某一类化学反应的本质。</a:t>
            </a:r>
            <a:endParaRPr lang="zh-CN" altLang="en-US" sz="3200" b="1" dirty="0">
              <a:solidFill>
                <a:srgbClr val="990000"/>
              </a:solidFill>
              <a:latin typeface="Arial" panose="020B0604020202020204" pitchFamily="34" charset="0"/>
            </a:endParaRPr>
          </a:p>
        </p:txBody>
      </p:sp>
      <p:sp>
        <p:nvSpPr>
          <p:cNvPr id="25603" name="文本框 25602"/>
          <p:cNvSpPr txBox="1"/>
          <p:nvPr/>
        </p:nvSpPr>
        <p:spPr>
          <a:xfrm>
            <a:off x="539750" y="4076700"/>
            <a:ext cx="6048375" cy="579438"/>
          </a:xfrm>
          <a:prstGeom prst="rect">
            <a:avLst/>
          </a:prstGeom>
          <a:solidFill>
            <a:srgbClr val="CCFF99"/>
          </a:solidFill>
          <a:ln w="9525">
            <a:noFill/>
          </a:ln>
        </p:spPr>
        <p:txBody>
          <a:bodyPr>
            <a:spAutoFit/>
          </a:bodyPr>
          <a:p>
            <a:pPr algn="l"/>
            <a:r>
              <a:rPr lang="zh-CN" altLang="en-US" sz="3200" b="1" dirty="0">
                <a:latin typeface="Arial" panose="020B0604020202020204" pitchFamily="34" charset="0"/>
              </a:rPr>
              <a:t>例如：盐酸和氢氧化钠溶液反应</a:t>
            </a:r>
            <a:endParaRPr lang="zh-CN" altLang="en-US" sz="3200" b="1" dirty="0">
              <a:latin typeface="Arial" panose="020B0604020202020204" pitchFamily="34" charset="0"/>
            </a:endParaRPr>
          </a:p>
        </p:txBody>
      </p:sp>
      <p:sp>
        <p:nvSpPr>
          <p:cNvPr id="25604" name="文本框 25603"/>
          <p:cNvSpPr txBox="1"/>
          <p:nvPr/>
        </p:nvSpPr>
        <p:spPr>
          <a:xfrm>
            <a:off x="1403350" y="5084763"/>
            <a:ext cx="3427413" cy="579437"/>
          </a:xfrm>
          <a:prstGeom prst="rect">
            <a:avLst/>
          </a:prstGeom>
          <a:solidFill>
            <a:srgbClr val="CCFF99"/>
          </a:solidFill>
          <a:ln w="9525">
            <a:noFill/>
          </a:ln>
        </p:spPr>
        <p:txBody>
          <a:bodyPr wrap="none" anchor="t">
            <a:spAutoFit/>
          </a:bodyPr>
          <a:p>
            <a:pPr algn="l"/>
            <a:r>
              <a:rPr lang="en-US" altLang="zh-CN" sz="3200" b="1">
                <a:solidFill>
                  <a:srgbClr val="FF0000"/>
                </a:solidFill>
                <a:latin typeface="Arial" panose="020B0604020202020204" pitchFamily="34" charset="0"/>
              </a:rPr>
              <a:t>H</a:t>
            </a:r>
            <a:r>
              <a:rPr lang="en-US" altLang="zh-CN" sz="3200" b="1" baseline="30000">
                <a:solidFill>
                  <a:srgbClr val="FF0000"/>
                </a:solidFill>
                <a:latin typeface="Arial" panose="020B0604020202020204" pitchFamily="34" charset="0"/>
              </a:rPr>
              <a:t>+  </a:t>
            </a:r>
            <a:r>
              <a:rPr lang="en-US" altLang="zh-CN" sz="3200" b="1">
                <a:solidFill>
                  <a:srgbClr val="FF0000"/>
                </a:solidFill>
                <a:latin typeface="Arial" panose="020B0604020202020204" pitchFamily="34" charset="0"/>
              </a:rPr>
              <a:t>+  OH</a:t>
            </a:r>
            <a:r>
              <a:rPr lang="en-US" altLang="zh-CN" sz="3200" b="1" baseline="30000">
                <a:solidFill>
                  <a:srgbClr val="FF0000"/>
                </a:solidFill>
                <a:latin typeface="Arial" panose="020B0604020202020204" pitchFamily="34" charset="0"/>
              </a:rPr>
              <a:t>-  </a:t>
            </a:r>
            <a:r>
              <a:rPr lang="en-US" altLang="zh-CN" sz="3200" b="1">
                <a:solidFill>
                  <a:srgbClr val="FF0000"/>
                </a:solidFill>
                <a:latin typeface="Arial" panose="020B0604020202020204" pitchFamily="34" charset="0"/>
              </a:rPr>
              <a:t>=   H</a:t>
            </a:r>
            <a:r>
              <a:rPr lang="en-US" altLang="zh-CN" sz="3200" b="1" baseline="-25000">
                <a:solidFill>
                  <a:srgbClr val="FF0000"/>
                </a:solidFill>
                <a:latin typeface="Arial" panose="020B0604020202020204" pitchFamily="34" charset="0"/>
              </a:rPr>
              <a:t>2</a:t>
            </a:r>
            <a:r>
              <a:rPr lang="en-US" altLang="zh-CN" sz="3200" b="1">
                <a:solidFill>
                  <a:srgbClr val="FF0000"/>
                </a:solidFill>
                <a:latin typeface="Arial" panose="020B0604020202020204" pitchFamily="34" charset="0"/>
              </a:rPr>
              <a:t>O</a:t>
            </a:r>
            <a:endParaRPr lang="en-US" altLang="zh-CN" sz="3200" b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25605" name="文本框 25604"/>
          <p:cNvSpPr txBox="1"/>
          <p:nvPr/>
        </p:nvSpPr>
        <p:spPr>
          <a:xfrm>
            <a:off x="323850" y="5805488"/>
            <a:ext cx="8820150" cy="579437"/>
          </a:xfrm>
          <a:prstGeom prst="rect">
            <a:avLst/>
          </a:prstGeom>
          <a:solidFill>
            <a:srgbClr val="CCFF99"/>
          </a:solidFill>
          <a:ln w="9525">
            <a:noFill/>
          </a:ln>
        </p:spPr>
        <p:txBody>
          <a:bodyPr>
            <a:spAutoFit/>
          </a:bodyPr>
          <a:p>
            <a:pPr algn="l"/>
            <a:r>
              <a:rPr lang="zh-CN" altLang="en-US" sz="3200" b="1" dirty="0">
                <a:latin typeface="Arial" panose="020B0604020202020204" pitchFamily="34" charset="0"/>
              </a:rPr>
              <a:t>该离子方程式还可表示强酸强碱间的中和反应</a:t>
            </a:r>
            <a:endParaRPr lang="zh-CN" altLang="en-US" sz="3200" b="1" dirty="0">
              <a:latin typeface="Arial" panose="020B0604020202020204" pitchFamily="34" charset="0"/>
            </a:endParaRPr>
          </a:p>
        </p:txBody>
      </p:sp>
      <p:sp>
        <p:nvSpPr>
          <p:cNvPr id="25606" name="矩形 25605"/>
          <p:cNvSpPr/>
          <p:nvPr/>
        </p:nvSpPr>
        <p:spPr>
          <a:xfrm>
            <a:off x="395288" y="2060575"/>
            <a:ext cx="4664075" cy="588963"/>
          </a:xfrm>
          <a:prstGeom prst="rect">
            <a:avLst/>
          </a:prstGeom>
          <a:noFill/>
          <a:ln w="9525" cap="flat" cmpd="sng">
            <a:solidFill>
              <a:srgbClr val="FF33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t">
            <a:spAutoFit/>
          </a:bodyPr>
          <a:p>
            <a:pPr algn="l"/>
            <a:r>
              <a:rPr lang="zh-CN" altLang="en-US" sz="3200" b="1" dirty="0">
                <a:solidFill>
                  <a:srgbClr val="0000FF"/>
                </a:solidFill>
                <a:latin typeface="Arial" panose="020B0604020202020204" pitchFamily="34" charset="0"/>
              </a:rPr>
              <a:t>离子方程式表示的意义：</a:t>
            </a:r>
            <a:endParaRPr lang="zh-CN" altLang="en-US" sz="3200" b="1" dirty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25607" name="文本框 25606"/>
          <p:cNvSpPr txBox="1"/>
          <p:nvPr/>
        </p:nvSpPr>
        <p:spPr>
          <a:xfrm>
            <a:off x="523875" y="328613"/>
            <a:ext cx="5343525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/>
            <a:r>
              <a:rPr lang="en-US" altLang="zh-CN" sz="3600" b="1" dirty="0">
                <a:solidFill>
                  <a:srgbClr val="FF0000"/>
                </a:solidFill>
                <a:latin typeface="宋体" panose="02010600030101010101" pitchFamily="2" charset="-122"/>
              </a:rPr>
              <a:t>5</a:t>
            </a:r>
            <a:r>
              <a:rPr lang="zh-CN" altLang="en-US" sz="3600" b="1" dirty="0">
                <a:solidFill>
                  <a:srgbClr val="FF0000"/>
                </a:solidFill>
                <a:latin typeface="宋体" panose="02010600030101010101" pitchFamily="2" charset="-122"/>
              </a:rPr>
              <a:t>、离子反应的表示方法</a:t>
            </a:r>
            <a:endParaRPr lang="zh-CN" altLang="en-US" sz="3600" b="1" dirty="0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  <p:sp>
        <p:nvSpPr>
          <p:cNvPr id="25608" name="文本框 25607"/>
          <p:cNvSpPr txBox="1"/>
          <p:nvPr/>
        </p:nvSpPr>
        <p:spPr>
          <a:xfrm>
            <a:off x="1316038" y="1193800"/>
            <a:ext cx="4335462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/>
            <a:r>
              <a:rPr lang="zh-CN" altLang="en-US" sz="3200" b="1" dirty="0">
                <a:latin typeface="Arial" panose="020B0604020202020204" pitchFamily="34" charset="0"/>
              </a:rPr>
              <a:t>用离子方程式来表示</a:t>
            </a:r>
            <a:endParaRPr lang="zh-CN" altLang="en-US" sz="3200" b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  <p:bldP spid="25603" grpId="0" animBg="1"/>
      <p:bldP spid="25604" grpId="0" animBg="1"/>
      <p:bldP spid="2560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8130" name="矩形 48129"/>
          <p:cNvSpPr/>
          <p:nvPr/>
        </p:nvSpPr>
        <p:spPr>
          <a:xfrm>
            <a:off x="900113" y="2849563"/>
            <a:ext cx="3095625" cy="579437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p>
            <a:pPr algn="l"/>
            <a:r>
              <a:rPr lang="en-US" altLang="zh-CN" sz="3200" b="1" dirty="0">
                <a:latin typeface="Arial" panose="020B0604020202020204" pitchFamily="34" charset="0"/>
                <a:ea typeface="楷体_GB2312" charset="-122"/>
              </a:rPr>
              <a:t>①</a:t>
            </a:r>
            <a:r>
              <a:rPr lang="zh-CN" altLang="en-US" sz="3200" b="1" dirty="0">
                <a:latin typeface="Times New Roman" panose="02020603050405020304" pitchFamily="18" charset="0"/>
              </a:rPr>
              <a:t>生成难溶物</a:t>
            </a:r>
            <a:r>
              <a:rPr lang="en-US" altLang="zh-CN" sz="3200" b="1">
                <a:latin typeface="Times New Roman" panose="02020603050405020304" pitchFamily="18" charset="0"/>
              </a:rPr>
              <a:t>;</a:t>
            </a:r>
            <a:endParaRPr lang="en-US" altLang="zh-CN" sz="3200" b="1">
              <a:latin typeface="Times New Roman" panose="02020603050405020304" pitchFamily="18" charset="0"/>
            </a:endParaRPr>
          </a:p>
        </p:txBody>
      </p:sp>
      <p:sp>
        <p:nvSpPr>
          <p:cNvPr id="48131" name="矩形 48130"/>
          <p:cNvSpPr/>
          <p:nvPr/>
        </p:nvSpPr>
        <p:spPr>
          <a:xfrm>
            <a:off x="827088" y="3714750"/>
            <a:ext cx="5400675" cy="579438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p>
            <a:pPr algn="l"/>
            <a:r>
              <a:rPr lang="en-US" altLang="zh-CN" sz="3200" b="1" dirty="0">
                <a:latin typeface="Arial" panose="020B0604020202020204" pitchFamily="34" charset="0"/>
                <a:ea typeface="楷体_GB2312" charset="-122"/>
              </a:rPr>
              <a:t>②</a:t>
            </a:r>
            <a:r>
              <a:rPr lang="zh-CN" altLang="en-US" sz="3200" b="1" dirty="0">
                <a:latin typeface="Times New Roman" panose="02020603050405020304" pitchFamily="18" charset="0"/>
              </a:rPr>
              <a:t>生成气体或挥发性物质；</a:t>
            </a:r>
            <a:endParaRPr lang="zh-CN" altLang="en-US" sz="3200" b="1" dirty="0">
              <a:latin typeface="Times New Roman" panose="02020603050405020304" pitchFamily="18" charset="0"/>
            </a:endParaRPr>
          </a:p>
        </p:txBody>
      </p:sp>
      <p:sp>
        <p:nvSpPr>
          <p:cNvPr id="48132" name="矩形 48131"/>
          <p:cNvSpPr/>
          <p:nvPr/>
        </p:nvSpPr>
        <p:spPr>
          <a:xfrm>
            <a:off x="755650" y="4505325"/>
            <a:ext cx="7993063" cy="579438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p>
            <a:pPr algn="l"/>
            <a:r>
              <a:rPr lang="en-US" altLang="zh-CN" sz="3200" b="1" dirty="0">
                <a:latin typeface="Arial" panose="020B0604020202020204" pitchFamily="34" charset="0"/>
                <a:ea typeface="楷体_GB2312" charset="-122"/>
              </a:rPr>
              <a:t>③</a:t>
            </a:r>
            <a:r>
              <a:rPr lang="zh-CN" altLang="en-US" sz="3200" b="1" dirty="0">
                <a:latin typeface="Arial" panose="020B0604020202020204" pitchFamily="34" charset="0"/>
              </a:rPr>
              <a:t>生成难电离的物质（弱酸、弱碱和水）</a:t>
            </a:r>
            <a:r>
              <a:rPr lang="en-US" altLang="zh-CN" sz="3200" b="1">
                <a:latin typeface="Arial" panose="020B0604020202020204" pitchFamily="34" charset="0"/>
              </a:rPr>
              <a:t>;</a:t>
            </a:r>
            <a:endParaRPr lang="en-US" altLang="zh-CN" sz="3200" b="1">
              <a:latin typeface="Arial" panose="020B0604020202020204" pitchFamily="34" charset="0"/>
              <a:ea typeface="楷体_GB2312" charset="-122"/>
            </a:endParaRPr>
          </a:p>
        </p:txBody>
      </p:sp>
      <p:sp>
        <p:nvSpPr>
          <p:cNvPr id="48133" name="矩形 48132"/>
          <p:cNvSpPr/>
          <p:nvPr/>
        </p:nvSpPr>
        <p:spPr>
          <a:xfrm>
            <a:off x="228600" y="1989138"/>
            <a:ext cx="8915400" cy="579437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p>
            <a:pPr algn="l"/>
            <a:r>
              <a:rPr lang="zh-CN" altLang="en-US" sz="3200" b="1" dirty="0">
                <a:latin typeface="宋体" panose="02010600030101010101" pitchFamily="2" charset="-122"/>
              </a:rPr>
              <a:t>（</a:t>
            </a:r>
            <a:r>
              <a:rPr lang="en-US" altLang="zh-CN" sz="3200" b="1" dirty="0">
                <a:latin typeface="宋体" panose="02010600030101010101" pitchFamily="2" charset="-122"/>
              </a:rPr>
              <a:t>1</a:t>
            </a:r>
            <a:r>
              <a:rPr lang="zh-CN" altLang="en-US" sz="3200" b="1" dirty="0">
                <a:latin typeface="宋体" panose="02010600030101010101" pitchFamily="2" charset="-122"/>
              </a:rPr>
              <a:t>）离子之间发生</a:t>
            </a:r>
            <a:r>
              <a:rPr lang="zh-CN" altLang="en-US" sz="3200" b="1" dirty="0">
                <a:solidFill>
                  <a:srgbClr val="FF0066"/>
                </a:solidFill>
                <a:latin typeface="宋体" panose="02010600030101010101" pitchFamily="2" charset="-122"/>
              </a:rPr>
              <a:t>复分解反应</a:t>
            </a:r>
            <a:r>
              <a:rPr lang="zh-CN" altLang="en-US" sz="3200" b="1" dirty="0">
                <a:latin typeface="宋体" panose="02010600030101010101" pitchFamily="2" charset="-122"/>
              </a:rPr>
              <a:t>而不能大量共存 </a:t>
            </a:r>
            <a:endParaRPr lang="zh-CN" altLang="en-US" sz="3200" b="1" dirty="0">
              <a:latin typeface="宋体" panose="02010600030101010101" pitchFamily="2" charset="-122"/>
            </a:endParaRPr>
          </a:p>
        </p:txBody>
      </p:sp>
      <p:sp>
        <p:nvSpPr>
          <p:cNvPr id="48136" name="矩形 48135"/>
          <p:cNvSpPr/>
          <p:nvPr/>
        </p:nvSpPr>
        <p:spPr>
          <a:xfrm>
            <a:off x="80963" y="1154113"/>
            <a:ext cx="8162925" cy="762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u="none" kern="1200" baseline="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lvl="0"/>
            <a:r>
              <a:rPr lang="en-US" altLang="zh-CN" sz="4000" b="1" dirty="0">
                <a:solidFill>
                  <a:srgbClr val="0000FF"/>
                </a:solidFill>
              </a:rPr>
              <a:t>1</a:t>
            </a:r>
            <a:r>
              <a:rPr lang="zh-CN" altLang="en-US" sz="4000" b="1" dirty="0">
                <a:solidFill>
                  <a:srgbClr val="0000FF"/>
                </a:solidFill>
              </a:rPr>
              <a:t>、离子不能大量共存的原因：</a:t>
            </a:r>
            <a:endParaRPr lang="zh-CN" altLang="en-US" sz="4000" b="1" dirty="0">
              <a:solidFill>
                <a:srgbClr val="0000FF"/>
              </a:solidFill>
            </a:endParaRPr>
          </a:p>
        </p:txBody>
      </p:sp>
      <p:sp>
        <p:nvSpPr>
          <p:cNvPr id="48137" name="笑脸 48136">
            <a:hlinkClick r:id="rId1" action="ppaction://hlinksldjump"/>
          </p:cNvPr>
          <p:cNvSpPr/>
          <p:nvPr/>
        </p:nvSpPr>
        <p:spPr>
          <a:xfrm>
            <a:off x="4427538" y="2924175"/>
            <a:ext cx="431800" cy="482600"/>
          </a:xfrm>
          <a:prstGeom prst="smileyFace">
            <a:avLst>
              <a:gd name="adj" fmla="val 4653"/>
            </a:avLst>
          </a:prstGeom>
          <a:gradFill rotWithShape="1">
            <a:gsLst>
              <a:gs pos="0">
                <a:srgbClr val="FFCC99"/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  <a:tileRect/>
          </a:gra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48138" name="笑脸 48137">
            <a:hlinkClick r:id="rId1" action="ppaction://hlinksldjump"/>
          </p:cNvPr>
          <p:cNvSpPr/>
          <p:nvPr/>
        </p:nvSpPr>
        <p:spPr>
          <a:xfrm>
            <a:off x="6084888" y="3860800"/>
            <a:ext cx="431800" cy="482600"/>
          </a:xfrm>
          <a:prstGeom prst="smileyFace">
            <a:avLst>
              <a:gd name="adj" fmla="val 4653"/>
            </a:avLst>
          </a:prstGeom>
          <a:gradFill rotWithShape="1">
            <a:gsLst>
              <a:gs pos="0">
                <a:srgbClr val="FFCC99"/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  <a:tileRect/>
          </a:gra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48139" name="笑脸 48138">
            <a:hlinkClick r:id="rId1" action="ppaction://hlinksldjump"/>
          </p:cNvPr>
          <p:cNvSpPr/>
          <p:nvPr/>
        </p:nvSpPr>
        <p:spPr>
          <a:xfrm>
            <a:off x="8388350" y="4581525"/>
            <a:ext cx="431800" cy="482600"/>
          </a:xfrm>
          <a:prstGeom prst="smileyFace">
            <a:avLst>
              <a:gd name="adj" fmla="val 4653"/>
            </a:avLst>
          </a:prstGeom>
          <a:gradFill rotWithShape="1">
            <a:gsLst>
              <a:gs pos="0">
                <a:srgbClr val="FFCC99"/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  <a:tileRect/>
          </a:gra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48140" name="文本框 48139"/>
          <p:cNvSpPr txBox="1"/>
          <p:nvPr/>
        </p:nvSpPr>
        <p:spPr>
          <a:xfrm>
            <a:off x="1389063" y="188913"/>
            <a:ext cx="5343525" cy="823912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bg1"/>
              </a:gs>
            </a:gsLst>
            <a:lin ang="5400000" scaled="1"/>
            <a:tileRect/>
          </a:gradFill>
          <a:ln w="9525">
            <a:noFill/>
          </a:ln>
        </p:spPr>
        <p:txBody>
          <a:bodyPr anchor="b">
            <a:spAutoFit/>
          </a:bodyPr>
          <a:p>
            <a:r>
              <a:rPr lang="zh-CN" altLang="en-US" sz="4800" b="1" dirty="0">
                <a:solidFill>
                  <a:srgbClr val="FF33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二、   离子共存</a:t>
            </a:r>
            <a:endParaRPr lang="zh-CN" altLang="en-US" sz="4800" b="1">
              <a:solidFill>
                <a:srgbClr val="FF3300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8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8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8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8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8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1000"/>
                                        <p:tgtEl>
                                          <p:spTgt spid="48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48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500"/>
                                        <p:tgtEl>
                                          <p:spTgt spid="48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0" grpId="0"/>
      <p:bldP spid="48131" grpId="0"/>
      <p:bldP spid="48132" grpId="0"/>
      <p:bldP spid="4813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2226" name="矩形 52225"/>
          <p:cNvSpPr/>
          <p:nvPr/>
        </p:nvSpPr>
        <p:spPr>
          <a:xfrm>
            <a:off x="323850" y="260350"/>
            <a:ext cx="8634413" cy="1066800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p>
            <a:pPr algn="l"/>
            <a:r>
              <a:rPr lang="zh-CN" altLang="en-US" sz="3200" b="1" dirty="0">
                <a:latin typeface="宋体" panose="02010600030101010101" pitchFamily="2" charset="-122"/>
              </a:rPr>
              <a:t>（</a:t>
            </a:r>
            <a:r>
              <a:rPr lang="en-US" altLang="zh-CN" sz="3200" b="1" dirty="0">
                <a:latin typeface="宋体" panose="02010600030101010101" pitchFamily="2" charset="-122"/>
              </a:rPr>
              <a:t>2</a:t>
            </a:r>
            <a:r>
              <a:rPr lang="zh-CN" altLang="en-US" sz="3200" b="1" dirty="0">
                <a:latin typeface="宋体" panose="02010600030101010101" pitchFamily="2" charset="-122"/>
              </a:rPr>
              <a:t>）离子之间发生</a:t>
            </a:r>
            <a:r>
              <a:rPr lang="zh-CN" altLang="en-US" sz="3200" b="1" dirty="0">
                <a:solidFill>
                  <a:srgbClr val="FF0066"/>
                </a:solidFill>
                <a:latin typeface="宋体" panose="02010600030101010101" pitchFamily="2" charset="-122"/>
              </a:rPr>
              <a:t>双水解</a:t>
            </a:r>
            <a:r>
              <a:rPr lang="zh-CN" altLang="en-US" sz="3200" b="1" dirty="0">
                <a:latin typeface="宋体" panose="02010600030101010101" pitchFamily="2" charset="-122"/>
              </a:rPr>
              <a:t>析出沉淀或逸出气体时不能大量共存 </a:t>
            </a:r>
            <a:endParaRPr lang="zh-CN" altLang="en-US" sz="3200" b="1" dirty="0">
              <a:latin typeface="宋体" panose="02010600030101010101" pitchFamily="2" charset="-122"/>
            </a:endParaRPr>
          </a:p>
        </p:txBody>
      </p:sp>
      <p:sp>
        <p:nvSpPr>
          <p:cNvPr id="52227" name="文本框 52226"/>
          <p:cNvSpPr txBox="1"/>
          <p:nvPr/>
        </p:nvSpPr>
        <p:spPr>
          <a:xfrm>
            <a:off x="468313" y="1341438"/>
            <a:ext cx="8424862" cy="1844675"/>
          </a:xfrm>
          <a:prstGeom prst="rect">
            <a:avLst/>
          </a:prstGeom>
          <a:solidFill>
            <a:srgbClr val="CCFF99"/>
          </a:solidFill>
          <a:ln w="9525">
            <a:noFill/>
          </a:ln>
        </p:spPr>
        <p:txBody>
          <a:bodyPr>
            <a:spAutoFit/>
          </a:bodyPr>
          <a:p>
            <a:pPr algn="l">
              <a:lnSpc>
                <a:spcPct val="120000"/>
              </a:lnSpc>
              <a:spcBef>
                <a:spcPct val="50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A</a:t>
            </a:r>
            <a:r>
              <a:rPr lang="zh-CN" altLang="en-US" sz="3200" b="1">
                <a:latin typeface="Times New Roman" panose="02020603050405020304" pitchFamily="18" charset="0"/>
              </a:rPr>
              <a:t>、</a:t>
            </a:r>
            <a:r>
              <a:rPr lang="en-US" altLang="zh-CN" sz="3200" b="1">
                <a:solidFill>
                  <a:srgbClr val="FF0066"/>
                </a:solidFill>
                <a:latin typeface="Times New Roman" panose="02020603050405020304" pitchFamily="18" charset="0"/>
              </a:rPr>
              <a:t>Al</a:t>
            </a:r>
            <a:r>
              <a:rPr lang="en-US" altLang="zh-CN" sz="3200" b="1" baseline="30000">
                <a:solidFill>
                  <a:srgbClr val="FF0066"/>
                </a:solidFill>
                <a:latin typeface="Times New Roman" panose="02020603050405020304" pitchFamily="18" charset="0"/>
              </a:rPr>
              <a:t>3+</a:t>
            </a:r>
            <a:r>
              <a:rPr lang="zh-CN" altLang="en-US" sz="3200" b="1">
                <a:latin typeface="Times New Roman" panose="02020603050405020304" pitchFamily="18" charset="0"/>
              </a:rPr>
              <a:t>与</a:t>
            </a:r>
            <a:r>
              <a:rPr lang="en-US" altLang="zh-CN" sz="3200" b="1">
                <a:latin typeface="Times New Roman" panose="02020603050405020304" pitchFamily="18" charset="0"/>
              </a:rPr>
              <a:t>AlO</a:t>
            </a:r>
            <a:r>
              <a:rPr lang="en-US" altLang="zh-CN" sz="3200" b="1" baseline="-25000">
                <a:latin typeface="Times New Roman" panose="02020603050405020304" pitchFamily="18" charset="0"/>
              </a:rPr>
              <a:t>2</a:t>
            </a:r>
            <a:r>
              <a:rPr lang="en-US" altLang="zh-CN" sz="3200" b="1" baseline="30000">
                <a:latin typeface="Times New Roman" panose="02020603050405020304" pitchFamily="18" charset="0"/>
              </a:rPr>
              <a:t>-</a:t>
            </a:r>
            <a:r>
              <a:rPr lang="zh-CN" altLang="en-US" sz="3200" b="1">
                <a:latin typeface="Times New Roman" panose="02020603050405020304" pitchFamily="18" charset="0"/>
              </a:rPr>
              <a:t>、 </a:t>
            </a:r>
            <a:r>
              <a:rPr lang="en-US" altLang="zh-CN" sz="3200" b="1">
                <a:latin typeface="Times New Roman" panose="02020603050405020304" pitchFamily="18" charset="0"/>
              </a:rPr>
              <a:t>CO</a:t>
            </a:r>
            <a:r>
              <a:rPr lang="en-US" altLang="zh-CN" sz="3200" b="1" baseline="-25000">
                <a:latin typeface="Times New Roman" panose="02020603050405020304" pitchFamily="18" charset="0"/>
              </a:rPr>
              <a:t>3</a:t>
            </a:r>
            <a:r>
              <a:rPr lang="en-US" altLang="zh-CN" sz="3200" b="1" baseline="30000">
                <a:latin typeface="Times New Roman" panose="02020603050405020304" pitchFamily="18" charset="0"/>
              </a:rPr>
              <a:t>2-</a:t>
            </a:r>
            <a:r>
              <a:rPr lang="zh-CN" altLang="en-US" sz="3200" b="1">
                <a:latin typeface="Times New Roman" panose="02020603050405020304" pitchFamily="18" charset="0"/>
              </a:rPr>
              <a:t>、 </a:t>
            </a:r>
            <a:r>
              <a:rPr lang="en-US" altLang="zh-CN" sz="3200" b="1">
                <a:latin typeface="Times New Roman" panose="02020603050405020304" pitchFamily="18" charset="0"/>
              </a:rPr>
              <a:t>HCO</a:t>
            </a:r>
            <a:r>
              <a:rPr lang="en-US" altLang="zh-CN" sz="3200" b="1" baseline="-25000">
                <a:latin typeface="Times New Roman" panose="02020603050405020304" pitchFamily="18" charset="0"/>
              </a:rPr>
              <a:t>3</a:t>
            </a:r>
            <a:r>
              <a:rPr lang="en-US" altLang="zh-CN" sz="3200" b="1" baseline="30000">
                <a:latin typeface="Times New Roman" panose="02020603050405020304" pitchFamily="18" charset="0"/>
              </a:rPr>
              <a:t>-</a:t>
            </a:r>
            <a:r>
              <a:rPr lang="zh-CN" altLang="en-US" sz="3200" b="1">
                <a:latin typeface="Times New Roman" panose="02020603050405020304" pitchFamily="18" charset="0"/>
              </a:rPr>
              <a:t>、 </a:t>
            </a:r>
            <a:r>
              <a:rPr lang="en-US" altLang="zh-CN" sz="3200" b="1">
                <a:latin typeface="Times New Roman" panose="02020603050405020304" pitchFamily="18" charset="0"/>
              </a:rPr>
              <a:t>S</a:t>
            </a:r>
            <a:r>
              <a:rPr lang="en-US" altLang="zh-CN" sz="3200" b="1" baseline="30000">
                <a:latin typeface="Times New Roman" panose="02020603050405020304" pitchFamily="18" charset="0"/>
              </a:rPr>
              <a:t>2-</a:t>
            </a:r>
            <a:r>
              <a:rPr lang="zh-CN" altLang="en-US" sz="3200" b="1">
                <a:latin typeface="Times New Roman" panose="02020603050405020304" pitchFamily="18" charset="0"/>
              </a:rPr>
              <a:t>、</a:t>
            </a:r>
            <a:r>
              <a:rPr lang="en-US" altLang="zh-CN" sz="3200" b="1">
                <a:latin typeface="Times New Roman" panose="02020603050405020304" pitchFamily="18" charset="0"/>
              </a:rPr>
              <a:t>HS</a:t>
            </a:r>
            <a:r>
              <a:rPr lang="en-US" altLang="zh-CN" sz="3200" b="1" baseline="30000">
                <a:latin typeface="Times New Roman" panose="02020603050405020304" pitchFamily="18" charset="0"/>
              </a:rPr>
              <a:t>-</a:t>
            </a:r>
            <a:r>
              <a:rPr lang="zh-CN" altLang="en-US" sz="3200" b="1">
                <a:latin typeface="Times New Roman" panose="02020603050405020304" pitchFamily="18" charset="0"/>
              </a:rPr>
              <a:t>、</a:t>
            </a:r>
            <a:r>
              <a:rPr lang="zh-CN" altLang="en-US" sz="3200" b="1" baseline="30000">
                <a:latin typeface="Times New Roman" panose="02020603050405020304" pitchFamily="18" charset="0"/>
              </a:rPr>
              <a:t> </a:t>
            </a:r>
            <a:r>
              <a:rPr lang="en-US" altLang="zh-CN" sz="3200" b="1">
                <a:latin typeface="Times New Roman" panose="02020603050405020304" pitchFamily="18" charset="0"/>
              </a:rPr>
              <a:t>SO</a:t>
            </a:r>
            <a:r>
              <a:rPr lang="en-US" altLang="zh-CN" sz="3200" b="1" baseline="-25000">
                <a:latin typeface="Times New Roman" panose="02020603050405020304" pitchFamily="18" charset="0"/>
              </a:rPr>
              <a:t>3</a:t>
            </a:r>
            <a:r>
              <a:rPr lang="en-US" altLang="zh-CN" sz="3200" b="1" baseline="30000">
                <a:latin typeface="Times New Roman" panose="02020603050405020304" pitchFamily="18" charset="0"/>
              </a:rPr>
              <a:t>2-</a:t>
            </a:r>
            <a:r>
              <a:rPr lang="zh-CN" altLang="en-US" sz="3200" b="1">
                <a:latin typeface="Times New Roman" panose="02020603050405020304" pitchFamily="18" charset="0"/>
              </a:rPr>
              <a:t>、 </a:t>
            </a:r>
            <a:r>
              <a:rPr lang="en-US" altLang="zh-CN" sz="3200" b="1">
                <a:latin typeface="Times New Roman" panose="02020603050405020304" pitchFamily="18" charset="0"/>
              </a:rPr>
              <a:t>HSO</a:t>
            </a:r>
            <a:r>
              <a:rPr lang="en-US" altLang="zh-CN" sz="3200" b="1" baseline="-25000">
                <a:latin typeface="Times New Roman" panose="02020603050405020304" pitchFamily="18" charset="0"/>
              </a:rPr>
              <a:t>3</a:t>
            </a:r>
            <a:r>
              <a:rPr lang="en-US" altLang="zh-CN" sz="3200" b="1" baseline="30000">
                <a:latin typeface="Times New Roman" panose="02020603050405020304" pitchFamily="18" charset="0"/>
              </a:rPr>
              <a:t>-</a:t>
            </a:r>
            <a:r>
              <a:rPr lang="zh-CN" altLang="en-US" sz="3200" b="1">
                <a:latin typeface="Times New Roman" panose="02020603050405020304" pitchFamily="18" charset="0"/>
              </a:rPr>
              <a:t>、</a:t>
            </a:r>
            <a:r>
              <a:rPr lang="en-US" altLang="zh-CN" sz="3200" b="1">
                <a:latin typeface="Times New Roman" panose="02020603050405020304" pitchFamily="18" charset="0"/>
              </a:rPr>
              <a:t>SiO</a:t>
            </a:r>
            <a:r>
              <a:rPr lang="en-US" altLang="zh-CN" sz="3200" b="1" baseline="-25000">
                <a:latin typeface="Times New Roman" panose="02020603050405020304" pitchFamily="18" charset="0"/>
              </a:rPr>
              <a:t>3</a:t>
            </a:r>
            <a:r>
              <a:rPr lang="en-US" altLang="zh-CN" sz="3200" b="1" baseline="30000">
                <a:latin typeface="Times New Roman" panose="02020603050405020304" pitchFamily="18" charset="0"/>
              </a:rPr>
              <a:t>2-</a:t>
            </a:r>
            <a:r>
              <a:rPr lang="zh-CN" altLang="en-US" sz="3200" b="1" err="1">
                <a:latin typeface="Times New Roman" panose="02020603050405020304" pitchFamily="18" charset="0"/>
              </a:rPr>
              <a:t>、</a:t>
            </a:r>
            <a:r>
              <a:rPr lang="en-US" altLang="zh-CN" sz="3200" b="1" err="1">
                <a:latin typeface="Times New Roman" panose="02020603050405020304" pitchFamily="18" charset="0"/>
              </a:rPr>
              <a:t>ClO</a:t>
            </a:r>
            <a:r>
              <a:rPr lang="en-US" altLang="zh-CN" sz="3200" b="1" baseline="30000">
                <a:latin typeface="Times New Roman" panose="02020603050405020304" pitchFamily="18" charset="0"/>
              </a:rPr>
              <a:t>-</a:t>
            </a:r>
            <a:r>
              <a:rPr lang="zh-CN" altLang="en-US" sz="3200" b="1" dirty="0">
                <a:latin typeface="Times New Roman" panose="02020603050405020304" pitchFamily="18" charset="0"/>
              </a:rPr>
              <a:t>、 等不能大量共存；</a:t>
            </a:r>
            <a:endParaRPr lang="zh-CN" altLang="en-US" sz="3200" b="1" dirty="0">
              <a:latin typeface="Times New Roman" panose="02020603050405020304" pitchFamily="18" charset="0"/>
            </a:endParaRPr>
          </a:p>
        </p:txBody>
      </p:sp>
      <p:sp>
        <p:nvSpPr>
          <p:cNvPr id="52228" name="文本框 52227"/>
          <p:cNvSpPr txBox="1"/>
          <p:nvPr/>
        </p:nvSpPr>
        <p:spPr>
          <a:xfrm>
            <a:off x="468313" y="3105150"/>
            <a:ext cx="8229600" cy="1260475"/>
          </a:xfrm>
          <a:prstGeom prst="rect">
            <a:avLst/>
          </a:prstGeom>
          <a:solidFill>
            <a:srgbClr val="FFFF99"/>
          </a:solidFill>
          <a:ln w="9525">
            <a:noFill/>
          </a:ln>
        </p:spPr>
        <p:txBody>
          <a:bodyPr>
            <a:spAutoFit/>
          </a:bodyPr>
          <a:p>
            <a:pPr algn="l">
              <a:lnSpc>
                <a:spcPct val="120000"/>
              </a:lnSpc>
              <a:spcBef>
                <a:spcPct val="50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B</a:t>
            </a:r>
            <a:r>
              <a:rPr lang="zh-CN" altLang="en-US" sz="3200" b="1">
                <a:latin typeface="Times New Roman" panose="02020603050405020304" pitchFamily="18" charset="0"/>
              </a:rPr>
              <a:t>、 </a:t>
            </a:r>
            <a:r>
              <a:rPr lang="en-US" altLang="zh-CN" sz="3200" b="1">
                <a:solidFill>
                  <a:srgbClr val="FF0066"/>
                </a:solidFill>
                <a:latin typeface="Times New Roman" panose="02020603050405020304" pitchFamily="18" charset="0"/>
              </a:rPr>
              <a:t>Fe</a:t>
            </a:r>
            <a:r>
              <a:rPr lang="en-US" altLang="zh-CN" sz="3200" b="1" baseline="30000">
                <a:solidFill>
                  <a:srgbClr val="FF0066"/>
                </a:solidFill>
                <a:latin typeface="Times New Roman" panose="02020603050405020304" pitchFamily="18" charset="0"/>
              </a:rPr>
              <a:t>3+</a:t>
            </a:r>
            <a:r>
              <a:rPr lang="zh-CN" altLang="en-US" sz="3200" b="1">
                <a:latin typeface="Times New Roman" panose="02020603050405020304" pitchFamily="18" charset="0"/>
              </a:rPr>
              <a:t>与</a:t>
            </a:r>
            <a:r>
              <a:rPr lang="en-US" altLang="zh-CN" sz="3200" b="1">
                <a:latin typeface="Times New Roman" panose="02020603050405020304" pitchFamily="18" charset="0"/>
              </a:rPr>
              <a:t>AlO</a:t>
            </a:r>
            <a:r>
              <a:rPr lang="en-US" altLang="zh-CN" sz="3200" b="1" baseline="-25000">
                <a:latin typeface="Times New Roman" panose="02020603050405020304" pitchFamily="18" charset="0"/>
              </a:rPr>
              <a:t>2</a:t>
            </a:r>
            <a:r>
              <a:rPr lang="en-US" altLang="zh-CN" sz="3200" b="1" baseline="30000">
                <a:latin typeface="Times New Roman" panose="02020603050405020304" pitchFamily="18" charset="0"/>
              </a:rPr>
              <a:t>-</a:t>
            </a:r>
            <a:r>
              <a:rPr lang="zh-CN" altLang="en-US" sz="3200" b="1">
                <a:latin typeface="Times New Roman" panose="02020603050405020304" pitchFamily="18" charset="0"/>
              </a:rPr>
              <a:t>、 </a:t>
            </a:r>
            <a:r>
              <a:rPr lang="en-US" altLang="zh-CN" sz="3200" b="1">
                <a:latin typeface="Times New Roman" panose="02020603050405020304" pitchFamily="18" charset="0"/>
              </a:rPr>
              <a:t>CO</a:t>
            </a:r>
            <a:r>
              <a:rPr lang="en-US" altLang="zh-CN" sz="3200" b="1" baseline="-25000">
                <a:latin typeface="Times New Roman" panose="02020603050405020304" pitchFamily="18" charset="0"/>
              </a:rPr>
              <a:t>3</a:t>
            </a:r>
            <a:r>
              <a:rPr lang="en-US" altLang="zh-CN" sz="3200" b="1" baseline="30000">
                <a:latin typeface="Times New Roman" panose="02020603050405020304" pitchFamily="18" charset="0"/>
              </a:rPr>
              <a:t>2-</a:t>
            </a:r>
            <a:r>
              <a:rPr lang="zh-CN" altLang="en-US" sz="3200" b="1">
                <a:latin typeface="Times New Roman" panose="02020603050405020304" pitchFamily="18" charset="0"/>
              </a:rPr>
              <a:t>、 </a:t>
            </a:r>
            <a:r>
              <a:rPr lang="en-US" altLang="zh-CN" sz="3200" b="1">
                <a:latin typeface="Times New Roman" panose="02020603050405020304" pitchFamily="18" charset="0"/>
              </a:rPr>
              <a:t>HCO</a:t>
            </a:r>
            <a:r>
              <a:rPr lang="en-US" altLang="zh-CN" sz="3200" b="1" baseline="-25000">
                <a:latin typeface="Times New Roman" panose="02020603050405020304" pitchFamily="18" charset="0"/>
              </a:rPr>
              <a:t>3</a:t>
            </a:r>
            <a:r>
              <a:rPr lang="en-US" altLang="zh-CN" sz="3200" b="1" baseline="30000">
                <a:latin typeface="Times New Roman" panose="02020603050405020304" pitchFamily="18" charset="0"/>
              </a:rPr>
              <a:t>-</a:t>
            </a:r>
            <a:r>
              <a:rPr lang="zh-CN" altLang="en-US" sz="3200" b="1">
                <a:latin typeface="Times New Roman" panose="02020603050405020304" pitchFamily="18" charset="0"/>
              </a:rPr>
              <a:t>、 </a:t>
            </a:r>
            <a:r>
              <a:rPr lang="en-US" altLang="zh-CN" sz="3200" b="1">
                <a:latin typeface="Times New Roman" panose="02020603050405020304" pitchFamily="18" charset="0"/>
              </a:rPr>
              <a:t>SiO</a:t>
            </a:r>
            <a:r>
              <a:rPr lang="en-US" altLang="zh-CN" sz="3200" b="1" baseline="-25000">
                <a:latin typeface="Times New Roman" panose="02020603050405020304" pitchFamily="18" charset="0"/>
              </a:rPr>
              <a:t>3</a:t>
            </a:r>
            <a:r>
              <a:rPr lang="en-US" altLang="zh-CN" sz="3200" b="1" baseline="30000">
                <a:latin typeface="Times New Roman" panose="02020603050405020304" pitchFamily="18" charset="0"/>
              </a:rPr>
              <a:t>2-</a:t>
            </a:r>
            <a:r>
              <a:rPr lang="zh-CN" altLang="en-US" sz="3200" b="1" err="1">
                <a:latin typeface="Times New Roman" panose="02020603050405020304" pitchFamily="18" charset="0"/>
              </a:rPr>
              <a:t>、</a:t>
            </a:r>
            <a:r>
              <a:rPr lang="en-US" altLang="zh-CN" sz="3200" b="1" err="1">
                <a:latin typeface="Times New Roman" panose="02020603050405020304" pitchFamily="18" charset="0"/>
              </a:rPr>
              <a:t>ClO</a:t>
            </a:r>
            <a:r>
              <a:rPr lang="en-US" altLang="zh-CN" sz="3200" b="1" baseline="30000">
                <a:latin typeface="Times New Roman" panose="02020603050405020304" pitchFamily="18" charset="0"/>
              </a:rPr>
              <a:t>-</a:t>
            </a:r>
            <a:r>
              <a:rPr lang="zh-CN" altLang="en-US" sz="3200" b="1" dirty="0">
                <a:latin typeface="Times New Roman" panose="02020603050405020304" pitchFamily="18" charset="0"/>
              </a:rPr>
              <a:t>等不能大量共存；</a:t>
            </a:r>
            <a:endParaRPr lang="zh-CN" altLang="en-US" sz="3200" b="1" dirty="0">
              <a:latin typeface="Times New Roman" panose="02020603050405020304" pitchFamily="18" charset="0"/>
            </a:endParaRPr>
          </a:p>
        </p:txBody>
      </p:sp>
      <p:sp>
        <p:nvSpPr>
          <p:cNvPr id="52229" name="文本框 52228"/>
          <p:cNvSpPr txBox="1"/>
          <p:nvPr/>
        </p:nvSpPr>
        <p:spPr>
          <a:xfrm>
            <a:off x="468313" y="4581525"/>
            <a:ext cx="8534400" cy="579438"/>
          </a:xfrm>
          <a:prstGeom prst="rect">
            <a:avLst/>
          </a:prstGeom>
          <a:solidFill>
            <a:srgbClr val="99CCFF"/>
          </a:solidFill>
          <a:ln w="9525">
            <a:noFill/>
          </a:ln>
        </p:spPr>
        <p:txBody>
          <a:bodyPr>
            <a:spAutoFit/>
          </a:bodyPr>
          <a:p>
            <a:pPr algn="l">
              <a:spcBef>
                <a:spcPct val="50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C</a:t>
            </a:r>
            <a:r>
              <a:rPr lang="zh-CN" altLang="en-US" sz="3200" b="1">
                <a:latin typeface="Times New Roman" panose="02020603050405020304" pitchFamily="18" charset="0"/>
              </a:rPr>
              <a:t>、 </a:t>
            </a:r>
            <a:r>
              <a:rPr lang="en-US" altLang="zh-CN" sz="3200" b="1">
                <a:solidFill>
                  <a:srgbClr val="FF0066"/>
                </a:solidFill>
                <a:latin typeface="Times New Roman" panose="02020603050405020304" pitchFamily="18" charset="0"/>
              </a:rPr>
              <a:t>NH</a:t>
            </a:r>
            <a:r>
              <a:rPr lang="en-US" altLang="zh-CN" sz="3200" b="1" baseline="-25000">
                <a:solidFill>
                  <a:srgbClr val="FF0066"/>
                </a:solidFill>
                <a:latin typeface="Times New Roman" panose="02020603050405020304" pitchFamily="18" charset="0"/>
              </a:rPr>
              <a:t>4</a:t>
            </a:r>
            <a:r>
              <a:rPr lang="en-US" altLang="zh-CN" sz="3200" b="1" baseline="30000">
                <a:solidFill>
                  <a:srgbClr val="FF0066"/>
                </a:solidFill>
                <a:latin typeface="Times New Roman" panose="02020603050405020304" pitchFamily="18" charset="0"/>
              </a:rPr>
              <a:t>+</a:t>
            </a:r>
            <a:r>
              <a:rPr lang="zh-CN" altLang="en-US" sz="3200" b="1">
                <a:latin typeface="Times New Roman" panose="02020603050405020304" pitchFamily="18" charset="0"/>
              </a:rPr>
              <a:t>与</a:t>
            </a:r>
            <a:r>
              <a:rPr lang="en-US" altLang="zh-CN" sz="3200" b="1">
                <a:latin typeface="Times New Roman" panose="02020603050405020304" pitchFamily="18" charset="0"/>
              </a:rPr>
              <a:t>AlO</a:t>
            </a:r>
            <a:r>
              <a:rPr lang="en-US" altLang="zh-CN" sz="3200" b="1" baseline="-25000">
                <a:latin typeface="Times New Roman" panose="02020603050405020304" pitchFamily="18" charset="0"/>
              </a:rPr>
              <a:t>2</a:t>
            </a:r>
            <a:r>
              <a:rPr lang="en-US" altLang="zh-CN" sz="3200" b="1" baseline="30000">
                <a:latin typeface="Times New Roman" panose="02020603050405020304" pitchFamily="18" charset="0"/>
              </a:rPr>
              <a:t>- </a:t>
            </a:r>
            <a:r>
              <a:rPr lang="zh-CN" altLang="en-US" sz="3200" b="1">
                <a:latin typeface="Times New Roman" panose="02020603050405020304" pitchFamily="18" charset="0"/>
              </a:rPr>
              <a:t>、 </a:t>
            </a:r>
            <a:r>
              <a:rPr lang="en-US" altLang="zh-CN" sz="3200" b="1">
                <a:latin typeface="Times New Roman" panose="02020603050405020304" pitchFamily="18" charset="0"/>
              </a:rPr>
              <a:t>SiO</a:t>
            </a:r>
            <a:r>
              <a:rPr lang="en-US" altLang="zh-CN" sz="3200" b="1" baseline="-25000">
                <a:latin typeface="Times New Roman" panose="02020603050405020304" pitchFamily="18" charset="0"/>
              </a:rPr>
              <a:t>3</a:t>
            </a:r>
            <a:r>
              <a:rPr lang="en-US" altLang="zh-CN" sz="3200" b="1" baseline="30000">
                <a:latin typeface="Times New Roman" panose="02020603050405020304" pitchFamily="18" charset="0"/>
              </a:rPr>
              <a:t>2-</a:t>
            </a:r>
            <a:r>
              <a:rPr lang="en-US" altLang="zh-CN" sz="3200" b="1" dirty="0">
                <a:latin typeface="Times New Roman" panose="02020603050405020304" pitchFamily="18" charset="0"/>
              </a:rPr>
              <a:t> </a:t>
            </a:r>
            <a:r>
              <a:rPr lang="zh-CN" altLang="en-US" sz="3200" b="1" dirty="0">
                <a:latin typeface="Times New Roman" panose="02020603050405020304" pitchFamily="18" charset="0"/>
              </a:rPr>
              <a:t>等不能大量共存；</a:t>
            </a:r>
            <a:endParaRPr lang="zh-CN" altLang="en-US" sz="3200" b="1" dirty="0">
              <a:latin typeface="Times New Roman" panose="02020603050405020304" pitchFamily="18" charset="0"/>
            </a:endParaRPr>
          </a:p>
        </p:txBody>
      </p:sp>
      <p:sp>
        <p:nvSpPr>
          <p:cNvPr id="52230" name="矩形 52229"/>
          <p:cNvSpPr/>
          <p:nvPr/>
        </p:nvSpPr>
        <p:spPr>
          <a:xfrm>
            <a:off x="611188" y="5300663"/>
            <a:ext cx="7483475" cy="12604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>
              <a:lnSpc>
                <a:spcPct val="120000"/>
              </a:lnSpc>
              <a:spcBef>
                <a:spcPct val="20000"/>
              </a:spcBef>
            </a:pP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注意：</a:t>
            </a: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NH</a:t>
            </a:r>
            <a:r>
              <a:rPr lang="en-US" altLang="zh-CN" sz="3200" b="1" baseline="-25000">
                <a:solidFill>
                  <a:srgbClr val="0000FF"/>
                </a:solidFill>
                <a:latin typeface="Times New Roman" panose="02020603050405020304" pitchFamily="18" charset="0"/>
              </a:rPr>
              <a:t>4</a:t>
            </a:r>
            <a:r>
              <a:rPr lang="en-US" altLang="zh-CN" sz="3200" b="1" baseline="30000">
                <a:solidFill>
                  <a:srgbClr val="0000FF"/>
                </a:solidFill>
                <a:latin typeface="Times New Roman" panose="02020603050405020304" pitchFamily="18" charset="0"/>
              </a:rPr>
              <a:t>+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与</a:t>
            </a: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CO</a:t>
            </a:r>
            <a:r>
              <a:rPr lang="en-US" altLang="zh-CN" sz="3200" b="1" baseline="-25000">
                <a:solidFill>
                  <a:srgbClr val="0000FF"/>
                </a:solidFill>
                <a:latin typeface="Times New Roman" panose="02020603050405020304" pitchFamily="18" charset="0"/>
              </a:rPr>
              <a:t>3</a:t>
            </a:r>
            <a:r>
              <a:rPr lang="en-US" altLang="zh-CN" sz="3200" b="1" baseline="30000">
                <a:solidFill>
                  <a:srgbClr val="0000FF"/>
                </a:solidFill>
                <a:latin typeface="Times New Roman" panose="02020603050405020304" pitchFamily="18" charset="0"/>
              </a:rPr>
              <a:t>2-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、</a:t>
            </a: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HCO</a:t>
            </a:r>
            <a:r>
              <a:rPr lang="en-US" altLang="zh-CN" sz="3200" b="1" baseline="-25000">
                <a:solidFill>
                  <a:srgbClr val="0000FF"/>
                </a:solidFill>
                <a:latin typeface="Times New Roman" panose="02020603050405020304" pitchFamily="18" charset="0"/>
              </a:rPr>
              <a:t>3</a:t>
            </a:r>
            <a:r>
              <a:rPr lang="en-US" altLang="zh-CN" sz="3200" b="1" baseline="30000">
                <a:solidFill>
                  <a:srgbClr val="0000FF"/>
                </a:solidFill>
                <a:latin typeface="Times New Roman" panose="02020603050405020304" pitchFamily="18" charset="0"/>
              </a:rPr>
              <a:t>-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双水解反应较弱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,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仍可大量共存</a:t>
            </a:r>
            <a:endParaRPr lang="zh-CN" altLang="en-US" sz="32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1000"/>
                                        <p:tgtEl>
                                          <p:spTgt spid="52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animBg="1"/>
      <p:bldP spid="52228" grpId="0" animBg="1"/>
      <p:bldP spid="52229" grpId="0" animBg="1"/>
      <p:bldP spid="5223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3250" name="矩形 53249"/>
          <p:cNvSpPr/>
          <p:nvPr/>
        </p:nvSpPr>
        <p:spPr>
          <a:xfrm>
            <a:off x="179388" y="908050"/>
            <a:ext cx="9161462" cy="57943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p>
            <a:pPr algn="l"/>
            <a:r>
              <a:rPr lang="zh-CN" altLang="en-US" sz="3200" b="1" dirty="0">
                <a:latin typeface="宋体" panose="02010600030101010101" pitchFamily="2" charset="-122"/>
              </a:rPr>
              <a:t>（</a:t>
            </a:r>
            <a:r>
              <a:rPr lang="en-US" altLang="zh-CN" sz="3200" b="1" dirty="0">
                <a:latin typeface="宋体" panose="02010600030101010101" pitchFamily="2" charset="-122"/>
              </a:rPr>
              <a:t>3</a:t>
            </a:r>
            <a:r>
              <a:rPr lang="zh-CN" altLang="en-US" sz="3200" b="1" dirty="0">
                <a:latin typeface="宋体" panose="02010600030101010101" pitchFamily="2" charset="-122"/>
              </a:rPr>
              <a:t>）离子之间</a:t>
            </a:r>
            <a:r>
              <a:rPr lang="zh-CN" altLang="en-US" sz="3200" b="1" dirty="0">
                <a:solidFill>
                  <a:srgbClr val="FF0066"/>
                </a:solidFill>
                <a:latin typeface="宋体" panose="02010600030101010101" pitchFamily="2" charset="-122"/>
              </a:rPr>
              <a:t>相互结合成络离子</a:t>
            </a:r>
            <a:r>
              <a:rPr lang="zh-CN" altLang="en-US" sz="3200" b="1" dirty="0">
                <a:latin typeface="宋体" panose="02010600030101010101" pitchFamily="2" charset="-122"/>
              </a:rPr>
              <a:t>时不能大量共存 </a:t>
            </a:r>
            <a:endParaRPr lang="zh-CN" altLang="en-US" sz="3200" b="1" dirty="0">
              <a:latin typeface="宋体" panose="02010600030101010101" pitchFamily="2" charset="-122"/>
            </a:endParaRPr>
          </a:p>
        </p:txBody>
      </p:sp>
      <p:sp>
        <p:nvSpPr>
          <p:cNvPr id="53251" name="文本框 53250"/>
          <p:cNvSpPr txBox="1"/>
          <p:nvPr/>
        </p:nvSpPr>
        <p:spPr>
          <a:xfrm>
            <a:off x="533400" y="2420938"/>
            <a:ext cx="8305800" cy="579437"/>
          </a:xfrm>
          <a:prstGeom prst="rect">
            <a:avLst/>
          </a:prstGeom>
          <a:solidFill>
            <a:srgbClr val="CCFF99"/>
          </a:solidFill>
          <a:ln w="9525">
            <a:noFill/>
          </a:ln>
        </p:spPr>
        <p:txBody>
          <a:bodyPr>
            <a:spAutoFit/>
          </a:bodyPr>
          <a:p>
            <a:pPr algn="l">
              <a:spcBef>
                <a:spcPct val="50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A</a:t>
            </a:r>
            <a:r>
              <a:rPr lang="zh-CN" altLang="en-US" sz="3200" b="1">
                <a:latin typeface="Times New Roman" panose="02020603050405020304" pitchFamily="18" charset="0"/>
              </a:rPr>
              <a:t>、 </a:t>
            </a:r>
            <a:r>
              <a:rPr lang="en-US" altLang="zh-CN" sz="3200" b="1">
                <a:solidFill>
                  <a:srgbClr val="FF0066"/>
                </a:solidFill>
                <a:latin typeface="Times New Roman" panose="02020603050405020304" pitchFamily="18" charset="0"/>
              </a:rPr>
              <a:t>Fe</a:t>
            </a:r>
            <a:r>
              <a:rPr lang="en-US" altLang="zh-CN" sz="3200" b="1" baseline="30000">
                <a:solidFill>
                  <a:srgbClr val="FF0066"/>
                </a:solidFill>
                <a:latin typeface="Times New Roman" panose="02020603050405020304" pitchFamily="18" charset="0"/>
              </a:rPr>
              <a:t>3+</a:t>
            </a:r>
            <a:r>
              <a:rPr lang="en-US" altLang="zh-CN" sz="3200" b="1">
                <a:latin typeface="Times New Roman" panose="02020603050405020304" pitchFamily="18" charset="0"/>
              </a:rPr>
              <a:t> </a:t>
            </a:r>
            <a:r>
              <a:rPr lang="zh-CN" altLang="en-US" sz="3200" b="1">
                <a:latin typeface="Times New Roman" panose="02020603050405020304" pitchFamily="18" charset="0"/>
              </a:rPr>
              <a:t>与</a:t>
            </a:r>
            <a:r>
              <a:rPr lang="en-US" altLang="zh-CN" sz="3200" b="1">
                <a:latin typeface="Times New Roman" panose="02020603050405020304" pitchFamily="18" charset="0"/>
              </a:rPr>
              <a:t>SCN</a:t>
            </a:r>
            <a:r>
              <a:rPr lang="en-US" altLang="zh-CN" sz="3200" b="1" baseline="30000">
                <a:latin typeface="Times New Roman" panose="02020603050405020304" pitchFamily="18" charset="0"/>
              </a:rPr>
              <a:t>-</a:t>
            </a:r>
            <a:r>
              <a:rPr lang="zh-CN" altLang="en-US" sz="3200" b="1">
                <a:latin typeface="Times New Roman" panose="02020603050405020304" pitchFamily="18" charset="0"/>
              </a:rPr>
              <a:t>、 </a:t>
            </a:r>
            <a:r>
              <a:rPr lang="en-US" altLang="zh-CN" sz="3200" b="1">
                <a:latin typeface="Times New Roman" panose="02020603050405020304" pitchFamily="18" charset="0"/>
              </a:rPr>
              <a:t>C</a:t>
            </a:r>
            <a:r>
              <a:rPr lang="en-US" altLang="zh-CN" sz="3200" b="1" baseline="-25000">
                <a:latin typeface="Times New Roman" panose="02020603050405020304" pitchFamily="18" charset="0"/>
              </a:rPr>
              <a:t>6</a:t>
            </a:r>
            <a:r>
              <a:rPr lang="en-US" altLang="zh-CN" sz="3200" b="1">
                <a:latin typeface="Times New Roman" panose="02020603050405020304" pitchFamily="18" charset="0"/>
              </a:rPr>
              <a:t>H</a:t>
            </a:r>
            <a:r>
              <a:rPr lang="en-US" altLang="zh-CN" sz="3200" b="1" baseline="-25000">
                <a:latin typeface="Times New Roman" panose="02020603050405020304" pitchFamily="18" charset="0"/>
              </a:rPr>
              <a:t>5</a:t>
            </a:r>
            <a:r>
              <a:rPr lang="en-US" altLang="zh-CN" sz="3200" b="1">
                <a:latin typeface="Times New Roman" panose="02020603050405020304" pitchFamily="18" charset="0"/>
              </a:rPr>
              <a:t>O</a:t>
            </a:r>
            <a:r>
              <a:rPr lang="en-US" altLang="zh-CN" sz="3200" b="1" baseline="30000">
                <a:latin typeface="Times New Roman" panose="02020603050405020304" pitchFamily="18" charset="0"/>
              </a:rPr>
              <a:t>-</a:t>
            </a:r>
            <a:r>
              <a:rPr lang="zh-CN" altLang="en-US" sz="3200" b="1" dirty="0">
                <a:latin typeface="Times New Roman" panose="02020603050405020304" pitchFamily="18" charset="0"/>
              </a:rPr>
              <a:t>不能大量共存；</a:t>
            </a:r>
            <a:endParaRPr lang="zh-CN" altLang="en-US" sz="3200" b="1" dirty="0">
              <a:latin typeface="Times New Roman" panose="02020603050405020304" pitchFamily="18" charset="0"/>
            </a:endParaRPr>
          </a:p>
        </p:txBody>
      </p:sp>
      <p:sp>
        <p:nvSpPr>
          <p:cNvPr id="53252" name="文本框 53251"/>
          <p:cNvSpPr txBox="1"/>
          <p:nvPr/>
        </p:nvSpPr>
        <p:spPr>
          <a:xfrm>
            <a:off x="533400" y="3840163"/>
            <a:ext cx="8359775" cy="579437"/>
          </a:xfrm>
          <a:prstGeom prst="rect">
            <a:avLst/>
          </a:prstGeom>
          <a:solidFill>
            <a:srgbClr val="FFFF99"/>
          </a:solidFill>
          <a:ln w="9525">
            <a:noFill/>
          </a:ln>
        </p:spPr>
        <p:txBody>
          <a:bodyPr>
            <a:spAutoFit/>
          </a:bodyPr>
          <a:p>
            <a:pPr algn="l">
              <a:spcBef>
                <a:spcPct val="50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B</a:t>
            </a:r>
            <a:r>
              <a:rPr lang="zh-CN" altLang="en-US" sz="3200" b="1">
                <a:latin typeface="Times New Roman" panose="02020603050405020304" pitchFamily="18" charset="0"/>
              </a:rPr>
              <a:t>、 </a:t>
            </a:r>
            <a:r>
              <a:rPr lang="en-US" altLang="zh-CN" sz="3200" b="1">
                <a:solidFill>
                  <a:srgbClr val="FF0066"/>
                </a:solidFill>
                <a:latin typeface="Times New Roman" panose="02020603050405020304" pitchFamily="18" charset="0"/>
              </a:rPr>
              <a:t>Ag</a:t>
            </a:r>
            <a:r>
              <a:rPr lang="en-US" altLang="zh-CN" sz="3200" b="1" baseline="30000">
                <a:solidFill>
                  <a:srgbClr val="FF0066"/>
                </a:solidFill>
                <a:latin typeface="Times New Roman" panose="02020603050405020304" pitchFamily="18" charset="0"/>
              </a:rPr>
              <a:t>+</a:t>
            </a:r>
            <a:r>
              <a:rPr lang="zh-CN" altLang="en-US" sz="3200" b="1" dirty="0">
                <a:latin typeface="Times New Roman" panose="02020603050405020304" pitchFamily="18" charset="0"/>
              </a:rPr>
              <a:t>与</a:t>
            </a:r>
            <a:r>
              <a:rPr lang="en-US" altLang="zh-CN" sz="3200" b="1">
                <a:latin typeface="Times New Roman" panose="02020603050405020304" pitchFamily="18" charset="0"/>
              </a:rPr>
              <a:t>NH</a:t>
            </a:r>
            <a:r>
              <a:rPr lang="en-US" altLang="zh-CN" sz="3200" b="1" baseline="-25000">
                <a:latin typeface="Times New Roman" panose="02020603050405020304" pitchFamily="18" charset="0"/>
              </a:rPr>
              <a:t>4</a:t>
            </a:r>
            <a:r>
              <a:rPr lang="en-US" altLang="zh-CN" sz="3200" b="1" baseline="30000">
                <a:latin typeface="Times New Roman" panose="02020603050405020304" pitchFamily="18" charset="0"/>
              </a:rPr>
              <a:t>+</a:t>
            </a:r>
            <a:r>
              <a:rPr lang="zh-CN" altLang="en-US" sz="3200" b="1" dirty="0">
                <a:latin typeface="Times New Roman" panose="02020603050405020304" pitchFamily="18" charset="0"/>
              </a:rPr>
              <a:t>在碱性条件下不能大量共存；</a:t>
            </a:r>
            <a:endParaRPr lang="zh-CN" altLang="en-US" sz="3200" b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animBg="1"/>
      <p:bldP spid="5325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4274" name="矩形 54273"/>
          <p:cNvSpPr/>
          <p:nvPr/>
        </p:nvSpPr>
        <p:spPr>
          <a:xfrm>
            <a:off x="179388" y="333375"/>
            <a:ext cx="8753475" cy="57943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p>
            <a:pPr algn="l"/>
            <a:r>
              <a:rPr lang="zh-CN" altLang="en-US" sz="3200" b="1" dirty="0">
                <a:latin typeface="宋体" panose="02010600030101010101" pitchFamily="2" charset="-122"/>
              </a:rPr>
              <a:t>（</a:t>
            </a:r>
            <a:r>
              <a:rPr lang="en-US" altLang="zh-CN" sz="3200" b="1" dirty="0">
                <a:latin typeface="宋体" panose="02010600030101010101" pitchFamily="2" charset="-122"/>
              </a:rPr>
              <a:t>4</a:t>
            </a:r>
            <a:r>
              <a:rPr lang="zh-CN" altLang="en-US" sz="3200" b="1" dirty="0">
                <a:latin typeface="宋体" panose="02010600030101010101" pitchFamily="2" charset="-122"/>
              </a:rPr>
              <a:t>）离子之间发生</a:t>
            </a:r>
            <a:r>
              <a:rPr lang="zh-CN" altLang="en-US" sz="3200" b="1" dirty="0">
                <a:solidFill>
                  <a:srgbClr val="FF0066"/>
                </a:solidFill>
                <a:latin typeface="宋体" panose="02010600030101010101" pitchFamily="2" charset="-122"/>
              </a:rPr>
              <a:t>氧化还原反应</a:t>
            </a:r>
            <a:r>
              <a:rPr lang="zh-CN" altLang="en-US" sz="3200" b="1" dirty="0">
                <a:latin typeface="宋体" panose="02010600030101010101" pitchFamily="2" charset="-122"/>
              </a:rPr>
              <a:t>不能大量共存 </a:t>
            </a:r>
            <a:endParaRPr lang="zh-CN" altLang="en-US" sz="3200" b="1" dirty="0">
              <a:latin typeface="宋体" panose="02010600030101010101" pitchFamily="2" charset="-122"/>
            </a:endParaRPr>
          </a:p>
        </p:txBody>
      </p:sp>
      <p:sp>
        <p:nvSpPr>
          <p:cNvPr id="54275" name="文本框 54274"/>
          <p:cNvSpPr txBox="1"/>
          <p:nvPr/>
        </p:nvSpPr>
        <p:spPr>
          <a:xfrm>
            <a:off x="395288" y="5048250"/>
            <a:ext cx="8208962" cy="1260475"/>
          </a:xfrm>
          <a:prstGeom prst="rect">
            <a:avLst/>
          </a:prstGeom>
          <a:solidFill>
            <a:srgbClr val="99CCFF"/>
          </a:solidFill>
          <a:ln w="9525">
            <a:noFill/>
          </a:ln>
        </p:spPr>
        <p:txBody>
          <a:bodyPr>
            <a:spAutoFit/>
          </a:bodyPr>
          <a:p>
            <a:pPr algn="l">
              <a:lnSpc>
                <a:spcPct val="120000"/>
              </a:lnSpc>
              <a:spcBef>
                <a:spcPct val="5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④</a:t>
            </a:r>
            <a:r>
              <a:rPr lang="en-US" altLang="zh-CN" sz="3200" b="1">
                <a:latin typeface="Times New Roman" panose="02020603050405020304" pitchFamily="18" charset="0"/>
              </a:rPr>
              <a:t> </a:t>
            </a:r>
            <a:r>
              <a:rPr lang="zh-CN" altLang="en-US" sz="32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酸性条件下</a:t>
            </a:r>
            <a:r>
              <a:rPr lang="zh-CN" altLang="en-US" sz="3200" b="1" dirty="0">
                <a:latin typeface="Times New Roman" panose="02020603050405020304" pitchFamily="18" charset="0"/>
              </a:rPr>
              <a:t>，</a:t>
            </a:r>
            <a:r>
              <a:rPr lang="en-US" altLang="zh-CN" sz="3200" b="1">
                <a:latin typeface="宋体" panose="02010600030101010101" pitchFamily="2" charset="-122"/>
              </a:rPr>
              <a:t>S</a:t>
            </a:r>
            <a:r>
              <a:rPr lang="en-US" altLang="zh-CN" sz="3200" b="1" baseline="30000">
                <a:latin typeface="宋体" panose="02010600030101010101" pitchFamily="2" charset="-122"/>
              </a:rPr>
              <a:t>2-</a:t>
            </a:r>
            <a:r>
              <a:rPr lang="zh-CN" altLang="en-US" sz="3200" b="1">
                <a:latin typeface="Times New Roman" panose="02020603050405020304" pitchFamily="18" charset="0"/>
              </a:rPr>
              <a:t>与</a:t>
            </a:r>
            <a:r>
              <a:rPr lang="en-US" altLang="zh-CN" sz="3200" b="1">
                <a:latin typeface="宋体" panose="02010600030101010101" pitchFamily="2" charset="-122"/>
              </a:rPr>
              <a:t>SO</a:t>
            </a:r>
            <a:r>
              <a:rPr lang="en-US" altLang="zh-CN" sz="3200" b="1" baseline="-25000">
                <a:latin typeface="宋体" panose="02010600030101010101" pitchFamily="2" charset="-122"/>
              </a:rPr>
              <a:t>3</a:t>
            </a:r>
            <a:r>
              <a:rPr lang="en-US" altLang="zh-CN" sz="3200" b="1" baseline="30000">
                <a:latin typeface="宋体" panose="02010600030101010101" pitchFamily="2" charset="-122"/>
              </a:rPr>
              <a:t>2-</a:t>
            </a:r>
            <a:r>
              <a:rPr lang="zh-CN" altLang="en-US" sz="3200" b="1" dirty="0">
                <a:latin typeface="宋体" panose="02010600030101010101" pitchFamily="2" charset="-122"/>
              </a:rPr>
              <a:t>等</a:t>
            </a:r>
            <a:r>
              <a:rPr lang="zh-CN" altLang="en-US" sz="3200" b="1" dirty="0">
                <a:latin typeface="Times New Roman" panose="02020603050405020304" pitchFamily="18" charset="0"/>
              </a:rPr>
              <a:t>不能大量共存（碱性条件可共存）；</a:t>
            </a:r>
            <a:endParaRPr lang="zh-CN" altLang="en-US" sz="3200" b="1" dirty="0">
              <a:latin typeface="Times New Roman" panose="02020603050405020304" pitchFamily="18" charset="0"/>
            </a:endParaRPr>
          </a:p>
        </p:txBody>
      </p:sp>
      <p:sp>
        <p:nvSpPr>
          <p:cNvPr id="54276" name="矩形 54275"/>
          <p:cNvSpPr/>
          <p:nvPr/>
        </p:nvSpPr>
        <p:spPr>
          <a:xfrm>
            <a:off x="395288" y="1123950"/>
            <a:ext cx="8569325" cy="3025775"/>
          </a:xfrm>
          <a:prstGeom prst="rect">
            <a:avLst/>
          </a:prstGeom>
          <a:solidFill>
            <a:srgbClr val="FFFF99"/>
          </a:solidFill>
          <a:ln w="9525">
            <a:noFill/>
          </a:ln>
        </p:spPr>
        <p:txBody>
          <a:bodyPr/>
          <a:lstStyle>
            <a:lvl1pPr marL="34290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24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lvl="3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0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lvl="4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>
              <a:lnSpc>
                <a:spcPct val="135000"/>
              </a:lnSpc>
              <a:buNone/>
            </a:pPr>
            <a:r>
              <a:rPr lang="en-US" altLang="zh-CN" b="1" dirty="0"/>
              <a:t>①</a:t>
            </a:r>
            <a:r>
              <a:rPr lang="zh-CN" altLang="en-US" b="1" dirty="0">
                <a:solidFill>
                  <a:srgbClr val="FF0066"/>
                </a:solidFill>
              </a:rPr>
              <a:t>氧化性较强的离子</a:t>
            </a:r>
            <a:r>
              <a:rPr lang="zh-CN" altLang="en-US" b="1" dirty="0"/>
              <a:t>有：</a:t>
            </a:r>
            <a:r>
              <a:rPr lang="en-US" altLang="zh-CN" b="1"/>
              <a:t>Fe</a:t>
            </a:r>
            <a:r>
              <a:rPr lang="en-US" altLang="zh-CN" b="1" baseline="30000"/>
              <a:t>3+</a:t>
            </a:r>
            <a:r>
              <a:rPr lang="zh-CN" altLang="en-US" b="1" dirty="0"/>
              <a:t>、</a:t>
            </a:r>
            <a:r>
              <a:rPr lang="en-US" altLang="zh-CN" b="1" err="1"/>
              <a:t>ClO</a:t>
            </a:r>
            <a:r>
              <a:rPr lang="en-US" altLang="zh-CN" b="1" baseline="30000"/>
              <a:t>-</a:t>
            </a:r>
            <a:r>
              <a:rPr lang="zh-CN" altLang="en-US" b="1" dirty="0"/>
              <a:t>、</a:t>
            </a:r>
            <a:r>
              <a:rPr lang="en-US" altLang="zh-CN" b="1"/>
              <a:t>MnO</a:t>
            </a:r>
            <a:r>
              <a:rPr lang="en-US" altLang="zh-CN" b="1" baseline="-25000"/>
              <a:t>4</a:t>
            </a:r>
            <a:r>
              <a:rPr lang="en-US" altLang="zh-CN" b="1" baseline="30000"/>
              <a:t>-</a:t>
            </a:r>
            <a:r>
              <a:rPr lang="zh-CN" altLang="en-US" b="1" dirty="0"/>
              <a:t>、 </a:t>
            </a:r>
            <a:r>
              <a:rPr lang="en-US" altLang="zh-CN" b="1"/>
              <a:t>(H</a:t>
            </a:r>
            <a:r>
              <a:rPr lang="en-US" altLang="zh-CN" b="1" baseline="30000"/>
              <a:t>+</a:t>
            </a:r>
            <a:r>
              <a:rPr lang="en-US" altLang="zh-CN" b="1"/>
              <a:t>+NO</a:t>
            </a:r>
            <a:r>
              <a:rPr lang="en-US" altLang="zh-CN" b="1" baseline="-25000"/>
              <a:t>3</a:t>
            </a:r>
            <a:r>
              <a:rPr lang="en-US" altLang="zh-CN" b="1" baseline="30000"/>
              <a:t>-</a:t>
            </a:r>
            <a:r>
              <a:rPr lang="en-US" altLang="zh-CN" b="1" dirty="0"/>
              <a:t>) </a:t>
            </a:r>
            <a:r>
              <a:rPr lang="zh-CN" altLang="en-US" b="1" dirty="0"/>
              <a:t>、</a:t>
            </a:r>
            <a:r>
              <a:rPr lang="zh-CN" altLang="en-US" b="1"/>
              <a:t> </a:t>
            </a:r>
            <a:r>
              <a:rPr lang="en-US" altLang="zh-CN" b="1"/>
              <a:t>Cr</a:t>
            </a:r>
            <a:r>
              <a:rPr lang="en-US" altLang="zh-CN" b="1" baseline="-25000"/>
              <a:t>2</a:t>
            </a:r>
            <a:r>
              <a:rPr lang="en-US" altLang="zh-CN" b="1"/>
              <a:t>O</a:t>
            </a:r>
            <a:r>
              <a:rPr lang="en-US" altLang="zh-CN" b="1" baseline="-25000"/>
              <a:t>7</a:t>
            </a:r>
            <a:r>
              <a:rPr lang="en-US" altLang="zh-CN" b="1" baseline="30000"/>
              <a:t>2-</a:t>
            </a:r>
            <a:endParaRPr lang="en-US" altLang="zh-CN" b="1"/>
          </a:p>
          <a:p>
            <a:pPr lvl="0">
              <a:lnSpc>
                <a:spcPct val="135000"/>
              </a:lnSpc>
              <a:buNone/>
            </a:pPr>
            <a:r>
              <a:rPr lang="en-US" altLang="zh-CN" b="1" dirty="0"/>
              <a:t>②</a:t>
            </a:r>
            <a:r>
              <a:rPr lang="zh-CN" altLang="en-US" b="1" dirty="0"/>
              <a:t>常见</a:t>
            </a:r>
            <a:r>
              <a:rPr lang="zh-CN" altLang="en-US" b="1" dirty="0">
                <a:solidFill>
                  <a:srgbClr val="FF0066"/>
                </a:solidFill>
              </a:rPr>
              <a:t>还原性较强的离子</a:t>
            </a:r>
            <a:r>
              <a:rPr lang="zh-CN" altLang="en-US" b="1" dirty="0"/>
              <a:t>有</a:t>
            </a:r>
            <a:r>
              <a:rPr lang="en-US" altLang="zh-CN" b="1"/>
              <a:t>:  Fe</a:t>
            </a:r>
            <a:r>
              <a:rPr lang="en-US" altLang="zh-CN" b="1" baseline="30000"/>
              <a:t>2+</a:t>
            </a:r>
            <a:r>
              <a:rPr lang="zh-CN" altLang="en-US" b="1" dirty="0"/>
              <a:t>、</a:t>
            </a:r>
            <a:r>
              <a:rPr lang="en-US" altLang="zh-CN" b="1"/>
              <a:t>HS</a:t>
            </a:r>
            <a:r>
              <a:rPr lang="en-US" altLang="zh-CN" b="1" baseline="30000"/>
              <a:t>-</a:t>
            </a:r>
            <a:r>
              <a:rPr lang="zh-CN" altLang="en-US" b="1" dirty="0"/>
              <a:t>、</a:t>
            </a:r>
            <a:r>
              <a:rPr lang="en-US" altLang="zh-CN" b="1"/>
              <a:t>S</a:t>
            </a:r>
            <a:r>
              <a:rPr lang="en-US" altLang="zh-CN" b="1" baseline="30000"/>
              <a:t>2-</a:t>
            </a:r>
            <a:r>
              <a:rPr lang="zh-CN" altLang="en-US" b="1" dirty="0"/>
              <a:t>、</a:t>
            </a:r>
            <a:r>
              <a:rPr lang="en-US" altLang="zh-CN" b="1"/>
              <a:t>I</a:t>
            </a:r>
            <a:r>
              <a:rPr lang="en-US" altLang="zh-CN" b="1" baseline="30000"/>
              <a:t>-</a:t>
            </a:r>
            <a:r>
              <a:rPr lang="zh-CN" altLang="en-US" b="1" dirty="0"/>
              <a:t>、</a:t>
            </a:r>
            <a:r>
              <a:rPr lang="en-US" altLang="zh-CN" b="1"/>
              <a:t>SO</a:t>
            </a:r>
            <a:r>
              <a:rPr lang="en-US" altLang="zh-CN" b="1" baseline="-25000"/>
              <a:t>3</a:t>
            </a:r>
            <a:r>
              <a:rPr lang="en-US" altLang="zh-CN" b="1" baseline="30000"/>
              <a:t>2-</a:t>
            </a:r>
            <a:r>
              <a:rPr lang="zh-CN" altLang="en-US" b="1" dirty="0"/>
              <a:t>。 </a:t>
            </a:r>
            <a:endParaRPr lang="zh-CN" altLang="en-US" b="1" dirty="0"/>
          </a:p>
          <a:p>
            <a:pPr lvl="0">
              <a:lnSpc>
                <a:spcPct val="135000"/>
              </a:lnSpc>
              <a:buNone/>
            </a:pPr>
            <a:endParaRPr lang="zh-CN" altLang="en-US" b="1"/>
          </a:p>
        </p:txBody>
      </p:sp>
      <p:sp>
        <p:nvSpPr>
          <p:cNvPr id="54277" name="矩形 54276"/>
          <p:cNvSpPr/>
          <p:nvPr/>
        </p:nvSpPr>
        <p:spPr>
          <a:xfrm>
            <a:off x="395288" y="4149725"/>
            <a:ext cx="6624637" cy="749300"/>
          </a:xfrm>
          <a:prstGeom prst="rect">
            <a:avLst/>
          </a:prstGeom>
          <a:solidFill>
            <a:srgbClr val="CCFF99"/>
          </a:solidFill>
          <a:ln w="9525">
            <a:noFill/>
          </a:ln>
        </p:spPr>
        <p:txBody>
          <a:bodyPr>
            <a:spAutoFit/>
          </a:bodyPr>
          <a:p>
            <a:pPr algn="l">
              <a:lnSpc>
                <a:spcPct val="135000"/>
              </a:lnSpc>
              <a:spcBef>
                <a:spcPct val="2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③</a:t>
            </a:r>
            <a:r>
              <a:rPr lang="en-US" altLang="zh-CN" sz="3200" b="1">
                <a:solidFill>
                  <a:srgbClr val="FF0066"/>
                </a:solidFill>
                <a:latin typeface="Times New Roman" panose="02020603050405020304" pitchFamily="18" charset="0"/>
              </a:rPr>
              <a:t>S</a:t>
            </a:r>
            <a:r>
              <a:rPr lang="en-US" altLang="zh-CN" sz="3200" b="1" baseline="-25000">
                <a:solidFill>
                  <a:srgbClr val="FF0066"/>
                </a:solidFill>
                <a:latin typeface="Times New Roman" panose="02020603050405020304" pitchFamily="18" charset="0"/>
              </a:rPr>
              <a:t>2</a:t>
            </a:r>
            <a:r>
              <a:rPr lang="en-US" altLang="zh-CN" sz="3200" b="1">
                <a:solidFill>
                  <a:srgbClr val="FF0066"/>
                </a:solidFill>
                <a:latin typeface="Times New Roman" panose="02020603050405020304" pitchFamily="18" charset="0"/>
              </a:rPr>
              <a:t>O</a:t>
            </a:r>
            <a:r>
              <a:rPr lang="en-US" altLang="zh-CN" sz="3200" b="1" baseline="-25000">
                <a:solidFill>
                  <a:srgbClr val="FF0066"/>
                </a:solidFill>
                <a:latin typeface="Times New Roman" panose="02020603050405020304" pitchFamily="18" charset="0"/>
              </a:rPr>
              <a:t>3</a:t>
            </a:r>
            <a:r>
              <a:rPr lang="en-US" altLang="zh-CN" sz="3200" b="1" baseline="30000">
                <a:solidFill>
                  <a:srgbClr val="FF0066"/>
                </a:solidFill>
                <a:latin typeface="Times New Roman" panose="02020603050405020304" pitchFamily="18" charset="0"/>
              </a:rPr>
              <a:t>2-</a:t>
            </a:r>
            <a:r>
              <a:rPr lang="zh-CN" altLang="en-US" sz="32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与</a:t>
            </a:r>
            <a:r>
              <a:rPr lang="en-US" altLang="zh-CN" sz="3200" b="1">
                <a:solidFill>
                  <a:srgbClr val="FF0066"/>
                </a:solidFill>
                <a:latin typeface="Times New Roman" panose="02020603050405020304" pitchFamily="18" charset="0"/>
              </a:rPr>
              <a:t>H</a:t>
            </a:r>
            <a:r>
              <a:rPr lang="en-US" altLang="zh-CN" sz="3200" b="1" baseline="30000">
                <a:solidFill>
                  <a:srgbClr val="FF0066"/>
                </a:solidFill>
                <a:latin typeface="Times New Roman" panose="02020603050405020304" pitchFamily="18" charset="0"/>
              </a:rPr>
              <a:t>+</a:t>
            </a:r>
            <a:r>
              <a:rPr lang="zh-CN" altLang="en-US" sz="3200" b="1" dirty="0">
                <a:latin typeface="Times New Roman" panose="02020603050405020304" pitchFamily="18" charset="0"/>
              </a:rPr>
              <a:t>也不能共存</a:t>
            </a:r>
            <a:endParaRPr lang="zh-CN" altLang="en-US" sz="3200" b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1000"/>
                                        <p:tgtEl>
                                          <p:spTgt spid="54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54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animBg="1"/>
      <p:bldP spid="54276" grpId="0" animBg="1"/>
      <p:bldP spid="5427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7348" name="文本框 57347"/>
          <p:cNvSpPr txBox="1"/>
          <p:nvPr/>
        </p:nvSpPr>
        <p:spPr>
          <a:xfrm>
            <a:off x="36513" y="1346200"/>
            <a:ext cx="9107487" cy="4819650"/>
          </a:xfrm>
          <a:prstGeom prst="rect">
            <a:avLst/>
          </a:prstGeom>
          <a:solidFill>
            <a:srgbClr val="CCFF99"/>
          </a:solidFill>
          <a:ln w="9525">
            <a:noFill/>
          </a:ln>
        </p:spPr>
        <p:txBody>
          <a:bodyPr>
            <a:spAutoFit/>
          </a:bodyPr>
          <a:p>
            <a:pPr algn="l">
              <a:lnSpc>
                <a:spcPct val="120000"/>
              </a:lnSpc>
              <a:spcBef>
                <a:spcPct val="50000"/>
              </a:spcBef>
            </a:pPr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下列各组离子在溶液中能否大量共存？ 说明原因：</a:t>
            </a:r>
            <a:endParaRPr lang="zh-CN" altLang="en-US" sz="32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l">
              <a:lnSpc>
                <a:spcPct val="120000"/>
              </a:lnSpc>
              <a:spcBef>
                <a:spcPct val="50000"/>
              </a:spcBef>
            </a:pPr>
            <a:r>
              <a:rPr lang="en-US" altLang="zh-CN" sz="3200" b="1">
                <a:solidFill>
                  <a:srgbClr val="000000"/>
                </a:solidFill>
                <a:latin typeface="Verdana" panose="020B0604030504040204" pitchFamily="34" charset="0"/>
              </a:rPr>
              <a:t>⑴.  H</a:t>
            </a:r>
            <a:r>
              <a:rPr lang="en-US" altLang="zh-CN" sz="3200" b="1" baseline="30000">
                <a:solidFill>
                  <a:srgbClr val="000000"/>
                </a:solidFill>
                <a:latin typeface="Verdana" panose="020B0604030504040204" pitchFamily="34" charset="0"/>
              </a:rPr>
              <a:t>+</a:t>
            </a:r>
            <a:r>
              <a:rPr lang="zh-CN" altLang="en-US" sz="3200" b="1">
                <a:solidFill>
                  <a:srgbClr val="000000"/>
                </a:solidFill>
                <a:latin typeface="Verdana" panose="020B0604030504040204" pitchFamily="34" charset="0"/>
              </a:rPr>
              <a:t>、</a:t>
            </a:r>
            <a:r>
              <a:rPr lang="en-US" altLang="zh-CN" sz="3200" b="1">
                <a:solidFill>
                  <a:srgbClr val="000000"/>
                </a:solidFill>
                <a:latin typeface="Verdana" panose="020B0604030504040204" pitchFamily="34" charset="0"/>
              </a:rPr>
              <a:t>CH</a:t>
            </a:r>
            <a:r>
              <a:rPr lang="en-US" altLang="zh-CN" sz="3200" b="1" baseline="-25000">
                <a:solidFill>
                  <a:srgbClr val="000000"/>
                </a:solidFill>
                <a:latin typeface="Verdana" panose="020B0604030504040204" pitchFamily="34" charset="0"/>
              </a:rPr>
              <a:t>3</a:t>
            </a:r>
            <a:r>
              <a:rPr lang="en-US" altLang="zh-CN" sz="3200" b="1">
                <a:solidFill>
                  <a:srgbClr val="000000"/>
                </a:solidFill>
                <a:latin typeface="Verdana" panose="020B0604030504040204" pitchFamily="34" charset="0"/>
              </a:rPr>
              <a:t>COO</a:t>
            </a:r>
            <a:r>
              <a:rPr lang="zh-CN" altLang="en-US" sz="3200" b="1" baseline="30000">
                <a:solidFill>
                  <a:srgbClr val="000000"/>
                </a:solidFill>
                <a:latin typeface="Verdana" panose="020B0604030504040204" pitchFamily="34" charset="0"/>
              </a:rPr>
              <a:t>－</a:t>
            </a:r>
            <a:r>
              <a:rPr lang="zh-CN" altLang="en-US" sz="3200" b="1">
                <a:solidFill>
                  <a:srgbClr val="000000"/>
                </a:solidFill>
                <a:latin typeface="Verdana" panose="020B0604030504040204" pitchFamily="34" charset="0"/>
              </a:rPr>
              <a:t>、</a:t>
            </a:r>
            <a:r>
              <a:rPr lang="en-US" altLang="zh-CN" sz="3200" b="1">
                <a:solidFill>
                  <a:srgbClr val="000000"/>
                </a:solidFill>
                <a:latin typeface="Verdana" panose="020B0604030504040204" pitchFamily="34" charset="0"/>
              </a:rPr>
              <a:t>K</a:t>
            </a:r>
            <a:r>
              <a:rPr lang="en-US" altLang="zh-CN" sz="3200" b="1" baseline="30000">
                <a:solidFill>
                  <a:srgbClr val="000000"/>
                </a:solidFill>
                <a:latin typeface="Verdana" panose="020B0604030504040204" pitchFamily="34" charset="0"/>
              </a:rPr>
              <a:t>+</a:t>
            </a:r>
            <a:r>
              <a:rPr lang="zh-CN" altLang="en-US" sz="3200" b="1" err="1">
                <a:solidFill>
                  <a:srgbClr val="000000"/>
                </a:solidFill>
                <a:latin typeface="Verdana" panose="020B0604030504040204" pitchFamily="34" charset="0"/>
              </a:rPr>
              <a:t>、</a:t>
            </a:r>
            <a:r>
              <a:rPr lang="en-US" altLang="zh-CN" sz="3200" b="1" err="1">
                <a:solidFill>
                  <a:srgbClr val="000000"/>
                </a:solidFill>
                <a:latin typeface="Verdana" panose="020B0604030504040204" pitchFamily="34" charset="0"/>
              </a:rPr>
              <a:t>Cl</a:t>
            </a:r>
            <a:r>
              <a:rPr lang="zh-CN" altLang="en-US" sz="3200" b="1" baseline="30000">
                <a:solidFill>
                  <a:srgbClr val="000000"/>
                </a:solidFill>
                <a:latin typeface="Verdana" panose="020B0604030504040204" pitchFamily="34" charset="0"/>
              </a:rPr>
              <a:t>－</a:t>
            </a:r>
            <a:endParaRPr lang="zh-CN" altLang="en-US" sz="3200" b="1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algn="l">
              <a:lnSpc>
                <a:spcPct val="120000"/>
              </a:lnSpc>
              <a:spcBef>
                <a:spcPct val="50000"/>
              </a:spcBef>
            </a:pPr>
            <a:r>
              <a:rPr lang="en-US" altLang="zh-CN" sz="3200" b="1">
                <a:solidFill>
                  <a:srgbClr val="000000"/>
                </a:solidFill>
                <a:latin typeface="Verdana" panose="020B0604030504040204" pitchFamily="34" charset="0"/>
              </a:rPr>
              <a:t>⑵.  S</a:t>
            </a:r>
            <a:r>
              <a:rPr lang="en-US" altLang="zh-CN" sz="3200" b="1" baseline="30000">
                <a:solidFill>
                  <a:srgbClr val="000000"/>
                </a:solidFill>
                <a:latin typeface="Verdana" panose="020B0604030504040204" pitchFamily="34" charset="0"/>
              </a:rPr>
              <a:t>2</a:t>
            </a:r>
            <a:r>
              <a:rPr lang="zh-CN" altLang="en-US" sz="3200" b="1" baseline="30000">
                <a:solidFill>
                  <a:srgbClr val="000000"/>
                </a:solidFill>
                <a:latin typeface="Verdana" panose="020B0604030504040204" pitchFamily="34" charset="0"/>
              </a:rPr>
              <a:t>－</a:t>
            </a:r>
            <a:r>
              <a:rPr lang="zh-CN" altLang="en-US" sz="3200" b="1">
                <a:solidFill>
                  <a:srgbClr val="000000"/>
                </a:solidFill>
                <a:latin typeface="Verdana" panose="020B0604030504040204" pitchFamily="34" charset="0"/>
              </a:rPr>
              <a:t>、</a:t>
            </a:r>
            <a:r>
              <a:rPr lang="en-US" altLang="zh-CN" sz="3200" b="1">
                <a:solidFill>
                  <a:srgbClr val="000000"/>
                </a:solidFill>
                <a:latin typeface="Verdana" panose="020B0604030504040204" pitchFamily="34" charset="0"/>
              </a:rPr>
              <a:t>Al</a:t>
            </a:r>
            <a:r>
              <a:rPr lang="en-US" altLang="zh-CN" sz="3200" b="1" baseline="30000">
                <a:solidFill>
                  <a:srgbClr val="000000"/>
                </a:solidFill>
                <a:latin typeface="Verdana" panose="020B0604030504040204" pitchFamily="34" charset="0"/>
              </a:rPr>
              <a:t>3+</a:t>
            </a:r>
            <a:r>
              <a:rPr lang="zh-CN" altLang="en-US" sz="3200" b="1" err="1">
                <a:solidFill>
                  <a:srgbClr val="000000"/>
                </a:solidFill>
                <a:latin typeface="Verdana" panose="020B0604030504040204" pitchFamily="34" charset="0"/>
              </a:rPr>
              <a:t>、</a:t>
            </a:r>
            <a:r>
              <a:rPr lang="en-US" altLang="zh-CN" sz="3200" b="1" err="1">
                <a:solidFill>
                  <a:srgbClr val="000000"/>
                </a:solidFill>
                <a:latin typeface="Verdana" panose="020B0604030504040204" pitchFamily="34" charset="0"/>
              </a:rPr>
              <a:t>Cl</a:t>
            </a:r>
            <a:r>
              <a:rPr lang="zh-CN" altLang="en-US" sz="3200" b="1" baseline="30000">
                <a:solidFill>
                  <a:srgbClr val="000000"/>
                </a:solidFill>
                <a:latin typeface="Verdana" panose="020B0604030504040204" pitchFamily="34" charset="0"/>
              </a:rPr>
              <a:t>－</a:t>
            </a:r>
            <a:r>
              <a:rPr lang="zh-CN" altLang="en-US" sz="3200" b="1">
                <a:solidFill>
                  <a:srgbClr val="000000"/>
                </a:solidFill>
                <a:latin typeface="Verdana" panose="020B0604030504040204" pitchFamily="34" charset="0"/>
              </a:rPr>
              <a:t>、</a:t>
            </a:r>
            <a:r>
              <a:rPr lang="en-US" altLang="zh-CN" sz="3200" b="1">
                <a:solidFill>
                  <a:srgbClr val="000000"/>
                </a:solidFill>
                <a:latin typeface="Verdana" panose="020B0604030504040204" pitchFamily="34" charset="0"/>
              </a:rPr>
              <a:t>Na</a:t>
            </a:r>
            <a:r>
              <a:rPr lang="en-US" altLang="zh-CN" sz="3200" b="1" baseline="30000">
                <a:solidFill>
                  <a:srgbClr val="000000"/>
                </a:solidFill>
                <a:latin typeface="Verdana" panose="020B0604030504040204" pitchFamily="34" charset="0"/>
              </a:rPr>
              <a:t>+</a:t>
            </a:r>
            <a:endParaRPr lang="en-US" altLang="zh-CN" sz="3200" b="1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algn="l">
              <a:lnSpc>
                <a:spcPct val="120000"/>
              </a:lnSpc>
              <a:spcBef>
                <a:spcPct val="50000"/>
              </a:spcBef>
            </a:pPr>
            <a:r>
              <a:rPr lang="en-US" altLang="zh-CN" sz="3200" b="1">
                <a:solidFill>
                  <a:srgbClr val="000000"/>
                </a:solidFill>
                <a:latin typeface="Verdana" panose="020B0604030504040204" pitchFamily="34" charset="0"/>
              </a:rPr>
              <a:t>⑶.  CO</a:t>
            </a:r>
            <a:r>
              <a:rPr lang="en-US" altLang="zh-CN" sz="3200" b="1" baseline="-25000">
                <a:solidFill>
                  <a:srgbClr val="000000"/>
                </a:solidFill>
                <a:latin typeface="Verdana" panose="020B0604030504040204" pitchFamily="34" charset="0"/>
              </a:rPr>
              <a:t>3</a:t>
            </a:r>
            <a:r>
              <a:rPr lang="en-US" altLang="zh-CN" sz="3200" b="1" baseline="30000">
                <a:solidFill>
                  <a:srgbClr val="000000"/>
                </a:solidFill>
                <a:latin typeface="Verdana" panose="020B0604030504040204" pitchFamily="34" charset="0"/>
              </a:rPr>
              <a:t>2</a:t>
            </a:r>
            <a:r>
              <a:rPr lang="zh-CN" altLang="en-US" sz="3200" b="1" baseline="30000">
                <a:solidFill>
                  <a:srgbClr val="000000"/>
                </a:solidFill>
                <a:latin typeface="Verdana" panose="020B0604030504040204" pitchFamily="34" charset="0"/>
              </a:rPr>
              <a:t>－</a:t>
            </a:r>
            <a:r>
              <a:rPr lang="zh-CN" altLang="en-US" sz="3200" b="1">
                <a:solidFill>
                  <a:srgbClr val="000000"/>
                </a:solidFill>
                <a:latin typeface="Verdana" panose="020B0604030504040204" pitchFamily="34" charset="0"/>
              </a:rPr>
              <a:t>、</a:t>
            </a:r>
            <a:r>
              <a:rPr lang="en-US" altLang="zh-CN" sz="3200" b="1">
                <a:solidFill>
                  <a:srgbClr val="000000"/>
                </a:solidFill>
                <a:latin typeface="Verdana" panose="020B0604030504040204" pitchFamily="34" charset="0"/>
              </a:rPr>
              <a:t>NO</a:t>
            </a:r>
            <a:r>
              <a:rPr lang="en-US" altLang="zh-CN" sz="3200" b="1" baseline="-25000">
                <a:solidFill>
                  <a:srgbClr val="000000"/>
                </a:solidFill>
                <a:latin typeface="Verdana" panose="020B0604030504040204" pitchFamily="34" charset="0"/>
              </a:rPr>
              <a:t>3</a:t>
            </a:r>
            <a:r>
              <a:rPr lang="zh-CN" altLang="en-US" sz="3200" b="1" baseline="30000">
                <a:solidFill>
                  <a:srgbClr val="000000"/>
                </a:solidFill>
                <a:latin typeface="Verdana" panose="020B0604030504040204" pitchFamily="34" charset="0"/>
              </a:rPr>
              <a:t>－</a:t>
            </a:r>
            <a:r>
              <a:rPr lang="zh-CN" altLang="en-US" sz="3200" b="1">
                <a:solidFill>
                  <a:srgbClr val="000000"/>
                </a:solidFill>
                <a:latin typeface="Verdana" panose="020B0604030504040204" pitchFamily="34" charset="0"/>
              </a:rPr>
              <a:t>、</a:t>
            </a:r>
            <a:r>
              <a:rPr lang="en-US" altLang="zh-CN" sz="3200" b="1">
                <a:solidFill>
                  <a:srgbClr val="000000"/>
                </a:solidFill>
                <a:latin typeface="Verdana" panose="020B0604030504040204" pitchFamily="34" charset="0"/>
              </a:rPr>
              <a:t>H</a:t>
            </a:r>
            <a:r>
              <a:rPr lang="en-US" altLang="zh-CN" sz="3200" b="1" baseline="30000">
                <a:solidFill>
                  <a:srgbClr val="000000"/>
                </a:solidFill>
                <a:latin typeface="Verdana" panose="020B0604030504040204" pitchFamily="34" charset="0"/>
              </a:rPr>
              <a:t>+</a:t>
            </a:r>
            <a:r>
              <a:rPr lang="zh-CN" altLang="en-US" sz="3200" b="1">
                <a:solidFill>
                  <a:srgbClr val="000000"/>
                </a:solidFill>
                <a:latin typeface="Verdana" panose="020B0604030504040204" pitchFamily="34" charset="0"/>
              </a:rPr>
              <a:t>、</a:t>
            </a:r>
            <a:r>
              <a:rPr lang="en-US" altLang="zh-CN" sz="3200" b="1">
                <a:solidFill>
                  <a:srgbClr val="000000"/>
                </a:solidFill>
                <a:latin typeface="Verdana" panose="020B0604030504040204" pitchFamily="34" charset="0"/>
              </a:rPr>
              <a:t>K</a:t>
            </a:r>
            <a:r>
              <a:rPr lang="en-US" altLang="zh-CN" sz="3200" b="1" baseline="30000">
                <a:solidFill>
                  <a:srgbClr val="000000"/>
                </a:solidFill>
                <a:latin typeface="Verdana" panose="020B0604030504040204" pitchFamily="34" charset="0"/>
              </a:rPr>
              <a:t>+</a:t>
            </a:r>
            <a:endParaRPr lang="en-US" altLang="zh-CN" sz="3200" b="1" baseline="3000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algn="l">
              <a:lnSpc>
                <a:spcPct val="120000"/>
              </a:lnSpc>
              <a:spcBef>
                <a:spcPct val="50000"/>
              </a:spcBef>
            </a:pPr>
            <a:r>
              <a:rPr lang="en-US" altLang="zh-CN" sz="3200" b="1" err="1">
                <a:solidFill>
                  <a:srgbClr val="000000"/>
                </a:solidFill>
                <a:latin typeface="Verdana" panose="020B0604030504040204" pitchFamily="34" charset="0"/>
              </a:rPr>
              <a:t>⑷.  Cl</a:t>
            </a:r>
            <a:r>
              <a:rPr lang="zh-CN" altLang="en-US" sz="3200" b="1" baseline="30000">
                <a:solidFill>
                  <a:srgbClr val="000000"/>
                </a:solidFill>
                <a:latin typeface="Verdana" panose="020B0604030504040204" pitchFamily="34" charset="0"/>
              </a:rPr>
              <a:t>－</a:t>
            </a:r>
            <a:r>
              <a:rPr lang="zh-CN" altLang="en-US" sz="3200" b="1">
                <a:solidFill>
                  <a:srgbClr val="000000"/>
                </a:solidFill>
                <a:latin typeface="Verdana" panose="020B0604030504040204" pitchFamily="34" charset="0"/>
              </a:rPr>
              <a:t>、</a:t>
            </a:r>
            <a:r>
              <a:rPr lang="en-US" altLang="zh-CN" sz="3200" b="1">
                <a:solidFill>
                  <a:srgbClr val="000000"/>
                </a:solidFill>
                <a:latin typeface="Verdana" panose="020B0604030504040204" pitchFamily="34" charset="0"/>
              </a:rPr>
              <a:t>Ca</a:t>
            </a:r>
            <a:r>
              <a:rPr lang="en-US" altLang="zh-CN" sz="3200" b="1" baseline="30000">
                <a:solidFill>
                  <a:srgbClr val="000000"/>
                </a:solidFill>
                <a:latin typeface="Verdana" panose="020B0604030504040204" pitchFamily="34" charset="0"/>
              </a:rPr>
              <a:t>2+</a:t>
            </a:r>
            <a:r>
              <a:rPr lang="zh-CN" altLang="en-US" sz="3200" b="1">
                <a:solidFill>
                  <a:srgbClr val="000000"/>
                </a:solidFill>
                <a:latin typeface="Verdana" panose="020B0604030504040204" pitchFamily="34" charset="0"/>
              </a:rPr>
              <a:t>、</a:t>
            </a:r>
            <a:r>
              <a:rPr lang="en-US" altLang="zh-CN" sz="3200" b="1">
                <a:solidFill>
                  <a:srgbClr val="000000"/>
                </a:solidFill>
                <a:latin typeface="Verdana" panose="020B0604030504040204" pitchFamily="34" charset="0"/>
              </a:rPr>
              <a:t>NO</a:t>
            </a:r>
            <a:r>
              <a:rPr lang="en-US" altLang="zh-CN" sz="3200" b="1" baseline="-25000">
                <a:solidFill>
                  <a:srgbClr val="000000"/>
                </a:solidFill>
                <a:latin typeface="Verdana" panose="020B0604030504040204" pitchFamily="34" charset="0"/>
              </a:rPr>
              <a:t>3</a:t>
            </a:r>
            <a:r>
              <a:rPr lang="zh-CN" altLang="en-US" sz="3200" b="1" baseline="30000">
                <a:solidFill>
                  <a:srgbClr val="000000"/>
                </a:solidFill>
                <a:latin typeface="Verdana" panose="020B0604030504040204" pitchFamily="34" charset="0"/>
              </a:rPr>
              <a:t>－、</a:t>
            </a:r>
            <a:r>
              <a:rPr lang="en-US" altLang="zh-CN" sz="3200" b="1">
                <a:solidFill>
                  <a:srgbClr val="000000"/>
                </a:solidFill>
                <a:latin typeface="Verdana" panose="020B0604030504040204" pitchFamily="34" charset="0"/>
              </a:rPr>
              <a:t>CO</a:t>
            </a:r>
            <a:r>
              <a:rPr lang="en-US" altLang="zh-CN" sz="3200" b="1" baseline="-25000">
                <a:solidFill>
                  <a:srgbClr val="000000"/>
                </a:solidFill>
                <a:latin typeface="Verdana" panose="020B0604030504040204" pitchFamily="34" charset="0"/>
              </a:rPr>
              <a:t>3</a:t>
            </a:r>
            <a:r>
              <a:rPr lang="en-US" altLang="zh-CN" sz="3200" b="1" baseline="30000">
                <a:solidFill>
                  <a:srgbClr val="000000"/>
                </a:solidFill>
                <a:latin typeface="Verdana" panose="020B0604030504040204" pitchFamily="34" charset="0"/>
              </a:rPr>
              <a:t>2</a:t>
            </a:r>
            <a:r>
              <a:rPr lang="zh-CN" altLang="en-US" sz="3200" b="1" baseline="30000">
                <a:solidFill>
                  <a:srgbClr val="000000"/>
                </a:solidFill>
                <a:latin typeface="Verdana" panose="020B0604030504040204" pitchFamily="34" charset="0"/>
              </a:rPr>
              <a:t>－</a:t>
            </a:r>
            <a:r>
              <a:rPr lang="zh-CN" altLang="en-US" sz="3200" b="1">
                <a:solidFill>
                  <a:srgbClr val="000000"/>
                </a:solidFill>
                <a:latin typeface="Verdana" panose="020B0604030504040204" pitchFamily="34" charset="0"/>
              </a:rPr>
              <a:t> </a:t>
            </a:r>
            <a:endParaRPr lang="zh-CN" altLang="en-US" sz="3200" b="1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algn="l">
              <a:lnSpc>
                <a:spcPct val="120000"/>
              </a:lnSpc>
              <a:spcBef>
                <a:spcPct val="50000"/>
              </a:spcBef>
            </a:pPr>
            <a:r>
              <a:rPr lang="en-US" altLang="zh-CN" sz="3200" b="1">
                <a:solidFill>
                  <a:srgbClr val="000000"/>
                </a:solidFill>
                <a:latin typeface="Verdana" panose="020B0604030504040204" pitchFamily="34" charset="0"/>
              </a:rPr>
              <a:t>⑸.  Fe</a:t>
            </a:r>
            <a:r>
              <a:rPr lang="en-US" altLang="zh-CN" sz="3200" b="1" baseline="30000">
                <a:solidFill>
                  <a:srgbClr val="000000"/>
                </a:solidFill>
                <a:latin typeface="Verdana" panose="020B0604030504040204" pitchFamily="34" charset="0"/>
              </a:rPr>
              <a:t>2+</a:t>
            </a:r>
            <a:r>
              <a:rPr lang="zh-CN" altLang="en-US" sz="3200" b="1">
                <a:solidFill>
                  <a:srgbClr val="000000"/>
                </a:solidFill>
                <a:latin typeface="Verdana" panose="020B0604030504040204" pitchFamily="34" charset="0"/>
              </a:rPr>
              <a:t>、</a:t>
            </a:r>
            <a:r>
              <a:rPr lang="en-US" altLang="zh-CN" sz="3200" b="1">
                <a:solidFill>
                  <a:srgbClr val="000000"/>
                </a:solidFill>
                <a:latin typeface="Verdana" panose="020B0604030504040204" pitchFamily="34" charset="0"/>
              </a:rPr>
              <a:t>H</a:t>
            </a:r>
            <a:r>
              <a:rPr lang="en-US" altLang="zh-CN" sz="3200" b="1" baseline="30000">
                <a:solidFill>
                  <a:srgbClr val="000000"/>
                </a:solidFill>
                <a:latin typeface="Verdana" panose="020B0604030504040204" pitchFamily="34" charset="0"/>
              </a:rPr>
              <a:t>+</a:t>
            </a:r>
            <a:r>
              <a:rPr lang="zh-CN" altLang="en-US" sz="3200" b="1" err="1">
                <a:solidFill>
                  <a:srgbClr val="000000"/>
                </a:solidFill>
                <a:latin typeface="Verdana" panose="020B0604030504040204" pitchFamily="34" charset="0"/>
              </a:rPr>
              <a:t>、</a:t>
            </a:r>
            <a:r>
              <a:rPr lang="en-US" altLang="zh-CN" sz="3200" b="1" err="1">
                <a:solidFill>
                  <a:srgbClr val="000000"/>
                </a:solidFill>
                <a:latin typeface="Verdana" panose="020B0604030504040204" pitchFamily="34" charset="0"/>
              </a:rPr>
              <a:t>Cl</a:t>
            </a:r>
            <a:r>
              <a:rPr lang="zh-CN" altLang="en-US" sz="3200" b="1" baseline="30000">
                <a:solidFill>
                  <a:srgbClr val="000000"/>
                </a:solidFill>
                <a:latin typeface="Verdana" panose="020B0604030504040204" pitchFamily="34" charset="0"/>
              </a:rPr>
              <a:t>－</a:t>
            </a:r>
            <a:r>
              <a:rPr lang="zh-CN" altLang="en-US" sz="3200" b="1">
                <a:solidFill>
                  <a:srgbClr val="000000"/>
                </a:solidFill>
                <a:latin typeface="Verdana" panose="020B0604030504040204" pitchFamily="34" charset="0"/>
              </a:rPr>
              <a:t>、</a:t>
            </a:r>
            <a:r>
              <a:rPr lang="en-US" altLang="zh-CN" sz="3200" b="1">
                <a:solidFill>
                  <a:srgbClr val="000000"/>
                </a:solidFill>
                <a:latin typeface="Verdana" panose="020B0604030504040204" pitchFamily="34" charset="0"/>
              </a:rPr>
              <a:t>NO</a:t>
            </a:r>
            <a:r>
              <a:rPr lang="en-US" altLang="zh-CN" sz="3200" b="1" baseline="-25000">
                <a:solidFill>
                  <a:srgbClr val="000000"/>
                </a:solidFill>
                <a:latin typeface="Verdana" panose="020B0604030504040204" pitchFamily="34" charset="0"/>
              </a:rPr>
              <a:t>3</a:t>
            </a:r>
            <a:r>
              <a:rPr lang="zh-CN" altLang="en-US" sz="3200" b="1" baseline="30000">
                <a:solidFill>
                  <a:srgbClr val="000000"/>
                </a:solidFill>
                <a:latin typeface="Verdana" panose="020B0604030504040204" pitchFamily="34" charset="0"/>
              </a:rPr>
              <a:t>－</a:t>
            </a:r>
            <a:endParaRPr lang="zh-CN" altLang="en-US" sz="3200" b="1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57349" name="文本框 57348"/>
          <p:cNvSpPr txBox="1"/>
          <p:nvPr/>
        </p:nvSpPr>
        <p:spPr>
          <a:xfrm>
            <a:off x="6503988" y="2420938"/>
            <a:ext cx="2379662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>
              <a:spcBef>
                <a:spcPct val="50000"/>
              </a:spcBef>
            </a:pPr>
            <a:r>
              <a:rPr lang="zh-CN" altLang="en-US" sz="3200" b="1" dirty="0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</a:rPr>
              <a:t>弱电解质</a:t>
            </a:r>
            <a:endParaRPr lang="zh-CN" altLang="en-US" sz="3200" b="1" dirty="0">
              <a:solidFill>
                <a:srgbClr val="FF0000"/>
              </a:solidFill>
              <a:effectLst>
                <a:outerShdw blurRad="38100" dist="38100" dir="2700000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57350" name="文本框 57349"/>
          <p:cNvSpPr txBox="1"/>
          <p:nvPr/>
        </p:nvSpPr>
        <p:spPr>
          <a:xfrm>
            <a:off x="6553200" y="3213100"/>
            <a:ext cx="2195513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>
              <a:spcBef>
                <a:spcPct val="50000"/>
              </a:spcBef>
            </a:pPr>
            <a:r>
              <a:rPr lang="zh-CN" altLang="en-US" sz="3200" b="1" dirty="0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</a:rPr>
              <a:t>双水解</a:t>
            </a:r>
            <a:endParaRPr lang="zh-CN" altLang="en-US" sz="3200" b="1">
              <a:solidFill>
                <a:srgbClr val="FF0000"/>
              </a:solidFill>
              <a:effectLst>
                <a:outerShdw blurRad="38100" dist="38100" dir="2700000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57351" name="文本框 57350"/>
          <p:cNvSpPr txBox="1"/>
          <p:nvPr/>
        </p:nvSpPr>
        <p:spPr>
          <a:xfrm>
            <a:off x="6545263" y="4005263"/>
            <a:ext cx="1698625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>
              <a:spcBef>
                <a:spcPct val="50000"/>
              </a:spcBef>
            </a:pPr>
            <a:r>
              <a:rPr lang="zh-CN" altLang="en-US" sz="3200" b="1" dirty="0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</a:rPr>
              <a:t>气体</a:t>
            </a:r>
            <a:endParaRPr lang="zh-CN" altLang="en-US" sz="3200" b="1">
              <a:solidFill>
                <a:srgbClr val="FF0000"/>
              </a:solidFill>
              <a:effectLst>
                <a:outerShdw blurRad="38100" dist="38100" dir="2700000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57352" name="文本框 57351"/>
          <p:cNvSpPr txBox="1"/>
          <p:nvPr/>
        </p:nvSpPr>
        <p:spPr>
          <a:xfrm>
            <a:off x="6881813" y="4870450"/>
            <a:ext cx="1398587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>
              <a:spcBef>
                <a:spcPct val="50000"/>
              </a:spcBef>
            </a:pPr>
            <a:r>
              <a:rPr lang="zh-CN" altLang="en-US" sz="3200" b="1" dirty="0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</a:rPr>
              <a:t>沉淀</a:t>
            </a:r>
            <a:endParaRPr lang="zh-CN" altLang="en-US" sz="3200" b="1">
              <a:solidFill>
                <a:srgbClr val="FF0000"/>
              </a:solidFill>
              <a:effectLst>
                <a:outerShdw blurRad="38100" dist="38100" dir="2700000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57353" name="文本框 57352"/>
          <p:cNvSpPr txBox="1"/>
          <p:nvPr/>
        </p:nvSpPr>
        <p:spPr>
          <a:xfrm>
            <a:off x="6581775" y="5802313"/>
            <a:ext cx="2562225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>
              <a:spcBef>
                <a:spcPct val="50000"/>
              </a:spcBef>
            </a:pPr>
            <a:r>
              <a:rPr lang="zh-CN" altLang="en-US" sz="3200" b="1" dirty="0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</a:rPr>
              <a:t>氧化还原</a:t>
            </a:r>
            <a:endParaRPr lang="zh-CN" altLang="en-US" sz="3200" b="1">
              <a:solidFill>
                <a:srgbClr val="FF0000"/>
              </a:solidFill>
              <a:effectLst>
                <a:outerShdw blurRad="38100" dist="38100" dir="2700000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57354" name="任意多边形 57353"/>
          <p:cNvSpPr/>
          <p:nvPr/>
        </p:nvSpPr>
        <p:spPr>
          <a:xfrm>
            <a:off x="1403350" y="1844675"/>
            <a:ext cx="1703388" cy="985838"/>
          </a:xfrm>
          <a:custGeom>
            <a:avLst/>
            <a:gdLst>
              <a:gd name="txL" fmla="*/ 0 w 40239"/>
              <a:gd name="txT" fmla="*/ 0 h 21600"/>
              <a:gd name="txR" fmla="*/ 40239 w 40239"/>
              <a:gd name="txB" fmla="*/ 21600 h 21600"/>
            </a:gdLst>
            <a:ahLst/>
            <a:cxnLst>
              <a:cxn ang="180">
                <a:pos x="0" y="13864"/>
              </a:cxn>
              <a:cxn ang="0">
                <a:pos x="40239" y="13620"/>
              </a:cxn>
              <a:cxn ang="90">
                <a:pos x="20167" y="21600"/>
              </a:cxn>
            </a:cxnLst>
            <a:rect l="txL" t="txT" r="txR" b="txB"/>
            <a:pathLst>
              <a:path w="40239" h="21600" fill="none">
                <a:moveTo>
                  <a:pt x="0" y="13864"/>
                </a:moveTo>
                <a:arcTo wR="21600" hR="21600" stAng="-9540800" swAng="8239927"/>
              </a:path>
              <a:path w="40239" h="21600" stroke="0">
                <a:moveTo>
                  <a:pt x="0" y="13864"/>
                </a:moveTo>
                <a:arcTo wR="21600" hR="21600" stAng="-9540800" swAng="8239927"/>
                <a:lnTo>
                  <a:pt x="20167" y="21600"/>
                </a:lnTo>
                <a:close/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57355" name="任意多边形 57354"/>
          <p:cNvSpPr/>
          <p:nvPr/>
        </p:nvSpPr>
        <p:spPr>
          <a:xfrm>
            <a:off x="1331913" y="2922588"/>
            <a:ext cx="1441450" cy="769937"/>
          </a:xfrm>
          <a:custGeom>
            <a:avLst/>
            <a:gdLst>
              <a:gd name="txL" fmla="*/ 0 w 40239"/>
              <a:gd name="txT" fmla="*/ 0 h 21600"/>
              <a:gd name="txR" fmla="*/ 40239 w 40239"/>
              <a:gd name="txB" fmla="*/ 21600 h 21600"/>
            </a:gdLst>
            <a:ahLst/>
            <a:cxnLst>
              <a:cxn ang="180">
                <a:pos x="0" y="13864"/>
              </a:cxn>
              <a:cxn ang="0">
                <a:pos x="40239" y="13620"/>
              </a:cxn>
              <a:cxn ang="90">
                <a:pos x="20167" y="21600"/>
              </a:cxn>
            </a:cxnLst>
            <a:rect l="txL" t="txT" r="txR" b="txB"/>
            <a:pathLst>
              <a:path w="40239" h="21600" fill="none">
                <a:moveTo>
                  <a:pt x="0" y="13864"/>
                </a:moveTo>
                <a:arcTo wR="21600" hR="21600" stAng="-9540800" swAng="8239927"/>
              </a:path>
              <a:path w="40239" h="21600" stroke="0">
                <a:moveTo>
                  <a:pt x="0" y="13864"/>
                </a:moveTo>
                <a:arcTo wR="21600" hR="21600" stAng="-9540800" swAng="8239927"/>
                <a:lnTo>
                  <a:pt x="20167" y="21600"/>
                </a:lnTo>
                <a:close/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57356" name="任意多边形 57355"/>
          <p:cNvSpPr/>
          <p:nvPr/>
        </p:nvSpPr>
        <p:spPr>
          <a:xfrm>
            <a:off x="1835150" y="3786188"/>
            <a:ext cx="2665413" cy="698500"/>
          </a:xfrm>
          <a:custGeom>
            <a:avLst/>
            <a:gdLst>
              <a:gd name="txL" fmla="*/ 0 w 40239"/>
              <a:gd name="txT" fmla="*/ 0 h 21600"/>
              <a:gd name="txR" fmla="*/ 40239 w 40239"/>
              <a:gd name="txB" fmla="*/ 21600 h 21600"/>
            </a:gdLst>
            <a:ahLst/>
            <a:cxnLst>
              <a:cxn ang="180">
                <a:pos x="0" y="13864"/>
              </a:cxn>
              <a:cxn ang="0">
                <a:pos x="40239" y="13620"/>
              </a:cxn>
              <a:cxn ang="90">
                <a:pos x="20167" y="21600"/>
              </a:cxn>
            </a:cxnLst>
            <a:rect l="txL" t="txT" r="txR" b="txB"/>
            <a:pathLst>
              <a:path w="40239" h="21600" fill="none">
                <a:moveTo>
                  <a:pt x="0" y="13864"/>
                </a:moveTo>
                <a:arcTo wR="21600" hR="21600" stAng="-9540800" swAng="8239927"/>
              </a:path>
              <a:path w="40239" h="21600" stroke="0">
                <a:moveTo>
                  <a:pt x="0" y="13864"/>
                </a:moveTo>
                <a:arcTo wR="21600" hR="21600" stAng="-9540800" swAng="8239927"/>
                <a:lnTo>
                  <a:pt x="20167" y="21600"/>
                </a:lnTo>
                <a:close/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57357" name="任意多边形 57356"/>
          <p:cNvSpPr/>
          <p:nvPr/>
        </p:nvSpPr>
        <p:spPr>
          <a:xfrm>
            <a:off x="2555875" y="4508500"/>
            <a:ext cx="2665413" cy="698500"/>
          </a:xfrm>
          <a:custGeom>
            <a:avLst/>
            <a:gdLst>
              <a:gd name="txL" fmla="*/ 0 w 40239"/>
              <a:gd name="txT" fmla="*/ 0 h 21600"/>
              <a:gd name="txR" fmla="*/ 40239 w 40239"/>
              <a:gd name="txB" fmla="*/ 21600 h 21600"/>
            </a:gdLst>
            <a:ahLst/>
            <a:cxnLst>
              <a:cxn ang="180">
                <a:pos x="0" y="13864"/>
              </a:cxn>
              <a:cxn ang="0">
                <a:pos x="40239" y="13620"/>
              </a:cxn>
              <a:cxn ang="90">
                <a:pos x="20167" y="21600"/>
              </a:cxn>
            </a:cxnLst>
            <a:rect l="txL" t="txT" r="txR" b="txB"/>
            <a:pathLst>
              <a:path w="40239" h="21600" fill="none">
                <a:moveTo>
                  <a:pt x="0" y="13864"/>
                </a:moveTo>
                <a:arcTo wR="21600" hR="21600" stAng="-9540800" swAng="8239927"/>
              </a:path>
              <a:path w="40239" h="21600" stroke="0">
                <a:moveTo>
                  <a:pt x="0" y="13864"/>
                </a:moveTo>
                <a:arcTo wR="21600" hR="21600" stAng="-9540800" swAng="8239927"/>
                <a:lnTo>
                  <a:pt x="20167" y="21600"/>
                </a:lnTo>
                <a:close/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grpSp>
        <p:nvGrpSpPr>
          <p:cNvPr id="57358" name="组合 57357"/>
          <p:cNvGrpSpPr/>
          <p:nvPr/>
        </p:nvGrpSpPr>
        <p:grpSpPr>
          <a:xfrm>
            <a:off x="1476375" y="6018213"/>
            <a:ext cx="3240088" cy="504825"/>
            <a:chOff x="930" y="3566"/>
            <a:chExt cx="2041" cy="318"/>
          </a:xfrm>
        </p:grpSpPr>
        <p:sp>
          <p:nvSpPr>
            <p:cNvPr id="57359" name="直接连接符 57358"/>
            <p:cNvSpPr/>
            <p:nvPr/>
          </p:nvSpPr>
          <p:spPr>
            <a:xfrm>
              <a:off x="930" y="3566"/>
              <a:ext cx="680" cy="318"/>
            </a:xfrm>
            <a:prstGeom prst="line">
              <a:avLst/>
            </a:prstGeom>
            <a:ln w="38100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57360" name="直接连接符 57359"/>
            <p:cNvSpPr/>
            <p:nvPr/>
          </p:nvSpPr>
          <p:spPr>
            <a:xfrm flipH="1">
              <a:off x="1605" y="3612"/>
              <a:ext cx="45" cy="272"/>
            </a:xfrm>
            <a:prstGeom prst="line">
              <a:avLst/>
            </a:prstGeom>
            <a:ln w="38100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57361" name="直接连接符 57360"/>
            <p:cNvSpPr/>
            <p:nvPr/>
          </p:nvSpPr>
          <p:spPr>
            <a:xfrm flipV="1">
              <a:off x="1610" y="3566"/>
              <a:ext cx="1361" cy="318"/>
            </a:xfrm>
            <a:prstGeom prst="line">
              <a:avLst/>
            </a:prstGeom>
            <a:ln w="38100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</p:sp>
      </p:grpSp>
      <p:sp>
        <p:nvSpPr>
          <p:cNvPr id="57363" name="文本框 57362"/>
          <p:cNvSpPr txBox="1"/>
          <p:nvPr/>
        </p:nvSpPr>
        <p:spPr>
          <a:xfrm>
            <a:off x="3155950" y="339725"/>
            <a:ext cx="2784475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/>
            <a:r>
              <a:rPr lang="zh-CN" altLang="en-US" sz="3600" b="1" dirty="0">
                <a:solidFill>
                  <a:srgbClr val="FF0000"/>
                </a:solidFill>
                <a:latin typeface="Arial" panose="020B0604020202020204" pitchFamily="34" charset="0"/>
              </a:rPr>
              <a:t>练  一  练</a:t>
            </a:r>
            <a:endParaRPr lang="zh-CN" altLang="en-US" sz="36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57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2" dur="500"/>
                                        <p:tgtEl>
                                          <p:spTgt spid="57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57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2" dur="500"/>
                                        <p:tgtEl>
                                          <p:spTgt spid="57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57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2" dur="500"/>
                                        <p:tgtEl>
                                          <p:spTgt spid="57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500"/>
                                        <p:tgtEl>
                                          <p:spTgt spid="57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42" dur="500"/>
                                        <p:tgtEl>
                                          <p:spTgt spid="57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57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57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9" grpId="0"/>
      <p:bldP spid="57350" grpId="0"/>
      <p:bldP spid="57351" grpId="0"/>
      <p:bldP spid="57352" grpId="0"/>
      <p:bldP spid="5735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3426" name="标题 103425"/>
          <p:cNvSpPr>
            <a:spLocks noGrp="1"/>
          </p:cNvSpPr>
          <p:nvPr>
            <p:ph type="title"/>
          </p:nvPr>
        </p:nvSpPr>
        <p:spPr>
          <a:xfrm>
            <a:off x="0" y="260350"/>
            <a:ext cx="9396413" cy="1143000"/>
          </a:xfrm>
        </p:spPr>
        <p:txBody>
          <a:bodyPr anchor="ctr"/>
          <a:p>
            <a:r>
              <a:rPr lang="zh-CN" altLang="en-US" dirty="0"/>
              <a:t>。 </a:t>
            </a:r>
            <a:endParaRPr lang="zh-CN" altLang="en-US" dirty="0"/>
          </a:p>
        </p:txBody>
      </p:sp>
      <p:sp>
        <p:nvSpPr>
          <p:cNvPr id="103428" name="文本占位符 103427"/>
          <p:cNvSpPr/>
          <p:nvPr>
            <p:ph type="body" idx="1"/>
          </p:nvPr>
        </p:nvSpPr>
        <p:spPr>
          <a:xfrm>
            <a:off x="0" y="1412875"/>
            <a:ext cx="9144000" cy="1484313"/>
          </a:xfrm>
          <a:prstGeom prst="horizontalScroll">
            <a:avLst>
              <a:gd name="adj" fmla="val 12500"/>
            </a:avLst>
          </a:prstGeom>
          <a:solidFill>
            <a:schemeClr val="accent1"/>
          </a:solidFill>
          <a:ln w="31750">
            <a:solidFill>
              <a:schemeClr val="tx1"/>
            </a:solidFill>
            <a:miter/>
          </a:ln>
        </p:spPr>
        <p:txBody>
          <a:bodyPr vert="horz" wrap="square" lIns="91440" tIns="45720" rIns="91440" bIns="45720" anchor="t"/>
          <a:p>
            <a:r>
              <a:rPr lang="zh-CN" altLang="en-US" sz="4000" b="1" dirty="0"/>
              <a:t>做题关键注意</a:t>
            </a:r>
            <a:r>
              <a:rPr lang="en-US" altLang="zh-CN" sz="4000" b="1" dirty="0"/>
              <a:t>:</a:t>
            </a:r>
            <a:r>
              <a:rPr lang="zh-CN" altLang="en-US" sz="4000" b="1" dirty="0"/>
              <a:t>一色二性三特殊四反应</a:t>
            </a:r>
            <a:endParaRPr lang="zh-CN" altLang="en-US" sz="4000" b="1"/>
          </a:p>
        </p:txBody>
      </p:sp>
      <p:sp>
        <p:nvSpPr>
          <p:cNvPr id="103429" name="圆角矩形 103428"/>
          <p:cNvSpPr/>
          <p:nvPr/>
        </p:nvSpPr>
        <p:spPr>
          <a:xfrm>
            <a:off x="0" y="3213100"/>
            <a:ext cx="5292725" cy="792163"/>
          </a:xfrm>
          <a:prstGeom prst="roundRect">
            <a:avLst>
              <a:gd name="adj" fmla="val 16667"/>
            </a:avLst>
          </a:prstGeom>
          <a:solidFill>
            <a:srgbClr val="00FF00"/>
          </a:solidFill>
          <a:ln w="317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p>
            <a:r>
              <a:rPr lang="en-US" altLang="zh-CN" sz="4800" b="1" baseline="-250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1.</a:t>
            </a:r>
            <a:r>
              <a:rPr lang="zh-CN" altLang="en-US" sz="4800" b="1" baseline="-250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一色：即为溶液颜色</a:t>
            </a:r>
            <a:r>
              <a:rPr lang="zh-CN" altLang="en-US" sz="6000" b="1" baseline="-250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。</a:t>
            </a:r>
            <a:r>
              <a:rPr lang="zh-CN" altLang="en-US" sz="6000" b="1" baseline="-25000" dirty="0">
                <a:solidFill>
                  <a:srgbClr val="FF3300"/>
                </a:solidFill>
                <a:latin typeface="Times New Roman" panose="02020603050405020304" pitchFamily="18" charset="0"/>
                <a:ea typeface="华文行楷" panose="02010800040101010101" pitchFamily="2" charset="-122"/>
              </a:rPr>
              <a:t> </a:t>
            </a:r>
            <a:endParaRPr lang="zh-CN" altLang="en-US" sz="6000" b="1" baseline="-25000" dirty="0">
              <a:solidFill>
                <a:srgbClr val="FF3300"/>
              </a:solidFill>
              <a:latin typeface="Times New Roman" panose="02020603050405020304" pitchFamily="18" charset="0"/>
              <a:ea typeface="华文行楷" panose="02010800040101010101" pitchFamily="2" charset="-122"/>
            </a:endParaRPr>
          </a:p>
        </p:txBody>
      </p:sp>
      <p:sp>
        <p:nvSpPr>
          <p:cNvPr id="103430" name="文本框 103429"/>
          <p:cNvSpPr txBox="1"/>
          <p:nvPr/>
        </p:nvSpPr>
        <p:spPr>
          <a:xfrm>
            <a:off x="0" y="4365625"/>
            <a:ext cx="9540875" cy="1844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>
              <a:lnSpc>
                <a:spcPct val="120000"/>
              </a:lnSpc>
            </a:pPr>
            <a:r>
              <a:rPr lang="zh-CN" altLang="zh-CN" sz="3200" b="1" dirty="0">
                <a:latin typeface="宋体" panose="02010600030101010101" pitchFamily="2" charset="-122"/>
              </a:rPr>
              <a:t>①</a:t>
            </a:r>
            <a:r>
              <a:rPr lang="zh-CN" altLang="en-US" sz="3200" b="1" dirty="0">
                <a:solidFill>
                  <a:srgbClr val="FF0000"/>
                </a:solidFill>
                <a:latin typeface="宋体" panose="02010600030101010101" pitchFamily="2" charset="-122"/>
              </a:rPr>
              <a:t>无色溶液</a:t>
            </a:r>
            <a:r>
              <a:rPr lang="zh-CN" altLang="en-US" sz="3200" b="1" dirty="0">
                <a:latin typeface="宋体" panose="02010600030101010101" pitchFamily="2" charset="-122"/>
              </a:rPr>
              <a:t>，则不能存在</a:t>
            </a:r>
            <a:r>
              <a:rPr lang="en-US" altLang="zh-CN" sz="3200" b="1">
                <a:latin typeface="宋体" panose="02010600030101010101" pitchFamily="2" charset="-122"/>
              </a:rPr>
              <a:t>Fe</a:t>
            </a:r>
            <a:r>
              <a:rPr lang="en-US" altLang="zh-CN" sz="3200" b="1" baseline="30000">
                <a:latin typeface="宋体" panose="02010600030101010101" pitchFamily="2" charset="-122"/>
              </a:rPr>
              <a:t>3+</a:t>
            </a:r>
            <a:r>
              <a:rPr lang="en-US" altLang="zh-CN" sz="3200" b="1">
                <a:latin typeface="宋体" panose="02010600030101010101" pitchFamily="2" charset="-122"/>
              </a:rPr>
              <a:t>(</a:t>
            </a:r>
            <a:r>
              <a:rPr lang="zh-CN" altLang="en-US" sz="3200" b="1" dirty="0">
                <a:solidFill>
                  <a:srgbClr val="FF0000"/>
                </a:solidFill>
                <a:latin typeface="宋体" panose="02010600030101010101" pitchFamily="2" charset="-122"/>
              </a:rPr>
              <a:t>棕黄</a:t>
            </a:r>
            <a:r>
              <a:rPr lang="en-US" altLang="zh-CN" sz="3200" b="1" dirty="0">
                <a:latin typeface="宋体" panose="02010600030101010101" pitchFamily="2" charset="-122"/>
              </a:rPr>
              <a:t>)</a:t>
            </a:r>
            <a:r>
              <a:rPr lang="zh-CN" altLang="en-US" sz="3200" b="1" dirty="0">
                <a:latin typeface="宋体" panose="02010600030101010101" pitchFamily="2" charset="-122"/>
              </a:rPr>
              <a:t>、</a:t>
            </a:r>
            <a:r>
              <a:rPr lang="en-US" altLang="zh-CN" sz="3200" b="1">
                <a:latin typeface="宋体" panose="02010600030101010101" pitchFamily="2" charset="-122"/>
              </a:rPr>
              <a:t>Fe</a:t>
            </a:r>
            <a:r>
              <a:rPr lang="en-US" altLang="zh-CN" sz="3200" b="1" baseline="30000">
                <a:latin typeface="宋体" panose="02010600030101010101" pitchFamily="2" charset="-122"/>
              </a:rPr>
              <a:t>2+</a:t>
            </a:r>
            <a:r>
              <a:rPr lang="en-US" altLang="zh-CN" sz="3200" b="1">
                <a:latin typeface="宋体" panose="02010600030101010101" pitchFamily="2" charset="-122"/>
              </a:rPr>
              <a:t>(</a:t>
            </a:r>
            <a:r>
              <a:rPr lang="zh-CN" altLang="en-US" sz="3200" b="1" dirty="0">
                <a:solidFill>
                  <a:srgbClr val="FF0000"/>
                </a:solidFill>
                <a:latin typeface="宋体" panose="02010600030101010101" pitchFamily="2" charset="-122"/>
              </a:rPr>
              <a:t>浅绿</a:t>
            </a:r>
            <a:r>
              <a:rPr lang="en-US" altLang="zh-CN" sz="3200" b="1" dirty="0">
                <a:latin typeface="宋体" panose="02010600030101010101" pitchFamily="2" charset="-122"/>
              </a:rPr>
              <a:t>)</a:t>
            </a:r>
            <a:r>
              <a:rPr lang="zh-CN" altLang="en-US" sz="3200" b="1" dirty="0">
                <a:latin typeface="宋体" panose="02010600030101010101" pitchFamily="2" charset="-122"/>
              </a:rPr>
              <a:t>、</a:t>
            </a:r>
            <a:r>
              <a:rPr lang="en-US" altLang="zh-CN" sz="3200" b="1">
                <a:latin typeface="宋体" panose="02010600030101010101" pitchFamily="2" charset="-122"/>
              </a:rPr>
              <a:t>Cu</a:t>
            </a:r>
            <a:r>
              <a:rPr lang="en-US" altLang="zh-CN" sz="3200" b="1" baseline="30000">
                <a:latin typeface="宋体" panose="02010600030101010101" pitchFamily="2" charset="-122"/>
              </a:rPr>
              <a:t>2+</a:t>
            </a:r>
            <a:r>
              <a:rPr lang="en-US" altLang="zh-CN" sz="3200" b="1">
                <a:latin typeface="宋体" panose="02010600030101010101" pitchFamily="2" charset="-122"/>
              </a:rPr>
              <a:t>(</a:t>
            </a:r>
            <a:r>
              <a:rPr lang="zh-CN" altLang="en-US" sz="3200" b="1" dirty="0">
                <a:solidFill>
                  <a:srgbClr val="FF0000"/>
                </a:solidFill>
                <a:latin typeface="宋体" panose="02010600030101010101" pitchFamily="2" charset="-122"/>
              </a:rPr>
              <a:t>蓝色</a:t>
            </a:r>
            <a:r>
              <a:rPr lang="en-US" altLang="zh-CN" sz="3200" b="1" dirty="0">
                <a:latin typeface="宋体" panose="02010600030101010101" pitchFamily="2" charset="-122"/>
              </a:rPr>
              <a:t>)</a:t>
            </a:r>
            <a:r>
              <a:rPr lang="zh-CN" altLang="en-US" sz="3200" b="1" dirty="0">
                <a:latin typeface="宋体" panose="02010600030101010101" pitchFamily="2" charset="-122"/>
              </a:rPr>
              <a:t>、</a:t>
            </a:r>
            <a:r>
              <a:rPr lang="en-US" altLang="zh-CN" sz="3200" b="1">
                <a:latin typeface="宋体" panose="02010600030101010101" pitchFamily="2" charset="-122"/>
              </a:rPr>
              <a:t>MnO</a:t>
            </a:r>
            <a:r>
              <a:rPr lang="en-US" altLang="zh-CN" sz="3200" b="1" baseline="-25000">
                <a:latin typeface="宋体" panose="02010600030101010101" pitchFamily="2" charset="-122"/>
              </a:rPr>
              <a:t>4</a:t>
            </a:r>
            <a:r>
              <a:rPr lang="zh-CN" altLang="en-US" sz="3200" b="1" baseline="30000">
                <a:latin typeface="宋体" panose="02010600030101010101" pitchFamily="2" charset="-122"/>
              </a:rPr>
              <a:t>－</a:t>
            </a:r>
            <a:r>
              <a:rPr lang="en-US" altLang="zh-CN" sz="3200" b="1">
                <a:latin typeface="宋体" panose="02010600030101010101" pitchFamily="2" charset="-122"/>
              </a:rPr>
              <a:t>(</a:t>
            </a:r>
            <a:r>
              <a:rPr lang="zh-CN" altLang="en-US" sz="3200" b="1" dirty="0">
                <a:solidFill>
                  <a:srgbClr val="FF0000"/>
                </a:solidFill>
                <a:latin typeface="宋体" panose="02010600030101010101" pitchFamily="2" charset="-122"/>
              </a:rPr>
              <a:t>紫红色</a:t>
            </a:r>
            <a:r>
              <a:rPr lang="en-US" altLang="zh-CN" sz="3200" b="1" dirty="0">
                <a:latin typeface="宋体" panose="02010600030101010101" pitchFamily="2" charset="-122"/>
              </a:rPr>
              <a:t>) </a:t>
            </a:r>
            <a:r>
              <a:rPr lang="zh-CN" altLang="en-US" sz="3200" b="1" dirty="0">
                <a:latin typeface="宋体" panose="02010600030101010101" pitchFamily="2" charset="-122"/>
              </a:rPr>
              <a:t>、</a:t>
            </a:r>
            <a:r>
              <a:rPr lang="en-US" altLang="zh-CN" sz="3200" b="1">
                <a:latin typeface="Arial" panose="020B0604020202020204" pitchFamily="34" charset="0"/>
              </a:rPr>
              <a:t>Cr</a:t>
            </a:r>
            <a:r>
              <a:rPr lang="en-US" altLang="zh-CN" sz="3200" b="1" baseline="-25000">
                <a:latin typeface="Arial" panose="020B0604020202020204" pitchFamily="34" charset="0"/>
              </a:rPr>
              <a:t>2</a:t>
            </a:r>
            <a:r>
              <a:rPr lang="en-US" altLang="zh-CN" sz="3200" b="1">
                <a:latin typeface="Arial" panose="020B0604020202020204" pitchFamily="34" charset="0"/>
              </a:rPr>
              <a:t>O</a:t>
            </a:r>
            <a:r>
              <a:rPr lang="en-US" altLang="zh-CN" sz="3200" b="1" baseline="-25000">
                <a:latin typeface="Arial" panose="020B0604020202020204" pitchFamily="34" charset="0"/>
              </a:rPr>
              <a:t>7</a:t>
            </a:r>
            <a:r>
              <a:rPr lang="en-US" altLang="zh-CN" sz="3200" b="1" baseline="30000">
                <a:latin typeface="Arial" panose="020B0604020202020204" pitchFamily="34" charset="0"/>
              </a:rPr>
              <a:t>2-</a:t>
            </a:r>
            <a:r>
              <a:rPr lang="zh-CN" altLang="en-US" sz="3200" b="1" dirty="0">
                <a:solidFill>
                  <a:srgbClr val="FF6600"/>
                </a:solidFill>
                <a:latin typeface="Arial" panose="020B0604020202020204" pitchFamily="34" charset="0"/>
              </a:rPr>
              <a:t>（</a:t>
            </a:r>
            <a:r>
              <a:rPr lang="zh-CN" altLang="en-US" sz="3200" b="1" dirty="0">
                <a:solidFill>
                  <a:srgbClr val="FF0000"/>
                </a:solidFill>
                <a:latin typeface="Arial" panose="020B0604020202020204" pitchFamily="34" charset="0"/>
              </a:rPr>
              <a:t>橙色</a:t>
            </a:r>
            <a:r>
              <a:rPr lang="zh-CN" altLang="en-US" sz="3200" b="1" dirty="0">
                <a:solidFill>
                  <a:srgbClr val="FF6600"/>
                </a:solidFill>
                <a:latin typeface="Arial" panose="020B0604020202020204" pitchFamily="34" charset="0"/>
              </a:rPr>
              <a:t>）</a:t>
            </a:r>
            <a:r>
              <a:rPr lang="zh-CN" altLang="en-US" sz="3200" b="1" dirty="0">
                <a:latin typeface="Arial" panose="020B0604020202020204" pitchFamily="34" charset="0"/>
              </a:rPr>
              <a:t>、</a:t>
            </a:r>
            <a:endParaRPr lang="zh-CN" altLang="en-US" sz="3200" b="1" dirty="0">
              <a:latin typeface="Arial" panose="020B0604020202020204" pitchFamily="34" charset="0"/>
            </a:endParaRPr>
          </a:p>
          <a:p>
            <a:pPr algn="l">
              <a:lnSpc>
                <a:spcPct val="120000"/>
              </a:lnSpc>
            </a:pPr>
            <a:r>
              <a:rPr lang="en-US" altLang="zh-CN" sz="3200" b="1">
                <a:latin typeface="Arial" panose="020B0604020202020204" pitchFamily="34" charset="0"/>
              </a:rPr>
              <a:t>CrO</a:t>
            </a:r>
            <a:r>
              <a:rPr lang="en-US" altLang="zh-CN" sz="3200" b="1" baseline="-25000">
                <a:latin typeface="Arial" panose="020B0604020202020204" pitchFamily="34" charset="0"/>
              </a:rPr>
              <a:t>4</a:t>
            </a:r>
            <a:r>
              <a:rPr lang="en-US" altLang="zh-CN" sz="3200" b="1" baseline="30000">
                <a:latin typeface="Arial" panose="020B0604020202020204" pitchFamily="34" charset="0"/>
              </a:rPr>
              <a:t>2-</a:t>
            </a:r>
            <a:r>
              <a:rPr lang="zh-CN" altLang="en-US" sz="3200" b="1" dirty="0">
                <a:latin typeface="Arial" panose="020B0604020202020204" pitchFamily="34" charset="0"/>
              </a:rPr>
              <a:t>（</a:t>
            </a:r>
            <a:r>
              <a:rPr lang="zh-CN" altLang="en-US" sz="3200" b="1" dirty="0">
                <a:solidFill>
                  <a:srgbClr val="FF0000"/>
                </a:solidFill>
                <a:latin typeface="Arial" panose="020B0604020202020204" pitchFamily="34" charset="0"/>
              </a:rPr>
              <a:t>黄色</a:t>
            </a:r>
            <a:r>
              <a:rPr lang="zh-CN" altLang="en-US" sz="3200" b="1" dirty="0">
                <a:latin typeface="Arial" panose="020B0604020202020204" pitchFamily="34" charset="0"/>
              </a:rPr>
              <a:t>）</a:t>
            </a:r>
            <a:endParaRPr lang="zh-CN" altLang="en-US" sz="3200" b="1">
              <a:latin typeface="宋体" panose="02010600030101010101" pitchFamily="2" charset="-122"/>
            </a:endParaRPr>
          </a:p>
        </p:txBody>
      </p:sp>
      <p:sp>
        <p:nvSpPr>
          <p:cNvPr id="103431" name="云形标注 103430"/>
          <p:cNvSpPr/>
          <p:nvPr/>
        </p:nvSpPr>
        <p:spPr>
          <a:xfrm flipH="1">
            <a:off x="323850" y="44450"/>
            <a:ext cx="3532188" cy="1243013"/>
          </a:xfrm>
          <a:prstGeom prst="cloudCallout">
            <a:avLst>
              <a:gd name="adj1" fmla="val -43750"/>
              <a:gd name="adj2" fmla="val 70000"/>
            </a:avLst>
          </a:prstGeom>
          <a:gradFill rotWithShape="1">
            <a:gsLst>
              <a:gs pos="0">
                <a:srgbClr val="8BC5FF"/>
              </a:gs>
              <a:gs pos="50000">
                <a:schemeClr val="bg1"/>
              </a:gs>
              <a:gs pos="100000">
                <a:srgbClr val="8BC5FF"/>
              </a:gs>
            </a:gsLst>
            <a:lin ang="5400000" scaled="1"/>
            <a:tileRect/>
          </a:gradFill>
          <a:ln w="28575" cap="flat" cmpd="sng">
            <a:solidFill>
              <a:srgbClr val="6DB6FF"/>
            </a:solidFill>
            <a:prstDash val="solid"/>
            <a:headEnd type="none" w="med" len="med"/>
            <a:tailEnd type="none" w="med" len="med"/>
          </a:ln>
        </p:spPr>
        <p:txBody>
          <a:bodyPr>
            <a:spAutoFit/>
          </a:bodyPr>
          <a:p>
            <a:pPr algn="l"/>
            <a:r>
              <a:rPr lang="zh-CN" altLang="en-US" sz="4800" b="1" i="1" dirty="0">
                <a:solidFill>
                  <a:srgbClr val="C00000"/>
                </a:solidFill>
                <a:latin typeface="Arial" panose="020B0604020202020204" pitchFamily="34" charset="0"/>
                <a:ea typeface="华文隶书" panose="02010800040101010101" pitchFamily="2" charset="-122"/>
              </a:rPr>
              <a:t>拓展</a:t>
            </a:r>
            <a:endParaRPr lang="zh-CN" altLang="en-US" sz="4800" b="1" i="1" dirty="0">
              <a:solidFill>
                <a:srgbClr val="C00000"/>
              </a:solidFill>
              <a:latin typeface="Arial" panose="020B0604020202020204" pitchFamily="34" charset="0"/>
              <a:ea typeface="华文隶书" panose="02010800040101010101" pitchFamily="2" charset="-122"/>
            </a:endParaRPr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34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34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34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34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0">
                                            <p:txEl>
                                              <p:charRg st="0" end="6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3430">
                                            <p:txEl>
                                              <p:charRg st="0" end="6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3430">
                                            <p:txEl>
                                              <p:charRg st="0" end="6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0">
                                            <p:txEl>
                                              <p:charRg st="63" end="7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3430">
                                            <p:txEl>
                                              <p:charRg st="63" end="7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3430">
                                            <p:txEl>
                                              <p:charRg st="63" end="7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ldLvl="0" animBg="1"/>
      <p:bldP spid="103429" grpId="0" animBg="1"/>
      <p:bldP spid="103430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4451" name="文本占位符 104450"/>
          <p:cNvSpPr>
            <a:spLocks noGrp="1"/>
          </p:cNvSpPr>
          <p:nvPr>
            <p:ph type="body" idx="1"/>
          </p:nvPr>
        </p:nvSpPr>
        <p:spPr>
          <a:xfrm>
            <a:off x="-36512" y="1855788"/>
            <a:ext cx="9144000" cy="4525962"/>
          </a:xfrm>
        </p:spPr>
        <p:txBody>
          <a:bodyPr/>
          <a:p>
            <a:pPr algn="just"/>
            <a:r>
              <a:rPr lang="en-US" altLang="zh-CN" b="1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①</a:t>
            </a:r>
            <a:r>
              <a:rPr lang="zh-CN" altLang="en-US" b="1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在强酸性溶液中</a:t>
            </a:r>
            <a:r>
              <a:rPr lang="en-US" altLang="zh-CN" b="1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,</a:t>
            </a:r>
            <a:r>
              <a:rPr lang="en-US" altLang="zh-CN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OH</a:t>
            </a:r>
            <a:r>
              <a:rPr lang="en-US" altLang="zh-CN" b="1" baseline="3000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—</a:t>
            </a:r>
            <a:r>
              <a:rPr lang="zh-CN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及弱酸根阴离子</a:t>
            </a:r>
            <a:r>
              <a:rPr lang="zh-CN" alt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（如</a:t>
            </a:r>
            <a:r>
              <a:rPr lang="en-US" altLang="zh-CN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</a:t>
            </a:r>
            <a:r>
              <a:rPr lang="en-US" altLang="zh-CN" b="1" baseline="-30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b="1" baseline="30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2-</a:t>
            </a:r>
            <a:r>
              <a:rPr lang="zh-CN" alt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、</a:t>
            </a:r>
            <a:r>
              <a:rPr lang="en-US" altLang="zh-CN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altLang="zh-CN" b="1" baseline="-30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b="1" baseline="30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2-</a:t>
            </a:r>
            <a:r>
              <a:rPr lang="zh-CN" alt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、</a:t>
            </a:r>
            <a:r>
              <a:rPr lang="en-US" altLang="zh-CN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zh-CN" b="1" baseline="30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2-</a:t>
            </a:r>
            <a:r>
              <a:rPr lang="zh-CN" alt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、</a:t>
            </a:r>
            <a:r>
              <a:rPr lang="en-US" altLang="zh-CN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en-US" altLang="zh-CN" b="1" baseline="-30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COO</a:t>
            </a:r>
            <a:r>
              <a:rPr lang="en-US" altLang="zh-CN" b="1" baseline="300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—</a:t>
            </a:r>
            <a:r>
              <a:rPr lang="zh-CN" altLang="en-US" b="1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等）均不能大量存在。</a:t>
            </a:r>
            <a:endParaRPr lang="zh-CN" altLang="en-US" b="1" dirty="0">
              <a:solidFill>
                <a:srgbClr val="000000"/>
              </a:solidFill>
              <a:latin typeface="宋体" panose="02010600030101010101" pitchFamily="2" charset="-122"/>
              <a:cs typeface="Times New Roman" panose="02020603050405020304" pitchFamily="18" charset="0"/>
            </a:endParaRPr>
          </a:p>
          <a:p>
            <a:pPr algn="just"/>
            <a:r>
              <a:rPr lang="en-US" altLang="zh-CN" b="1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②</a:t>
            </a:r>
            <a:r>
              <a:rPr lang="zh-CN" altLang="en-US" b="1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在强碱性溶液中，</a:t>
            </a:r>
            <a:r>
              <a:rPr lang="en-US" altLang="zh-CN" b="1">
                <a:solidFill>
                  <a:srgbClr val="FF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H</a:t>
            </a:r>
            <a:r>
              <a:rPr lang="en-US" altLang="zh-CN" b="1" baseline="30000">
                <a:solidFill>
                  <a:srgbClr val="FF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+</a:t>
            </a:r>
            <a:r>
              <a:rPr lang="zh-CN" altLang="en-US" b="1" dirty="0">
                <a:solidFill>
                  <a:srgbClr val="FF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及弱碱阳离子</a:t>
            </a:r>
            <a:r>
              <a:rPr lang="zh-CN" altLang="en-US" b="1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（如</a:t>
            </a:r>
            <a:r>
              <a:rPr lang="en-US" altLang="zh-CN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</a:t>
            </a:r>
            <a:r>
              <a:rPr lang="en-US" altLang="zh-CN" b="1" baseline="-30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zh-CN" b="1" baseline="30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zh-CN" alt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、</a:t>
            </a:r>
            <a:r>
              <a:rPr lang="en-US" altLang="zh-CN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</a:t>
            </a:r>
            <a:r>
              <a:rPr lang="en-US" altLang="zh-CN" b="1" baseline="30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3+</a:t>
            </a:r>
            <a:r>
              <a:rPr lang="zh-CN" alt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、</a:t>
            </a:r>
            <a:r>
              <a:rPr lang="en-US" altLang="zh-CN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Mg</a:t>
            </a:r>
            <a:r>
              <a:rPr lang="en-US" altLang="zh-CN" b="1" baseline="30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2+</a:t>
            </a:r>
            <a:r>
              <a:rPr lang="zh-CN" alt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、</a:t>
            </a:r>
            <a:r>
              <a:rPr lang="en-US" altLang="zh-CN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</a:t>
            </a:r>
            <a:r>
              <a:rPr lang="en-US" altLang="zh-CN" b="1" baseline="30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3+</a:t>
            </a:r>
            <a:r>
              <a:rPr lang="zh-CN" alt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等</a:t>
            </a:r>
            <a:r>
              <a:rPr lang="zh-CN" altLang="en-US" b="1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）均不能大量存在。</a:t>
            </a:r>
            <a:endParaRPr lang="zh-CN" altLang="en-US" b="1" dirty="0">
              <a:solidFill>
                <a:srgbClr val="000000"/>
              </a:solidFill>
              <a:latin typeface="宋体" panose="02010600030101010101" pitchFamily="2" charset="-122"/>
              <a:cs typeface="Times New Roman" panose="02020603050405020304" pitchFamily="18" charset="0"/>
            </a:endParaRPr>
          </a:p>
          <a:p>
            <a:pPr algn="just"/>
            <a:endParaRPr lang="zh-CN" altLang="en-US" b="1" dirty="0">
              <a:solidFill>
                <a:srgbClr val="000000"/>
              </a:solidFill>
              <a:latin typeface="宋体" panose="02010600030101010101" pitchFamily="2" charset="-122"/>
              <a:cs typeface="Times New Roman" panose="02020603050405020304" pitchFamily="18" charset="0"/>
            </a:endParaRPr>
          </a:p>
          <a:p>
            <a:pPr algn="just"/>
            <a:r>
              <a:rPr lang="en-US" altLang="zh-CN" b="1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③</a:t>
            </a:r>
            <a:r>
              <a:rPr lang="zh-CN" altLang="en-US" b="1" dirty="0">
                <a:solidFill>
                  <a:srgbClr val="FF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酸式酸根</a:t>
            </a:r>
            <a:r>
              <a:rPr lang="zh-CN" altLang="en-US" b="1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离子在</a:t>
            </a:r>
            <a:r>
              <a:rPr lang="zh-CN" altLang="en-US" b="1" dirty="0">
                <a:solidFill>
                  <a:srgbClr val="FF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强酸性或强碱性</a:t>
            </a:r>
            <a:r>
              <a:rPr lang="zh-CN" altLang="en-US" b="1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溶液中均不能大量存在。</a:t>
            </a:r>
            <a:endParaRPr lang="zh-CN" altLang="en-US" b="1" dirty="0">
              <a:solidFill>
                <a:srgbClr val="000000"/>
              </a:solidFill>
              <a:latin typeface="宋体" panose="02010600030101010101" pitchFamily="2" charset="-122"/>
              <a:ea typeface="Times New Roman" panose="02020603050405020304" pitchFamily="18" charset="0"/>
            </a:endParaRPr>
          </a:p>
        </p:txBody>
      </p:sp>
      <p:sp>
        <p:nvSpPr>
          <p:cNvPr id="104453" name="标题 104452"/>
          <p:cNvSpPr/>
          <p:nvPr>
            <p:ph type="title"/>
          </p:nvPr>
        </p:nvSpPr>
        <p:spPr>
          <a:xfrm>
            <a:off x="179388" y="80963"/>
            <a:ext cx="8893175" cy="1403350"/>
          </a:xfrm>
          <a:prstGeom prst="horizontalScroll">
            <a:avLst>
              <a:gd name="adj" fmla="val 12500"/>
            </a:avLst>
          </a:prstGeom>
          <a:solidFill>
            <a:schemeClr val="accent1"/>
          </a:solidFill>
          <a:ln w="31750">
            <a:solidFill>
              <a:schemeClr val="tx1"/>
            </a:solidFill>
            <a:miter/>
          </a:ln>
        </p:spPr>
        <p:txBody>
          <a:bodyPr vert="horz" wrap="square" lIns="91440" tIns="45720" rIns="91440" bIns="45720" anchor="ctr"/>
          <a:p>
            <a:pPr algn="l">
              <a:buFontTx/>
              <a:buNone/>
            </a:pPr>
            <a:r>
              <a:rPr lang="en-US" altLang="zh-CN" sz="3600" b="1">
                <a:solidFill>
                  <a:srgbClr val="FF0000"/>
                </a:solidFill>
                <a:ea typeface="华文隶书" panose="02010800040101010101" pitchFamily="2" charset="-122"/>
              </a:rPr>
              <a:t>2. </a:t>
            </a:r>
            <a:r>
              <a:rPr lang="zh-CN" altLang="en-US" b="1" dirty="0">
                <a:solidFill>
                  <a:srgbClr val="FF0000"/>
                </a:solidFill>
              </a:rPr>
              <a:t>二性：即溶液的酸碱性。</a:t>
            </a:r>
            <a:r>
              <a:rPr lang="zh-CN" altLang="en-US" dirty="0"/>
              <a:t> </a:t>
            </a:r>
            <a:endParaRPr lang="zh-CN" altLang="en-US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charRg st="0" end="5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4451">
                                            <p:txEl>
                                              <p:charRg st="0" end="5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4451">
                                            <p:txEl>
                                              <p:charRg st="0" end="5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charRg st="55" end="10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4451">
                                            <p:txEl>
                                              <p:charRg st="55" end="10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4451">
                                            <p:txEl>
                                              <p:charRg st="55" end="10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charRg st="105" end="13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4451">
                                            <p:txEl>
                                              <p:charRg st="105" end="13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4451">
                                            <p:txEl>
                                              <p:charRg st="105" end="13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1" grpId="0" build="p"/>
      <p:bldP spid="104453" grpId="0" bldLvl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9395" name="标题 59394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 anchor="ctr"/>
          <a:p>
            <a:r>
              <a:rPr lang="zh-CN" altLang="en-US" sz="4000" b="1" dirty="0">
                <a:solidFill>
                  <a:srgbClr val="FF0066"/>
                </a:solidFill>
                <a:effectLst>
                  <a:outerShdw blurRad="38100" dist="38100" dir="2700000">
                    <a:srgbClr val="C0C0C0"/>
                  </a:outerShdw>
                </a:effectLst>
              </a:rPr>
              <a:t>注意</a:t>
            </a:r>
            <a:r>
              <a:rPr lang="en-US" altLang="zh-CN" sz="4000" b="1" dirty="0">
                <a:solidFill>
                  <a:srgbClr val="FF0066"/>
                </a:solidFill>
                <a:effectLst>
                  <a:outerShdw blurRad="38100" dist="38100" dir="2700000">
                    <a:srgbClr val="C0C0C0"/>
                  </a:outerShdw>
                </a:effectLst>
              </a:rPr>
              <a:t>:</a:t>
            </a:r>
            <a:r>
              <a:rPr lang="zh-CN" altLang="en-US" sz="4000" b="1" dirty="0">
                <a:solidFill>
                  <a:srgbClr val="FF0066"/>
                </a:solidFill>
                <a:effectLst>
                  <a:outerShdw blurRad="38100" dist="38100" dir="2700000">
                    <a:srgbClr val="C0C0C0"/>
                  </a:outerShdw>
                </a:effectLst>
              </a:rPr>
              <a:t>隐含附加条件</a:t>
            </a:r>
            <a:endParaRPr lang="zh-CN" altLang="en-US" sz="4000" b="1" dirty="0">
              <a:solidFill>
                <a:srgbClr val="FF0066"/>
              </a:solidFill>
              <a:effectLst>
                <a:outerShdw blurRad="38100" dist="38100" dir="2700000">
                  <a:srgbClr val="C0C0C0"/>
                </a:outerShdw>
              </a:effectLst>
            </a:endParaRPr>
          </a:p>
        </p:txBody>
      </p:sp>
      <p:sp>
        <p:nvSpPr>
          <p:cNvPr id="59397" name="矩形 59396"/>
          <p:cNvSpPr/>
          <p:nvPr/>
        </p:nvSpPr>
        <p:spPr>
          <a:xfrm>
            <a:off x="179388" y="1125538"/>
            <a:ext cx="8964612" cy="12604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>
              <a:lnSpc>
                <a:spcPct val="120000"/>
              </a:lnSpc>
              <a:spcBef>
                <a:spcPct val="50000"/>
              </a:spcBef>
            </a:pPr>
            <a:r>
              <a:rPr lang="en-US" altLang="zh-CN" sz="3200" b="1" dirty="0">
                <a:solidFill>
                  <a:srgbClr val="FF0000"/>
                </a:solidFill>
                <a:latin typeface="宋体" panose="02010600030101010101" pitchFamily="2" charset="-122"/>
              </a:rPr>
              <a:t>   </a:t>
            </a:r>
            <a:r>
              <a:rPr lang="zh-CN" altLang="en-US" sz="3200" b="1" dirty="0">
                <a:solidFill>
                  <a:srgbClr val="FF0000"/>
                </a:solidFill>
                <a:latin typeface="宋体" panose="02010600030101010101" pitchFamily="2" charset="-122"/>
              </a:rPr>
              <a:t>溶液的酸碱性</a:t>
            </a:r>
            <a:r>
              <a:rPr lang="zh-CN" altLang="en-US" sz="3200" b="1" dirty="0">
                <a:latin typeface="宋体" panose="02010600030101010101" pitchFamily="2" charset="-122"/>
              </a:rPr>
              <a:t>：</a:t>
            </a:r>
            <a:r>
              <a:rPr lang="zh-CN" altLang="en-US" sz="3200" b="1" dirty="0">
                <a:latin typeface="Times New Roman" panose="02020603050405020304" pitchFamily="18" charset="0"/>
              </a:rPr>
              <a:t> 酸性溶液（</a:t>
            </a:r>
            <a:r>
              <a:rPr lang="en-US" altLang="zh-CN" sz="3200" b="1">
                <a:latin typeface="Times New Roman" panose="02020603050405020304" pitchFamily="18" charset="0"/>
              </a:rPr>
              <a:t>H</a:t>
            </a:r>
            <a:r>
              <a:rPr lang="zh-CN" altLang="en-US" sz="3200" b="1" baseline="30000" dirty="0">
                <a:latin typeface="Times New Roman" panose="02020603050405020304" pitchFamily="18" charset="0"/>
              </a:rPr>
              <a:t>＋</a:t>
            </a:r>
            <a:r>
              <a:rPr lang="zh-CN" altLang="en-US" sz="3200" b="1" dirty="0">
                <a:latin typeface="Times New Roman" panose="02020603050405020304" pitchFamily="18" charset="0"/>
              </a:rPr>
              <a:t>）、碱性溶液（</a:t>
            </a:r>
            <a:r>
              <a:rPr lang="en-US" altLang="zh-CN" sz="3200" b="1">
                <a:latin typeface="Times New Roman" panose="02020603050405020304" pitchFamily="18" charset="0"/>
              </a:rPr>
              <a:t>OH</a:t>
            </a:r>
            <a:r>
              <a:rPr lang="zh-CN" altLang="en-US" sz="3200" b="1" baseline="30000" dirty="0">
                <a:latin typeface="Times New Roman" panose="02020603050405020304" pitchFamily="18" charset="0"/>
              </a:rPr>
              <a:t>－</a:t>
            </a:r>
            <a:r>
              <a:rPr lang="zh-CN" altLang="en-US" sz="3200" b="1" dirty="0">
                <a:latin typeface="Times New Roman" panose="02020603050405020304" pitchFamily="18" charset="0"/>
              </a:rPr>
              <a:t>）、 酚酞变红等等</a:t>
            </a:r>
            <a:endParaRPr lang="zh-CN" altLang="en-US" sz="3200" b="1" dirty="0">
              <a:latin typeface="Times New Roman" panose="02020603050405020304" pitchFamily="18" charset="0"/>
            </a:endParaRPr>
          </a:p>
        </p:txBody>
      </p:sp>
      <p:sp>
        <p:nvSpPr>
          <p:cNvPr id="59398" name="矩形 59397"/>
          <p:cNvSpPr/>
          <p:nvPr/>
        </p:nvSpPr>
        <p:spPr>
          <a:xfrm>
            <a:off x="581025" y="2600325"/>
            <a:ext cx="8528050" cy="12604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>
              <a:lnSpc>
                <a:spcPct val="120000"/>
              </a:lnSpc>
              <a:spcBef>
                <a:spcPct val="5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  </a:t>
            </a:r>
            <a:r>
              <a:rPr lang="zh-CN" altLang="en-US" sz="3200" b="1" dirty="0">
                <a:latin typeface="Times New Roman" panose="02020603050405020304" pitchFamily="18" charset="0"/>
              </a:rPr>
              <a:t>由</a:t>
            </a: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水电离出</a:t>
            </a:r>
            <a:r>
              <a:rPr lang="zh-CN" altLang="en-US" sz="3200" b="1" dirty="0">
                <a:latin typeface="Times New Roman" panose="02020603050405020304" pitchFamily="18" charset="0"/>
              </a:rPr>
              <a:t>的</a:t>
            </a:r>
            <a:r>
              <a:rPr lang="en-US" altLang="zh-CN" sz="3200" b="1" err="1">
                <a:latin typeface="Times New Roman" panose="02020603050405020304" pitchFamily="18" charset="0"/>
              </a:rPr>
              <a:t>c(H</a:t>
            </a:r>
            <a:r>
              <a:rPr lang="zh-CN" altLang="en-US" sz="3200" b="1" baseline="30000" dirty="0">
                <a:latin typeface="Times New Roman" panose="02020603050405020304" pitchFamily="18" charset="0"/>
              </a:rPr>
              <a:t>＋</a:t>
            </a:r>
            <a:r>
              <a:rPr lang="en-US" altLang="zh-CN" sz="3200" b="1">
                <a:latin typeface="Times New Roman" panose="02020603050405020304" pitchFamily="18" charset="0"/>
              </a:rPr>
              <a:t>)=10</a:t>
            </a:r>
            <a:r>
              <a:rPr lang="zh-CN" altLang="en-US" sz="3200" b="1" baseline="30000" dirty="0">
                <a:latin typeface="Times New Roman" panose="02020603050405020304" pitchFamily="18" charset="0"/>
              </a:rPr>
              <a:t>－</a:t>
            </a:r>
            <a:r>
              <a:rPr lang="en-US" altLang="zh-CN" sz="3200" b="1" baseline="30000">
                <a:latin typeface="Times New Roman" panose="02020603050405020304" pitchFamily="18" charset="0"/>
              </a:rPr>
              <a:t>12</a:t>
            </a:r>
            <a:r>
              <a:rPr lang="en-US" altLang="zh-CN" sz="3200" b="1" dirty="0">
                <a:latin typeface="Times New Roman" panose="02020603050405020304" pitchFamily="18" charset="0"/>
              </a:rPr>
              <a:t>mol/L</a:t>
            </a:r>
            <a:r>
              <a:rPr lang="zh-CN" altLang="en-US" sz="3200" b="1" dirty="0">
                <a:latin typeface="Times New Roman" panose="02020603050405020304" pitchFamily="18" charset="0"/>
              </a:rPr>
              <a:t>，则溶液可能为酸性或碱性</a:t>
            </a:r>
            <a:endParaRPr lang="zh-CN" altLang="en-US" sz="3200" b="1" dirty="0">
              <a:latin typeface="Times New Roman" panose="02020603050405020304" pitchFamily="18" charset="0"/>
            </a:endParaRPr>
          </a:p>
        </p:txBody>
      </p:sp>
      <p:sp>
        <p:nvSpPr>
          <p:cNvPr id="59399" name="矩形 59398"/>
          <p:cNvSpPr/>
          <p:nvPr/>
        </p:nvSpPr>
        <p:spPr>
          <a:xfrm>
            <a:off x="107950" y="4247198"/>
            <a:ext cx="8964613" cy="12604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>
              <a:lnSpc>
                <a:spcPct val="120000"/>
              </a:lnSpc>
              <a:spcBef>
                <a:spcPct val="5000"/>
              </a:spcBef>
            </a:pPr>
            <a:r>
              <a:rPr lang="en-US" altLang="zh-CN" sz="3200" b="1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③</a:t>
            </a:r>
            <a:r>
              <a:rPr lang="en-US" altLang="zh-CN" sz="32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 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与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Al</a:t>
            </a: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反应放出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H</a:t>
            </a:r>
            <a:r>
              <a:rPr lang="en-US" altLang="zh-CN" sz="3200" b="1" baseline="-2500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lang="zh-CN" altLang="en-US" sz="3200" b="1" dirty="0">
                <a:latin typeface="Times New Roman" panose="02020603050405020304" pitchFamily="18" charset="0"/>
              </a:rPr>
              <a:t>，则溶液可能为酸性或碱性</a:t>
            </a:r>
            <a:r>
              <a:rPr lang="en-US" altLang="zh-CN" sz="3200" b="1" dirty="0">
                <a:latin typeface="Times New Roman" panose="02020603050405020304" pitchFamily="18" charset="0"/>
              </a:rPr>
              <a:t>,</a:t>
            </a:r>
            <a:r>
              <a:rPr lang="zh-CN" altLang="en-US" sz="3200" b="1" dirty="0">
                <a:latin typeface="Times New Roman" panose="02020603050405020304" pitchFamily="18" charset="0"/>
              </a:rPr>
              <a:t>且酸性时不含</a:t>
            </a:r>
            <a:r>
              <a:rPr lang="en-US" altLang="zh-CN" sz="3200" b="1">
                <a:latin typeface="Times New Roman" panose="02020603050405020304" pitchFamily="18" charset="0"/>
              </a:rPr>
              <a:t>NO</a:t>
            </a:r>
            <a:r>
              <a:rPr lang="en-US" altLang="zh-CN" sz="3200" b="1" baseline="-25000">
                <a:latin typeface="Times New Roman" panose="02020603050405020304" pitchFamily="18" charset="0"/>
              </a:rPr>
              <a:t>3</a:t>
            </a:r>
            <a:r>
              <a:rPr lang="zh-CN" altLang="en-US" sz="3200" b="1" baseline="30000" dirty="0">
                <a:latin typeface="Times New Roman" panose="02020603050405020304" pitchFamily="18" charset="0"/>
              </a:rPr>
              <a:t>－</a:t>
            </a:r>
            <a:endParaRPr lang="zh-CN" altLang="en-US" sz="3200" b="1" baseline="30000" dirty="0">
              <a:latin typeface="Times New Roman" panose="02020603050405020304" pitchFamily="18" charset="0"/>
            </a:endParaRPr>
          </a:p>
        </p:txBody>
      </p:sp>
      <p:sp>
        <p:nvSpPr>
          <p:cNvPr id="59401" name="矩形 59400"/>
          <p:cNvSpPr/>
          <p:nvPr/>
        </p:nvSpPr>
        <p:spPr>
          <a:xfrm>
            <a:off x="179388" y="1125538"/>
            <a:ext cx="642937" cy="641350"/>
          </a:xfrm>
          <a:prstGeom prst="rect">
            <a:avLst/>
          </a:prstGeom>
          <a:noFill/>
          <a:ln w="9525">
            <a:noFill/>
          </a:ln>
          <a:scene3d>
            <a:camera prst="legacyPerspectiveFront">
              <a:rot lat="20520000" lon="1080000" rev="0"/>
            </a:camera>
            <a:lightRig rig="legacyHarsh2" dir="b"/>
          </a:scene3d>
          <a:sp3d extrusionH="430200" prstMaterial="legacyMatte">
            <a:bevelT w="13500" h="13500" prst="angle"/>
            <a:bevelB w="13500" h="13500" prst="angle"/>
            <a:extrusionClr>
              <a:srgbClr val="FF6600"/>
            </a:extrusionClr>
          </a:sp3d>
        </p:spPr>
        <p:txBody>
          <a:bodyPr wrap="none" anchor="t">
            <a:spAutoFit/>
            <a:flatTx/>
          </a:bodyPr>
          <a:p>
            <a:r>
              <a:rPr lang="en-US" altLang="zh-CN" sz="3600" b="1" dirty="0">
                <a:solidFill>
                  <a:srgbClr val="000000"/>
                </a:solidFill>
                <a:latin typeface="Arial" panose="020B0604020202020204" pitchFamily="34" charset="0"/>
              </a:rPr>
              <a:t>①</a:t>
            </a:r>
            <a:endParaRPr lang="en-US" altLang="zh-CN" sz="3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59403" name="矩形 59402"/>
          <p:cNvSpPr/>
          <p:nvPr/>
        </p:nvSpPr>
        <p:spPr>
          <a:xfrm>
            <a:off x="107950" y="2705100"/>
            <a:ext cx="590550" cy="579438"/>
          </a:xfrm>
          <a:prstGeom prst="rect">
            <a:avLst/>
          </a:prstGeom>
          <a:noFill/>
          <a:ln w="9525">
            <a:noFill/>
          </a:ln>
          <a:scene3d>
            <a:camera prst="legacyPerspectiveFront">
              <a:rot lat="20520000" lon="1080000" rev="0"/>
            </a:camera>
            <a:lightRig rig="legacyHarsh2" dir="b"/>
          </a:scene3d>
          <a:sp3d extrusionH="430200" prstMaterial="legacyMatte">
            <a:bevelT w="13500" h="13500" prst="angle"/>
            <a:bevelB w="13500" h="13500" prst="angle"/>
            <a:extrusionClr>
              <a:srgbClr val="FF6600"/>
            </a:extrusionClr>
          </a:sp3d>
        </p:spPr>
        <p:txBody>
          <a:bodyPr wrap="none" anchor="t">
            <a:spAutoFit/>
            <a:flatTx/>
          </a:bodyPr>
          <a:p>
            <a:r>
              <a:rPr lang="en-US" altLang="zh-CN" sz="3200" b="1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②</a:t>
            </a:r>
            <a:endParaRPr lang="en-US" altLang="zh-CN" sz="3200" b="1" dirty="0">
              <a:solidFill>
                <a:srgbClr val="000000"/>
              </a:solidFill>
              <a:latin typeface="宋体" panose="02010600030101010101" pitchFamily="2" charset="-122"/>
              <a:ea typeface="Times New Roman" panose="02020603050405020304" pitchFamily="18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r:id="rId1" p14:bwMode="auto">
            <p14:nvContentPartPr>
              <p14:cNvPr id="59405" name="墨迹 59404"/>
              <p14:cNvContentPartPr/>
              <p14:nvPr/>
            </p14:nvContentPartPr>
            <p14:xfrm>
              <a:off x="146050" y="3840163"/>
              <a:ext cx="1568450" cy="1260475"/>
            </p14:xfrm>
          </p:contentPart>
        </mc:Choice>
        <mc:Fallback xmlns="">
          <p:pic>
            <p:nvPicPr>
              <p:cNvPr id="59405" name="墨迹 59404"/>
            </p:nvPicPr>
            <p:blipFill>
              <a:blip r:embed="rId2"/>
            </p:blipFill>
            <p:spPr>
              <a:xfrm>
                <a:off x="146050" y="3840163"/>
                <a:ext cx="1568450" cy="1260475"/>
              </a:xfrm>
              <a:prstGeom prst="rect"/>
            </p:spPr>
          </p:pic>
        </mc:Fallback>
      </mc:AlternateContent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9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9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9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7" grpId="0"/>
      <p:bldP spid="59398" grpId="0"/>
      <p:bldP spid="5939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72" name="矩形 7171"/>
          <p:cNvSpPr/>
          <p:nvPr/>
        </p:nvSpPr>
        <p:spPr>
          <a:xfrm>
            <a:off x="179388" y="157163"/>
            <a:ext cx="8637587" cy="823912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bg1"/>
              </a:gs>
            </a:gsLst>
            <a:lin ang="5400000" scaled="1"/>
            <a:tileRect/>
          </a:gradFill>
          <a:ln w="9525">
            <a:noFill/>
          </a:ln>
        </p:spPr>
        <p:txBody>
          <a:bodyPr anchor="b">
            <a:spAutoFit/>
          </a:bodyPr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u="none" kern="1200" baseline="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lvl="0"/>
            <a:r>
              <a:rPr lang="zh-CN" altLang="en-US" sz="4800" b="1" dirty="0">
                <a:solidFill>
                  <a:srgbClr val="FF3300"/>
                </a:solidFill>
                <a:ea typeface="黑体" panose="02010609060101010101" pitchFamily="49" charset="-122"/>
              </a:rPr>
              <a:t>一、离子反应</a:t>
            </a:r>
            <a:endParaRPr lang="zh-CN" altLang="en-US" sz="4800" b="1" dirty="0">
              <a:solidFill>
                <a:srgbClr val="FF3300"/>
              </a:solidFill>
              <a:ea typeface="黑体" panose="02010609060101010101" pitchFamily="49" charset="-122"/>
            </a:endParaRPr>
          </a:p>
        </p:txBody>
      </p:sp>
      <p:sp>
        <p:nvSpPr>
          <p:cNvPr id="7173" name="矩形 7172"/>
          <p:cNvSpPr/>
          <p:nvPr/>
        </p:nvSpPr>
        <p:spPr>
          <a:xfrm>
            <a:off x="755650" y="1125538"/>
            <a:ext cx="2881313" cy="790575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24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lvl="3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0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lvl="4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>
              <a:lnSpc>
                <a:spcPct val="125000"/>
              </a:lnSpc>
              <a:buNone/>
            </a:pPr>
            <a:r>
              <a:rPr lang="en-US" altLang="zh-CN" sz="3600" b="1" dirty="0">
                <a:solidFill>
                  <a:srgbClr val="FF3300"/>
                </a:solidFill>
                <a:latin typeface="宋体" panose="02010600030101010101" pitchFamily="2" charset="-122"/>
              </a:rPr>
              <a:t>1</a:t>
            </a:r>
            <a:r>
              <a:rPr lang="zh-CN" altLang="en-US" sz="3600" b="1" dirty="0">
                <a:solidFill>
                  <a:srgbClr val="FF3300"/>
                </a:solidFill>
                <a:latin typeface="宋体" panose="02010600030101010101" pitchFamily="2" charset="-122"/>
              </a:rPr>
              <a:t>、定义：</a:t>
            </a:r>
            <a:endParaRPr lang="zh-CN" altLang="en-US" sz="3600" b="1"/>
          </a:p>
        </p:txBody>
      </p:sp>
      <p:sp>
        <p:nvSpPr>
          <p:cNvPr id="7178" name="矩形 7177"/>
          <p:cNvSpPr/>
          <p:nvPr/>
        </p:nvSpPr>
        <p:spPr>
          <a:xfrm>
            <a:off x="325438" y="2276475"/>
            <a:ext cx="8423275" cy="1585913"/>
          </a:xfrm>
          <a:prstGeom prst="rect">
            <a:avLst/>
          </a:prstGeom>
          <a:noFill/>
          <a:ln w="9525" cap="flat" cmpd="sng">
            <a:solidFill>
              <a:srgbClr val="FF33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t">
            <a:spAutoFit/>
          </a:bodyPr>
          <a:p>
            <a:pPr algn="l">
              <a:lnSpc>
                <a:spcPct val="125000"/>
              </a:lnSpc>
              <a:spcBef>
                <a:spcPct val="20000"/>
              </a:spcBef>
            </a:pPr>
            <a:r>
              <a:rPr lang="zh-CN" altLang="en-US" sz="3600" b="1" dirty="0">
                <a:latin typeface="Arial" panose="020B0604020202020204" pitchFamily="34" charset="0"/>
              </a:rPr>
              <a:t>通常将溶液中</a:t>
            </a:r>
            <a:r>
              <a:rPr lang="zh-CN" altLang="en-US" sz="3600" b="1" dirty="0">
                <a:solidFill>
                  <a:srgbClr val="0000FF"/>
                </a:solidFill>
                <a:latin typeface="Arial" panose="020B0604020202020204" pitchFamily="34" charset="0"/>
              </a:rPr>
              <a:t>离子之间</a:t>
            </a:r>
            <a:r>
              <a:rPr lang="zh-CN" altLang="en-US" sz="3600" b="1" dirty="0">
                <a:latin typeface="Arial" panose="020B0604020202020204" pitchFamily="34" charset="0"/>
              </a:rPr>
              <a:t>，以及</a:t>
            </a:r>
            <a:r>
              <a:rPr lang="zh-CN" altLang="en-US" sz="3600" b="1" dirty="0">
                <a:solidFill>
                  <a:srgbClr val="0000FF"/>
                </a:solidFill>
                <a:latin typeface="Arial" panose="020B0604020202020204" pitchFamily="34" charset="0"/>
              </a:rPr>
              <a:t>离子与原子</a:t>
            </a:r>
            <a:endParaRPr lang="zh-CN" altLang="en-US" sz="3600" b="1" dirty="0">
              <a:solidFill>
                <a:srgbClr val="0000FF"/>
              </a:solidFill>
              <a:latin typeface="Arial" panose="020B0604020202020204" pitchFamily="34" charset="0"/>
            </a:endParaRPr>
          </a:p>
          <a:p>
            <a:pPr algn="l">
              <a:lnSpc>
                <a:spcPct val="125000"/>
              </a:lnSpc>
              <a:spcBef>
                <a:spcPct val="20000"/>
              </a:spcBef>
            </a:pPr>
            <a:r>
              <a:rPr lang="zh-CN" altLang="en-US" sz="3600" b="1" dirty="0">
                <a:solidFill>
                  <a:srgbClr val="0000FF"/>
                </a:solidFill>
                <a:latin typeface="Arial" panose="020B0604020202020204" pitchFamily="34" charset="0"/>
              </a:rPr>
              <a:t>或分子之间</a:t>
            </a:r>
            <a:r>
              <a:rPr lang="zh-CN" altLang="en-US" sz="3600" b="1" dirty="0">
                <a:latin typeface="Arial" panose="020B0604020202020204" pitchFamily="34" charset="0"/>
              </a:rPr>
              <a:t>发生的反应称为</a:t>
            </a:r>
            <a:r>
              <a:rPr lang="zh-CN" altLang="en-US" sz="3600" b="1" dirty="0">
                <a:solidFill>
                  <a:srgbClr val="FF3300"/>
                </a:solidFill>
                <a:latin typeface="Arial" panose="020B0604020202020204" pitchFamily="34" charset="0"/>
              </a:rPr>
              <a:t>离子反应</a:t>
            </a:r>
            <a:r>
              <a:rPr lang="zh-CN" altLang="en-US" sz="3600" b="1" dirty="0">
                <a:latin typeface="Arial" panose="020B0604020202020204" pitchFamily="34" charset="0"/>
              </a:rPr>
              <a:t>。</a:t>
            </a:r>
            <a:endParaRPr lang="zh-CN" altLang="en-US" sz="3600" b="1" dirty="0">
              <a:latin typeface="Arial" panose="020B0604020202020204" pitchFamily="34" charset="0"/>
            </a:endParaRPr>
          </a:p>
        </p:txBody>
      </p:sp>
      <p:sp>
        <p:nvSpPr>
          <p:cNvPr id="7180" name="文本框 7179"/>
          <p:cNvSpPr txBox="1"/>
          <p:nvPr/>
        </p:nvSpPr>
        <p:spPr>
          <a:xfrm>
            <a:off x="808038" y="4233863"/>
            <a:ext cx="2520950" cy="6413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algn="l"/>
            <a:r>
              <a:rPr lang="en-US" altLang="zh-CN" sz="3600" b="1" dirty="0">
                <a:solidFill>
                  <a:srgbClr val="FF0000"/>
                </a:solidFill>
                <a:latin typeface="Arial" panose="020B0604020202020204" pitchFamily="34" charset="0"/>
              </a:rPr>
              <a:t>2</a:t>
            </a:r>
            <a:r>
              <a:rPr lang="zh-CN" altLang="en-US" sz="3600" b="1" dirty="0">
                <a:solidFill>
                  <a:srgbClr val="FF0000"/>
                </a:solidFill>
                <a:latin typeface="Arial" panose="020B0604020202020204" pitchFamily="34" charset="0"/>
              </a:rPr>
              <a:t>、实质：  </a:t>
            </a:r>
            <a:endParaRPr lang="zh-CN" altLang="en-US" sz="36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7181" name="文本框 7180"/>
          <p:cNvSpPr txBox="1"/>
          <p:nvPr/>
        </p:nvSpPr>
        <p:spPr>
          <a:xfrm>
            <a:off x="395288" y="5143500"/>
            <a:ext cx="8301037" cy="1530350"/>
          </a:xfrm>
          <a:prstGeom prst="rect">
            <a:avLst/>
          </a:prstGeom>
          <a:noFill/>
          <a:ln w="9525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algn="l">
              <a:lnSpc>
                <a:spcPct val="130000"/>
              </a:lnSpc>
            </a:pPr>
            <a:r>
              <a:rPr lang="zh-CN" altLang="en-US" sz="3600" b="1" dirty="0">
                <a:latin typeface="Arial" panose="020B0604020202020204" pitchFamily="34" charset="0"/>
              </a:rPr>
              <a:t>离子反应的实质是反应使溶液中的某种或某些离子浓度显著降低。</a:t>
            </a:r>
            <a:endParaRPr lang="zh-CN" altLang="en-US" sz="3600" b="1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/>
      <p:bldP spid="7178" grpId="0" animBg="1"/>
      <p:bldP spid="7180" grpId="0"/>
      <p:bldP spid="7181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5475" name="文本占位符 105474"/>
          <p:cNvSpPr>
            <a:spLocks noGrp="1"/>
          </p:cNvSpPr>
          <p:nvPr>
            <p:ph type="body" idx="1"/>
          </p:nvPr>
        </p:nvSpPr>
        <p:spPr>
          <a:xfrm>
            <a:off x="-36512" y="1566863"/>
            <a:ext cx="9144000" cy="4525962"/>
          </a:xfrm>
        </p:spPr>
        <p:txBody>
          <a:bodyPr/>
          <a:p>
            <a:pPr algn="just"/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① </a:t>
            </a:r>
            <a:r>
              <a:rPr lang="en-US" altLang="zh-CN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AlO</a:t>
            </a:r>
            <a:r>
              <a:rPr lang="en-US" altLang="zh-CN" sz="2800" b="1" baseline="-300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800" b="1" baseline="30000">
                <a:solidFill>
                  <a:srgbClr val="0000FF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—</a:t>
            </a: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与</a:t>
            </a:r>
            <a:r>
              <a:rPr lang="en-US" altLang="zh-CN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HCO</a:t>
            </a:r>
            <a:r>
              <a:rPr lang="en-US" altLang="zh-CN" sz="2800" b="1" baseline="-300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2800" b="1" baseline="30000">
                <a:solidFill>
                  <a:srgbClr val="0000FF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—</a:t>
            </a:r>
            <a:r>
              <a:rPr lang="zh-CN" altLang="pt-BR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不能大量共存</a:t>
            </a:r>
            <a:r>
              <a:rPr lang="en-US" altLang="zh-CN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AlO</a:t>
            </a:r>
            <a:r>
              <a:rPr lang="en-US" altLang="zh-CN" sz="2800" b="1" baseline="-300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800" b="1" baseline="30000">
                <a:solidFill>
                  <a:srgbClr val="0000FF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—</a:t>
            </a:r>
            <a:r>
              <a:rPr lang="en-US" altLang="zh-CN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+HCO</a:t>
            </a:r>
            <a:r>
              <a:rPr lang="en-US" altLang="zh-CN" sz="2800" b="1" baseline="-300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2800" b="1" baseline="30000">
                <a:solidFill>
                  <a:srgbClr val="0000FF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—</a:t>
            </a:r>
            <a:r>
              <a:rPr lang="en-US" altLang="zh-CN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+H</a:t>
            </a:r>
            <a:r>
              <a:rPr lang="en-US" altLang="zh-CN" sz="2800" b="1" baseline="-300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O==Al(OH)</a:t>
            </a:r>
            <a:r>
              <a:rPr lang="en-US" altLang="zh-CN" sz="2800" b="1" baseline="-300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en-US" altLang="zh-CN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+CO</a:t>
            </a:r>
            <a:r>
              <a:rPr lang="en-US" altLang="zh-CN" sz="2800" b="1" baseline="-300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2800" b="1" baseline="300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800" b="1" baseline="3000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—</a:t>
            </a:r>
            <a:endParaRPr lang="en-US" altLang="zh-CN" sz="2800" b="1" baseline="3000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altLang="zh-CN" sz="2800" b="1">
              <a:solidFill>
                <a:srgbClr val="0000FF"/>
              </a:solidFill>
              <a:latin typeface="宋体" panose="02010600030101010101" pitchFamily="2" charset="-122"/>
              <a:cs typeface="Times New Roman" panose="02020603050405020304" pitchFamily="18" charset="0"/>
            </a:endParaRPr>
          </a:p>
          <a:p>
            <a:pPr algn="just"/>
            <a:r>
              <a:rPr lang="en-US" altLang="zh-CN" sz="2800" b="1">
                <a:solidFill>
                  <a:srgbClr val="0000FF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② </a:t>
            </a:r>
            <a:r>
              <a:rPr lang="en-US" altLang="zh-CN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r>
              <a:rPr lang="en-US" altLang="zh-CN" sz="2800" b="1" baseline="-300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2800" b="1" baseline="300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zh-CN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H</a:t>
            </a:r>
            <a:r>
              <a:rPr lang="en-US" altLang="zh-CN" sz="2800" b="1" baseline="300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altLang="zh-CN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组合具有强氧化性，能与</a:t>
            </a:r>
            <a:r>
              <a:rPr lang="en-US" altLang="zh-CN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zh-CN" sz="2800" b="1" baseline="300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800" b="1" baseline="3000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—</a:t>
            </a:r>
            <a:r>
              <a:rPr lang="en-US" altLang="zh-CN" sz="2800" b="1" baseline="300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、</a:t>
            </a:r>
            <a:r>
              <a:rPr lang="en-US" altLang="zh-CN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zh-CN" sz="2800" b="1" baseline="3000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—</a:t>
            </a: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、</a:t>
            </a:r>
            <a:r>
              <a:rPr lang="en-US" altLang="zh-CN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</a:t>
            </a:r>
            <a:r>
              <a:rPr lang="en-US" altLang="zh-CN" sz="2800" b="1" baseline="300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2+</a:t>
            </a: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发生反应，以及与某些金属能反应但不产生氢气。</a:t>
            </a:r>
            <a:endParaRPr lang="zh-CN" altLang="en-US" sz="28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zh-CN" altLang="en-US" sz="28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③</a:t>
            </a: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</a:t>
            </a:r>
            <a:r>
              <a:rPr lang="en-US" altLang="zh-CN" sz="2800" b="1" baseline="-300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zh-CN" sz="2800" b="1" baseline="300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与</a:t>
            </a:r>
            <a:r>
              <a:rPr lang="en-US" altLang="zh-CN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en-US" altLang="zh-CN" sz="2800" b="1" baseline="-300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COO</a:t>
            </a:r>
            <a:r>
              <a:rPr lang="en-US" altLang="zh-CN" sz="2800" b="1" baseline="3000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—</a:t>
            </a:r>
            <a:r>
              <a:rPr lang="en-US" altLang="zh-CN" sz="2800" b="1" baseline="300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、</a:t>
            </a:r>
            <a:r>
              <a:rPr lang="en-US" altLang="zh-CN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</a:t>
            </a:r>
            <a:r>
              <a:rPr lang="en-US" altLang="zh-CN" sz="2800" b="1" baseline="-300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2800" b="1" baseline="300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800" b="1" baseline="3000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—</a:t>
            </a: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Mg</a:t>
            </a:r>
            <a:r>
              <a:rPr lang="en-US" altLang="zh-CN" sz="2800" b="1" baseline="300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2+</a:t>
            </a: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与</a:t>
            </a:r>
            <a:r>
              <a:rPr lang="pt-BR" altLang="zh-CN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HCO</a:t>
            </a:r>
            <a:r>
              <a:rPr lang="pt-BR" altLang="zh-CN" sz="2800" b="1" baseline="-30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pt-BR" altLang="zh-CN" sz="2800" b="1" baseline="30000" dirty="0">
                <a:solidFill>
                  <a:srgbClr val="0000FF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—</a:t>
            </a:r>
            <a:r>
              <a:rPr lang="zh-CN" altLang="pt-BR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等组合中，两种离子都能水解且相互促进，但总的水解程度很小，它们在溶液中能够大量共存。</a:t>
            </a:r>
            <a:endParaRPr lang="zh-CN" altLang="en-US" sz="2800" b="1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5476" name="标题 105475"/>
          <p:cNvSpPr/>
          <p:nvPr>
            <p:ph type="title"/>
          </p:nvPr>
        </p:nvSpPr>
        <p:spPr>
          <a:xfrm>
            <a:off x="323850" y="0"/>
            <a:ext cx="8229600" cy="1143000"/>
          </a:xfrm>
          <a:prstGeom prst="horizontalScroll">
            <a:avLst>
              <a:gd name="adj" fmla="val 12500"/>
            </a:avLst>
          </a:prstGeom>
          <a:solidFill>
            <a:schemeClr val="accent1"/>
          </a:solidFill>
          <a:ln w="31750">
            <a:solidFill>
              <a:schemeClr val="tx1"/>
            </a:solidFill>
            <a:miter/>
          </a:ln>
        </p:spPr>
        <p:txBody>
          <a:bodyPr vert="horz" wrap="square" lIns="91440" tIns="45720" rIns="91440" bIns="45720" anchor="ctr"/>
          <a:p>
            <a:pPr algn="l">
              <a:buFontTx/>
              <a:buNone/>
            </a:pPr>
            <a:r>
              <a:rPr lang="en-US" altLang="zh-CN" b="1" dirty="0">
                <a:solidFill>
                  <a:srgbClr val="FF0000"/>
                </a:solidFill>
              </a:rPr>
              <a:t>3.</a:t>
            </a:r>
            <a:r>
              <a:rPr lang="zh-CN" altLang="en-US" b="1" dirty="0">
                <a:solidFill>
                  <a:srgbClr val="FF0000"/>
                </a:solidFill>
              </a:rPr>
              <a:t>三特殊：指三种特殊情况</a:t>
            </a:r>
            <a:r>
              <a:rPr lang="zh-CN" altLang="en-US" dirty="0"/>
              <a:t>： </a:t>
            </a:r>
            <a:endParaRPr lang="zh-CN" altLang="en-US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54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54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charRg st="0" end="5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5475">
                                            <p:txEl>
                                              <p:charRg st="0" end="5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5475">
                                            <p:txEl>
                                              <p:charRg st="0" end="5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charRg st="52" end="1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5475">
                                            <p:txEl>
                                              <p:charRg st="52" end="1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5475">
                                            <p:txEl>
                                              <p:charRg st="52" end="1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charRg st="111" end="18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5475">
                                            <p:txEl>
                                              <p:charRg st="111" end="18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5475">
                                            <p:txEl>
                                              <p:charRg st="111" end="18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5" grpId="0" build="p"/>
      <p:bldP spid="105476" grpId="0" bldLvl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6499" name="文本占位符 106498"/>
          <p:cNvSpPr>
            <a:spLocks noGrp="1"/>
          </p:cNvSpPr>
          <p:nvPr>
            <p:ph type="body" idx="1"/>
          </p:nvPr>
        </p:nvSpPr>
        <p:spPr>
          <a:xfrm>
            <a:off x="0" y="1800225"/>
            <a:ext cx="9144000" cy="5157788"/>
          </a:xfrm>
        </p:spPr>
        <p:txBody>
          <a:bodyPr/>
          <a:p>
            <a:pPr algn="just">
              <a:lnSpc>
                <a:spcPct val="90000"/>
              </a:lnSpc>
            </a:pP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①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复分解反应：一般条件是有难溶、难电离、挥发性  物质生成。</a:t>
            </a:r>
            <a:endParaRPr lang="zh-CN" altLang="en-US" sz="2800" b="1" dirty="0">
              <a:solidFill>
                <a:srgbClr val="000000"/>
              </a:solidFill>
              <a:latin typeface="宋体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n-US" altLang="zh-CN" sz="2800" b="1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②  </a:t>
            </a:r>
            <a:r>
              <a:rPr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氧化还原反应：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还原性离子（</a:t>
            </a: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</a:t>
            </a:r>
            <a:r>
              <a:rPr lang="en-US" altLang="zh-CN" sz="2800" b="1" baseline="30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2+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、</a:t>
            </a: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zh-CN" sz="2800" b="1" baseline="3000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—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、</a:t>
            </a: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zh-CN" sz="2800" b="1" baseline="30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800" b="1" baseline="3000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—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、</a:t>
            </a: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altLang="zh-CN" sz="2800" b="1" baseline="-30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2800" b="1" baseline="30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800" b="1" baseline="3000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—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等）与氧化性离子（</a:t>
            </a: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r>
              <a:rPr lang="en-US" altLang="zh-CN" sz="2800" b="1" baseline="-30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2800" b="1" baseline="3000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—</a:t>
            </a: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/H</a:t>
            </a:r>
            <a:r>
              <a:rPr lang="en-US" altLang="zh-CN" sz="2800" b="1" baseline="30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、</a:t>
            </a: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</a:t>
            </a:r>
            <a:r>
              <a:rPr lang="en-US" altLang="zh-CN" sz="2800" b="1" baseline="30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3+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、</a:t>
            </a:r>
            <a:r>
              <a:rPr lang="en-US" altLang="zh-CN" sz="2800" b="1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ClO</a:t>
            </a:r>
            <a:r>
              <a:rPr lang="en-US" altLang="zh-CN" sz="2800" b="1" baseline="3000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—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、</a:t>
            </a: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MnO</a:t>
            </a:r>
            <a:r>
              <a:rPr lang="en-US" altLang="zh-CN" sz="2800" b="1" baseline="-30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zh-CN" sz="2800" b="1" baseline="3000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—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等）因发生氧化还原反应而不能共存。</a:t>
            </a:r>
            <a:endParaRPr lang="zh-CN" altLang="en-US" sz="2800" b="1" dirty="0">
              <a:solidFill>
                <a:srgbClr val="000000"/>
              </a:solidFill>
              <a:latin typeface="宋体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n-US" altLang="zh-CN" sz="2800" b="1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③ </a:t>
            </a:r>
            <a:r>
              <a:rPr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强烈双水解反应</a:t>
            </a:r>
            <a:r>
              <a:rPr lang="en-US" altLang="zh-CN" sz="2800" b="1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:  </a:t>
            </a:r>
            <a:r>
              <a:rPr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常见的强烈</a:t>
            </a:r>
            <a:r>
              <a:rPr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双水解反应有：	</a:t>
            </a:r>
            <a:endParaRPr lang="zh-CN" altLang="en-US" sz="28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  <a:buNone/>
            </a:pP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</a:t>
            </a:r>
            <a:r>
              <a:rPr lang="en-US" altLang="zh-CN" sz="2800" b="1" baseline="30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3+ 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与</a:t>
            </a:r>
            <a:r>
              <a:rPr lang="en-US" altLang="zh-CN" sz="2800" b="1">
                <a:solidFill>
                  <a:srgbClr val="000000"/>
                </a:solidFill>
                <a:latin typeface="Calibri" panose="020F0502020204030204" pitchFamily="34" charset="0"/>
                <a:ea typeface="楷体_GB2312" charset="-122"/>
              </a:rPr>
              <a:t>AlO</a:t>
            </a:r>
            <a:r>
              <a:rPr lang="en-US" altLang="zh-CN" sz="2800" b="1" baseline="-30000">
                <a:solidFill>
                  <a:srgbClr val="000000"/>
                </a:solidFill>
                <a:latin typeface="Calibri" panose="020F0502020204030204" pitchFamily="34" charset="0"/>
                <a:ea typeface="楷体_GB2312" charset="-122"/>
              </a:rPr>
              <a:t>2</a:t>
            </a:r>
            <a:r>
              <a:rPr lang="en-US" altLang="zh-CN" sz="2800" b="1" baseline="30000">
                <a:solidFill>
                  <a:srgbClr val="000000"/>
                </a:solidFill>
                <a:latin typeface="Arial" panose="020B0604020202020204" pitchFamily="34" charset="0"/>
                <a:ea typeface="楷体_GB2312" charset="-122"/>
              </a:rPr>
              <a:t>—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、</a:t>
            </a:r>
            <a:r>
              <a:rPr lang="en-US" altLang="zh-CN" sz="2800" b="1">
                <a:solidFill>
                  <a:srgbClr val="000000"/>
                </a:solidFill>
                <a:latin typeface="Calibri" panose="020F0502020204030204" pitchFamily="34" charset="0"/>
                <a:ea typeface="楷体_GB2312" charset="-122"/>
              </a:rPr>
              <a:t>CO</a:t>
            </a:r>
            <a:r>
              <a:rPr lang="en-US" altLang="zh-CN" sz="2800" b="1" baseline="-30000">
                <a:solidFill>
                  <a:srgbClr val="000000"/>
                </a:solidFill>
                <a:latin typeface="Calibri" panose="020F0502020204030204" pitchFamily="34" charset="0"/>
                <a:ea typeface="楷体_GB2312" charset="-122"/>
              </a:rPr>
              <a:t>3</a:t>
            </a:r>
            <a:r>
              <a:rPr lang="en-US" altLang="zh-CN" sz="2800" b="1" baseline="30000">
                <a:solidFill>
                  <a:srgbClr val="000000"/>
                </a:solidFill>
                <a:latin typeface="Calibri" panose="020F0502020204030204" pitchFamily="34" charset="0"/>
                <a:ea typeface="楷体_GB2312" charset="-122"/>
              </a:rPr>
              <a:t>2</a:t>
            </a:r>
            <a:r>
              <a:rPr lang="en-US" altLang="zh-CN" sz="2800" b="1" baseline="30000">
                <a:solidFill>
                  <a:srgbClr val="000000"/>
                </a:solidFill>
                <a:latin typeface="Arial" panose="020B0604020202020204" pitchFamily="34" charset="0"/>
                <a:ea typeface="楷体_GB2312" charset="-122"/>
              </a:rPr>
              <a:t>—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、</a:t>
            </a:r>
            <a:r>
              <a:rPr lang="en-US" altLang="zh-CN" sz="2800" b="1">
                <a:solidFill>
                  <a:srgbClr val="000000"/>
                </a:solidFill>
                <a:latin typeface="Calibri" panose="020F0502020204030204" pitchFamily="34" charset="0"/>
                <a:ea typeface="楷体_GB2312" charset="-122"/>
              </a:rPr>
              <a:t>HCO</a:t>
            </a:r>
            <a:r>
              <a:rPr lang="en-US" altLang="zh-CN" sz="2800" b="1" baseline="-30000">
                <a:solidFill>
                  <a:srgbClr val="000000"/>
                </a:solidFill>
                <a:latin typeface="Calibri" panose="020F0502020204030204" pitchFamily="34" charset="0"/>
                <a:ea typeface="楷体_GB2312" charset="-122"/>
              </a:rPr>
              <a:t>3</a:t>
            </a:r>
            <a:r>
              <a:rPr lang="en-US" altLang="zh-CN" sz="2800" b="1" baseline="30000">
                <a:solidFill>
                  <a:srgbClr val="000000"/>
                </a:solidFill>
                <a:latin typeface="Arial" panose="020B0604020202020204" pitchFamily="34" charset="0"/>
                <a:ea typeface="楷体_GB2312" charset="-122"/>
              </a:rPr>
              <a:t>—</a:t>
            </a:r>
            <a:r>
              <a:rPr lang="en-US" altLang="zh-CN" sz="2800" b="1">
                <a:solidFill>
                  <a:srgbClr val="000000"/>
                </a:solidFill>
                <a:latin typeface="Calibri" panose="020F0502020204030204" pitchFamily="34" charset="0"/>
                <a:ea typeface="楷体_GB2312" charset="-122"/>
              </a:rPr>
              <a:t> 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、</a:t>
            </a:r>
            <a:r>
              <a:rPr lang="en-US" altLang="zh-CN" sz="2800" b="1">
                <a:solidFill>
                  <a:srgbClr val="000000"/>
                </a:solidFill>
                <a:latin typeface="Calibri" panose="020F0502020204030204" pitchFamily="34" charset="0"/>
                <a:ea typeface="楷体_GB2312" charset="-122"/>
              </a:rPr>
              <a:t>SiO</a:t>
            </a:r>
            <a:r>
              <a:rPr lang="en-US" altLang="zh-CN" sz="2800" b="1" baseline="-30000">
                <a:solidFill>
                  <a:srgbClr val="000000"/>
                </a:solidFill>
                <a:latin typeface="Calibri" panose="020F0502020204030204" pitchFamily="34" charset="0"/>
                <a:ea typeface="楷体_GB2312" charset="-122"/>
              </a:rPr>
              <a:t>3</a:t>
            </a:r>
            <a:r>
              <a:rPr lang="en-US" altLang="zh-CN" sz="2800" b="1" baseline="30000">
                <a:solidFill>
                  <a:srgbClr val="000000"/>
                </a:solidFill>
                <a:latin typeface="Calibri" panose="020F0502020204030204" pitchFamily="34" charset="0"/>
                <a:ea typeface="楷体_GB2312" charset="-122"/>
              </a:rPr>
              <a:t>2</a:t>
            </a:r>
            <a:r>
              <a:rPr lang="en-US" altLang="zh-CN" sz="2800" b="1" baseline="30000">
                <a:solidFill>
                  <a:srgbClr val="000000"/>
                </a:solidFill>
                <a:latin typeface="Arial" panose="020B0604020202020204" pitchFamily="34" charset="0"/>
                <a:ea typeface="楷体_GB2312" charset="-122"/>
              </a:rPr>
              <a:t>—</a:t>
            </a:r>
            <a:r>
              <a:rPr lang="en-US" altLang="zh-CN" sz="2800" b="1">
                <a:solidFill>
                  <a:srgbClr val="000000"/>
                </a:solidFill>
                <a:latin typeface="Calibri" panose="020F0502020204030204" pitchFamily="34" charset="0"/>
                <a:ea typeface="楷体_GB2312" charset="-122"/>
              </a:rPr>
              <a:t> 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、</a:t>
            </a:r>
            <a:endParaRPr lang="zh-CN" altLang="en-US" sz="2800" b="1" dirty="0">
              <a:solidFill>
                <a:srgbClr val="000000"/>
              </a:solidFill>
              <a:latin typeface="Calibri" panose="020F0502020204030204" pitchFamily="34" charset="0"/>
              <a:ea typeface="楷体_GB2312" charset="-122"/>
            </a:endParaRPr>
          </a:p>
          <a:p>
            <a:pPr algn="just">
              <a:lnSpc>
                <a:spcPct val="90000"/>
              </a:lnSpc>
              <a:buNone/>
            </a:pPr>
            <a:r>
              <a:rPr lang="zh-CN" altLang="en-US" sz="2800" b="1" dirty="0">
                <a:solidFill>
                  <a:srgbClr val="000000"/>
                </a:solidFill>
                <a:latin typeface="Calibri" panose="020F0502020204030204" pitchFamily="34" charset="0"/>
                <a:ea typeface="楷体_GB2312" charset="-122"/>
              </a:rPr>
              <a:t>    </a:t>
            </a:r>
            <a:r>
              <a:rPr lang="en-US" altLang="zh-CN" sz="2800" b="1">
                <a:solidFill>
                  <a:srgbClr val="000000"/>
                </a:solidFill>
                <a:latin typeface="Calibri" panose="020F0502020204030204" pitchFamily="34" charset="0"/>
                <a:ea typeface="楷体_GB2312" charset="-122"/>
              </a:rPr>
              <a:t>Al</a:t>
            </a:r>
            <a:r>
              <a:rPr lang="en-US" altLang="zh-CN" sz="2800" b="1" baseline="30000">
                <a:solidFill>
                  <a:srgbClr val="000000"/>
                </a:solidFill>
                <a:latin typeface="Calibri" panose="020F0502020204030204" pitchFamily="34" charset="0"/>
                <a:ea typeface="楷体_GB2312" charset="-122"/>
              </a:rPr>
              <a:t>3+ 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与</a:t>
            </a:r>
            <a:r>
              <a:rPr lang="en-US" altLang="zh-CN" sz="2800" b="1">
                <a:solidFill>
                  <a:srgbClr val="000000"/>
                </a:solidFill>
                <a:latin typeface="Calibri" panose="020F0502020204030204" pitchFamily="34" charset="0"/>
                <a:ea typeface="楷体_GB2312" charset="-122"/>
              </a:rPr>
              <a:t>AlO</a:t>
            </a:r>
            <a:r>
              <a:rPr lang="en-US" altLang="zh-CN" sz="2800" b="1" baseline="-30000">
                <a:solidFill>
                  <a:srgbClr val="000000"/>
                </a:solidFill>
                <a:latin typeface="Calibri" panose="020F0502020204030204" pitchFamily="34" charset="0"/>
                <a:ea typeface="楷体_GB2312" charset="-122"/>
              </a:rPr>
              <a:t>2</a:t>
            </a:r>
            <a:r>
              <a:rPr lang="en-US" altLang="zh-CN" sz="2800" b="1" baseline="30000">
                <a:solidFill>
                  <a:srgbClr val="000000"/>
                </a:solidFill>
                <a:latin typeface="Arial" panose="020B0604020202020204" pitchFamily="34" charset="0"/>
                <a:ea typeface="楷体_GB2312" charset="-122"/>
              </a:rPr>
              <a:t>—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、</a:t>
            </a:r>
            <a:r>
              <a:rPr lang="en-US" altLang="zh-CN" sz="2800" b="1">
                <a:solidFill>
                  <a:srgbClr val="000000"/>
                </a:solidFill>
                <a:latin typeface="Calibri" panose="020F0502020204030204" pitchFamily="34" charset="0"/>
                <a:ea typeface="楷体_GB2312" charset="-122"/>
              </a:rPr>
              <a:t>S</a:t>
            </a:r>
            <a:r>
              <a:rPr lang="en-US" altLang="zh-CN" sz="2800" b="1" baseline="30000">
                <a:solidFill>
                  <a:srgbClr val="000000"/>
                </a:solidFill>
                <a:latin typeface="Calibri" panose="020F0502020204030204" pitchFamily="34" charset="0"/>
                <a:ea typeface="楷体_GB2312" charset="-122"/>
              </a:rPr>
              <a:t>2</a:t>
            </a:r>
            <a:r>
              <a:rPr lang="en-US" altLang="zh-CN" sz="2800" b="1" baseline="30000">
                <a:solidFill>
                  <a:srgbClr val="000000"/>
                </a:solidFill>
                <a:latin typeface="Arial" panose="020B0604020202020204" pitchFamily="34" charset="0"/>
                <a:ea typeface="楷体_GB2312" charset="-122"/>
              </a:rPr>
              <a:t>—</a:t>
            </a:r>
            <a:r>
              <a:rPr lang="en-US" altLang="zh-CN" sz="2800" b="1" baseline="30000">
                <a:solidFill>
                  <a:srgbClr val="000000"/>
                </a:solidFill>
                <a:latin typeface="Calibri" panose="020F0502020204030204" pitchFamily="34" charset="0"/>
                <a:ea typeface="楷体_GB2312" charset="-122"/>
              </a:rPr>
              <a:t> 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、</a:t>
            </a:r>
            <a:r>
              <a:rPr lang="en-US" altLang="zh-CN" sz="2800" b="1">
                <a:solidFill>
                  <a:srgbClr val="000000"/>
                </a:solidFill>
                <a:latin typeface="Calibri" panose="020F0502020204030204" pitchFamily="34" charset="0"/>
                <a:ea typeface="楷体_GB2312" charset="-122"/>
              </a:rPr>
              <a:t>HS</a:t>
            </a:r>
            <a:r>
              <a:rPr lang="en-US" altLang="zh-CN" sz="2800" b="1" baseline="30000">
                <a:solidFill>
                  <a:srgbClr val="000000"/>
                </a:solidFill>
                <a:latin typeface="Arial" panose="020B0604020202020204" pitchFamily="34" charset="0"/>
                <a:ea typeface="楷体_GB2312" charset="-122"/>
              </a:rPr>
              <a:t>—</a:t>
            </a:r>
            <a:r>
              <a:rPr lang="en-US" altLang="zh-CN" sz="2800" b="1" baseline="30000">
                <a:solidFill>
                  <a:srgbClr val="000000"/>
                </a:solidFill>
                <a:latin typeface="Calibri" panose="020F0502020204030204" pitchFamily="34" charset="0"/>
                <a:ea typeface="楷体_GB2312" charset="-122"/>
              </a:rPr>
              <a:t> 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、</a:t>
            </a:r>
            <a:r>
              <a:rPr lang="en-US" altLang="zh-CN" sz="2800" b="1">
                <a:solidFill>
                  <a:srgbClr val="000000"/>
                </a:solidFill>
                <a:latin typeface="Calibri" panose="020F0502020204030204" pitchFamily="34" charset="0"/>
                <a:ea typeface="楷体_GB2312" charset="-122"/>
              </a:rPr>
              <a:t>CO</a:t>
            </a:r>
            <a:r>
              <a:rPr lang="en-US" altLang="zh-CN" sz="2800" b="1" baseline="-30000">
                <a:solidFill>
                  <a:srgbClr val="000000"/>
                </a:solidFill>
                <a:latin typeface="Calibri" panose="020F0502020204030204" pitchFamily="34" charset="0"/>
                <a:ea typeface="楷体_GB2312" charset="-122"/>
              </a:rPr>
              <a:t>3</a:t>
            </a:r>
            <a:r>
              <a:rPr lang="en-US" altLang="zh-CN" sz="2800" b="1" baseline="30000">
                <a:solidFill>
                  <a:srgbClr val="000000"/>
                </a:solidFill>
                <a:latin typeface="Calibri" panose="020F0502020204030204" pitchFamily="34" charset="0"/>
                <a:ea typeface="楷体_GB2312" charset="-122"/>
              </a:rPr>
              <a:t>2</a:t>
            </a:r>
            <a:r>
              <a:rPr lang="en-US" altLang="zh-CN" sz="2800" b="1" baseline="30000">
                <a:solidFill>
                  <a:srgbClr val="000000"/>
                </a:solidFill>
                <a:latin typeface="Arial" panose="020B0604020202020204" pitchFamily="34" charset="0"/>
                <a:ea typeface="楷体_GB2312" charset="-122"/>
              </a:rPr>
              <a:t>—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、</a:t>
            </a:r>
            <a:r>
              <a:rPr lang="en-US" altLang="zh-CN" sz="2800" b="1">
                <a:solidFill>
                  <a:srgbClr val="000000"/>
                </a:solidFill>
                <a:latin typeface="Calibri" panose="020F0502020204030204" pitchFamily="34" charset="0"/>
                <a:ea typeface="楷体_GB2312" charset="-122"/>
              </a:rPr>
              <a:t>HCO</a:t>
            </a:r>
            <a:r>
              <a:rPr lang="en-US" altLang="zh-CN" sz="2800" b="1" baseline="-30000">
                <a:solidFill>
                  <a:srgbClr val="000000"/>
                </a:solidFill>
                <a:latin typeface="Calibri" panose="020F0502020204030204" pitchFamily="34" charset="0"/>
                <a:ea typeface="楷体_GB2312" charset="-122"/>
              </a:rPr>
              <a:t>3</a:t>
            </a:r>
            <a:r>
              <a:rPr lang="en-US" altLang="zh-CN" sz="2800" b="1" baseline="30000">
                <a:solidFill>
                  <a:srgbClr val="000000"/>
                </a:solidFill>
                <a:latin typeface="Arial" panose="020B0604020202020204" pitchFamily="34" charset="0"/>
                <a:ea typeface="楷体_GB2312" charset="-122"/>
              </a:rPr>
              <a:t>—</a:t>
            </a:r>
            <a:r>
              <a:rPr lang="en-US" altLang="zh-CN" sz="2800" b="1">
                <a:solidFill>
                  <a:srgbClr val="000000"/>
                </a:solidFill>
                <a:latin typeface="Calibri" panose="020F0502020204030204" pitchFamily="34" charset="0"/>
                <a:ea typeface="楷体_GB2312" charset="-122"/>
              </a:rPr>
              <a:t> 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、</a:t>
            </a:r>
            <a:r>
              <a:rPr lang="en-US" altLang="zh-CN" sz="2800" b="1">
                <a:solidFill>
                  <a:srgbClr val="000000"/>
                </a:solidFill>
                <a:latin typeface="Calibri" panose="020F0502020204030204" pitchFamily="34" charset="0"/>
                <a:ea typeface="楷体_GB2312" charset="-122"/>
              </a:rPr>
              <a:t>SiO</a:t>
            </a:r>
            <a:r>
              <a:rPr lang="en-US" altLang="zh-CN" sz="2800" b="1" baseline="-30000">
                <a:solidFill>
                  <a:srgbClr val="000000"/>
                </a:solidFill>
                <a:latin typeface="Calibri" panose="020F0502020204030204" pitchFamily="34" charset="0"/>
                <a:ea typeface="楷体_GB2312" charset="-122"/>
              </a:rPr>
              <a:t>3</a:t>
            </a:r>
            <a:r>
              <a:rPr lang="en-US" altLang="zh-CN" sz="2800" b="1" baseline="30000">
                <a:solidFill>
                  <a:srgbClr val="000000"/>
                </a:solidFill>
                <a:latin typeface="Calibri" panose="020F0502020204030204" pitchFamily="34" charset="0"/>
                <a:ea typeface="楷体_GB2312" charset="-122"/>
              </a:rPr>
              <a:t>2</a:t>
            </a:r>
            <a:r>
              <a:rPr lang="en-US" altLang="zh-CN" sz="2800" b="1" baseline="30000">
                <a:solidFill>
                  <a:srgbClr val="000000"/>
                </a:solidFill>
                <a:latin typeface="Arial" panose="020B0604020202020204" pitchFamily="34" charset="0"/>
                <a:ea typeface="楷体_GB2312" charset="-122"/>
              </a:rPr>
              <a:t>—</a:t>
            </a:r>
            <a:r>
              <a:rPr lang="en-US" altLang="zh-CN" sz="2800" b="1" baseline="30000">
                <a:solidFill>
                  <a:srgbClr val="000000"/>
                </a:solidFill>
                <a:latin typeface="Calibri" panose="020F0502020204030204" pitchFamily="34" charset="0"/>
                <a:ea typeface="楷体_GB2312" charset="-122"/>
              </a:rPr>
              <a:t> 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、</a:t>
            </a:r>
            <a:r>
              <a:rPr lang="zh-CN" altLang="en-US" sz="2800" b="1" dirty="0">
                <a:solidFill>
                  <a:srgbClr val="000000"/>
                </a:solidFill>
                <a:latin typeface="Calibri" panose="020F0502020204030204" pitchFamily="34" charset="0"/>
                <a:ea typeface="楷体_GB2312" charset="-122"/>
              </a:rPr>
              <a:t> </a:t>
            </a:r>
            <a:r>
              <a:rPr lang="en-US" altLang="zh-CN" sz="2800" b="1">
                <a:solidFill>
                  <a:srgbClr val="000000"/>
                </a:solidFill>
                <a:latin typeface="Calibri" panose="020F0502020204030204" pitchFamily="34" charset="0"/>
                <a:ea typeface="楷体_GB2312" charset="-122"/>
              </a:rPr>
              <a:t>SO</a:t>
            </a:r>
            <a:r>
              <a:rPr lang="en-US" altLang="zh-CN" sz="2800" b="1" baseline="-30000">
                <a:solidFill>
                  <a:srgbClr val="000000"/>
                </a:solidFill>
                <a:latin typeface="Calibri" panose="020F0502020204030204" pitchFamily="34" charset="0"/>
                <a:ea typeface="楷体_GB2312" charset="-122"/>
              </a:rPr>
              <a:t>3</a:t>
            </a:r>
            <a:r>
              <a:rPr lang="en-US" altLang="zh-CN" sz="2800" b="1" baseline="30000">
                <a:solidFill>
                  <a:srgbClr val="000000"/>
                </a:solidFill>
                <a:latin typeface="Calibri" panose="020F0502020204030204" pitchFamily="34" charset="0"/>
                <a:ea typeface="楷体_GB2312" charset="-122"/>
              </a:rPr>
              <a:t>2</a:t>
            </a:r>
            <a:r>
              <a:rPr lang="en-US" altLang="zh-CN" sz="2800" b="1" baseline="30000">
                <a:solidFill>
                  <a:srgbClr val="000000"/>
                </a:solidFill>
                <a:latin typeface="Arial" panose="020B0604020202020204" pitchFamily="34" charset="0"/>
                <a:ea typeface="楷体_GB2312" charset="-122"/>
              </a:rPr>
              <a:t>—</a:t>
            </a:r>
            <a:endParaRPr lang="en-US" altLang="zh-CN" sz="2800" b="1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None/>
            </a:pPr>
            <a:r>
              <a:rPr lang="en-US" altLang="zh-CN" sz="2800" b="1" dirty="0">
                <a:solidFill>
                  <a:srgbClr val="000000"/>
                </a:solidFill>
                <a:cs typeface="Times New Roman" panose="02020603050405020304" pitchFamily="18" charset="0"/>
              </a:rPr>
              <a:t>  ④ </a:t>
            </a:r>
            <a:r>
              <a:rPr lang="zh-CN" altLang="en-US" sz="2800" b="1" dirty="0">
                <a:solidFill>
                  <a:srgbClr val="000000"/>
                </a:solidFill>
                <a:cs typeface="Times New Roman" panose="02020603050405020304" pitchFamily="18" charset="0"/>
              </a:rPr>
              <a:t>络合反应 如：</a:t>
            </a: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</a:t>
            </a:r>
            <a:r>
              <a:rPr lang="en-US" altLang="zh-CN" sz="2800" b="1" baseline="30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3+</a:t>
            </a: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+ 3SCN</a:t>
            </a:r>
            <a:r>
              <a:rPr lang="en-US" altLang="zh-CN" sz="2800" b="1" baseline="3000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—</a:t>
            </a: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Fe(SCN)</a:t>
            </a:r>
            <a:r>
              <a:rPr lang="en-US" altLang="zh-CN" sz="2800" b="1" baseline="-30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zh-CN" altLang="en-US" sz="2800" b="1" dirty="0">
                <a:solidFill>
                  <a:srgbClr val="000000"/>
                </a:solidFill>
                <a:cs typeface="Times New Roman" panose="02020603050405020304" pitchFamily="18" charset="0"/>
              </a:rPr>
              <a:t>血红色溶液</a:t>
            </a:r>
            <a:r>
              <a:rPr lang="zh-CN" altLang="en-US" sz="2800" b="1" dirty="0"/>
              <a:t> </a:t>
            </a:r>
            <a:endParaRPr lang="zh-CN" altLang="en-US" sz="2800" b="1" dirty="0"/>
          </a:p>
        </p:txBody>
      </p:sp>
      <p:sp>
        <p:nvSpPr>
          <p:cNvPr id="106500" name="标题 106499"/>
          <p:cNvSpPr/>
          <p:nvPr>
            <p:ph type="title"/>
          </p:nvPr>
        </p:nvSpPr>
        <p:spPr>
          <a:xfrm>
            <a:off x="0" y="0"/>
            <a:ext cx="9144000" cy="1700213"/>
          </a:xfrm>
          <a:prstGeom prst="horizontalScroll">
            <a:avLst>
              <a:gd name="adj" fmla="val 12500"/>
            </a:avLst>
          </a:prstGeom>
          <a:solidFill>
            <a:schemeClr val="accent1"/>
          </a:solidFill>
          <a:ln w="31750">
            <a:solidFill>
              <a:schemeClr val="tx1"/>
            </a:solidFill>
            <a:miter/>
          </a:ln>
        </p:spPr>
        <p:txBody>
          <a:bodyPr vert="horz" wrap="square" lIns="91440" tIns="45720" rIns="91440" bIns="45720" anchor="ctr"/>
          <a:p>
            <a:pPr algn="l">
              <a:buFontTx/>
              <a:buNone/>
            </a:pPr>
            <a:r>
              <a:rPr lang="en-US" altLang="zh-CN" sz="3600" b="1" dirty="0">
                <a:solidFill>
                  <a:srgbClr val="FF0000"/>
                </a:solidFill>
              </a:rPr>
              <a:t>4.</a:t>
            </a:r>
            <a:r>
              <a:rPr lang="zh-CN" altLang="en-US" sz="3600" b="1" dirty="0">
                <a:solidFill>
                  <a:srgbClr val="FF0000"/>
                </a:solidFill>
              </a:rPr>
              <a:t>【总结】离子之间发生反应（</a:t>
            </a:r>
            <a:r>
              <a:rPr lang="en-US" altLang="zh-CN" sz="3600" b="1" dirty="0">
                <a:solidFill>
                  <a:srgbClr val="FF0000"/>
                </a:solidFill>
              </a:rPr>
              <a:t>“</a:t>
            </a:r>
            <a:r>
              <a:rPr lang="zh-CN" altLang="en-US" sz="3600" b="1" dirty="0">
                <a:solidFill>
                  <a:srgbClr val="FF0000"/>
                </a:solidFill>
              </a:rPr>
              <a:t>四反应</a:t>
            </a:r>
            <a:r>
              <a:rPr lang="en-US" altLang="zh-CN" sz="3600" b="1" dirty="0">
                <a:solidFill>
                  <a:srgbClr val="FF0000"/>
                </a:solidFill>
              </a:rPr>
              <a:t>”</a:t>
            </a:r>
            <a:r>
              <a:rPr lang="zh-CN" altLang="en-US" sz="3600" b="1" dirty="0">
                <a:solidFill>
                  <a:srgbClr val="FF0000"/>
                </a:solidFill>
              </a:rPr>
              <a:t>）导致</a:t>
            </a:r>
            <a:r>
              <a:rPr lang="zh-CN" altLang="en-US" sz="3600" b="1" dirty="0">
                <a:solidFill>
                  <a:srgbClr val="FF0000"/>
                </a:solidFill>
              </a:rPr>
              <a:t>不能大量共存。</a:t>
            </a:r>
            <a:r>
              <a:rPr lang="zh-CN" altLang="en-US" sz="4000" dirty="0"/>
              <a:t> </a:t>
            </a:r>
            <a:endParaRPr lang="zh-CN" altLang="en-US" sz="400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65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65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charRg st="0" end="3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6499">
                                            <p:txEl>
                                              <p:charRg st="0" end="3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6499">
                                            <p:txEl>
                                              <p:charRg st="0" end="3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charRg st="33" end="1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6499">
                                            <p:txEl>
                                              <p:charRg st="33" end="1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6499">
                                            <p:txEl>
                                              <p:charRg st="33" end="1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charRg st="116" end="13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6499">
                                            <p:txEl>
                                              <p:charRg st="116" end="13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6499">
                                            <p:txEl>
                                              <p:charRg st="116" end="13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charRg st="138" end="17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6499">
                                            <p:txEl>
                                              <p:charRg st="138" end="17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6499">
                                            <p:txEl>
                                              <p:charRg st="138" end="17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charRg st="176" end="23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6499">
                                            <p:txEl>
                                              <p:charRg st="176" end="23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6499">
                                            <p:txEl>
                                              <p:charRg st="176" end="23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charRg st="230" end="27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6499">
                                            <p:txEl>
                                              <p:charRg st="230" end="27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6499">
                                            <p:txEl>
                                              <p:charRg st="230" end="27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499" grpId="0" build="p"/>
      <p:bldP spid="106500" grpId="0" bldLvl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0418" name="文本占位符 60417"/>
          <p:cNvSpPr>
            <a:spLocks noGrp="1"/>
          </p:cNvSpPr>
          <p:nvPr>
            <p:ph type="body" idx="1"/>
          </p:nvPr>
        </p:nvSpPr>
        <p:spPr>
          <a:xfrm>
            <a:off x="434975" y="620713"/>
            <a:ext cx="8458200" cy="4724400"/>
          </a:xfrm>
        </p:spPr>
        <p:txBody>
          <a:bodyPr/>
          <a:p>
            <a:pPr>
              <a:lnSpc>
                <a:spcPct val="125000"/>
              </a:lnSpc>
              <a:buNone/>
            </a:pPr>
            <a:r>
              <a:rPr lang="zh-CN" altLang="en-US" b="1" dirty="0">
                <a:solidFill>
                  <a:srgbClr val="0000FF"/>
                </a:solidFill>
              </a:rPr>
              <a:t>例</a:t>
            </a:r>
            <a:r>
              <a:rPr lang="en-US" altLang="zh-CN" b="1" dirty="0">
                <a:solidFill>
                  <a:srgbClr val="0000FF"/>
                </a:solidFill>
              </a:rPr>
              <a:t>2.</a:t>
            </a:r>
            <a:r>
              <a:rPr lang="zh-CN" altLang="en-US" b="1" dirty="0">
                <a:solidFill>
                  <a:srgbClr val="0000FF"/>
                </a:solidFill>
              </a:rPr>
              <a:t>下列各组离子能在</a:t>
            </a:r>
            <a:r>
              <a:rPr lang="en-US" altLang="zh-CN" b="1" dirty="0">
                <a:solidFill>
                  <a:srgbClr val="0000FF"/>
                </a:solidFill>
              </a:rPr>
              <a:t>PH=1</a:t>
            </a:r>
            <a:r>
              <a:rPr lang="zh-CN" altLang="en-US" b="1" dirty="0">
                <a:solidFill>
                  <a:srgbClr val="0000FF"/>
                </a:solidFill>
              </a:rPr>
              <a:t>的无色溶液中大量共存的是</a:t>
            </a:r>
            <a:endParaRPr lang="zh-CN" altLang="en-US" b="1" dirty="0">
              <a:solidFill>
                <a:srgbClr val="0000FF"/>
              </a:solidFill>
            </a:endParaRPr>
          </a:p>
          <a:p>
            <a:pPr lvl="2">
              <a:lnSpc>
                <a:spcPct val="125000"/>
              </a:lnSpc>
            </a:pPr>
            <a:r>
              <a:rPr lang="zh-CN" altLang="en-US" sz="3200" b="1" dirty="0"/>
              <a:t>（</a:t>
            </a:r>
            <a:r>
              <a:rPr lang="en-US" altLang="zh-CN" sz="3200" b="1"/>
              <a:t>A</a:t>
            </a:r>
            <a:r>
              <a:rPr lang="zh-CN" altLang="en-US" sz="3200" b="1"/>
              <a:t>）</a:t>
            </a:r>
            <a:r>
              <a:rPr lang="en-US" altLang="zh-CN" sz="3200" b="1"/>
              <a:t>Ba</a:t>
            </a:r>
            <a:r>
              <a:rPr lang="en-US" altLang="zh-CN" sz="3200" b="1" baseline="30000"/>
              <a:t>2+</a:t>
            </a:r>
            <a:r>
              <a:rPr lang="zh-CN" altLang="en-US" sz="3200" b="1"/>
              <a:t>、</a:t>
            </a:r>
            <a:r>
              <a:rPr lang="en-US" altLang="zh-CN" sz="3200" b="1"/>
              <a:t>Na</a:t>
            </a:r>
            <a:r>
              <a:rPr lang="en-US" altLang="zh-CN" sz="3200" b="1" baseline="30000"/>
              <a:t>+</a:t>
            </a:r>
            <a:r>
              <a:rPr lang="zh-CN" altLang="en-US" sz="3200" b="1"/>
              <a:t>、</a:t>
            </a:r>
            <a:r>
              <a:rPr lang="en-US" altLang="zh-CN" sz="3200" b="1"/>
              <a:t>I</a:t>
            </a:r>
            <a:r>
              <a:rPr lang="zh-CN" altLang="en-US" sz="3200" b="1" baseline="30000" dirty="0"/>
              <a:t>－</a:t>
            </a:r>
            <a:r>
              <a:rPr lang="zh-CN" altLang="en-US" sz="3200" b="1" dirty="0"/>
              <a:t> 、</a:t>
            </a:r>
            <a:r>
              <a:rPr lang="en-US" altLang="zh-CN" sz="3200" b="1" err="1"/>
              <a:t>ClO</a:t>
            </a:r>
            <a:r>
              <a:rPr lang="zh-CN" altLang="en-US" sz="3200" b="1" baseline="30000" dirty="0"/>
              <a:t>－</a:t>
            </a:r>
            <a:endParaRPr lang="zh-CN" altLang="en-US" sz="3200" b="1" baseline="30000" dirty="0"/>
          </a:p>
          <a:p>
            <a:pPr lvl="2">
              <a:lnSpc>
                <a:spcPct val="125000"/>
              </a:lnSpc>
            </a:pPr>
            <a:r>
              <a:rPr lang="zh-CN" altLang="en-US" sz="3200" b="1" dirty="0"/>
              <a:t>（</a:t>
            </a:r>
            <a:r>
              <a:rPr lang="en-US" altLang="zh-CN" sz="3200" b="1"/>
              <a:t>B</a:t>
            </a:r>
            <a:r>
              <a:rPr lang="zh-CN" altLang="en-US" sz="3200" b="1"/>
              <a:t>）</a:t>
            </a:r>
            <a:r>
              <a:rPr lang="en-US" altLang="zh-CN" sz="3200" b="1"/>
              <a:t>Mg</a:t>
            </a:r>
            <a:r>
              <a:rPr lang="en-US" altLang="zh-CN" sz="3200" b="1" baseline="30000"/>
              <a:t>2+</a:t>
            </a:r>
            <a:r>
              <a:rPr lang="zh-CN" altLang="en-US" sz="3200" b="1" err="1"/>
              <a:t>、</a:t>
            </a:r>
            <a:r>
              <a:rPr lang="en-US" altLang="zh-CN" sz="3200" b="1" err="1"/>
              <a:t>Cl</a:t>
            </a:r>
            <a:r>
              <a:rPr lang="zh-CN" altLang="en-US" sz="3200" b="1" baseline="30000" dirty="0"/>
              <a:t>－</a:t>
            </a:r>
            <a:r>
              <a:rPr lang="zh-CN" altLang="en-US" sz="3200" b="1" dirty="0"/>
              <a:t> 、</a:t>
            </a:r>
            <a:r>
              <a:rPr lang="en-US" altLang="zh-CN" sz="3200" b="1"/>
              <a:t>Al</a:t>
            </a:r>
            <a:r>
              <a:rPr lang="en-US" altLang="zh-CN" sz="3200" b="1" baseline="30000"/>
              <a:t>3+</a:t>
            </a:r>
            <a:r>
              <a:rPr lang="zh-CN" altLang="en-US" sz="3200" b="1"/>
              <a:t>、</a:t>
            </a:r>
            <a:r>
              <a:rPr lang="en-US" altLang="zh-CN" sz="3200" b="1"/>
              <a:t>SO</a:t>
            </a:r>
            <a:r>
              <a:rPr lang="en-US" altLang="zh-CN" sz="3200" b="1" baseline="-25000"/>
              <a:t>4</a:t>
            </a:r>
            <a:r>
              <a:rPr lang="en-US" altLang="zh-CN" sz="3200" b="1" baseline="30000" dirty="0"/>
              <a:t>2</a:t>
            </a:r>
            <a:r>
              <a:rPr lang="zh-CN" altLang="en-US" sz="3200" b="1" baseline="30000" dirty="0"/>
              <a:t>－</a:t>
            </a:r>
            <a:endParaRPr lang="zh-CN" altLang="en-US" sz="3200" b="1" baseline="30000" dirty="0"/>
          </a:p>
          <a:p>
            <a:pPr lvl="2">
              <a:lnSpc>
                <a:spcPct val="125000"/>
              </a:lnSpc>
            </a:pPr>
            <a:r>
              <a:rPr lang="zh-CN" altLang="en-US" sz="3200" b="1" dirty="0"/>
              <a:t>（</a:t>
            </a:r>
            <a:r>
              <a:rPr lang="en-US" altLang="zh-CN" sz="3200" b="1"/>
              <a:t>C</a:t>
            </a:r>
            <a:r>
              <a:rPr lang="zh-CN" altLang="en-US" sz="3200" b="1"/>
              <a:t>）</a:t>
            </a:r>
            <a:r>
              <a:rPr lang="en-US" altLang="zh-CN" sz="3200" b="1"/>
              <a:t>K</a:t>
            </a:r>
            <a:r>
              <a:rPr lang="en-US" altLang="zh-CN" sz="3200" b="1" baseline="30000"/>
              <a:t>+</a:t>
            </a:r>
            <a:r>
              <a:rPr lang="zh-CN" altLang="en-US" sz="3200" b="1" err="1"/>
              <a:t>、</a:t>
            </a:r>
            <a:r>
              <a:rPr lang="en-US" altLang="zh-CN" sz="3200" b="1" err="1"/>
              <a:t>Cl</a:t>
            </a:r>
            <a:r>
              <a:rPr lang="zh-CN" altLang="en-US" sz="3200" b="1" baseline="30000" dirty="0"/>
              <a:t>－</a:t>
            </a:r>
            <a:r>
              <a:rPr lang="zh-CN" altLang="en-US" sz="3200" b="1" dirty="0"/>
              <a:t>、</a:t>
            </a:r>
            <a:r>
              <a:rPr lang="en-US" altLang="zh-CN" sz="3200" b="1"/>
              <a:t>HCO</a:t>
            </a:r>
            <a:r>
              <a:rPr lang="en-US" altLang="zh-CN" sz="3200" b="1" baseline="-25000"/>
              <a:t>3</a:t>
            </a:r>
            <a:r>
              <a:rPr lang="zh-CN" altLang="en-US" sz="3200" b="1" baseline="30000" dirty="0"/>
              <a:t>－</a:t>
            </a:r>
            <a:r>
              <a:rPr lang="zh-CN" altLang="en-US" sz="3200" b="1" dirty="0"/>
              <a:t>、</a:t>
            </a:r>
            <a:r>
              <a:rPr lang="en-US" altLang="zh-CN" sz="3200" b="1"/>
              <a:t>NO</a:t>
            </a:r>
            <a:r>
              <a:rPr lang="en-US" altLang="zh-CN" sz="3200" b="1" baseline="-25000"/>
              <a:t>3</a:t>
            </a:r>
            <a:r>
              <a:rPr lang="zh-CN" altLang="en-US" sz="3200" b="1" baseline="30000" dirty="0"/>
              <a:t>－</a:t>
            </a:r>
            <a:endParaRPr lang="zh-CN" altLang="en-US" sz="3200" b="1" baseline="30000" dirty="0"/>
          </a:p>
          <a:p>
            <a:pPr lvl="2">
              <a:lnSpc>
                <a:spcPct val="125000"/>
              </a:lnSpc>
            </a:pPr>
            <a:r>
              <a:rPr lang="zh-CN" altLang="en-US" sz="3200" b="1" dirty="0"/>
              <a:t>（</a:t>
            </a:r>
            <a:r>
              <a:rPr lang="en-US" altLang="zh-CN" sz="3200" b="1"/>
              <a:t>D</a:t>
            </a:r>
            <a:r>
              <a:rPr lang="zh-CN" altLang="en-US" sz="3200" b="1"/>
              <a:t>）</a:t>
            </a:r>
            <a:r>
              <a:rPr lang="en-US" altLang="zh-CN" sz="3200" b="1"/>
              <a:t>Ca</a:t>
            </a:r>
            <a:r>
              <a:rPr lang="en-US" altLang="zh-CN" sz="3200" b="1" baseline="30000"/>
              <a:t>2+</a:t>
            </a:r>
            <a:r>
              <a:rPr lang="zh-CN" altLang="en-US" sz="3200" b="1"/>
              <a:t>、</a:t>
            </a:r>
            <a:r>
              <a:rPr lang="en-US" altLang="zh-CN" sz="3200" b="1"/>
              <a:t>Na</a:t>
            </a:r>
            <a:r>
              <a:rPr lang="en-US" altLang="zh-CN" sz="3200" b="1" baseline="30000"/>
              <a:t>+</a:t>
            </a:r>
            <a:r>
              <a:rPr lang="zh-CN" altLang="en-US" sz="3200" b="1"/>
              <a:t>、</a:t>
            </a:r>
            <a:r>
              <a:rPr lang="en-US" altLang="zh-CN" sz="3200" b="1"/>
              <a:t>Fe</a:t>
            </a:r>
            <a:r>
              <a:rPr lang="en-US" altLang="zh-CN" sz="3200" b="1" baseline="30000"/>
              <a:t>3+</a:t>
            </a:r>
            <a:r>
              <a:rPr lang="zh-CN" altLang="en-US" sz="3200" b="1"/>
              <a:t>、</a:t>
            </a:r>
            <a:r>
              <a:rPr lang="en-US" altLang="zh-CN" sz="3200" b="1"/>
              <a:t>AlO</a:t>
            </a:r>
            <a:r>
              <a:rPr lang="en-US" altLang="zh-CN" sz="3200" b="1" baseline="-25000"/>
              <a:t>2</a:t>
            </a:r>
            <a:r>
              <a:rPr lang="zh-CN" altLang="en-US" sz="3200" b="1" baseline="30000" dirty="0"/>
              <a:t>－</a:t>
            </a:r>
            <a:endParaRPr lang="zh-CN" altLang="en-US" sz="3200" b="1" baseline="30000" dirty="0"/>
          </a:p>
        </p:txBody>
      </p:sp>
      <p:sp>
        <p:nvSpPr>
          <p:cNvPr id="60419" name="文本框 60418"/>
          <p:cNvSpPr txBox="1"/>
          <p:nvPr/>
        </p:nvSpPr>
        <p:spPr>
          <a:xfrm>
            <a:off x="2879725" y="1347788"/>
            <a:ext cx="1547813" cy="641350"/>
          </a:xfrm>
          <a:prstGeom prst="rect">
            <a:avLst/>
          </a:prstGeom>
          <a:noFill/>
          <a:ln w="12700">
            <a:noFill/>
          </a:ln>
        </p:spPr>
        <p:txBody>
          <a:bodyPr>
            <a:spAutoFit/>
          </a:bodyPr>
          <a:p>
            <a:pPr algn="l">
              <a:spcBef>
                <a:spcPct val="50000"/>
              </a:spcBef>
            </a:pP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   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B</a:t>
            </a:r>
            <a:endParaRPr lang="en-US" altLang="zh-CN" sz="3600" b="1">
              <a:solidFill>
                <a:srgbClr val="FF0000"/>
              </a:solidFill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  <p:sp>
        <p:nvSpPr>
          <p:cNvPr id="60423" name="直接连接符 60422"/>
          <p:cNvSpPr/>
          <p:nvPr/>
        </p:nvSpPr>
        <p:spPr>
          <a:xfrm>
            <a:off x="6156325" y="2132013"/>
            <a:ext cx="360363" cy="503237"/>
          </a:xfrm>
          <a:prstGeom prst="line">
            <a:avLst/>
          </a:prstGeom>
          <a:ln w="381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60424" name="直接连接符 60423"/>
          <p:cNvSpPr/>
          <p:nvPr/>
        </p:nvSpPr>
        <p:spPr>
          <a:xfrm>
            <a:off x="5076825" y="3571875"/>
            <a:ext cx="360363" cy="503238"/>
          </a:xfrm>
          <a:prstGeom prst="line">
            <a:avLst/>
          </a:prstGeom>
          <a:ln w="381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60425" name="直接连接符 60424"/>
          <p:cNvSpPr/>
          <p:nvPr/>
        </p:nvSpPr>
        <p:spPr>
          <a:xfrm>
            <a:off x="5076825" y="4221163"/>
            <a:ext cx="360363" cy="503237"/>
          </a:xfrm>
          <a:prstGeom prst="line">
            <a:avLst/>
          </a:prstGeom>
          <a:ln w="381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60427" name="直接连接符 60426"/>
          <p:cNvSpPr/>
          <p:nvPr/>
        </p:nvSpPr>
        <p:spPr>
          <a:xfrm>
            <a:off x="6443663" y="4221163"/>
            <a:ext cx="360362" cy="503237"/>
          </a:xfrm>
          <a:prstGeom prst="line">
            <a:avLst/>
          </a:prstGeom>
          <a:ln w="381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</p:sp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0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0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0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0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charRg st="0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60419">
                                            <p:txEl>
                                              <p:charRg st="0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9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0660" name="文本框 70659"/>
          <p:cNvSpPr txBox="1"/>
          <p:nvPr/>
        </p:nvSpPr>
        <p:spPr>
          <a:xfrm>
            <a:off x="827088" y="188913"/>
            <a:ext cx="7070725" cy="823912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bg1"/>
              </a:gs>
            </a:gsLst>
            <a:lin ang="5400000" scaled="1"/>
            <a:tileRect/>
          </a:gradFill>
          <a:ln w="9525">
            <a:noFill/>
          </a:ln>
        </p:spPr>
        <p:txBody>
          <a:bodyPr anchor="b">
            <a:spAutoFit/>
          </a:bodyPr>
          <a:p>
            <a:r>
              <a:rPr lang="zh-CN" altLang="en-US" sz="4800" b="1" dirty="0">
                <a:solidFill>
                  <a:srgbClr val="FF33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三、   离子反应的应用</a:t>
            </a:r>
            <a:endParaRPr lang="zh-CN" altLang="en-US" sz="4800" b="1">
              <a:solidFill>
                <a:srgbClr val="FF3300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70661" name="文本框 70660"/>
          <p:cNvSpPr txBox="1"/>
          <p:nvPr/>
        </p:nvSpPr>
        <p:spPr>
          <a:xfrm>
            <a:off x="31750" y="1125538"/>
            <a:ext cx="5692775" cy="579437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marL="342900" indent="-342900" algn="l"/>
            <a:r>
              <a:rPr lang="en-US" altLang="zh-CN" sz="3200" b="1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zh-CN" altLang="en-US" sz="3200" b="1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、用于物质检验与含量的测定</a:t>
            </a:r>
            <a:endParaRPr lang="zh-CN" altLang="en-US" sz="3200" b="1" dirty="0">
              <a:solidFill>
                <a:srgbClr val="000000"/>
              </a:solidFill>
              <a:latin typeface="宋体" panose="02010600030101010101" pitchFamily="2" charset="-122"/>
              <a:ea typeface="Times New Roman" panose="02020603050405020304" pitchFamily="18" charset="0"/>
            </a:endParaRPr>
          </a:p>
        </p:txBody>
      </p:sp>
      <p:sp>
        <p:nvSpPr>
          <p:cNvPr id="70663" name="文本框 70662"/>
          <p:cNvSpPr txBox="1"/>
          <p:nvPr/>
        </p:nvSpPr>
        <p:spPr>
          <a:xfrm>
            <a:off x="579438" y="1700213"/>
            <a:ext cx="2336800" cy="579437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algn="l"/>
            <a:r>
              <a:rPr lang="en-US" altLang="zh-CN" sz="3200" b="1" dirty="0">
                <a:solidFill>
                  <a:srgbClr val="0000FF"/>
                </a:solidFill>
                <a:latin typeface="Arial" panose="020B0604020202020204" pitchFamily="34" charset="0"/>
              </a:rPr>
              <a:t>①</a:t>
            </a:r>
            <a:r>
              <a:rPr lang="zh-CN" altLang="en-US" sz="3200" b="1" dirty="0">
                <a:solidFill>
                  <a:srgbClr val="0000FF"/>
                </a:solidFill>
                <a:latin typeface="Arial" panose="020B0604020202020204" pitchFamily="34" charset="0"/>
              </a:rPr>
              <a:t>定性检验 </a:t>
            </a:r>
            <a:endParaRPr lang="zh-CN" altLang="en-US" sz="3200" b="1" dirty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70664" name="文本框 70663"/>
          <p:cNvSpPr txBox="1"/>
          <p:nvPr/>
        </p:nvSpPr>
        <p:spPr>
          <a:xfrm>
            <a:off x="539750" y="2276475"/>
            <a:ext cx="7416800" cy="10668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algn="l"/>
            <a:r>
              <a:rPr lang="zh-CN" alt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例如：</a:t>
            </a:r>
            <a:r>
              <a:rPr lang="en-US" altLang="zh-CN" sz="3200" b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Fe</a:t>
            </a:r>
            <a:r>
              <a:rPr lang="en-US" altLang="zh-CN" sz="3200" b="1" baseline="3000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3+</a:t>
            </a:r>
            <a:r>
              <a:rPr lang="zh-CN" alt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与</a:t>
            </a:r>
            <a:r>
              <a:rPr lang="en-US" altLang="zh-CN" sz="3200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KSCN</a:t>
            </a:r>
            <a:r>
              <a:rPr lang="zh-CN" alt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溶液生成血红色溶液</a:t>
            </a:r>
            <a:endParaRPr lang="zh-CN" altLang="en-US" sz="3200" b="1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l"/>
            <a:r>
              <a:rPr lang="zh-CN" alt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       来检验</a:t>
            </a:r>
            <a:r>
              <a:rPr lang="en-US" altLang="zh-CN" sz="3200" b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Fe</a:t>
            </a:r>
            <a:r>
              <a:rPr lang="en-US" altLang="zh-CN" sz="3200" b="1" baseline="3000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3+</a:t>
            </a:r>
            <a:r>
              <a:rPr lang="en-US" altLang="zh-CN" sz="3200" b="1">
                <a:latin typeface="Arial" panose="020B0604020202020204" pitchFamily="34" charset="0"/>
              </a:rPr>
              <a:t> </a:t>
            </a:r>
            <a:endParaRPr lang="en-US" altLang="zh-CN" sz="3200" b="1">
              <a:latin typeface="Arial" panose="020B0604020202020204" pitchFamily="34" charset="0"/>
            </a:endParaRPr>
          </a:p>
        </p:txBody>
      </p:sp>
      <p:sp>
        <p:nvSpPr>
          <p:cNvPr id="70665" name="文本框 70664"/>
          <p:cNvSpPr txBox="1"/>
          <p:nvPr/>
        </p:nvSpPr>
        <p:spPr>
          <a:xfrm>
            <a:off x="473075" y="3429000"/>
            <a:ext cx="8420100" cy="1066800"/>
          </a:xfrm>
          <a:prstGeom prst="rect">
            <a:avLst/>
          </a:prstGeom>
          <a:solidFill>
            <a:srgbClr val="FFFF99"/>
          </a:solidFill>
          <a:ln w="9525">
            <a:noFill/>
          </a:ln>
        </p:spPr>
        <p:txBody>
          <a:bodyPr wrap="none" anchor="t">
            <a:spAutoFit/>
          </a:bodyPr>
          <a:p>
            <a:pPr algn="l"/>
            <a:r>
              <a:rPr lang="zh-CN" alt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还可以检验</a:t>
            </a:r>
            <a:r>
              <a:rPr lang="en-US" altLang="zh-CN" sz="3200" b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Ba</a:t>
            </a:r>
            <a:r>
              <a:rPr lang="en-US" altLang="zh-CN" sz="3200" b="1" baseline="3000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2+</a:t>
            </a:r>
            <a:r>
              <a:rPr lang="zh-CN" alt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、</a:t>
            </a:r>
            <a:r>
              <a:rPr lang="en-US" altLang="zh-CN" sz="3200" b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Ca</a:t>
            </a:r>
            <a:r>
              <a:rPr lang="en-US" altLang="zh-CN" sz="3200" b="1" baseline="3000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2+</a:t>
            </a:r>
            <a:r>
              <a:rPr lang="zh-CN" alt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、</a:t>
            </a:r>
            <a:r>
              <a:rPr lang="en-US" altLang="zh-CN" sz="3200" b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Cu</a:t>
            </a:r>
            <a:r>
              <a:rPr lang="en-US" altLang="zh-CN" sz="3200" b="1" baseline="3000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2+</a:t>
            </a:r>
            <a:r>
              <a:rPr lang="zh-CN" alt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、</a:t>
            </a:r>
            <a:r>
              <a:rPr lang="en-US" altLang="zh-CN" sz="3200" b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Fe</a:t>
            </a:r>
            <a:r>
              <a:rPr lang="en-US" altLang="zh-CN" sz="3200" b="1" baseline="3000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2+</a:t>
            </a:r>
            <a:r>
              <a:rPr lang="zh-CN" alt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、</a:t>
            </a:r>
            <a:r>
              <a:rPr lang="en-US" altLang="zh-CN" sz="3200" b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NH</a:t>
            </a:r>
            <a:r>
              <a:rPr lang="en-US" altLang="zh-CN" sz="3200" b="1" baseline="-3000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4</a:t>
            </a:r>
            <a:r>
              <a:rPr lang="en-US" altLang="zh-CN" sz="3200" b="1" baseline="3000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+</a:t>
            </a:r>
            <a:r>
              <a:rPr lang="zh-CN" alt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、</a:t>
            </a:r>
            <a:endParaRPr lang="zh-CN" altLang="en-US" sz="3200" b="1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l"/>
            <a:r>
              <a:rPr lang="en-US" altLang="zh-CN" sz="3200" b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Ag</a:t>
            </a:r>
            <a:r>
              <a:rPr lang="en-US" altLang="zh-CN" sz="3200" b="1" baseline="3000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+</a:t>
            </a:r>
            <a:r>
              <a:rPr lang="zh-CN" alt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、</a:t>
            </a:r>
            <a:r>
              <a:rPr lang="en-US" altLang="zh-CN" sz="3200" b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Al</a:t>
            </a:r>
            <a:r>
              <a:rPr lang="en-US" altLang="zh-CN" sz="3200" b="1" baseline="3000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3+</a:t>
            </a:r>
            <a:r>
              <a:rPr lang="zh-CN" alt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、</a:t>
            </a:r>
            <a:r>
              <a:rPr lang="en-US" altLang="zh-CN" sz="3200" b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CO</a:t>
            </a:r>
            <a:r>
              <a:rPr lang="en-US" altLang="zh-CN" sz="3200" b="1" baseline="-3000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3</a:t>
            </a:r>
            <a:r>
              <a:rPr lang="en-US" altLang="zh-CN" sz="3200" b="1" baseline="3000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2-</a:t>
            </a:r>
            <a:r>
              <a:rPr lang="zh-CN" alt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、</a:t>
            </a:r>
            <a:r>
              <a:rPr lang="en-US" altLang="zh-CN" sz="3200" b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SO</a:t>
            </a:r>
            <a:r>
              <a:rPr lang="en-US" altLang="zh-CN" sz="3200" b="1" baseline="-3000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4</a:t>
            </a:r>
            <a:r>
              <a:rPr lang="en-US" altLang="zh-CN" sz="3200" b="1" baseline="3000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2-</a:t>
            </a:r>
            <a:r>
              <a:rPr lang="zh-CN" alt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、</a:t>
            </a:r>
            <a:r>
              <a:rPr lang="en-US" altLang="zh-CN" sz="3200" b="1" err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Cl</a:t>
            </a:r>
            <a:r>
              <a:rPr lang="en-US" altLang="zh-CN" sz="3200" b="1" baseline="3000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-</a:t>
            </a:r>
            <a:r>
              <a:rPr lang="zh-CN" alt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、</a:t>
            </a:r>
            <a:r>
              <a:rPr lang="en-US" altLang="zh-CN" sz="3200" b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Br</a:t>
            </a:r>
            <a:r>
              <a:rPr lang="en-US" altLang="zh-CN" sz="3200" b="1" baseline="3000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-</a:t>
            </a:r>
            <a:r>
              <a:rPr lang="zh-CN" alt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等离子</a:t>
            </a:r>
            <a:r>
              <a:rPr lang="zh-CN" altLang="en-US" sz="3200" b="1" dirty="0">
                <a:latin typeface="Arial" panose="020B0604020202020204" pitchFamily="34" charset="0"/>
              </a:rPr>
              <a:t> </a:t>
            </a:r>
            <a:endParaRPr lang="zh-CN" altLang="en-US" sz="3200" b="1" dirty="0">
              <a:latin typeface="Arial" panose="020B0604020202020204" pitchFamily="34" charset="0"/>
            </a:endParaRPr>
          </a:p>
        </p:txBody>
      </p:sp>
      <p:sp>
        <p:nvSpPr>
          <p:cNvPr id="70667" name="文本框 70666"/>
          <p:cNvSpPr txBox="1"/>
          <p:nvPr/>
        </p:nvSpPr>
        <p:spPr>
          <a:xfrm>
            <a:off x="539750" y="4581525"/>
            <a:ext cx="2336800" cy="579438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algn="l"/>
            <a:r>
              <a:rPr lang="en-US" altLang="zh-CN" sz="3200" b="1" dirty="0">
                <a:solidFill>
                  <a:srgbClr val="0000FF"/>
                </a:solidFill>
                <a:latin typeface="Arial" panose="020B0604020202020204" pitchFamily="34" charset="0"/>
              </a:rPr>
              <a:t>②</a:t>
            </a:r>
            <a:r>
              <a:rPr lang="zh-CN" altLang="en-US" sz="3200" b="1" dirty="0">
                <a:solidFill>
                  <a:srgbClr val="0000FF"/>
                </a:solidFill>
                <a:latin typeface="Arial" panose="020B0604020202020204" pitchFamily="34" charset="0"/>
              </a:rPr>
              <a:t>定量检验 </a:t>
            </a:r>
            <a:endParaRPr lang="zh-CN" altLang="en-US" sz="3200" b="1" dirty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70668" name="文本框 70667"/>
          <p:cNvSpPr txBox="1"/>
          <p:nvPr/>
        </p:nvSpPr>
        <p:spPr>
          <a:xfrm>
            <a:off x="611188" y="5300663"/>
            <a:ext cx="6416675" cy="1066800"/>
          </a:xfrm>
          <a:prstGeom prst="rect">
            <a:avLst/>
          </a:prstGeom>
          <a:solidFill>
            <a:srgbClr val="FFFF99"/>
          </a:solidFill>
          <a:ln w="9525">
            <a:noFill/>
          </a:ln>
        </p:spPr>
        <p:txBody>
          <a:bodyPr wrap="none" anchor="t">
            <a:spAutoFit/>
          </a:bodyPr>
          <a:p>
            <a:pPr algn="l"/>
            <a:r>
              <a:rPr lang="zh-CN" alt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例如，生成沉淀，测沉淀的质量，</a:t>
            </a:r>
            <a:endParaRPr lang="zh-CN" altLang="en-US" sz="3200" b="1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l"/>
            <a:r>
              <a:rPr lang="zh-CN" alt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酸碱中和滴定，氧化还原滴定等。</a:t>
            </a:r>
            <a:r>
              <a:rPr lang="zh-CN" altLang="en-US" sz="3200" b="1" dirty="0">
                <a:latin typeface="Arial" panose="020B0604020202020204" pitchFamily="34" charset="0"/>
              </a:rPr>
              <a:t> </a:t>
            </a:r>
            <a:endParaRPr lang="zh-CN" altLang="en-US" sz="3200" b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pull dir="ru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686" name="文本框 71685"/>
          <p:cNvSpPr txBox="1"/>
          <p:nvPr/>
        </p:nvSpPr>
        <p:spPr>
          <a:xfrm>
            <a:off x="323850" y="404813"/>
            <a:ext cx="6920865" cy="58356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marL="342900" indent="-342900" algn="l"/>
            <a:r>
              <a:rPr lang="en-US" altLang="zh-CN" sz="3200" b="1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zh-CN" altLang="en-US" sz="3200" b="1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、用于物质制备与纯化（粗盐纯化</a:t>
            </a:r>
            <a:r>
              <a:rPr lang="zh-CN" altLang="en-US" sz="3200" b="1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） </a:t>
            </a:r>
            <a:endParaRPr lang="zh-CN" altLang="en-US" sz="3200" b="1" dirty="0">
              <a:solidFill>
                <a:srgbClr val="000000"/>
              </a:solidFill>
              <a:latin typeface="宋体" panose="02010600030101010101" pitchFamily="2" charset="-122"/>
              <a:ea typeface="Times New Roman" panose="02020603050405020304" pitchFamily="18" charset="0"/>
            </a:endParaRPr>
          </a:p>
        </p:txBody>
      </p:sp>
      <p:sp>
        <p:nvSpPr>
          <p:cNvPr id="71687" name="文本框 71686"/>
          <p:cNvSpPr txBox="1"/>
          <p:nvPr/>
        </p:nvSpPr>
        <p:spPr>
          <a:xfrm>
            <a:off x="250825" y="1125538"/>
            <a:ext cx="8751888" cy="10668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algn="l"/>
            <a:r>
              <a:rPr lang="zh-CN" altLang="en-US" sz="3200" b="1" dirty="0">
                <a:solidFill>
                  <a:srgbClr val="0000FF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离子反应可以用于制备一些酸、碱、盐、气体，</a:t>
            </a:r>
            <a:endParaRPr lang="zh-CN" altLang="en-US" sz="3200" b="1" dirty="0">
              <a:solidFill>
                <a:srgbClr val="0000FF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l"/>
            <a:r>
              <a:rPr lang="zh-CN" altLang="en-US" sz="3200" b="1" dirty="0">
                <a:solidFill>
                  <a:srgbClr val="0000FF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如</a:t>
            </a:r>
            <a:r>
              <a:rPr lang="en-US" altLang="zh-CN" sz="3200" b="1">
                <a:solidFill>
                  <a:srgbClr val="0000FF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BaSO</a:t>
            </a:r>
            <a:r>
              <a:rPr lang="en-US" altLang="zh-CN" sz="3200" b="1" baseline="-30000">
                <a:solidFill>
                  <a:srgbClr val="0000FF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4</a:t>
            </a:r>
            <a:r>
              <a:rPr lang="zh-CN" altLang="en-US" sz="3200" b="1" dirty="0">
                <a:solidFill>
                  <a:srgbClr val="0000FF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、</a:t>
            </a:r>
            <a:r>
              <a:rPr lang="en-US" altLang="zh-CN" sz="3200" b="1">
                <a:solidFill>
                  <a:srgbClr val="0000FF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FeSO</a:t>
            </a:r>
            <a:r>
              <a:rPr lang="en-US" altLang="zh-CN" sz="3200" b="1" baseline="-30000">
                <a:solidFill>
                  <a:srgbClr val="0000FF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4</a:t>
            </a:r>
            <a:r>
              <a:rPr lang="zh-CN" altLang="en-US" sz="3200" b="1" dirty="0">
                <a:solidFill>
                  <a:srgbClr val="0000FF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、</a:t>
            </a:r>
            <a:r>
              <a:rPr lang="en-US" altLang="zh-CN" sz="3200" b="1">
                <a:solidFill>
                  <a:srgbClr val="0000FF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CO</a:t>
            </a:r>
            <a:r>
              <a:rPr lang="en-US" altLang="zh-CN" sz="3200" b="1" baseline="-30000">
                <a:solidFill>
                  <a:srgbClr val="0000FF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2</a:t>
            </a:r>
            <a:r>
              <a:rPr lang="zh-CN" altLang="en-US" sz="3200" b="1" dirty="0">
                <a:solidFill>
                  <a:srgbClr val="0000FF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、</a:t>
            </a:r>
            <a:r>
              <a:rPr lang="en-US" altLang="zh-CN" sz="3200" b="1">
                <a:solidFill>
                  <a:srgbClr val="0000FF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SO</a:t>
            </a:r>
            <a:r>
              <a:rPr lang="en-US" altLang="zh-CN" sz="3200" b="1" baseline="-30000">
                <a:solidFill>
                  <a:srgbClr val="0000FF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2</a:t>
            </a:r>
            <a:r>
              <a:rPr lang="zh-CN" altLang="en-US" sz="3200" b="1" dirty="0">
                <a:solidFill>
                  <a:srgbClr val="0000FF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、</a:t>
            </a:r>
            <a:r>
              <a:rPr lang="en-US" altLang="zh-CN" sz="3200" b="1">
                <a:solidFill>
                  <a:srgbClr val="0000FF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H</a:t>
            </a:r>
            <a:r>
              <a:rPr lang="en-US" altLang="zh-CN" sz="3200" b="1" baseline="-30000">
                <a:solidFill>
                  <a:srgbClr val="0000FF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2</a:t>
            </a:r>
            <a:r>
              <a:rPr lang="en-US" altLang="zh-CN" sz="3200" b="1" dirty="0">
                <a:solidFill>
                  <a:srgbClr val="0000FF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S</a:t>
            </a:r>
            <a:r>
              <a:rPr lang="zh-CN" altLang="en-US" sz="3200" b="1" dirty="0">
                <a:solidFill>
                  <a:srgbClr val="0000FF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等。</a:t>
            </a:r>
            <a:r>
              <a:rPr lang="zh-CN" altLang="en-US" sz="3200" b="1" dirty="0">
                <a:solidFill>
                  <a:srgbClr val="0000FF"/>
                </a:solidFill>
                <a:latin typeface="Arial" panose="020B0604020202020204" pitchFamily="34" charset="0"/>
              </a:rPr>
              <a:t> </a:t>
            </a:r>
            <a:endParaRPr lang="zh-CN" altLang="en-US" sz="3200" b="1" dirty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71688" name="文本框 71687"/>
          <p:cNvSpPr txBox="1"/>
          <p:nvPr/>
        </p:nvSpPr>
        <p:spPr>
          <a:xfrm>
            <a:off x="468313" y="2349500"/>
            <a:ext cx="4060825" cy="579438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marL="342900" indent="-342900" algn="l"/>
            <a:r>
              <a:rPr lang="en-US" altLang="zh-CN" sz="3200" b="1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3</a:t>
            </a:r>
            <a:r>
              <a:rPr lang="zh-CN" altLang="en-US" sz="3200" b="1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、生活中的离子反应</a:t>
            </a:r>
            <a:endParaRPr lang="zh-CN" altLang="en-US" sz="3200" b="1" dirty="0">
              <a:solidFill>
                <a:srgbClr val="000000"/>
              </a:solidFill>
              <a:latin typeface="宋体" panose="02010600030101010101" pitchFamily="2" charset="-122"/>
              <a:ea typeface="Times New Roman" panose="02020603050405020304" pitchFamily="18" charset="0"/>
            </a:endParaRPr>
          </a:p>
        </p:txBody>
      </p:sp>
      <p:sp>
        <p:nvSpPr>
          <p:cNvPr id="71689" name="文本框 71688"/>
          <p:cNvSpPr txBox="1"/>
          <p:nvPr/>
        </p:nvSpPr>
        <p:spPr>
          <a:xfrm>
            <a:off x="539750" y="3044825"/>
            <a:ext cx="6307455" cy="107632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algn="l"/>
            <a:r>
              <a:rPr lang="zh-CN" altLang="en-US" sz="3200" b="1" dirty="0">
                <a:solidFill>
                  <a:srgbClr val="0000FF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如胃酸过多，服用适量的胃舒平；</a:t>
            </a:r>
            <a:endParaRPr lang="zh-CN" altLang="en-US" sz="3200" b="1" dirty="0">
              <a:solidFill>
                <a:srgbClr val="0000FF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l"/>
            <a:r>
              <a:rPr lang="zh-CN" altLang="en-US" sz="3200" b="1" dirty="0">
                <a:solidFill>
                  <a:srgbClr val="0000FF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硬水的形成和软化 </a:t>
            </a:r>
            <a:endParaRPr lang="zh-CN" altLang="en-US" sz="3200" b="1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ransition>
    <p:pull dir="r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3732" name="文本框 73731"/>
          <p:cNvSpPr txBox="1"/>
          <p:nvPr/>
        </p:nvSpPr>
        <p:spPr>
          <a:xfrm>
            <a:off x="323850" y="188913"/>
            <a:ext cx="5616575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/>
            <a:r>
              <a:rPr lang="en-US" altLang="zh-CN" sz="3600" b="1" dirty="0">
                <a:solidFill>
                  <a:srgbClr val="FF0000"/>
                </a:solidFill>
                <a:latin typeface="宋体" panose="02010600030101010101" pitchFamily="2" charset="-122"/>
              </a:rPr>
              <a:t>3</a:t>
            </a:r>
            <a:r>
              <a:rPr lang="zh-CN" altLang="en-US" sz="3600" b="1" dirty="0">
                <a:solidFill>
                  <a:srgbClr val="FF0000"/>
                </a:solidFill>
                <a:latin typeface="宋体" panose="02010600030101010101" pitchFamily="2" charset="-122"/>
              </a:rPr>
              <a:t>、离子反应发生的条件</a:t>
            </a:r>
            <a:endParaRPr lang="zh-CN" altLang="en-US" sz="3600" b="1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  <p:sp>
        <p:nvSpPr>
          <p:cNvPr id="73733" name="文本框 73732"/>
          <p:cNvSpPr txBox="1"/>
          <p:nvPr/>
        </p:nvSpPr>
        <p:spPr>
          <a:xfrm>
            <a:off x="252413" y="1003300"/>
            <a:ext cx="3960812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/>
            <a:r>
              <a:rPr lang="zh-CN" altLang="en-US" sz="3600" b="1" dirty="0">
                <a:solidFill>
                  <a:srgbClr val="0000FF"/>
                </a:solidFill>
                <a:latin typeface="Arial" panose="020B0604020202020204" pitchFamily="34" charset="0"/>
              </a:rPr>
              <a:t>（</a:t>
            </a:r>
            <a:r>
              <a:rPr lang="en-US" altLang="zh-CN" sz="3600" b="1" dirty="0">
                <a:solidFill>
                  <a:srgbClr val="0000FF"/>
                </a:solidFill>
                <a:latin typeface="Arial" panose="020B0604020202020204" pitchFamily="34" charset="0"/>
              </a:rPr>
              <a:t>1</a:t>
            </a:r>
            <a:r>
              <a:rPr lang="zh-CN" altLang="en-US" sz="3600" b="1" dirty="0">
                <a:solidFill>
                  <a:srgbClr val="0000FF"/>
                </a:solidFill>
                <a:latin typeface="Arial" panose="020B0604020202020204" pitchFamily="34" charset="0"/>
              </a:rPr>
              <a:t>）生成沉淀</a:t>
            </a:r>
            <a:endParaRPr lang="zh-CN" altLang="en-US" sz="3600" b="1" dirty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73734" name="文本框 73733"/>
          <p:cNvSpPr txBox="1"/>
          <p:nvPr/>
        </p:nvSpPr>
        <p:spPr>
          <a:xfrm>
            <a:off x="252413" y="1700213"/>
            <a:ext cx="467995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/>
            <a:r>
              <a:rPr lang="zh-CN" altLang="en-US" sz="3600" b="1" dirty="0">
                <a:solidFill>
                  <a:srgbClr val="0000FF"/>
                </a:solidFill>
                <a:latin typeface="Arial" panose="020B0604020202020204" pitchFamily="34" charset="0"/>
              </a:rPr>
              <a:t>（</a:t>
            </a:r>
            <a:r>
              <a:rPr lang="en-US" altLang="zh-CN" sz="3600" b="1" dirty="0">
                <a:solidFill>
                  <a:srgbClr val="0000FF"/>
                </a:solidFill>
                <a:latin typeface="Arial" panose="020B0604020202020204" pitchFamily="34" charset="0"/>
              </a:rPr>
              <a:t>2</a:t>
            </a:r>
            <a:r>
              <a:rPr lang="zh-CN" altLang="en-US" sz="3600" b="1" dirty="0">
                <a:solidFill>
                  <a:srgbClr val="0000FF"/>
                </a:solidFill>
                <a:latin typeface="Arial" panose="020B0604020202020204" pitchFamily="34" charset="0"/>
              </a:rPr>
              <a:t>）生成弱电解质</a:t>
            </a:r>
            <a:endParaRPr lang="zh-CN" altLang="en-US" sz="3600" b="1" dirty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73735" name="文本框 73734"/>
          <p:cNvSpPr txBox="1"/>
          <p:nvPr/>
        </p:nvSpPr>
        <p:spPr>
          <a:xfrm>
            <a:off x="252413" y="2492375"/>
            <a:ext cx="3673475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/>
            <a:r>
              <a:rPr lang="zh-CN" altLang="en-US" sz="3600" b="1" dirty="0">
                <a:solidFill>
                  <a:srgbClr val="0000FF"/>
                </a:solidFill>
                <a:latin typeface="Arial" panose="020B0604020202020204" pitchFamily="34" charset="0"/>
              </a:rPr>
              <a:t>（</a:t>
            </a:r>
            <a:r>
              <a:rPr lang="en-US" altLang="zh-CN" sz="3600" b="1" dirty="0">
                <a:solidFill>
                  <a:srgbClr val="0000FF"/>
                </a:solidFill>
                <a:latin typeface="Arial" panose="020B0604020202020204" pitchFamily="34" charset="0"/>
              </a:rPr>
              <a:t>3</a:t>
            </a:r>
            <a:r>
              <a:rPr lang="zh-CN" altLang="en-US" sz="3600" b="1" dirty="0">
                <a:solidFill>
                  <a:srgbClr val="0000FF"/>
                </a:solidFill>
                <a:latin typeface="Arial" panose="020B0604020202020204" pitchFamily="34" charset="0"/>
              </a:rPr>
              <a:t>）生成气体</a:t>
            </a:r>
            <a:endParaRPr lang="zh-CN" altLang="en-US" sz="3600" b="1" dirty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73736" name="矩形 73735"/>
          <p:cNvSpPr/>
          <p:nvPr/>
        </p:nvSpPr>
        <p:spPr>
          <a:xfrm>
            <a:off x="252413" y="3284538"/>
            <a:ext cx="532765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/>
            <a:r>
              <a:rPr lang="zh-CN" altLang="en-US" sz="3600" b="1" dirty="0">
                <a:solidFill>
                  <a:srgbClr val="0000FF"/>
                </a:solidFill>
                <a:latin typeface="Arial" panose="020B0604020202020204" pitchFamily="34" charset="0"/>
              </a:rPr>
              <a:t>（</a:t>
            </a:r>
            <a:r>
              <a:rPr lang="en-US" altLang="zh-CN" sz="3600" b="1" dirty="0">
                <a:solidFill>
                  <a:srgbClr val="0000FF"/>
                </a:solidFill>
                <a:latin typeface="Arial" panose="020B0604020202020204" pitchFamily="34" charset="0"/>
              </a:rPr>
              <a:t>4</a:t>
            </a:r>
            <a:r>
              <a:rPr lang="zh-CN" altLang="en-US" sz="3600" b="1" dirty="0">
                <a:solidFill>
                  <a:srgbClr val="0000FF"/>
                </a:solidFill>
                <a:latin typeface="Arial" panose="020B0604020202020204" pitchFamily="34" charset="0"/>
              </a:rPr>
              <a:t>）发生氧化还原反应</a:t>
            </a:r>
            <a:endParaRPr lang="zh-CN" altLang="en-US" sz="3600" b="1" dirty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73737" name="矩形 73736"/>
          <p:cNvSpPr/>
          <p:nvPr/>
        </p:nvSpPr>
        <p:spPr>
          <a:xfrm>
            <a:off x="250825" y="4156075"/>
            <a:ext cx="532765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/>
            <a:r>
              <a:rPr lang="zh-CN" altLang="en-US" sz="3600" b="1" dirty="0">
                <a:solidFill>
                  <a:srgbClr val="0000FF"/>
                </a:solidFill>
                <a:latin typeface="Arial" panose="020B0604020202020204" pitchFamily="34" charset="0"/>
              </a:rPr>
              <a:t>（</a:t>
            </a:r>
            <a:r>
              <a:rPr lang="en-US" altLang="zh-CN" sz="3600" b="1" dirty="0">
                <a:solidFill>
                  <a:srgbClr val="0000FF"/>
                </a:solidFill>
                <a:latin typeface="Arial" panose="020B0604020202020204" pitchFamily="34" charset="0"/>
              </a:rPr>
              <a:t>5</a:t>
            </a:r>
            <a:r>
              <a:rPr lang="zh-CN" altLang="en-US" sz="3600" b="1" dirty="0">
                <a:solidFill>
                  <a:srgbClr val="0000FF"/>
                </a:solidFill>
                <a:latin typeface="Arial" panose="020B0604020202020204" pitchFamily="34" charset="0"/>
              </a:rPr>
              <a:t>）发生络合反应</a:t>
            </a:r>
            <a:endParaRPr lang="zh-CN" altLang="en-US" sz="3600" b="1" dirty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pull dir="r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3317" name="文本框 13316"/>
          <p:cNvSpPr txBox="1"/>
          <p:nvPr/>
        </p:nvSpPr>
        <p:spPr>
          <a:xfrm>
            <a:off x="395288" y="620713"/>
            <a:ext cx="3960812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/>
            <a:r>
              <a:rPr lang="zh-CN" altLang="en-US" sz="3600" b="1" dirty="0">
                <a:solidFill>
                  <a:srgbClr val="0000FF"/>
                </a:solidFill>
                <a:latin typeface="Arial" panose="020B0604020202020204" pitchFamily="34" charset="0"/>
              </a:rPr>
              <a:t>（</a:t>
            </a:r>
            <a:r>
              <a:rPr lang="en-US" altLang="zh-CN" sz="3600" b="1" dirty="0">
                <a:solidFill>
                  <a:srgbClr val="0000FF"/>
                </a:solidFill>
                <a:latin typeface="Arial" panose="020B0604020202020204" pitchFamily="34" charset="0"/>
              </a:rPr>
              <a:t>1</a:t>
            </a:r>
            <a:r>
              <a:rPr lang="zh-CN" altLang="en-US" sz="3600" b="1" dirty="0">
                <a:solidFill>
                  <a:srgbClr val="0000FF"/>
                </a:solidFill>
                <a:latin typeface="Arial" panose="020B0604020202020204" pitchFamily="34" charset="0"/>
              </a:rPr>
              <a:t>）生成沉淀</a:t>
            </a:r>
            <a:endParaRPr lang="zh-CN" altLang="en-US" sz="3600" b="1" dirty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13321" name="文本框 13320"/>
          <p:cNvSpPr txBox="1"/>
          <p:nvPr/>
        </p:nvSpPr>
        <p:spPr>
          <a:xfrm>
            <a:off x="250825" y="4797425"/>
            <a:ext cx="8208963" cy="11906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/>
            <a:r>
              <a:rPr lang="zh-CN" altLang="en-US" sz="3600" b="1" dirty="0">
                <a:latin typeface="楷体_GB2312" charset="-122"/>
                <a:ea typeface="楷体_GB2312" charset="-122"/>
              </a:rPr>
              <a:t>例如</a:t>
            </a:r>
            <a:r>
              <a:rPr lang="en-US" altLang="zh-CN" sz="3600" b="1">
                <a:latin typeface="楷体_GB2312" charset="-122"/>
                <a:ea typeface="楷体_GB2312" charset="-122"/>
              </a:rPr>
              <a:t>:MgCO</a:t>
            </a:r>
            <a:r>
              <a:rPr lang="en-US" altLang="zh-CN" sz="3600" b="1" baseline="-25000">
                <a:latin typeface="楷体_GB2312" charset="-122"/>
                <a:ea typeface="楷体_GB2312" charset="-122"/>
              </a:rPr>
              <a:t>3</a:t>
            </a:r>
            <a:r>
              <a:rPr lang="zh-CN" altLang="en-US" sz="3600" b="1" dirty="0">
                <a:latin typeface="楷体_GB2312" charset="-122"/>
                <a:ea typeface="楷体_GB2312" charset="-122"/>
              </a:rPr>
              <a:t>与</a:t>
            </a:r>
            <a:r>
              <a:rPr lang="en-US" altLang="zh-CN" sz="3600" b="1" err="1">
                <a:latin typeface="楷体_GB2312" charset="-122"/>
                <a:ea typeface="楷体_GB2312" charset="-122"/>
              </a:rPr>
              <a:t>NaOH</a:t>
            </a:r>
            <a:r>
              <a:rPr lang="zh-CN" altLang="en-US" sz="3600" b="1" dirty="0">
                <a:latin typeface="楷体_GB2312" charset="-122"/>
                <a:ea typeface="楷体_GB2312" charset="-122"/>
              </a:rPr>
              <a:t>溶液反应 </a:t>
            </a:r>
            <a:endParaRPr lang="zh-CN" altLang="en-US" sz="3600" b="1" dirty="0">
              <a:latin typeface="楷体_GB2312" charset="-122"/>
              <a:ea typeface="楷体_GB2312" charset="-122"/>
            </a:endParaRPr>
          </a:p>
          <a:p>
            <a:pPr algn="l"/>
            <a:r>
              <a:rPr lang="zh-CN" altLang="en-US" sz="3600" b="1">
                <a:latin typeface="楷体_GB2312" charset="-122"/>
                <a:ea typeface="楷体_GB2312" charset="-122"/>
              </a:rPr>
              <a:t>       </a:t>
            </a:r>
            <a:r>
              <a:rPr lang="en-US" altLang="zh-CN" sz="3600" b="1">
                <a:latin typeface="楷体_GB2312" charset="-122"/>
                <a:ea typeface="楷体_GB2312" charset="-122"/>
              </a:rPr>
              <a:t>MgCO</a:t>
            </a:r>
            <a:r>
              <a:rPr lang="en-US" altLang="zh-CN" sz="3600" b="1" baseline="-25000">
                <a:latin typeface="楷体_GB2312" charset="-122"/>
                <a:ea typeface="楷体_GB2312" charset="-122"/>
              </a:rPr>
              <a:t>3</a:t>
            </a:r>
            <a:r>
              <a:rPr lang="en-US" altLang="zh-CN" sz="3600" b="1">
                <a:latin typeface="楷体_GB2312" charset="-122"/>
                <a:ea typeface="楷体_GB2312" charset="-122"/>
              </a:rPr>
              <a:t>+2OH</a:t>
            </a:r>
            <a:r>
              <a:rPr lang="en-US" altLang="zh-CN" sz="3600" b="1" baseline="30000">
                <a:latin typeface="楷体_GB2312" charset="-122"/>
                <a:ea typeface="楷体_GB2312" charset="-122"/>
              </a:rPr>
              <a:t>-</a:t>
            </a:r>
            <a:r>
              <a:rPr lang="en-US" altLang="zh-CN" sz="3600" b="1">
                <a:latin typeface="楷体_GB2312" charset="-122"/>
                <a:ea typeface="楷体_GB2312" charset="-122"/>
              </a:rPr>
              <a:t>==Mg(OH)</a:t>
            </a:r>
            <a:r>
              <a:rPr lang="en-US" altLang="zh-CN" sz="3600" b="1" baseline="-25000">
                <a:latin typeface="楷体_GB2312" charset="-122"/>
                <a:ea typeface="楷体_GB2312" charset="-122"/>
              </a:rPr>
              <a:t>2 </a:t>
            </a:r>
            <a:r>
              <a:rPr lang="en-US" altLang="zh-CN" sz="2800" b="1">
                <a:latin typeface="Arial" panose="020B0604020202020204" pitchFamily="34" charset="0"/>
              </a:rPr>
              <a:t>↓</a:t>
            </a:r>
            <a:r>
              <a:rPr lang="en-US" altLang="zh-CN">
                <a:latin typeface="Arial" panose="020B0604020202020204" pitchFamily="34" charset="0"/>
              </a:rPr>
              <a:t> </a:t>
            </a:r>
            <a:r>
              <a:rPr lang="en-US" altLang="zh-CN" sz="3600" b="1">
                <a:latin typeface="楷体_GB2312" charset="-122"/>
                <a:ea typeface="楷体_GB2312" charset="-122"/>
              </a:rPr>
              <a:t>+CO</a:t>
            </a:r>
            <a:r>
              <a:rPr lang="en-US" altLang="zh-CN" sz="3600" b="1" baseline="-25000">
                <a:latin typeface="楷体_GB2312" charset="-122"/>
                <a:ea typeface="楷体_GB2312" charset="-122"/>
              </a:rPr>
              <a:t>3</a:t>
            </a:r>
            <a:r>
              <a:rPr lang="en-US" altLang="zh-CN" sz="3600" b="1" baseline="30000">
                <a:latin typeface="楷体_GB2312" charset="-122"/>
                <a:ea typeface="楷体_GB2312" charset="-122"/>
              </a:rPr>
              <a:t>2-</a:t>
            </a:r>
            <a:endParaRPr lang="en-US" altLang="zh-CN" sz="3600" b="1" baseline="30000">
              <a:latin typeface="楷体_GB2312" charset="-122"/>
              <a:ea typeface="楷体_GB2312" charset="-122"/>
            </a:endParaRPr>
          </a:p>
        </p:txBody>
      </p:sp>
      <p:sp>
        <p:nvSpPr>
          <p:cNvPr id="13322" name="文本框 13321"/>
          <p:cNvSpPr txBox="1"/>
          <p:nvPr/>
        </p:nvSpPr>
        <p:spPr>
          <a:xfrm>
            <a:off x="328613" y="2349500"/>
            <a:ext cx="7123112" cy="579438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algn="l"/>
            <a:r>
              <a:rPr lang="zh-CN" altLang="en-US" sz="3200" b="1" dirty="0">
                <a:latin typeface="宋体" panose="02010600030101010101" pitchFamily="2" charset="-122"/>
              </a:rPr>
              <a:t>例如：</a:t>
            </a:r>
            <a:r>
              <a:rPr lang="en-US" altLang="zh-CN" sz="3200" b="1">
                <a:latin typeface="宋体" panose="02010600030101010101" pitchFamily="2" charset="-122"/>
              </a:rPr>
              <a:t>Na</a:t>
            </a:r>
            <a:r>
              <a:rPr lang="en-US" altLang="zh-CN" sz="3200" b="1" baseline="-25000">
                <a:latin typeface="宋体" panose="02010600030101010101" pitchFamily="2" charset="-122"/>
              </a:rPr>
              <a:t>2</a:t>
            </a:r>
            <a:r>
              <a:rPr lang="en-US" altLang="zh-CN" sz="3200" b="1">
                <a:latin typeface="宋体" panose="02010600030101010101" pitchFamily="2" charset="-122"/>
              </a:rPr>
              <a:t>SO</a:t>
            </a:r>
            <a:r>
              <a:rPr lang="en-US" altLang="zh-CN" sz="3200" b="1" baseline="-25000">
                <a:latin typeface="宋体" panose="02010600030101010101" pitchFamily="2" charset="-122"/>
              </a:rPr>
              <a:t>4</a:t>
            </a:r>
            <a:r>
              <a:rPr lang="zh-CN" altLang="en-US" sz="3200" b="1" dirty="0">
                <a:latin typeface="宋体" panose="02010600030101010101" pitchFamily="2" charset="-122"/>
              </a:rPr>
              <a:t>溶液与</a:t>
            </a:r>
            <a:r>
              <a:rPr lang="en-US" altLang="zh-CN" sz="3200" b="1" err="1">
                <a:latin typeface="宋体" panose="02010600030101010101" pitchFamily="2" charset="-122"/>
              </a:rPr>
              <a:t>Ba</a:t>
            </a:r>
            <a:r>
              <a:rPr lang="zh-CN" altLang="en-US" sz="3200" b="1" dirty="0">
                <a:latin typeface="宋体" panose="02010600030101010101" pitchFamily="2" charset="-122"/>
              </a:rPr>
              <a:t>（</a:t>
            </a:r>
            <a:r>
              <a:rPr lang="en-US" altLang="zh-CN" sz="3200" b="1" dirty="0">
                <a:latin typeface="宋体" panose="02010600030101010101" pitchFamily="2" charset="-122"/>
              </a:rPr>
              <a:t>OH</a:t>
            </a:r>
            <a:r>
              <a:rPr lang="zh-CN" altLang="en-US" sz="3200" b="1" dirty="0">
                <a:latin typeface="宋体" panose="02010600030101010101" pitchFamily="2" charset="-122"/>
              </a:rPr>
              <a:t>）</a:t>
            </a:r>
            <a:r>
              <a:rPr lang="en-US" altLang="zh-CN" sz="3200" b="1" baseline="-25000">
                <a:latin typeface="宋体" panose="02010600030101010101" pitchFamily="2" charset="-122"/>
              </a:rPr>
              <a:t>2</a:t>
            </a:r>
            <a:r>
              <a:rPr lang="zh-CN" altLang="en-US" sz="3200" b="1" dirty="0">
                <a:latin typeface="宋体" panose="02010600030101010101" pitchFamily="2" charset="-122"/>
              </a:rPr>
              <a:t>溶液混合</a:t>
            </a:r>
            <a:endParaRPr lang="zh-CN" altLang="en-US" sz="3200" b="1" dirty="0">
              <a:latin typeface="宋体" panose="02010600030101010101" pitchFamily="2" charset="-122"/>
            </a:endParaRPr>
          </a:p>
        </p:txBody>
      </p:sp>
      <p:sp>
        <p:nvSpPr>
          <p:cNvPr id="13324" name="矩形 13323"/>
          <p:cNvSpPr/>
          <p:nvPr/>
        </p:nvSpPr>
        <p:spPr>
          <a:xfrm>
            <a:off x="327025" y="4005263"/>
            <a:ext cx="2876550" cy="641350"/>
          </a:xfrm>
          <a:prstGeom prst="rect">
            <a:avLst/>
          </a:prstGeom>
          <a:solidFill>
            <a:srgbClr val="CCFF99"/>
          </a:solidFill>
          <a:ln w="9525">
            <a:noFill/>
          </a:ln>
        </p:spPr>
        <p:txBody>
          <a:bodyPr wrap="none" anchor="t">
            <a:spAutoFit/>
          </a:bodyPr>
          <a:p>
            <a:pPr algn="l"/>
            <a:r>
              <a:rPr lang="en-US" altLang="zh-CN" sz="3200" b="1" dirty="0">
                <a:latin typeface="Arial" panose="020B0604020202020204" pitchFamily="34" charset="0"/>
              </a:rPr>
              <a:t>◆</a:t>
            </a:r>
            <a:r>
              <a:rPr lang="zh-CN" altLang="en-US" sz="3600" b="1" dirty="0">
                <a:latin typeface="Arial" panose="020B0604020202020204" pitchFamily="34" charset="0"/>
              </a:rPr>
              <a:t>沉淀的转化</a:t>
            </a:r>
            <a:endParaRPr lang="zh-CN" altLang="en-US" sz="3600" b="1" dirty="0">
              <a:latin typeface="Arial" panose="020B0604020202020204" pitchFamily="34" charset="0"/>
            </a:endParaRPr>
          </a:p>
        </p:txBody>
      </p:sp>
      <p:sp>
        <p:nvSpPr>
          <p:cNvPr id="13326" name="矩形 13325"/>
          <p:cNvSpPr/>
          <p:nvPr/>
        </p:nvSpPr>
        <p:spPr>
          <a:xfrm>
            <a:off x="684213" y="1700213"/>
            <a:ext cx="68580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>
              <a:spcBef>
                <a:spcPct val="20000"/>
              </a:spcBef>
              <a:buFont typeface="Wingdings" panose="05000000000000000000" pitchFamily="2" charset="2"/>
              <a:buChar char="Ø"/>
            </a:pPr>
            <a:endParaRPr sz="3600" b="1" dirty="0">
              <a:latin typeface="Arial" panose="020B0604020202020204" pitchFamily="34" charset="0"/>
            </a:endParaRPr>
          </a:p>
        </p:txBody>
      </p:sp>
      <p:sp>
        <p:nvSpPr>
          <p:cNvPr id="13330" name="文本框 13329"/>
          <p:cNvSpPr txBox="1"/>
          <p:nvPr/>
        </p:nvSpPr>
        <p:spPr>
          <a:xfrm>
            <a:off x="120650" y="1628775"/>
            <a:ext cx="5530850" cy="641350"/>
          </a:xfrm>
          <a:prstGeom prst="rect">
            <a:avLst/>
          </a:prstGeom>
          <a:solidFill>
            <a:srgbClr val="CCFF99"/>
          </a:solidFill>
          <a:ln w="9525">
            <a:noFill/>
          </a:ln>
        </p:spPr>
        <p:txBody>
          <a:bodyPr wrap="none" anchor="t">
            <a:spAutoFit/>
          </a:bodyPr>
          <a:p>
            <a:pPr algn="l"/>
            <a:r>
              <a:rPr lang="en-US" altLang="zh-CN" sz="3200" b="1" dirty="0">
                <a:latin typeface="Arial" panose="020B0604020202020204" pitchFamily="34" charset="0"/>
              </a:rPr>
              <a:t>◆</a:t>
            </a:r>
            <a:r>
              <a:rPr lang="zh-CN" altLang="en-US" sz="3600" b="1" dirty="0">
                <a:latin typeface="Arial" panose="020B0604020202020204" pitchFamily="34" charset="0"/>
              </a:rPr>
              <a:t>两种溶液混合</a:t>
            </a:r>
            <a:r>
              <a:rPr lang="en-US" altLang="zh-CN" sz="3600" b="1">
                <a:latin typeface="Times New Roman" panose="02020603050405020304" pitchFamily="18" charset="0"/>
              </a:rPr>
              <a:t>,</a:t>
            </a:r>
            <a:r>
              <a:rPr lang="zh-CN" altLang="en-US" sz="3600" b="1" dirty="0">
                <a:latin typeface="Arial" panose="020B0604020202020204" pitchFamily="34" charset="0"/>
              </a:rPr>
              <a:t>生成沉淀  </a:t>
            </a:r>
            <a:endParaRPr lang="zh-CN" altLang="en-US" sz="3600" b="1" dirty="0">
              <a:latin typeface="Arial" panose="020B0604020202020204" pitchFamily="34" charset="0"/>
            </a:endParaRPr>
          </a:p>
        </p:txBody>
      </p:sp>
      <p:sp>
        <p:nvSpPr>
          <p:cNvPr id="13331" name="文本框 13330"/>
          <p:cNvSpPr txBox="1"/>
          <p:nvPr/>
        </p:nvSpPr>
        <p:spPr>
          <a:xfrm>
            <a:off x="1908175" y="3068638"/>
            <a:ext cx="4608513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/>
            <a:r>
              <a:rPr lang="en-US" altLang="zh-CN" sz="3200" b="1">
                <a:latin typeface="宋体" panose="02010600030101010101" pitchFamily="2" charset="-122"/>
              </a:rPr>
              <a:t>Ba</a:t>
            </a:r>
            <a:r>
              <a:rPr lang="en-US" altLang="zh-CN" sz="3200" b="1" baseline="30000">
                <a:latin typeface="宋体" panose="02010600030101010101" pitchFamily="2" charset="-122"/>
              </a:rPr>
              <a:t>2+</a:t>
            </a:r>
            <a:r>
              <a:rPr lang="en-US" altLang="zh-CN" sz="3200" b="1">
                <a:latin typeface="宋体" panose="02010600030101010101" pitchFamily="2" charset="-122"/>
              </a:rPr>
              <a:t> +SO</a:t>
            </a:r>
            <a:r>
              <a:rPr lang="en-US" altLang="zh-CN" sz="3200" b="1" baseline="-25000">
                <a:latin typeface="宋体" panose="02010600030101010101" pitchFamily="2" charset="-122"/>
              </a:rPr>
              <a:t>4</a:t>
            </a:r>
            <a:r>
              <a:rPr lang="en-US" altLang="zh-CN" sz="3200" b="1" baseline="30000">
                <a:latin typeface="宋体" panose="02010600030101010101" pitchFamily="2" charset="-122"/>
              </a:rPr>
              <a:t>2-</a:t>
            </a:r>
            <a:r>
              <a:rPr lang="en-US" altLang="zh-CN" sz="3200" b="1">
                <a:latin typeface="宋体" panose="02010600030101010101" pitchFamily="2" charset="-122"/>
              </a:rPr>
              <a:t>==BaSO</a:t>
            </a:r>
            <a:r>
              <a:rPr lang="en-US" altLang="zh-CN" sz="3200" b="1" baseline="-25000">
                <a:latin typeface="宋体" panose="02010600030101010101" pitchFamily="2" charset="-122"/>
              </a:rPr>
              <a:t>4</a:t>
            </a:r>
            <a:r>
              <a:rPr lang="en-US" altLang="zh-CN" sz="3200" b="1">
                <a:latin typeface="宋体" panose="02010600030101010101" pitchFamily="2" charset="-122"/>
              </a:rPr>
              <a:t>↓</a:t>
            </a:r>
            <a:endParaRPr lang="en-US" altLang="zh-CN" sz="3200" b="1">
              <a:latin typeface="宋体" panose="02010600030101010101" pitchFamily="2" charset="-122"/>
            </a:endParaRPr>
          </a:p>
        </p:txBody>
      </p:sp>
      <p:sp>
        <p:nvSpPr>
          <p:cNvPr id="13332" name="文本框 13331"/>
          <p:cNvSpPr txBox="1"/>
          <p:nvPr/>
        </p:nvSpPr>
        <p:spPr>
          <a:xfrm>
            <a:off x="4859338" y="3668713"/>
            <a:ext cx="3984625" cy="579437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algn="l"/>
            <a:r>
              <a:rPr lang="en-US" altLang="zh-CN" sz="3200" b="1" dirty="0">
                <a:solidFill>
                  <a:srgbClr val="990000"/>
                </a:solidFill>
                <a:latin typeface="Arial" panose="020B0604020202020204" pitchFamily="34" charset="0"/>
              </a:rPr>
              <a:t>-------</a:t>
            </a:r>
            <a:r>
              <a:rPr lang="zh-CN" altLang="en-US" sz="3200" b="1" dirty="0">
                <a:solidFill>
                  <a:srgbClr val="990000"/>
                </a:solidFill>
                <a:latin typeface="Arial" panose="020B0604020202020204" pitchFamily="34" charset="0"/>
              </a:rPr>
              <a:t>常用于检验离子</a:t>
            </a:r>
            <a:endParaRPr lang="zh-CN" altLang="en-US" sz="3200" b="1" dirty="0">
              <a:solidFill>
                <a:srgbClr val="99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1" grpId="0"/>
      <p:bldP spid="13324" grpId="0" animBg="1"/>
      <p:bldP spid="1333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5366" name="矩形 15365"/>
          <p:cNvSpPr/>
          <p:nvPr/>
        </p:nvSpPr>
        <p:spPr>
          <a:xfrm>
            <a:off x="1258888" y="981075"/>
            <a:ext cx="5400675" cy="769938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u="none" kern="1200" baseline="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lvl="0"/>
            <a:endParaRPr sz="6600" b="1" dirty="0">
              <a:solidFill>
                <a:srgbClr val="339966"/>
              </a:solidFill>
              <a:ea typeface="楷体_GB2312" charset="-122"/>
            </a:endParaRPr>
          </a:p>
        </p:txBody>
      </p:sp>
      <p:sp>
        <p:nvSpPr>
          <p:cNvPr id="15368" name="文本框 15367"/>
          <p:cNvSpPr txBox="1"/>
          <p:nvPr/>
        </p:nvSpPr>
        <p:spPr>
          <a:xfrm>
            <a:off x="179388" y="260350"/>
            <a:ext cx="467995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/>
            <a:r>
              <a:rPr lang="zh-CN" altLang="en-US" sz="3600" b="1" dirty="0">
                <a:solidFill>
                  <a:srgbClr val="0000FF"/>
                </a:solidFill>
                <a:latin typeface="Arial" panose="020B0604020202020204" pitchFamily="34" charset="0"/>
              </a:rPr>
              <a:t>（</a:t>
            </a:r>
            <a:r>
              <a:rPr lang="en-US" altLang="zh-CN" sz="3600" b="1" dirty="0">
                <a:solidFill>
                  <a:srgbClr val="0000FF"/>
                </a:solidFill>
                <a:latin typeface="Arial" panose="020B0604020202020204" pitchFamily="34" charset="0"/>
              </a:rPr>
              <a:t>2</a:t>
            </a:r>
            <a:r>
              <a:rPr lang="zh-CN" altLang="en-US" sz="3600" b="1" dirty="0">
                <a:solidFill>
                  <a:srgbClr val="0000FF"/>
                </a:solidFill>
                <a:latin typeface="Arial" panose="020B0604020202020204" pitchFamily="34" charset="0"/>
              </a:rPr>
              <a:t>）生成弱电解质</a:t>
            </a:r>
            <a:endParaRPr lang="zh-CN" altLang="en-US" sz="3600" b="1" dirty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15371" name="文本框 15370"/>
          <p:cNvSpPr txBox="1"/>
          <p:nvPr/>
        </p:nvSpPr>
        <p:spPr>
          <a:xfrm>
            <a:off x="611188" y="1052513"/>
            <a:ext cx="3384550" cy="641350"/>
          </a:xfrm>
          <a:prstGeom prst="rect">
            <a:avLst/>
          </a:prstGeom>
          <a:solidFill>
            <a:srgbClr val="CCFF99"/>
          </a:solidFill>
          <a:ln w="9525">
            <a:noFill/>
          </a:ln>
        </p:spPr>
        <p:txBody>
          <a:bodyPr>
            <a:spAutoFit/>
          </a:bodyPr>
          <a:p>
            <a:pPr algn="l">
              <a:spcBef>
                <a:spcPct val="20000"/>
              </a:spcBef>
              <a:buFont typeface="Wingdings" panose="05000000000000000000" pitchFamily="2" charset="2"/>
            </a:pPr>
            <a:r>
              <a:rPr lang="en-US" altLang="zh-CN" sz="3200" b="1" dirty="0">
                <a:latin typeface="Arial" panose="020B0604020202020204" pitchFamily="34" charset="0"/>
              </a:rPr>
              <a:t>◆</a:t>
            </a:r>
            <a:r>
              <a:rPr lang="zh-CN" altLang="en-US" sz="3600" b="1" dirty="0">
                <a:latin typeface="Arial" panose="020B0604020202020204" pitchFamily="34" charset="0"/>
              </a:rPr>
              <a:t>生成水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5372" name="文本框 15371"/>
          <p:cNvSpPr txBox="1"/>
          <p:nvPr/>
        </p:nvSpPr>
        <p:spPr>
          <a:xfrm>
            <a:off x="207963" y="1770063"/>
            <a:ext cx="9404350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/>
            <a:r>
              <a:rPr lang="zh-CN" altLang="en-US" sz="3200" b="1" dirty="0">
                <a:latin typeface="宋体" panose="02010600030101010101" pitchFamily="2" charset="-122"/>
              </a:rPr>
              <a:t>例如：盐酸与</a:t>
            </a:r>
            <a:r>
              <a:rPr lang="en-US" altLang="zh-CN" sz="3200" b="1" err="1">
                <a:latin typeface="宋体" panose="02010600030101010101" pitchFamily="2" charset="-122"/>
              </a:rPr>
              <a:t>NaOH</a:t>
            </a:r>
            <a:r>
              <a:rPr lang="zh-CN" altLang="en-US" sz="3200" b="1" dirty="0">
                <a:latin typeface="宋体" panose="02010600030101010101" pitchFamily="2" charset="-122"/>
              </a:rPr>
              <a:t>溶液混合时</a:t>
            </a:r>
            <a:r>
              <a:rPr lang="en-US" altLang="zh-CN" sz="3200" b="1">
                <a:latin typeface="宋体" panose="02010600030101010101" pitchFamily="2" charset="-122"/>
              </a:rPr>
              <a:t>:  H</a:t>
            </a:r>
            <a:r>
              <a:rPr lang="en-US" altLang="zh-CN" sz="3200" b="1" baseline="30000">
                <a:latin typeface="宋体" panose="02010600030101010101" pitchFamily="2" charset="-122"/>
              </a:rPr>
              <a:t>+ </a:t>
            </a:r>
            <a:r>
              <a:rPr lang="en-US" altLang="zh-CN" sz="3200" b="1">
                <a:latin typeface="宋体" panose="02010600030101010101" pitchFamily="2" charset="-122"/>
              </a:rPr>
              <a:t>+ OH</a:t>
            </a:r>
            <a:r>
              <a:rPr lang="en-US" altLang="zh-CN" sz="3200" b="1" baseline="30000">
                <a:latin typeface="宋体" panose="02010600030101010101" pitchFamily="2" charset="-122"/>
              </a:rPr>
              <a:t>- </a:t>
            </a:r>
            <a:r>
              <a:rPr lang="en-US" altLang="zh-CN" sz="3200" b="1">
                <a:latin typeface="宋体" panose="02010600030101010101" pitchFamily="2" charset="-122"/>
              </a:rPr>
              <a:t>== H</a:t>
            </a:r>
            <a:r>
              <a:rPr lang="en-US" altLang="zh-CN" sz="3200" b="1" baseline="-25000">
                <a:latin typeface="宋体" panose="02010600030101010101" pitchFamily="2" charset="-122"/>
              </a:rPr>
              <a:t>2</a:t>
            </a:r>
            <a:r>
              <a:rPr lang="en-US" altLang="zh-CN" sz="3200" b="1">
                <a:latin typeface="宋体" panose="02010600030101010101" pitchFamily="2" charset="-122"/>
              </a:rPr>
              <a:t>O</a:t>
            </a:r>
            <a:endParaRPr lang="en-US" altLang="zh-CN" sz="3200" b="1">
              <a:latin typeface="宋体" panose="02010600030101010101" pitchFamily="2" charset="-122"/>
            </a:endParaRPr>
          </a:p>
        </p:txBody>
      </p:sp>
      <p:sp>
        <p:nvSpPr>
          <p:cNvPr id="15374" name="矩形 15373"/>
          <p:cNvSpPr/>
          <p:nvPr/>
        </p:nvSpPr>
        <p:spPr>
          <a:xfrm>
            <a:off x="611188" y="2643188"/>
            <a:ext cx="4465637" cy="641350"/>
          </a:xfrm>
          <a:prstGeom prst="rect">
            <a:avLst/>
          </a:prstGeom>
          <a:solidFill>
            <a:srgbClr val="CCFF99"/>
          </a:solidFill>
          <a:ln w="9525">
            <a:noFill/>
          </a:ln>
        </p:spPr>
        <p:txBody>
          <a:bodyPr>
            <a:spAutoFit/>
          </a:bodyPr>
          <a:p>
            <a:pPr algn="l"/>
            <a:r>
              <a:rPr lang="en-US" altLang="zh-CN" sz="3200" b="1" dirty="0">
                <a:latin typeface="Arial" panose="020B0604020202020204" pitchFamily="34" charset="0"/>
              </a:rPr>
              <a:t>◆</a:t>
            </a:r>
            <a:r>
              <a:rPr lang="zh-CN" altLang="en-US" sz="3600" b="1" dirty="0">
                <a:latin typeface="Arial" panose="020B0604020202020204" pitchFamily="34" charset="0"/>
              </a:rPr>
              <a:t>生成弱酸或弱碱</a:t>
            </a:r>
            <a:endParaRPr lang="zh-CN" altLang="en-US" sz="3600" b="1" dirty="0">
              <a:latin typeface="Arial" panose="020B0604020202020204" pitchFamily="34" charset="0"/>
            </a:endParaRPr>
          </a:p>
        </p:txBody>
      </p:sp>
      <p:sp>
        <p:nvSpPr>
          <p:cNvPr id="15375" name="文本框 15374"/>
          <p:cNvSpPr txBox="1"/>
          <p:nvPr/>
        </p:nvSpPr>
        <p:spPr>
          <a:xfrm>
            <a:off x="460375" y="3548063"/>
            <a:ext cx="6653213" cy="2528887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algn="l"/>
            <a:r>
              <a:rPr lang="zh-CN" altLang="en-US" sz="3200" b="1" dirty="0">
                <a:latin typeface="宋体" panose="02010600030101010101" pitchFamily="2" charset="-122"/>
              </a:rPr>
              <a:t>例如：盐酸与</a:t>
            </a:r>
            <a:r>
              <a:rPr lang="en-US" altLang="zh-CN" sz="3200" b="1">
                <a:latin typeface="宋体" panose="02010600030101010101" pitchFamily="2" charset="-122"/>
              </a:rPr>
              <a:t>CH</a:t>
            </a:r>
            <a:r>
              <a:rPr lang="en-US" altLang="zh-CN" sz="3200" b="1" baseline="-25000">
                <a:latin typeface="宋体" panose="02010600030101010101" pitchFamily="2" charset="-122"/>
              </a:rPr>
              <a:t>3</a:t>
            </a:r>
            <a:r>
              <a:rPr lang="en-US" altLang="zh-CN" sz="3200" b="1" dirty="0">
                <a:latin typeface="宋体" panose="02010600030101010101" pitchFamily="2" charset="-122"/>
              </a:rPr>
              <a:t>COONa</a:t>
            </a:r>
            <a:r>
              <a:rPr lang="zh-CN" altLang="en-US" sz="3200" b="1" dirty="0">
                <a:latin typeface="宋体" panose="02010600030101010101" pitchFamily="2" charset="-122"/>
              </a:rPr>
              <a:t>混合时：</a:t>
            </a:r>
            <a:endParaRPr lang="zh-CN" altLang="en-US" sz="3200" b="1" dirty="0">
              <a:latin typeface="宋体" panose="02010600030101010101" pitchFamily="2" charset="-122"/>
            </a:endParaRPr>
          </a:p>
          <a:p>
            <a:pPr algn="l"/>
            <a:r>
              <a:rPr lang="zh-CN" altLang="en-US" sz="3200" b="1">
                <a:latin typeface="宋体" panose="02010600030101010101" pitchFamily="2" charset="-122"/>
              </a:rPr>
              <a:t>         </a:t>
            </a:r>
            <a:r>
              <a:rPr lang="en-US" altLang="zh-CN" sz="3200" b="1">
                <a:latin typeface="宋体" panose="02010600030101010101" pitchFamily="2" charset="-122"/>
              </a:rPr>
              <a:t>H</a:t>
            </a:r>
            <a:r>
              <a:rPr lang="en-US" altLang="zh-CN" sz="3200" b="1" baseline="30000">
                <a:latin typeface="宋体" panose="02010600030101010101" pitchFamily="2" charset="-122"/>
              </a:rPr>
              <a:t>+</a:t>
            </a:r>
            <a:r>
              <a:rPr lang="en-US" altLang="zh-CN" sz="3200" b="1">
                <a:latin typeface="宋体" panose="02010600030101010101" pitchFamily="2" charset="-122"/>
              </a:rPr>
              <a:t>+CH</a:t>
            </a:r>
            <a:r>
              <a:rPr lang="en-US" altLang="zh-CN" sz="3200" b="1" baseline="-25000">
                <a:latin typeface="宋体" panose="02010600030101010101" pitchFamily="2" charset="-122"/>
              </a:rPr>
              <a:t>3</a:t>
            </a:r>
            <a:r>
              <a:rPr lang="en-US" altLang="zh-CN" sz="3200" b="1">
                <a:latin typeface="宋体" panose="02010600030101010101" pitchFamily="2" charset="-122"/>
              </a:rPr>
              <a:t>COO</a:t>
            </a:r>
            <a:r>
              <a:rPr lang="en-US" altLang="zh-CN" sz="3200" b="1" baseline="30000">
                <a:latin typeface="宋体" panose="02010600030101010101" pitchFamily="2" charset="-122"/>
              </a:rPr>
              <a:t>- </a:t>
            </a:r>
            <a:r>
              <a:rPr lang="en-US" altLang="zh-CN" sz="3200" b="1">
                <a:latin typeface="宋体" panose="02010600030101010101" pitchFamily="2" charset="-122"/>
              </a:rPr>
              <a:t>==CH</a:t>
            </a:r>
            <a:r>
              <a:rPr lang="en-US" altLang="zh-CN" sz="3200" b="1" baseline="-25000">
                <a:latin typeface="宋体" panose="02010600030101010101" pitchFamily="2" charset="-122"/>
              </a:rPr>
              <a:t>3</a:t>
            </a:r>
            <a:r>
              <a:rPr lang="en-US" altLang="zh-CN" sz="3200" b="1">
                <a:latin typeface="宋体" panose="02010600030101010101" pitchFamily="2" charset="-122"/>
              </a:rPr>
              <a:t>COOH</a:t>
            </a:r>
            <a:endParaRPr lang="en-US" altLang="zh-CN" sz="3200" b="1">
              <a:latin typeface="宋体" panose="02010600030101010101" pitchFamily="2" charset="-122"/>
            </a:endParaRPr>
          </a:p>
          <a:p>
            <a:pPr algn="l"/>
            <a:endParaRPr lang="en-US" altLang="zh-CN" sz="3200" b="1">
              <a:latin typeface="宋体" panose="02010600030101010101" pitchFamily="2" charset="-122"/>
            </a:endParaRPr>
          </a:p>
          <a:p>
            <a:pPr algn="l"/>
            <a:r>
              <a:rPr lang="en-US" altLang="zh-CN" sz="3200" b="1">
                <a:latin typeface="宋体" panose="02010600030101010101" pitchFamily="2" charset="-122"/>
              </a:rPr>
              <a:t>     NH</a:t>
            </a:r>
            <a:r>
              <a:rPr lang="en-US" altLang="zh-CN" sz="3200" b="1" baseline="-25000">
                <a:latin typeface="宋体" panose="02010600030101010101" pitchFamily="2" charset="-122"/>
              </a:rPr>
              <a:t>4</a:t>
            </a:r>
            <a:r>
              <a:rPr lang="en-US" altLang="zh-CN" sz="3200" b="1" dirty="0">
                <a:latin typeface="宋体" panose="02010600030101010101" pitchFamily="2" charset="-122"/>
              </a:rPr>
              <a:t>Cl</a:t>
            </a:r>
            <a:r>
              <a:rPr lang="zh-CN" altLang="en-US" sz="3200" b="1" dirty="0">
                <a:latin typeface="宋体" panose="02010600030101010101" pitchFamily="2" charset="-122"/>
              </a:rPr>
              <a:t>溶液与</a:t>
            </a:r>
            <a:r>
              <a:rPr lang="en-US" altLang="zh-CN" sz="3200" b="1" err="1">
                <a:latin typeface="宋体" panose="02010600030101010101" pitchFamily="2" charset="-122"/>
              </a:rPr>
              <a:t>NaOH</a:t>
            </a:r>
            <a:r>
              <a:rPr lang="zh-CN" altLang="en-US" sz="3200" b="1" dirty="0">
                <a:latin typeface="宋体" panose="02010600030101010101" pitchFamily="2" charset="-122"/>
              </a:rPr>
              <a:t>溶液混合时：</a:t>
            </a:r>
            <a:endParaRPr lang="zh-CN" altLang="en-US" sz="3200" b="1" dirty="0">
              <a:latin typeface="宋体" panose="02010600030101010101" pitchFamily="2" charset="-122"/>
            </a:endParaRPr>
          </a:p>
          <a:p>
            <a:pPr algn="l"/>
            <a:r>
              <a:rPr lang="zh-CN" altLang="en-US" sz="3200" b="1">
                <a:latin typeface="宋体" panose="02010600030101010101" pitchFamily="2" charset="-122"/>
              </a:rPr>
              <a:t>         </a:t>
            </a:r>
            <a:r>
              <a:rPr lang="en-US" altLang="zh-CN" sz="3200" b="1">
                <a:latin typeface="宋体" panose="02010600030101010101" pitchFamily="2" charset="-122"/>
              </a:rPr>
              <a:t>NH</a:t>
            </a:r>
            <a:r>
              <a:rPr lang="en-US" altLang="zh-CN" sz="3200" b="1" baseline="-25000">
                <a:latin typeface="宋体" panose="02010600030101010101" pitchFamily="2" charset="-122"/>
              </a:rPr>
              <a:t>4</a:t>
            </a:r>
            <a:r>
              <a:rPr lang="en-US" altLang="zh-CN" sz="3200" b="1" baseline="30000">
                <a:latin typeface="宋体" panose="02010600030101010101" pitchFamily="2" charset="-122"/>
              </a:rPr>
              <a:t>+</a:t>
            </a:r>
            <a:r>
              <a:rPr lang="en-US" altLang="zh-CN" sz="3200" b="1">
                <a:latin typeface="宋体" panose="02010600030101010101" pitchFamily="2" charset="-122"/>
              </a:rPr>
              <a:t>+OH</a:t>
            </a:r>
            <a:r>
              <a:rPr lang="en-US" altLang="zh-CN" sz="3200" b="1" baseline="30000">
                <a:latin typeface="宋体" panose="02010600030101010101" pitchFamily="2" charset="-122"/>
              </a:rPr>
              <a:t>-</a:t>
            </a:r>
            <a:r>
              <a:rPr lang="en-US" altLang="zh-CN" sz="3200" b="1">
                <a:latin typeface="宋体" panose="02010600030101010101" pitchFamily="2" charset="-122"/>
              </a:rPr>
              <a:t>==NH</a:t>
            </a:r>
            <a:r>
              <a:rPr lang="en-US" altLang="zh-CN" sz="3200" b="1" baseline="-25000">
                <a:latin typeface="宋体" panose="02010600030101010101" pitchFamily="2" charset="-122"/>
              </a:rPr>
              <a:t>3</a:t>
            </a:r>
            <a:r>
              <a:rPr lang="en-US" altLang="zh-CN" sz="3200" b="1">
                <a:latin typeface="宋体" panose="02010600030101010101" pitchFamily="2" charset="-122"/>
              </a:rPr>
              <a:t>·H</a:t>
            </a:r>
            <a:r>
              <a:rPr lang="en-US" altLang="zh-CN" sz="3200" b="1" baseline="-25000">
                <a:latin typeface="宋体" panose="02010600030101010101" pitchFamily="2" charset="-122"/>
              </a:rPr>
              <a:t>2</a:t>
            </a:r>
            <a:r>
              <a:rPr lang="en-US" altLang="zh-CN" sz="3200" b="1">
                <a:latin typeface="宋体" panose="02010600030101010101" pitchFamily="2" charset="-122"/>
              </a:rPr>
              <a:t>O</a:t>
            </a:r>
            <a:endParaRPr lang="en-US" altLang="zh-CN" sz="3200" b="1">
              <a:latin typeface="宋体" panose="02010600030101010101" pitchFamily="2" charset="-122"/>
            </a:endParaRPr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485" name="文本框 20484"/>
          <p:cNvSpPr txBox="1"/>
          <p:nvPr/>
        </p:nvSpPr>
        <p:spPr>
          <a:xfrm>
            <a:off x="611188" y="476250"/>
            <a:ext cx="3168650" cy="641350"/>
          </a:xfrm>
          <a:prstGeom prst="rect">
            <a:avLst/>
          </a:prstGeom>
          <a:solidFill>
            <a:srgbClr val="CCFF99"/>
          </a:solidFill>
          <a:ln w="9525">
            <a:noFill/>
          </a:ln>
        </p:spPr>
        <p:txBody>
          <a:bodyPr>
            <a:spAutoFit/>
          </a:bodyPr>
          <a:p>
            <a:pPr algn="l">
              <a:spcBef>
                <a:spcPct val="20000"/>
              </a:spcBef>
              <a:buFont typeface="Wingdings" panose="05000000000000000000" pitchFamily="2" charset="2"/>
            </a:pPr>
            <a:r>
              <a:rPr lang="en-US" altLang="zh-CN" sz="3200" b="1" dirty="0">
                <a:latin typeface="Arial" panose="020B0604020202020204" pitchFamily="34" charset="0"/>
              </a:rPr>
              <a:t>◆</a:t>
            </a:r>
            <a:r>
              <a:rPr lang="zh-CN" altLang="en-US" sz="3600" b="1" dirty="0">
                <a:latin typeface="Arial" panose="020B0604020202020204" pitchFamily="34" charset="0"/>
              </a:rPr>
              <a:t>水解反应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grpSp>
        <p:nvGrpSpPr>
          <p:cNvPr id="20486" name="组合 20485"/>
          <p:cNvGrpSpPr/>
          <p:nvPr/>
        </p:nvGrpSpPr>
        <p:grpSpPr>
          <a:xfrm>
            <a:off x="1295400" y="1484313"/>
            <a:ext cx="6257925" cy="641350"/>
            <a:chOff x="942" y="3340"/>
            <a:chExt cx="3942" cy="404"/>
          </a:xfrm>
        </p:grpSpPr>
        <p:sp>
          <p:nvSpPr>
            <p:cNvPr id="20487" name="文本框 20486"/>
            <p:cNvSpPr txBox="1"/>
            <p:nvPr/>
          </p:nvSpPr>
          <p:spPr>
            <a:xfrm>
              <a:off x="942" y="3340"/>
              <a:ext cx="3942" cy="404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p>
              <a:pPr algn="l"/>
              <a:r>
                <a:rPr lang="en-US" altLang="zh-CN" sz="3600" b="1">
                  <a:latin typeface="Times New Roman" panose="02020603050405020304" pitchFamily="18" charset="0"/>
                </a:rPr>
                <a:t>NH</a:t>
              </a:r>
              <a:r>
                <a:rPr lang="en-US" altLang="zh-CN" sz="3600" b="1" baseline="-25000">
                  <a:latin typeface="Times New Roman" panose="02020603050405020304" pitchFamily="18" charset="0"/>
                </a:rPr>
                <a:t>4</a:t>
              </a:r>
              <a:r>
                <a:rPr lang="en-US" altLang="zh-CN" sz="3600" b="1" baseline="30000">
                  <a:latin typeface="Times New Roman" panose="02020603050405020304" pitchFamily="18" charset="0"/>
                </a:rPr>
                <a:t>+ </a:t>
              </a:r>
              <a:r>
                <a:rPr lang="en-US" altLang="zh-CN" sz="3600" b="1">
                  <a:latin typeface="Times New Roman" panose="02020603050405020304" pitchFamily="18" charset="0"/>
                </a:rPr>
                <a:t>+ H</a:t>
              </a:r>
              <a:r>
                <a:rPr lang="en-US" altLang="zh-CN" sz="3600" b="1" baseline="-25000">
                  <a:latin typeface="Times New Roman" panose="02020603050405020304" pitchFamily="18" charset="0"/>
                </a:rPr>
                <a:t>2</a:t>
              </a:r>
              <a:r>
                <a:rPr lang="en-US" altLang="zh-CN" sz="3600" b="1">
                  <a:latin typeface="Times New Roman" panose="02020603050405020304" pitchFamily="18" charset="0"/>
                </a:rPr>
                <a:t>O       NH</a:t>
              </a:r>
              <a:r>
                <a:rPr lang="en-US" altLang="zh-CN" sz="3600" b="1" baseline="-25000">
                  <a:latin typeface="Times New Roman" panose="02020603050405020304" pitchFamily="18" charset="0"/>
                </a:rPr>
                <a:t>3</a:t>
              </a:r>
              <a:r>
                <a:rPr lang="en-US" altLang="zh-CN" sz="3600" b="1">
                  <a:latin typeface="Times New Roman" panose="02020603050405020304" pitchFamily="18" charset="0"/>
                </a:rPr>
                <a:t>·H</a:t>
              </a:r>
              <a:r>
                <a:rPr lang="en-US" altLang="zh-CN" sz="3600" b="1" baseline="-25000">
                  <a:latin typeface="Times New Roman" panose="02020603050405020304" pitchFamily="18" charset="0"/>
                </a:rPr>
                <a:t>2</a:t>
              </a:r>
              <a:r>
                <a:rPr lang="en-US" altLang="zh-CN" sz="3600" b="1">
                  <a:latin typeface="Times New Roman" panose="02020603050405020304" pitchFamily="18" charset="0"/>
                </a:rPr>
                <a:t>O + H</a:t>
              </a:r>
              <a:r>
                <a:rPr lang="en-US" altLang="zh-CN" sz="3600" b="1" baseline="30000">
                  <a:latin typeface="Times New Roman" panose="02020603050405020304" pitchFamily="18" charset="0"/>
                </a:rPr>
                <a:t>+</a:t>
              </a:r>
              <a:r>
                <a:rPr lang="en-US" altLang="zh-CN" sz="3600" b="1">
                  <a:latin typeface="Times New Roman" panose="02020603050405020304" pitchFamily="18" charset="0"/>
                </a:rPr>
                <a:t> </a:t>
              </a:r>
              <a:endParaRPr lang="en-US" altLang="zh-CN" sz="3600" b="1">
                <a:solidFill>
                  <a:srgbClr val="FF33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</a:endParaRPr>
            </a:p>
          </p:txBody>
        </p:sp>
        <p:grpSp>
          <p:nvGrpSpPr>
            <p:cNvPr id="20488" name="组合 20487"/>
            <p:cNvGrpSpPr/>
            <p:nvPr/>
          </p:nvGrpSpPr>
          <p:grpSpPr>
            <a:xfrm>
              <a:off x="2562" y="3450"/>
              <a:ext cx="318" cy="150"/>
              <a:chOff x="2562" y="3450"/>
              <a:chExt cx="318" cy="150"/>
            </a:xfrm>
          </p:grpSpPr>
          <p:sp>
            <p:nvSpPr>
              <p:cNvPr id="20489" name="直接连接符 20488"/>
              <p:cNvSpPr/>
              <p:nvPr/>
            </p:nvSpPr>
            <p:spPr>
              <a:xfrm>
                <a:off x="2562" y="3502"/>
                <a:ext cx="318" cy="0"/>
              </a:xfrm>
              <a:prstGeom prst="line">
                <a:avLst/>
              </a:prstGeom>
              <a:ln w="381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0490" name="直接连接符 20489"/>
              <p:cNvSpPr/>
              <p:nvPr/>
            </p:nvSpPr>
            <p:spPr>
              <a:xfrm>
                <a:off x="2562" y="3548"/>
                <a:ext cx="318" cy="0"/>
              </a:xfrm>
              <a:prstGeom prst="line">
                <a:avLst/>
              </a:prstGeom>
              <a:ln w="381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0491" name="直接连接符 20490"/>
              <p:cNvSpPr/>
              <p:nvPr/>
            </p:nvSpPr>
            <p:spPr>
              <a:xfrm flipH="1" flipV="1">
                <a:off x="2789" y="3450"/>
                <a:ext cx="91" cy="52"/>
              </a:xfrm>
              <a:prstGeom prst="line">
                <a:avLst/>
              </a:prstGeom>
              <a:ln w="381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0492" name="直接连接符 20491"/>
              <p:cNvSpPr/>
              <p:nvPr/>
            </p:nvSpPr>
            <p:spPr>
              <a:xfrm flipH="1" flipV="1">
                <a:off x="2562" y="3548"/>
                <a:ext cx="91" cy="52"/>
              </a:xfrm>
              <a:prstGeom prst="line">
                <a:avLst/>
              </a:prstGeom>
              <a:ln w="381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</p:grpSp>
      </p:grpSp>
      <p:grpSp>
        <p:nvGrpSpPr>
          <p:cNvPr id="20493" name="组合 20492"/>
          <p:cNvGrpSpPr/>
          <p:nvPr/>
        </p:nvGrpSpPr>
        <p:grpSpPr>
          <a:xfrm>
            <a:off x="900113" y="2565400"/>
            <a:ext cx="7391400" cy="519113"/>
            <a:chOff x="432" y="3792"/>
            <a:chExt cx="4656" cy="327"/>
          </a:xfrm>
        </p:grpSpPr>
        <p:sp>
          <p:nvSpPr>
            <p:cNvPr id="20494" name="文本框 20493"/>
            <p:cNvSpPr txBox="1"/>
            <p:nvPr/>
          </p:nvSpPr>
          <p:spPr>
            <a:xfrm>
              <a:off x="432" y="3792"/>
              <a:ext cx="4656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l"/>
              <a:r>
                <a:rPr lang="en-US" altLang="zh-CN" sz="2800" b="1">
                  <a:latin typeface="华文中宋" panose="02010600040101010101" pitchFamily="2" charset="-122"/>
                  <a:ea typeface="华文中宋" panose="02010600040101010101" pitchFamily="2" charset="-122"/>
                </a:rPr>
                <a:t>CH</a:t>
              </a:r>
              <a:r>
                <a:rPr lang="en-US" altLang="zh-CN" sz="2800" b="1" baseline="-25000">
                  <a:latin typeface="华文中宋" panose="02010600040101010101" pitchFamily="2" charset="-122"/>
                  <a:ea typeface="华文中宋" panose="02010600040101010101" pitchFamily="2" charset="-122"/>
                </a:rPr>
                <a:t>3</a:t>
              </a:r>
              <a:r>
                <a:rPr lang="en-US" altLang="zh-CN" sz="2800" b="1">
                  <a:latin typeface="华文中宋" panose="02010600040101010101" pitchFamily="2" charset="-122"/>
                  <a:ea typeface="华文中宋" panose="02010600040101010101" pitchFamily="2" charset="-122"/>
                </a:rPr>
                <a:t>COO</a:t>
              </a:r>
              <a:r>
                <a:rPr lang="en-US" altLang="zh-CN" sz="2800" b="1" baseline="30000">
                  <a:latin typeface="华文中宋" panose="02010600040101010101" pitchFamily="2" charset="-122"/>
                  <a:ea typeface="华文中宋" panose="02010600040101010101" pitchFamily="2" charset="-122"/>
                </a:rPr>
                <a:t>-</a:t>
              </a:r>
              <a:r>
                <a:rPr lang="en-US" altLang="zh-CN" sz="2800" b="1">
                  <a:latin typeface="华文中宋" panose="02010600040101010101" pitchFamily="2" charset="-122"/>
                  <a:ea typeface="华文中宋" panose="02010600040101010101" pitchFamily="2" charset="-122"/>
                </a:rPr>
                <a:t>+H</a:t>
              </a:r>
              <a:r>
                <a:rPr lang="en-US" altLang="zh-CN" sz="2800" b="1" baseline="-25000">
                  <a:latin typeface="华文中宋" panose="02010600040101010101" pitchFamily="2" charset="-122"/>
                  <a:ea typeface="华文中宋" panose="02010600040101010101" pitchFamily="2" charset="-122"/>
                </a:rPr>
                <a:t>2</a:t>
              </a:r>
              <a:r>
                <a:rPr lang="en-US" altLang="zh-CN" sz="2800" b="1">
                  <a:latin typeface="华文中宋" panose="02010600040101010101" pitchFamily="2" charset="-122"/>
                  <a:ea typeface="华文中宋" panose="02010600040101010101" pitchFamily="2" charset="-122"/>
                </a:rPr>
                <a:t>O           CH</a:t>
              </a:r>
              <a:r>
                <a:rPr lang="en-US" altLang="zh-CN" sz="2800" b="1" baseline="-25000">
                  <a:latin typeface="华文中宋" panose="02010600040101010101" pitchFamily="2" charset="-122"/>
                  <a:ea typeface="华文中宋" panose="02010600040101010101" pitchFamily="2" charset="-122"/>
                </a:rPr>
                <a:t>3</a:t>
              </a:r>
              <a:r>
                <a:rPr lang="en-US" altLang="zh-CN" sz="2800" b="1">
                  <a:latin typeface="华文中宋" panose="02010600040101010101" pitchFamily="2" charset="-122"/>
                  <a:ea typeface="华文中宋" panose="02010600040101010101" pitchFamily="2" charset="-122"/>
                </a:rPr>
                <a:t>COOH+OH</a:t>
              </a:r>
              <a:r>
                <a:rPr lang="en-US" altLang="zh-CN" sz="2800" b="1" baseline="30000">
                  <a:latin typeface="华文中宋" panose="02010600040101010101" pitchFamily="2" charset="-122"/>
                  <a:ea typeface="华文中宋" panose="02010600040101010101" pitchFamily="2" charset="-122"/>
                </a:rPr>
                <a:t>-</a:t>
              </a:r>
              <a:endParaRPr lang="en-US" altLang="zh-CN" sz="2800" b="1" baseline="30000">
                <a:latin typeface="华文中宋" panose="02010600040101010101" pitchFamily="2" charset="-122"/>
                <a:ea typeface="华文中宋" panose="02010600040101010101" pitchFamily="2" charset="-122"/>
              </a:endParaRPr>
            </a:p>
          </p:txBody>
        </p:sp>
        <p:grpSp>
          <p:nvGrpSpPr>
            <p:cNvPr id="20495" name="组合 20494"/>
            <p:cNvGrpSpPr/>
            <p:nvPr/>
          </p:nvGrpSpPr>
          <p:grpSpPr>
            <a:xfrm>
              <a:off x="2304" y="3840"/>
              <a:ext cx="376" cy="249"/>
              <a:chOff x="1296" y="3495"/>
              <a:chExt cx="376" cy="249"/>
            </a:xfrm>
          </p:grpSpPr>
          <p:sp>
            <p:nvSpPr>
              <p:cNvPr id="20496" name="直接连接符 20495"/>
              <p:cNvSpPr/>
              <p:nvPr/>
            </p:nvSpPr>
            <p:spPr>
              <a:xfrm>
                <a:off x="1310" y="3665"/>
                <a:ext cx="362" cy="0"/>
              </a:xfrm>
              <a:prstGeom prst="line">
                <a:avLst/>
              </a:prstGeom>
              <a:ln w="381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0497" name="直接连接符 20496"/>
              <p:cNvSpPr/>
              <p:nvPr/>
            </p:nvSpPr>
            <p:spPr>
              <a:xfrm flipH="1" flipV="1">
                <a:off x="1536" y="3495"/>
                <a:ext cx="136" cy="79"/>
              </a:xfrm>
              <a:prstGeom prst="line">
                <a:avLst/>
              </a:prstGeom>
              <a:ln w="381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0498" name="直接连接符 20497"/>
              <p:cNvSpPr/>
              <p:nvPr/>
            </p:nvSpPr>
            <p:spPr>
              <a:xfrm flipH="1" flipV="1">
                <a:off x="1309" y="3665"/>
                <a:ext cx="136" cy="79"/>
              </a:xfrm>
              <a:prstGeom prst="line">
                <a:avLst/>
              </a:prstGeom>
              <a:ln w="381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0499" name="直接连接符 20498"/>
              <p:cNvSpPr/>
              <p:nvPr/>
            </p:nvSpPr>
            <p:spPr>
              <a:xfrm>
                <a:off x="1296" y="3595"/>
                <a:ext cx="362" cy="0"/>
              </a:xfrm>
              <a:prstGeom prst="line">
                <a:avLst/>
              </a:prstGeom>
              <a:ln w="381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</p:grpSp>
      </p:grpSp>
      <p:sp>
        <p:nvSpPr>
          <p:cNvPr id="20500" name="文本框 20499"/>
          <p:cNvSpPr txBox="1"/>
          <p:nvPr/>
        </p:nvSpPr>
        <p:spPr>
          <a:xfrm>
            <a:off x="461963" y="3508375"/>
            <a:ext cx="6415087" cy="641350"/>
          </a:xfrm>
          <a:prstGeom prst="rect">
            <a:avLst/>
          </a:prstGeom>
          <a:solidFill>
            <a:srgbClr val="CCFF99"/>
          </a:solidFill>
          <a:ln w="9525">
            <a:noFill/>
          </a:ln>
        </p:spPr>
        <p:txBody>
          <a:bodyPr>
            <a:spAutoFit/>
          </a:bodyPr>
          <a:p>
            <a:pPr algn="l">
              <a:spcBef>
                <a:spcPct val="20000"/>
              </a:spcBef>
              <a:buFont typeface="Wingdings" panose="05000000000000000000" pitchFamily="2" charset="2"/>
            </a:pPr>
            <a:r>
              <a:rPr lang="en-US" altLang="zh-CN" sz="3200" b="1" dirty="0">
                <a:latin typeface="Arial" panose="020B0604020202020204" pitchFamily="34" charset="0"/>
              </a:rPr>
              <a:t>◆</a:t>
            </a:r>
            <a:r>
              <a:rPr lang="en-US" altLang="zh-CN" sz="3600" b="1" dirty="0">
                <a:latin typeface="Arial" panose="020B0604020202020204" pitchFamily="34" charset="0"/>
              </a:rPr>
              <a:t> </a:t>
            </a:r>
            <a:r>
              <a:rPr lang="zh-CN" altLang="en-US" sz="3600" b="1" dirty="0">
                <a:latin typeface="Arial" panose="020B0604020202020204" pitchFamily="34" charset="0"/>
              </a:rPr>
              <a:t>生成更难电离的弱电解质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20501" name="文本框 20500"/>
          <p:cNvSpPr txBox="1"/>
          <p:nvPr/>
        </p:nvSpPr>
        <p:spPr>
          <a:xfrm>
            <a:off x="827405" y="4437380"/>
            <a:ext cx="6725920" cy="107632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algn="l"/>
            <a:r>
              <a:rPr lang="zh-CN" altLang="en-US" sz="3200" b="1" dirty="0">
                <a:latin typeface="楷体_GB2312" charset="-122"/>
                <a:ea typeface="楷体_GB2312" charset="-122"/>
              </a:rPr>
              <a:t>例如：</a:t>
            </a:r>
            <a:r>
              <a:rPr lang="en-US" altLang="zh-CN" sz="3200" b="1" err="1">
                <a:latin typeface="楷体_GB2312" charset="-122"/>
                <a:ea typeface="楷体_GB2312" charset="-122"/>
              </a:rPr>
              <a:t>NaClO</a:t>
            </a:r>
            <a:r>
              <a:rPr lang="zh-CN" altLang="en-US" sz="3200" b="1" dirty="0">
                <a:latin typeface="楷体_GB2312" charset="-122"/>
                <a:ea typeface="楷体_GB2312" charset="-122"/>
              </a:rPr>
              <a:t>与</a:t>
            </a:r>
            <a:r>
              <a:rPr lang="en-US" altLang="zh-CN" sz="3200" b="1">
                <a:latin typeface="楷体_GB2312" charset="-122"/>
                <a:ea typeface="楷体_GB2312" charset="-122"/>
              </a:rPr>
              <a:t>CH</a:t>
            </a:r>
            <a:r>
              <a:rPr lang="en-US" altLang="zh-CN" sz="3200" b="1" baseline="-25000">
                <a:latin typeface="楷体_GB2312" charset="-122"/>
                <a:ea typeface="楷体_GB2312" charset="-122"/>
              </a:rPr>
              <a:t>3</a:t>
            </a:r>
            <a:r>
              <a:rPr lang="en-US" altLang="zh-CN" sz="3200" b="1" dirty="0">
                <a:latin typeface="楷体_GB2312" charset="-122"/>
                <a:ea typeface="楷体_GB2312" charset="-122"/>
              </a:rPr>
              <a:t>COOH</a:t>
            </a:r>
            <a:r>
              <a:rPr lang="zh-CN" altLang="en-US" sz="3200" b="1" dirty="0">
                <a:latin typeface="楷体_GB2312" charset="-122"/>
                <a:ea typeface="楷体_GB2312" charset="-122"/>
              </a:rPr>
              <a:t>溶液反应</a:t>
            </a:r>
            <a:endParaRPr lang="zh-CN" altLang="en-US" sz="3200" b="1" dirty="0">
              <a:latin typeface="楷体_GB2312" charset="-122"/>
              <a:ea typeface="楷体_GB2312" charset="-122"/>
            </a:endParaRPr>
          </a:p>
          <a:p>
            <a:pPr algn="l"/>
            <a:r>
              <a:rPr lang="en-US" altLang="zh-CN" sz="3200" b="1" err="1">
                <a:latin typeface="楷体_GB2312" charset="-122"/>
                <a:ea typeface="楷体_GB2312" charset="-122"/>
              </a:rPr>
              <a:t>ClO</a:t>
            </a:r>
            <a:r>
              <a:rPr lang="en-US" altLang="zh-CN" sz="3200" b="1" baseline="30000">
                <a:latin typeface="楷体_GB2312" charset="-122"/>
                <a:ea typeface="楷体_GB2312" charset="-122"/>
              </a:rPr>
              <a:t>-</a:t>
            </a:r>
            <a:r>
              <a:rPr lang="en-US" altLang="zh-CN" sz="3200" b="1">
                <a:latin typeface="楷体_GB2312" charset="-122"/>
                <a:ea typeface="楷体_GB2312" charset="-122"/>
              </a:rPr>
              <a:t>+ CH</a:t>
            </a:r>
            <a:r>
              <a:rPr lang="en-US" altLang="zh-CN" sz="3200" b="1" baseline="-25000">
                <a:latin typeface="楷体_GB2312" charset="-122"/>
                <a:ea typeface="楷体_GB2312" charset="-122"/>
              </a:rPr>
              <a:t>3</a:t>
            </a:r>
            <a:r>
              <a:rPr lang="en-US" altLang="zh-CN" sz="3200" b="1">
                <a:latin typeface="楷体_GB2312" charset="-122"/>
                <a:ea typeface="楷体_GB2312" charset="-122"/>
              </a:rPr>
              <a:t>COOH== </a:t>
            </a:r>
            <a:r>
              <a:rPr lang="en-US" altLang="zh-CN" sz="3200" b="1">
                <a:latin typeface="楷体_GB2312" charset="-122"/>
                <a:ea typeface="楷体_GB2312" charset="-122"/>
              </a:rPr>
              <a:t>CH</a:t>
            </a:r>
            <a:r>
              <a:rPr lang="en-US" altLang="zh-CN" sz="3200" b="1" baseline="-25000">
                <a:latin typeface="楷体_GB2312" charset="-122"/>
                <a:ea typeface="楷体_GB2312" charset="-122"/>
              </a:rPr>
              <a:t>3</a:t>
            </a:r>
            <a:r>
              <a:rPr lang="en-US" altLang="zh-CN" sz="3200" b="1">
                <a:latin typeface="楷体_GB2312" charset="-122"/>
                <a:ea typeface="楷体_GB2312" charset="-122"/>
              </a:rPr>
              <a:t>COO</a:t>
            </a:r>
            <a:r>
              <a:rPr lang="en-US" altLang="zh-CN" sz="3200" b="1" baseline="30000">
                <a:latin typeface="楷体_GB2312" charset="-122"/>
                <a:ea typeface="楷体_GB2312" charset="-122"/>
              </a:rPr>
              <a:t>-</a:t>
            </a:r>
            <a:r>
              <a:rPr lang="en-US" altLang="zh-CN" sz="3200" b="1">
                <a:latin typeface="楷体_GB2312" charset="-122"/>
                <a:ea typeface="楷体_GB2312" charset="-122"/>
              </a:rPr>
              <a:t>+HClO</a:t>
            </a:r>
            <a:endParaRPr lang="en-US" altLang="zh-CN" sz="3200" b="1">
              <a:latin typeface="楷体_GB2312" charset="-122"/>
              <a:ea typeface="楷体_GB2312" charset="-122"/>
            </a:endParaRPr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0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0" grpId="0" animBg="1"/>
      <p:bldP spid="2050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9460" name="矩形 19459"/>
          <p:cNvSpPr/>
          <p:nvPr/>
        </p:nvSpPr>
        <p:spPr>
          <a:xfrm>
            <a:off x="250825" y="908050"/>
            <a:ext cx="8604250" cy="1273175"/>
          </a:xfrm>
          <a:prstGeom prst="rect">
            <a:avLst/>
          </a:prstGeom>
          <a:solidFill>
            <a:srgbClr val="CCFF99"/>
          </a:solidFill>
          <a:ln w="9525">
            <a:noFill/>
          </a:ln>
        </p:spPr>
        <p:txBody>
          <a:bodyPr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u="none" kern="1200" baseline="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marL="342900" lvl="0" indent="-342900" algn="l"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lang="zh-CN" altLang="en-US" sz="3600" b="1" dirty="0">
                <a:solidFill>
                  <a:schemeClr val="tx1"/>
                </a:solidFill>
              </a:rPr>
              <a:t>如</a:t>
            </a:r>
            <a:r>
              <a:rPr lang="en-US" altLang="zh-CN" sz="3600" b="1" dirty="0">
                <a:solidFill>
                  <a:schemeClr val="tx1"/>
                </a:solidFill>
              </a:rPr>
              <a:t>:</a:t>
            </a:r>
            <a:r>
              <a:rPr lang="zh-CN" altLang="en-US" sz="3600" b="1" dirty="0">
                <a:solidFill>
                  <a:schemeClr val="tx1"/>
                </a:solidFill>
              </a:rPr>
              <a:t>生成</a:t>
            </a:r>
            <a:r>
              <a:rPr lang="en-US" altLang="zh-CN" sz="3600" b="1">
                <a:solidFill>
                  <a:schemeClr val="tx1"/>
                </a:solidFill>
              </a:rPr>
              <a:t>H</a:t>
            </a:r>
            <a:r>
              <a:rPr lang="en-US" altLang="zh-CN" sz="3600" b="1" baseline="-25000">
                <a:solidFill>
                  <a:schemeClr val="tx1"/>
                </a:solidFill>
              </a:rPr>
              <a:t>2</a:t>
            </a:r>
            <a:r>
              <a:rPr lang="en-US" altLang="zh-CN" sz="3600" b="1" dirty="0">
                <a:solidFill>
                  <a:schemeClr val="tx1"/>
                </a:solidFill>
              </a:rPr>
              <a:t>S</a:t>
            </a:r>
            <a:r>
              <a:rPr lang="zh-CN" altLang="en-US" sz="3600" b="1" dirty="0">
                <a:solidFill>
                  <a:schemeClr val="tx1"/>
                </a:solidFill>
              </a:rPr>
              <a:t>、</a:t>
            </a:r>
            <a:r>
              <a:rPr lang="en-US" altLang="zh-CN" sz="3600" b="1">
                <a:solidFill>
                  <a:schemeClr val="tx1"/>
                </a:solidFill>
              </a:rPr>
              <a:t>CO</a:t>
            </a:r>
            <a:r>
              <a:rPr lang="en-US" altLang="zh-CN" sz="3600" b="1" baseline="-25000">
                <a:solidFill>
                  <a:schemeClr val="tx1"/>
                </a:solidFill>
              </a:rPr>
              <a:t>2</a:t>
            </a:r>
            <a:r>
              <a:rPr lang="zh-CN" altLang="en-US" sz="3600" b="1" dirty="0">
                <a:solidFill>
                  <a:schemeClr val="tx1"/>
                </a:solidFill>
              </a:rPr>
              <a:t>、</a:t>
            </a:r>
            <a:r>
              <a:rPr lang="en-US" altLang="zh-CN" sz="3600" b="1">
                <a:solidFill>
                  <a:schemeClr val="tx1"/>
                </a:solidFill>
              </a:rPr>
              <a:t>H</a:t>
            </a:r>
            <a:r>
              <a:rPr lang="en-US" altLang="zh-CN" sz="3600" b="1" baseline="-25000">
                <a:solidFill>
                  <a:schemeClr val="tx1"/>
                </a:solidFill>
              </a:rPr>
              <a:t>2</a:t>
            </a:r>
            <a:r>
              <a:rPr lang="zh-CN" altLang="en-US" sz="3600" b="1" dirty="0">
                <a:solidFill>
                  <a:schemeClr val="tx1"/>
                </a:solidFill>
              </a:rPr>
              <a:t>、</a:t>
            </a:r>
            <a:r>
              <a:rPr lang="en-US" altLang="zh-CN" sz="3600" b="1">
                <a:solidFill>
                  <a:schemeClr val="tx1"/>
                </a:solidFill>
              </a:rPr>
              <a:t>NH</a:t>
            </a:r>
            <a:r>
              <a:rPr lang="en-US" altLang="zh-CN" sz="3600" b="1" baseline="-25000">
                <a:solidFill>
                  <a:schemeClr val="tx1"/>
                </a:solidFill>
              </a:rPr>
              <a:t>3</a:t>
            </a:r>
            <a:r>
              <a:rPr lang="zh-CN" altLang="en-US" sz="3600" b="1" dirty="0">
                <a:solidFill>
                  <a:schemeClr val="tx1"/>
                </a:solidFill>
              </a:rPr>
              <a:t>、</a:t>
            </a:r>
            <a:r>
              <a:rPr lang="en-US" altLang="zh-CN" sz="3600" b="1">
                <a:solidFill>
                  <a:schemeClr val="tx1"/>
                </a:solidFill>
              </a:rPr>
              <a:t>Cl</a:t>
            </a:r>
            <a:r>
              <a:rPr lang="en-US" altLang="zh-CN" sz="3600" b="1" baseline="-25000">
                <a:solidFill>
                  <a:schemeClr val="tx1"/>
                </a:solidFill>
              </a:rPr>
              <a:t>2</a:t>
            </a:r>
            <a:r>
              <a:rPr lang="zh-CN" altLang="en-US" sz="3600" b="1" dirty="0">
                <a:solidFill>
                  <a:schemeClr val="tx1"/>
                </a:solidFill>
              </a:rPr>
              <a:t>等，有些反应实质上与生成弱电解质是相同的。</a:t>
            </a:r>
            <a:endParaRPr lang="zh-CN" altLang="en-US" sz="3600" b="1" dirty="0">
              <a:solidFill>
                <a:schemeClr val="tx1"/>
              </a:solidFill>
            </a:endParaRPr>
          </a:p>
        </p:txBody>
      </p:sp>
      <p:sp>
        <p:nvSpPr>
          <p:cNvPr id="19461" name="文本框 19460"/>
          <p:cNvSpPr txBox="1"/>
          <p:nvPr/>
        </p:nvSpPr>
        <p:spPr>
          <a:xfrm>
            <a:off x="323850" y="188913"/>
            <a:ext cx="3673475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/>
            <a:r>
              <a:rPr lang="zh-CN" altLang="en-US" sz="3600" b="1" dirty="0">
                <a:solidFill>
                  <a:srgbClr val="0000FF"/>
                </a:solidFill>
                <a:latin typeface="Arial" panose="020B0604020202020204" pitchFamily="34" charset="0"/>
              </a:rPr>
              <a:t>（</a:t>
            </a:r>
            <a:r>
              <a:rPr lang="en-US" altLang="zh-CN" sz="3600" b="1" dirty="0">
                <a:solidFill>
                  <a:srgbClr val="0000FF"/>
                </a:solidFill>
                <a:latin typeface="Arial" panose="020B0604020202020204" pitchFamily="34" charset="0"/>
              </a:rPr>
              <a:t>3</a:t>
            </a:r>
            <a:r>
              <a:rPr lang="zh-CN" altLang="en-US" sz="3600" b="1" dirty="0">
                <a:solidFill>
                  <a:srgbClr val="0000FF"/>
                </a:solidFill>
                <a:latin typeface="Arial" panose="020B0604020202020204" pitchFamily="34" charset="0"/>
              </a:rPr>
              <a:t>）生成气体</a:t>
            </a:r>
            <a:endParaRPr lang="zh-CN" altLang="en-US" sz="3600" b="1" dirty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19462" name="文本框 19461"/>
          <p:cNvSpPr txBox="1"/>
          <p:nvPr/>
        </p:nvSpPr>
        <p:spPr>
          <a:xfrm>
            <a:off x="1023938" y="2138363"/>
            <a:ext cx="184150" cy="36671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algn="l"/>
            <a:endParaRPr dirty="0">
              <a:latin typeface="Arial" panose="020B0604020202020204" pitchFamily="34" charset="0"/>
            </a:endParaRPr>
          </a:p>
        </p:txBody>
      </p:sp>
      <p:sp>
        <p:nvSpPr>
          <p:cNvPr id="19463" name="文本框 19462"/>
          <p:cNvSpPr txBox="1"/>
          <p:nvPr/>
        </p:nvSpPr>
        <p:spPr>
          <a:xfrm>
            <a:off x="1527175" y="2641600"/>
            <a:ext cx="184150" cy="36671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algn="l"/>
            <a:endParaRPr dirty="0">
              <a:latin typeface="Arial" panose="020B0604020202020204" pitchFamily="34" charset="0"/>
            </a:endParaRPr>
          </a:p>
        </p:txBody>
      </p:sp>
      <p:sp>
        <p:nvSpPr>
          <p:cNvPr id="19464" name="文本框 19463"/>
          <p:cNvSpPr txBox="1"/>
          <p:nvPr/>
        </p:nvSpPr>
        <p:spPr>
          <a:xfrm>
            <a:off x="539750" y="2420938"/>
            <a:ext cx="8078788" cy="579437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algn="l"/>
            <a:r>
              <a:rPr lang="en-US" altLang="zh-CN" sz="3200" b="1">
                <a:latin typeface="宋体" panose="02010600030101010101" pitchFamily="2" charset="-122"/>
              </a:rPr>
              <a:t>Na</a:t>
            </a:r>
            <a:r>
              <a:rPr lang="en-US" altLang="zh-CN" sz="3200" b="1" baseline="-25000">
                <a:latin typeface="宋体" panose="02010600030101010101" pitchFamily="2" charset="-122"/>
              </a:rPr>
              <a:t>2</a:t>
            </a:r>
            <a:r>
              <a:rPr lang="en-US" altLang="zh-CN" sz="3200" b="1">
                <a:latin typeface="宋体" panose="02010600030101010101" pitchFamily="2" charset="-122"/>
              </a:rPr>
              <a:t>CO</a:t>
            </a:r>
            <a:r>
              <a:rPr lang="en-US" altLang="zh-CN" sz="3200" b="1" baseline="-25000">
                <a:latin typeface="宋体" panose="02010600030101010101" pitchFamily="2" charset="-122"/>
              </a:rPr>
              <a:t>3</a:t>
            </a:r>
            <a:r>
              <a:rPr lang="zh-CN" altLang="en-US" sz="3200" b="1" dirty="0">
                <a:latin typeface="宋体" panose="02010600030101010101" pitchFamily="2" charset="-122"/>
              </a:rPr>
              <a:t>与</a:t>
            </a:r>
            <a:r>
              <a:rPr lang="en-US" altLang="zh-CN" sz="3200" b="1">
                <a:latin typeface="宋体" panose="02010600030101010101" pitchFamily="2" charset="-122"/>
              </a:rPr>
              <a:t>H</a:t>
            </a:r>
            <a:r>
              <a:rPr lang="en-US" altLang="zh-CN" sz="3200" b="1" baseline="-25000">
                <a:latin typeface="宋体" panose="02010600030101010101" pitchFamily="2" charset="-122"/>
              </a:rPr>
              <a:t>2</a:t>
            </a:r>
            <a:r>
              <a:rPr lang="en-US" altLang="zh-CN" sz="3200" b="1">
                <a:latin typeface="宋体" panose="02010600030101010101" pitchFamily="2" charset="-122"/>
              </a:rPr>
              <a:t>SO</a:t>
            </a:r>
            <a:r>
              <a:rPr lang="en-US" altLang="zh-CN" sz="3200" b="1" baseline="-25000">
                <a:latin typeface="宋体" panose="02010600030101010101" pitchFamily="2" charset="-122"/>
              </a:rPr>
              <a:t>4</a:t>
            </a:r>
            <a:r>
              <a:rPr lang="zh-CN" altLang="en-US" sz="3200" b="1" dirty="0">
                <a:latin typeface="宋体" panose="02010600030101010101" pitchFamily="2" charset="-122"/>
              </a:rPr>
              <a:t>混合：</a:t>
            </a:r>
            <a:r>
              <a:rPr lang="en-US" altLang="zh-CN" sz="3200" b="1">
                <a:solidFill>
                  <a:srgbClr val="990000"/>
                </a:solidFill>
                <a:latin typeface="宋体" panose="02010600030101010101" pitchFamily="2" charset="-122"/>
              </a:rPr>
              <a:t>2H</a:t>
            </a:r>
            <a:r>
              <a:rPr lang="en-US" altLang="zh-CN" sz="3200" b="1" baseline="30000">
                <a:solidFill>
                  <a:srgbClr val="990000"/>
                </a:solidFill>
                <a:latin typeface="宋体" panose="02010600030101010101" pitchFamily="2" charset="-122"/>
              </a:rPr>
              <a:t>+</a:t>
            </a:r>
            <a:r>
              <a:rPr lang="en-US" altLang="zh-CN" sz="3200" b="1">
                <a:solidFill>
                  <a:srgbClr val="990000"/>
                </a:solidFill>
                <a:latin typeface="宋体" panose="02010600030101010101" pitchFamily="2" charset="-122"/>
              </a:rPr>
              <a:t>+ CO</a:t>
            </a:r>
            <a:r>
              <a:rPr lang="en-US" altLang="zh-CN" sz="3200" b="1" baseline="-25000">
                <a:solidFill>
                  <a:srgbClr val="990000"/>
                </a:solidFill>
                <a:latin typeface="宋体" panose="02010600030101010101" pitchFamily="2" charset="-122"/>
              </a:rPr>
              <a:t>3</a:t>
            </a:r>
            <a:r>
              <a:rPr lang="en-US" altLang="zh-CN" sz="3200" b="1" baseline="30000">
                <a:solidFill>
                  <a:srgbClr val="990000"/>
                </a:solidFill>
                <a:latin typeface="宋体" panose="02010600030101010101" pitchFamily="2" charset="-122"/>
              </a:rPr>
              <a:t>2-</a:t>
            </a:r>
            <a:r>
              <a:rPr lang="en-US" altLang="zh-CN" sz="3200" b="1">
                <a:solidFill>
                  <a:srgbClr val="990000"/>
                </a:solidFill>
                <a:latin typeface="宋体" panose="02010600030101010101" pitchFamily="2" charset="-122"/>
              </a:rPr>
              <a:t> == CO</a:t>
            </a:r>
            <a:r>
              <a:rPr lang="en-US" altLang="zh-CN" sz="3200" b="1" baseline="-25000">
                <a:solidFill>
                  <a:srgbClr val="990000"/>
                </a:solidFill>
                <a:latin typeface="宋体" panose="02010600030101010101" pitchFamily="2" charset="-122"/>
              </a:rPr>
              <a:t>2</a:t>
            </a:r>
            <a:r>
              <a:rPr lang="en-US" altLang="zh-CN" sz="3200" b="1">
                <a:solidFill>
                  <a:srgbClr val="990000"/>
                </a:solidFill>
                <a:latin typeface="宋体" panose="02010600030101010101" pitchFamily="2" charset="-122"/>
              </a:rPr>
              <a:t>↑+H</a:t>
            </a:r>
            <a:r>
              <a:rPr lang="en-US" altLang="zh-CN" sz="3200" b="1" baseline="-25000">
                <a:solidFill>
                  <a:srgbClr val="990000"/>
                </a:solidFill>
                <a:latin typeface="宋体" panose="02010600030101010101" pitchFamily="2" charset="-122"/>
              </a:rPr>
              <a:t>2</a:t>
            </a:r>
            <a:r>
              <a:rPr lang="en-US" altLang="zh-CN" sz="3200" b="1">
                <a:solidFill>
                  <a:srgbClr val="990000"/>
                </a:solidFill>
                <a:latin typeface="宋体" panose="02010600030101010101" pitchFamily="2" charset="-122"/>
              </a:rPr>
              <a:t>O</a:t>
            </a:r>
            <a:endParaRPr lang="en-US" altLang="zh-CN" sz="3200" b="1">
              <a:solidFill>
                <a:srgbClr val="990000"/>
              </a:solidFill>
              <a:latin typeface="宋体" panose="02010600030101010101" pitchFamily="2" charset="-122"/>
            </a:endParaRPr>
          </a:p>
        </p:txBody>
      </p:sp>
      <p:sp>
        <p:nvSpPr>
          <p:cNvPr id="19465" name="文本框 19464"/>
          <p:cNvSpPr txBox="1"/>
          <p:nvPr/>
        </p:nvSpPr>
        <p:spPr>
          <a:xfrm>
            <a:off x="107950" y="3357563"/>
            <a:ext cx="8964613" cy="30162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/>
            <a:r>
              <a:rPr lang="zh-CN" altLang="en-US" sz="3200" b="1" dirty="0">
                <a:latin typeface="Arial" panose="020B0604020202020204" pitchFamily="34" charset="0"/>
              </a:rPr>
              <a:t>（</a:t>
            </a:r>
            <a:r>
              <a:rPr lang="en-US" altLang="zh-CN" sz="3200" b="1">
                <a:latin typeface="Arial" panose="020B0604020202020204" pitchFamily="34" charset="0"/>
              </a:rPr>
              <a:t>NH</a:t>
            </a:r>
            <a:r>
              <a:rPr lang="en-US" altLang="zh-CN" sz="3200" b="1" baseline="-25000">
                <a:latin typeface="Arial" panose="020B0604020202020204" pitchFamily="34" charset="0"/>
              </a:rPr>
              <a:t>4</a:t>
            </a:r>
            <a:r>
              <a:rPr lang="en-US" altLang="zh-CN" sz="3200" b="1">
                <a:latin typeface="Arial" panose="020B0604020202020204" pitchFamily="34" charset="0"/>
              </a:rPr>
              <a:t>)</a:t>
            </a:r>
            <a:r>
              <a:rPr lang="en-US" altLang="zh-CN" sz="3200" b="1" baseline="-25000">
                <a:latin typeface="Arial" panose="020B0604020202020204" pitchFamily="34" charset="0"/>
              </a:rPr>
              <a:t>2</a:t>
            </a:r>
            <a:r>
              <a:rPr lang="en-US" altLang="zh-CN" sz="3200" b="1">
                <a:latin typeface="Arial" panose="020B0604020202020204" pitchFamily="34" charset="0"/>
              </a:rPr>
              <a:t>SO</a:t>
            </a:r>
            <a:r>
              <a:rPr lang="en-US" altLang="zh-CN" sz="3200" b="1" baseline="-25000">
                <a:latin typeface="Arial" panose="020B0604020202020204" pitchFamily="34" charset="0"/>
              </a:rPr>
              <a:t>4</a:t>
            </a:r>
            <a:r>
              <a:rPr lang="zh-CN" altLang="en-US" sz="3200" b="1" dirty="0">
                <a:latin typeface="Arial" panose="020B0604020202020204" pitchFamily="34" charset="0"/>
              </a:rPr>
              <a:t>溶液与</a:t>
            </a:r>
            <a:r>
              <a:rPr lang="en-US" altLang="zh-CN" sz="3200" b="1" err="1">
                <a:latin typeface="宋体" panose="02010600030101010101" pitchFamily="2" charset="-122"/>
              </a:rPr>
              <a:t>NaOH</a:t>
            </a:r>
            <a:r>
              <a:rPr lang="zh-CN" altLang="en-US" sz="3200" b="1" dirty="0">
                <a:latin typeface="Arial" panose="020B0604020202020204" pitchFamily="34" charset="0"/>
              </a:rPr>
              <a:t>溶液混合：</a:t>
            </a:r>
            <a:endParaRPr lang="zh-CN" altLang="en-US" sz="3200" b="1" dirty="0">
              <a:latin typeface="Arial" panose="020B0604020202020204" pitchFamily="34" charset="0"/>
            </a:endParaRPr>
          </a:p>
          <a:p>
            <a:pPr algn="l"/>
            <a:r>
              <a:rPr lang="zh-CN" altLang="en-US" sz="3200" b="1">
                <a:latin typeface="Arial" panose="020B0604020202020204" pitchFamily="34" charset="0"/>
              </a:rPr>
              <a:t>          </a:t>
            </a:r>
            <a:r>
              <a:rPr lang="en-US" altLang="zh-CN" sz="3200" b="1">
                <a:solidFill>
                  <a:srgbClr val="990000"/>
                </a:solidFill>
                <a:latin typeface="宋体" panose="02010600030101010101" pitchFamily="2" charset="-122"/>
              </a:rPr>
              <a:t>NH</a:t>
            </a:r>
            <a:r>
              <a:rPr lang="en-US" altLang="zh-CN" sz="3200" b="1" baseline="-25000">
                <a:solidFill>
                  <a:srgbClr val="990000"/>
                </a:solidFill>
                <a:latin typeface="宋体" panose="02010600030101010101" pitchFamily="2" charset="-122"/>
              </a:rPr>
              <a:t>4</a:t>
            </a:r>
            <a:r>
              <a:rPr lang="en-US" altLang="zh-CN" sz="3200" b="1" baseline="30000">
                <a:solidFill>
                  <a:srgbClr val="990000"/>
                </a:solidFill>
                <a:latin typeface="宋体" panose="02010600030101010101" pitchFamily="2" charset="-122"/>
              </a:rPr>
              <a:t>+</a:t>
            </a:r>
            <a:r>
              <a:rPr lang="en-US" altLang="zh-CN" sz="3200" b="1">
                <a:solidFill>
                  <a:srgbClr val="990000"/>
                </a:solidFill>
                <a:latin typeface="宋体" panose="02010600030101010101" pitchFamily="2" charset="-122"/>
              </a:rPr>
              <a:t>+OH</a:t>
            </a:r>
            <a:r>
              <a:rPr lang="en-US" altLang="zh-CN" sz="3200" b="1" baseline="30000">
                <a:solidFill>
                  <a:srgbClr val="990000"/>
                </a:solidFill>
                <a:latin typeface="宋体" panose="02010600030101010101" pitchFamily="2" charset="-122"/>
              </a:rPr>
              <a:t>-</a:t>
            </a:r>
            <a:r>
              <a:rPr lang="en-US" altLang="zh-CN" sz="3200" b="1">
                <a:solidFill>
                  <a:srgbClr val="990000"/>
                </a:solidFill>
                <a:latin typeface="宋体" panose="02010600030101010101" pitchFamily="2" charset="-122"/>
              </a:rPr>
              <a:t>==NH</a:t>
            </a:r>
            <a:r>
              <a:rPr lang="en-US" altLang="zh-CN" sz="3200" b="1" baseline="-25000">
                <a:solidFill>
                  <a:srgbClr val="990000"/>
                </a:solidFill>
                <a:latin typeface="宋体" panose="02010600030101010101" pitchFamily="2" charset="-122"/>
              </a:rPr>
              <a:t>3</a:t>
            </a:r>
            <a:r>
              <a:rPr lang="en-US" altLang="zh-CN" sz="3200" b="1">
                <a:solidFill>
                  <a:srgbClr val="990000"/>
                </a:solidFill>
                <a:latin typeface="宋体" panose="02010600030101010101" pitchFamily="2" charset="-122"/>
              </a:rPr>
              <a:t>·H</a:t>
            </a:r>
            <a:r>
              <a:rPr lang="en-US" altLang="zh-CN" sz="3200" b="1" baseline="-25000">
                <a:solidFill>
                  <a:srgbClr val="990000"/>
                </a:solidFill>
                <a:latin typeface="宋体" panose="02010600030101010101" pitchFamily="2" charset="-122"/>
              </a:rPr>
              <a:t>2</a:t>
            </a:r>
            <a:r>
              <a:rPr lang="en-US" altLang="zh-CN" sz="3200" b="1">
                <a:solidFill>
                  <a:srgbClr val="990000"/>
                </a:solidFill>
                <a:latin typeface="宋体" panose="02010600030101010101" pitchFamily="2" charset="-122"/>
              </a:rPr>
              <a:t>O</a:t>
            </a:r>
            <a:endParaRPr lang="en-US" altLang="zh-CN" sz="3200" b="1">
              <a:solidFill>
                <a:srgbClr val="990000"/>
              </a:solidFill>
              <a:latin typeface="宋体" panose="02010600030101010101" pitchFamily="2" charset="-122"/>
            </a:endParaRPr>
          </a:p>
          <a:p>
            <a:pPr algn="l"/>
            <a:r>
              <a:rPr lang="zh-CN" altLang="en-US" sz="3200" b="1" dirty="0">
                <a:latin typeface="宋体" panose="02010600030101010101" pitchFamily="2" charset="-122"/>
              </a:rPr>
              <a:t>当反应物浓度较大时，反应生成的</a:t>
            </a:r>
            <a:r>
              <a:rPr lang="en-US" altLang="zh-CN" sz="3200" b="1">
                <a:latin typeface="宋体" panose="02010600030101010101" pitchFamily="2" charset="-122"/>
              </a:rPr>
              <a:t>NH</a:t>
            </a:r>
            <a:r>
              <a:rPr lang="en-US" altLang="zh-CN" sz="3200" b="1" baseline="-25000">
                <a:latin typeface="宋体" panose="02010600030101010101" pitchFamily="2" charset="-122"/>
              </a:rPr>
              <a:t>3</a:t>
            </a:r>
            <a:r>
              <a:rPr lang="en-US" altLang="zh-CN" sz="3200" b="1">
                <a:latin typeface="宋体" panose="02010600030101010101" pitchFamily="2" charset="-122"/>
              </a:rPr>
              <a:t>·H</a:t>
            </a:r>
            <a:r>
              <a:rPr lang="en-US" altLang="zh-CN" sz="3200" b="1" baseline="-25000">
                <a:latin typeface="宋体" panose="02010600030101010101" pitchFamily="2" charset="-122"/>
              </a:rPr>
              <a:t>2</a:t>
            </a:r>
            <a:r>
              <a:rPr lang="en-US" altLang="zh-CN" sz="3200" b="1">
                <a:latin typeface="宋体" panose="02010600030101010101" pitchFamily="2" charset="-122"/>
              </a:rPr>
              <a:t>O</a:t>
            </a:r>
            <a:endParaRPr lang="en-US" altLang="zh-CN" sz="3200" b="1">
              <a:latin typeface="宋体" panose="02010600030101010101" pitchFamily="2" charset="-122"/>
            </a:endParaRPr>
          </a:p>
          <a:p>
            <a:pPr algn="l"/>
            <a:r>
              <a:rPr lang="zh-CN" altLang="en-US" sz="3200" b="1" dirty="0">
                <a:latin typeface="宋体" panose="02010600030101010101" pitchFamily="2" charset="-122"/>
              </a:rPr>
              <a:t>可发生如下反应：</a:t>
            </a:r>
            <a:endParaRPr lang="zh-CN" altLang="en-US" sz="3200" b="1" dirty="0">
              <a:latin typeface="宋体" panose="02010600030101010101" pitchFamily="2" charset="-122"/>
            </a:endParaRPr>
          </a:p>
          <a:p>
            <a:pPr algn="l"/>
            <a:r>
              <a:rPr lang="zh-CN" altLang="en-US" sz="3200" b="1">
                <a:latin typeface="宋体" panose="02010600030101010101" pitchFamily="2" charset="-122"/>
              </a:rPr>
              <a:t>        </a:t>
            </a:r>
            <a:r>
              <a:rPr lang="en-US" altLang="zh-CN" sz="3200" b="1">
                <a:solidFill>
                  <a:srgbClr val="990000"/>
                </a:solidFill>
                <a:latin typeface="宋体" panose="02010600030101010101" pitchFamily="2" charset="-122"/>
              </a:rPr>
              <a:t>NH</a:t>
            </a:r>
            <a:r>
              <a:rPr lang="en-US" altLang="zh-CN" sz="3200" b="1" baseline="-25000">
                <a:solidFill>
                  <a:srgbClr val="990000"/>
                </a:solidFill>
                <a:latin typeface="宋体" panose="02010600030101010101" pitchFamily="2" charset="-122"/>
              </a:rPr>
              <a:t>3</a:t>
            </a:r>
            <a:r>
              <a:rPr lang="en-US" altLang="zh-CN" sz="3200" b="1">
                <a:solidFill>
                  <a:srgbClr val="990000"/>
                </a:solidFill>
                <a:latin typeface="宋体" panose="02010600030101010101" pitchFamily="2" charset="-122"/>
              </a:rPr>
              <a:t>·H</a:t>
            </a:r>
            <a:r>
              <a:rPr lang="en-US" altLang="zh-CN" sz="3200" b="1" baseline="-25000">
                <a:solidFill>
                  <a:srgbClr val="990000"/>
                </a:solidFill>
                <a:latin typeface="宋体" panose="02010600030101010101" pitchFamily="2" charset="-122"/>
              </a:rPr>
              <a:t>2</a:t>
            </a:r>
            <a:r>
              <a:rPr lang="en-US" altLang="zh-CN" sz="3200" b="1">
                <a:solidFill>
                  <a:srgbClr val="990000"/>
                </a:solidFill>
                <a:latin typeface="宋体" panose="02010600030101010101" pitchFamily="2" charset="-122"/>
              </a:rPr>
              <a:t>O==NH</a:t>
            </a:r>
            <a:r>
              <a:rPr lang="en-US" altLang="zh-CN" sz="3200" b="1" baseline="-25000">
                <a:solidFill>
                  <a:srgbClr val="990000"/>
                </a:solidFill>
                <a:latin typeface="宋体" panose="02010600030101010101" pitchFamily="2" charset="-122"/>
              </a:rPr>
              <a:t>3</a:t>
            </a:r>
            <a:r>
              <a:rPr lang="en-US" altLang="zh-CN" sz="3200" b="1">
                <a:solidFill>
                  <a:srgbClr val="990000"/>
                </a:solidFill>
                <a:latin typeface="宋体" panose="02010600030101010101" pitchFamily="2" charset="-122"/>
              </a:rPr>
              <a:t> </a:t>
            </a:r>
            <a:r>
              <a:rPr lang="en-US" altLang="zh-CN" sz="3200" b="1">
                <a:solidFill>
                  <a:srgbClr val="990000"/>
                </a:solidFill>
                <a:latin typeface="Arial" panose="020B0604020202020204" pitchFamily="34" charset="0"/>
              </a:rPr>
              <a:t>↑</a:t>
            </a:r>
            <a:r>
              <a:rPr lang="en-US" altLang="zh-CN" sz="3200" b="1">
                <a:solidFill>
                  <a:srgbClr val="990000"/>
                </a:solidFill>
                <a:latin typeface="宋体" panose="02010600030101010101" pitchFamily="2" charset="-122"/>
              </a:rPr>
              <a:t>+H</a:t>
            </a:r>
            <a:r>
              <a:rPr lang="en-US" altLang="zh-CN" sz="3200" b="1" baseline="-25000">
                <a:solidFill>
                  <a:srgbClr val="990000"/>
                </a:solidFill>
                <a:latin typeface="宋体" panose="02010600030101010101" pitchFamily="2" charset="-122"/>
              </a:rPr>
              <a:t>2</a:t>
            </a:r>
            <a:r>
              <a:rPr lang="en-US" altLang="zh-CN" sz="3200" b="1">
                <a:solidFill>
                  <a:srgbClr val="990000"/>
                </a:solidFill>
                <a:latin typeface="宋体" panose="02010600030101010101" pitchFamily="2" charset="-122"/>
              </a:rPr>
              <a:t>O</a:t>
            </a:r>
            <a:endParaRPr lang="en-US" altLang="zh-CN" sz="3200" b="1">
              <a:solidFill>
                <a:srgbClr val="990000"/>
              </a:solidFill>
              <a:latin typeface="宋体" panose="02010600030101010101" pitchFamily="2" charset="-122"/>
            </a:endParaRPr>
          </a:p>
          <a:p>
            <a:pPr algn="l"/>
            <a:r>
              <a:rPr lang="zh-CN" altLang="en-US" sz="3200" b="1" dirty="0">
                <a:latin typeface="宋体" panose="02010600030101010101" pitchFamily="2" charset="-122"/>
              </a:rPr>
              <a:t>总反应为： </a:t>
            </a:r>
            <a:r>
              <a:rPr lang="en-US" altLang="zh-CN" sz="3200" b="1">
                <a:solidFill>
                  <a:srgbClr val="0000FF"/>
                </a:solidFill>
                <a:latin typeface="宋体" panose="02010600030101010101" pitchFamily="2" charset="-122"/>
              </a:rPr>
              <a:t>NH</a:t>
            </a:r>
            <a:r>
              <a:rPr lang="en-US" altLang="zh-CN" sz="3200" b="1" baseline="-25000">
                <a:solidFill>
                  <a:srgbClr val="0000FF"/>
                </a:solidFill>
                <a:latin typeface="宋体" panose="02010600030101010101" pitchFamily="2" charset="-122"/>
              </a:rPr>
              <a:t>4</a:t>
            </a:r>
            <a:r>
              <a:rPr lang="en-US" altLang="zh-CN" sz="3200" b="1" baseline="30000">
                <a:solidFill>
                  <a:srgbClr val="0000FF"/>
                </a:solidFill>
                <a:latin typeface="宋体" panose="02010600030101010101" pitchFamily="2" charset="-122"/>
              </a:rPr>
              <a:t>+</a:t>
            </a:r>
            <a:r>
              <a:rPr lang="en-US" altLang="zh-CN" sz="3200" b="1">
                <a:solidFill>
                  <a:srgbClr val="0000FF"/>
                </a:solidFill>
                <a:latin typeface="宋体" panose="02010600030101010101" pitchFamily="2" charset="-122"/>
              </a:rPr>
              <a:t>+OH</a:t>
            </a:r>
            <a:r>
              <a:rPr lang="en-US" altLang="zh-CN" sz="3200" b="1" baseline="30000">
                <a:solidFill>
                  <a:srgbClr val="0000FF"/>
                </a:solidFill>
                <a:latin typeface="宋体" panose="02010600030101010101" pitchFamily="2" charset="-122"/>
              </a:rPr>
              <a:t>-</a:t>
            </a:r>
            <a:r>
              <a:rPr lang="en-US" altLang="zh-CN" sz="3200" b="1">
                <a:solidFill>
                  <a:srgbClr val="0000FF"/>
                </a:solidFill>
                <a:latin typeface="宋体" panose="02010600030101010101" pitchFamily="2" charset="-122"/>
              </a:rPr>
              <a:t>== NH</a:t>
            </a:r>
            <a:r>
              <a:rPr lang="en-US" altLang="zh-CN" sz="3200" b="1" baseline="-25000">
                <a:solidFill>
                  <a:srgbClr val="0000FF"/>
                </a:solidFill>
                <a:latin typeface="宋体" panose="02010600030101010101" pitchFamily="2" charset="-122"/>
              </a:rPr>
              <a:t>3</a:t>
            </a:r>
            <a:r>
              <a:rPr lang="en-US" altLang="zh-CN" sz="3200" b="1">
                <a:solidFill>
                  <a:srgbClr val="0000FF"/>
                </a:solidFill>
                <a:latin typeface="宋体" panose="02010600030101010101" pitchFamily="2" charset="-122"/>
              </a:rPr>
              <a:t> </a:t>
            </a:r>
            <a:r>
              <a:rPr lang="en-US" altLang="zh-CN" sz="3200" b="1">
                <a:solidFill>
                  <a:srgbClr val="0000FF"/>
                </a:solidFill>
                <a:latin typeface="Arial" panose="020B0604020202020204" pitchFamily="34" charset="0"/>
              </a:rPr>
              <a:t>↑</a:t>
            </a:r>
            <a:r>
              <a:rPr lang="en-US" altLang="zh-CN" sz="3200" b="1">
                <a:solidFill>
                  <a:srgbClr val="0000FF"/>
                </a:solidFill>
                <a:latin typeface="宋体" panose="02010600030101010101" pitchFamily="2" charset="-122"/>
              </a:rPr>
              <a:t>+H</a:t>
            </a:r>
            <a:r>
              <a:rPr lang="en-US" altLang="zh-CN" sz="3200" b="1" baseline="-25000">
                <a:solidFill>
                  <a:srgbClr val="0000FF"/>
                </a:solidFill>
                <a:latin typeface="宋体" panose="02010600030101010101" pitchFamily="2" charset="-122"/>
              </a:rPr>
              <a:t>2</a:t>
            </a:r>
            <a:r>
              <a:rPr lang="en-US" altLang="zh-CN" sz="3200" b="1">
                <a:solidFill>
                  <a:srgbClr val="0000FF"/>
                </a:solidFill>
                <a:latin typeface="宋体" panose="02010600030101010101" pitchFamily="2" charset="-122"/>
              </a:rPr>
              <a:t>O</a:t>
            </a:r>
            <a:endParaRPr lang="en-US" altLang="zh-CN" sz="3200" b="1">
              <a:solidFill>
                <a:srgbClr val="0000FF"/>
              </a:solidFill>
              <a:latin typeface="宋体" panose="02010600030101010101" pitchFamily="2" charset="-122"/>
            </a:endParaRPr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9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7413" name="矩形 17412"/>
          <p:cNvSpPr/>
          <p:nvPr/>
        </p:nvSpPr>
        <p:spPr>
          <a:xfrm>
            <a:off x="179388" y="188913"/>
            <a:ext cx="532765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/>
            <a:r>
              <a:rPr lang="zh-CN" altLang="en-US" sz="3600" b="1" dirty="0">
                <a:solidFill>
                  <a:srgbClr val="0000FF"/>
                </a:solidFill>
                <a:latin typeface="Arial" panose="020B0604020202020204" pitchFamily="34" charset="0"/>
              </a:rPr>
              <a:t>（</a:t>
            </a:r>
            <a:r>
              <a:rPr lang="en-US" altLang="zh-CN" sz="3600" b="1" dirty="0">
                <a:solidFill>
                  <a:srgbClr val="0000FF"/>
                </a:solidFill>
                <a:latin typeface="Arial" panose="020B0604020202020204" pitchFamily="34" charset="0"/>
              </a:rPr>
              <a:t>4</a:t>
            </a:r>
            <a:r>
              <a:rPr lang="zh-CN" altLang="en-US" sz="3600" b="1" dirty="0">
                <a:solidFill>
                  <a:srgbClr val="0000FF"/>
                </a:solidFill>
                <a:latin typeface="Arial" panose="020B0604020202020204" pitchFamily="34" charset="0"/>
              </a:rPr>
              <a:t>）发生氧化还原反应</a:t>
            </a:r>
            <a:endParaRPr lang="zh-CN" altLang="en-US" sz="3600" b="1" dirty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17414" name="文本框 17413"/>
          <p:cNvSpPr txBox="1"/>
          <p:nvPr/>
        </p:nvSpPr>
        <p:spPr>
          <a:xfrm>
            <a:off x="395288" y="1916113"/>
            <a:ext cx="7129462" cy="2103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/>
            <a:r>
              <a:rPr lang="en-US" altLang="zh-CN" sz="3600" b="1" dirty="0">
                <a:solidFill>
                  <a:srgbClr val="990000"/>
                </a:solidFill>
                <a:latin typeface="Arial" panose="020B0604020202020204" pitchFamily="34" charset="0"/>
              </a:rPr>
              <a:t>◆</a:t>
            </a:r>
            <a:r>
              <a:rPr lang="zh-CN" altLang="en-US" sz="3200" b="1" dirty="0">
                <a:solidFill>
                  <a:srgbClr val="990000"/>
                </a:solidFill>
                <a:latin typeface="楷体_GB2312" charset="-122"/>
                <a:ea typeface="楷体_GB2312" charset="-122"/>
              </a:rPr>
              <a:t>常见的氧化还原反应：</a:t>
            </a:r>
            <a:endParaRPr lang="zh-CN" altLang="en-US" sz="3200" b="1" dirty="0">
              <a:solidFill>
                <a:srgbClr val="990000"/>
              </a:solidFill>
              <a:latin typeface="楷体_GB2312" charset="-122"/>
              <a:ea typeface="楷体_GB2312" charset="-122"/>
            </a:endParaRPr>
          </a:p>
          <a:p>
            <a:pPr algn="l"/>
            <a:r>
              <a:rPr lang="en-US" altLang="zh-CN" sz="3200" b="1">
                <a:latin typeface="楷体_GB2312" charset="-122"/>
                <a:ea typeface="楷体_GB2312" charset="-122"/>
              </a:rPr>
              <a:t>Zn+2H</a:t>
            </a:r>
            <a:r>
              <a:rPr lang="en-US" altLang="zh-CN" sz="3200" b="1" baseline="30000">
                <a:latin typeface="楷体_GB2312" charset="-122"/>
                <a:ea typeface="楷体_GB2312" charset="-122"/>
              </a:rPr>
              <a:t>+</a:t>
            </a:r>
            <a:r>
              <a:rPr lang="en-US" altLang="zh-CN" sz="3200" b="1">
                <a:latin typeface="楷体_GB2312" charset="-122"/>
                <a:ea typeface="楷体_GB2312" charset="-122"/>
              </a:rPr>
              <a:t>==Zn+H</a:t>
            </a:r>
            <a:r>
              <a:rPr lang="en-US" altLang="zh-CN" sz="3200" b="1" baseline="-25000">
                <a:latin typeface="楷体_GB2312" charset="-122"/>
                <a:ea typeface="楷体_GB2312" charset="-122"/>
              </a:rPr>
              <a:t>2</a:t>
            </a:r>
            <a:r>
              <a:rPr lang="en-US" altLang="zh-CN" sz="3200" b="1">
                <a:latin typeface="楷体_GB2312" charset="-122"/>
                <a:ea typeface="楷体_GB2312" charset="-122"/>
              </a:rPr>
              <a:t>↑</a:t>
            </a:r>
            <a:endParaRPr lang="en-US" altLang="zh-CN" sz="3200" b="1">
              <a:latin typeface="楷体_GB2312" charset="-122"/>
              <a:ea typeface="楷体_GB2312" charset="-122"/>
            </a:endParaRPr>
          </a:p>
          <a:p>
            <a:pPr algn="l"/>
            <a:r>
              <a:rPr lang="en-US" altLang="zh-CN" sz="3200" b="1">
                <a:latin typeface="楷体_GB2312" charset="-122"/>
                <a:ea typeface="楷体_GB2312" charset="-122"/>
              </a:rPr>
              <a:t>Br</a:t>
            </a:r>
            <a:r>
              <a:rPr lang="en-US" altLang="zh-CN" sz="3200" b="1" baseline="-25000">
                <a:latin typeface="楷体_GB2312" charset="-122"/>
                <a:ea typeface="楷体_GB2312" charset="-122"/>
              </a:rPr>
              <a:t>2</a:t>
            </a:r>
            <a:r>
              <a:rPr lang="en-US" altLang="zh-CN" sz="3200" b="1">
                <a:latin typeface="楷体_GB2312" charset="-122"/>
                <a:ea typeface="楷体_GB2312" charset="-122"/>
              </a:rPr>
              <a:t>+2I</a:t>
            </a:r>
            <a:r>
              <a:rPr lang="en-US" altLang="zh-CN" sz="3200" b="1" baseline="30000">
                <a:latin typeface="楷体_GB2312" charset="-122"/>
                <a:ea typeface="楷体_GB2312" charset="-122"/>
              </a:rPr>
              <a:t>-</a:t>
            </a:r>
            <a:r>
              <a:rPr lang="en-US" altLang="zh-CN" sz="3200" b="1">
                <a:latin typeface="楷体_GB2312" charset="-122"/>
                <a:ea typeface="楷体_GB2312" charset="-122"/>
              </a:rPr>
              <a:t>==2Br</a:t>
            </a:r>
            <a:r>
              <a:rPr lang="en-US" altLang="zh-CN" sz="3200" b="1" baseline="30000">
                <a:latin typeface="楷体_GB2312" charset="-122"/>
                <a:ea typeface="楷体_GB2312" charset="-122"/>
              </a:rPr>
              <a:t>-</a:t>
            </a:r>
            <a:r>
              <a:rPr lang="en-US" altLang="zh-CN" sz="3200" b="1">
                <a:latin typeface="楷体_GB2312" charset="-122"/>
                <a:ea typeface="楷体_GB2312" charset="-122"/>
              </a:rPr>
              <a:t>+I</a:t>
            </a:r>
            <a:r>
              <a:rPr lang="en-US" altLang="zh-CN" sz="3200" b="1" baseline="-25000">
                <a:latin typeface="楷体_GB2312" charset="-122"/>
                <a:ea typeface="楷体_GB2312" charset="-122"/>
              </a:rPr>
              <a:t>2</a:t>
            </a:r>
            <a:endParaRPr lang="en-US" altLang="zh-CN" sz="3200" b="1" baseline="-25000">
              <a:latin typeface="楷体_GB2312" charset="-122"/>
              <a:ea typeface="楷体_GB2312" charset="-122"/>
            </a:endParaRPr>
          </a:p>
          <a:p>
            <a:pPr algn="l"/>
            <a:r>
              <a:rPr lang="en-US" altLang="zh-CN" sz="3200" b="1">
                <a:latin typeface="楷体_GB2312" charset="-122"/>
                <a:ea typeface="楷体_GB2312" charset="-122"/>
              </a:rPr>
              <a:t>2Fe</a:t>
            </a:r>
            <a:r>
              <a:rPr lang="en-US" altLang="zh-CN" sz="3200" b="1" baseline="30000">
                <a:latin typeface="楷体_GB2312" charset="-122"/>
                <a:ea typeface="楷体_GB2312" charset="-122"/>
              </a:rPr>
              <a:t>3+</a:t>
            </a:r>
            <a:r>
              <a:rPr lang="en-US" altLang="zh-CN" sz="3200" b="1">
                <a:latin typeface="楷体_GB2312" charset="-122"/>
                <a:ea typeface="楷体_GB2312" charset="-122"/>
              </a:rPr>
              <a:t>+Cu==2Fe</a:t>
            </a:r>
            <a:r>
              <a:rPr lang="en-US" altLang="zh-CN" sz="3200" b="1" baseline="30000">
                <a:latin typeface="楷体_GB2312" charset="-122"/>
                <a:ea typeface="楷体_GB2312" charset="-122"/>
              </a:rPr>
              <a:t>2+</a:t>
            </a:r>
            <a:r>
              <a:rPr lang="en-US" altLang="zh-CN" sz="3200" b="1">
                <a:latin typeface="楷体_GB2312" charset="-122"/>
                <a:ea typeface="楷体_GB2312" charset="-122"/>
              </a:rPr>
              <a:t>+Cu</a:t>
            </a:r>
            <a:r>
              <a:rPr lang="en-US" altLang="zh-CN" sz="3200" b="1" baseline="30000">
                <a:latin typeface="楷体_GB2312" charset="-122"/>
                <a:ea typeface="楷体_GB2312" charset="-122"/>
              </a:rPr>
              <a:t>2+</a:t>
            </a:r>
            <a:endParaRPr lang="en-US" altLang="zh-CN" sz="3200" b="1" baseline="30000">
              <a:latin typeface="楷体_GB2312" charset="-122"/>
              <a:ea typeface="楷体_GB2312" charset="-122"/>
            </a:endParaRPr>
          </a:p>
        </p:txBody>
      </p:sp>
      <p:sp>
        <p:nvSpPr>
          <p:cNvPr id="17415" name="文本框 17414"/>
          <p:cNvSpPr txBox="1"/>
          <p:nvPr/>
        </p:nvSpPr>
        <p:spPr>
          <a:xfrm>
            <a:off x="179388" y="1341438"/>
            <a:ext cx="9001125" cy="579437"/>
          </a:xfrm>
          <a:prstGeom prst="rect">
            <a:avLst/>
          </a:prstGeom>
          <a:solidFill>
            <a:srgbClr val="CCFF99"/>
          </a:solidFill>
          <a:ln w="9525">
            <a:noFill/>
          </a:ln>
        </p:spPr>
        <p:txBody>
          <a:bodyPr>
            <a:spAutoFit/>
          </a:bodyPr>
          <a:p>
            <a:pPr algn="l"/>
            <a:r>
              <a:rPr lang="en-US" altLang="zh-CN" sz="3200" b="1">
                <a:solidFill>
                  <a:srgbClr val="990000"/>
                </a:solidFill>
                <a:latin typeface="楷体_GB2312" charset="-122"/>
                <a:ea typeface="楷体_GB2312" charset="-122"/>
              </a:rPr>
              <a:t>5Fe</a:t>
            </a:r>
            <a:r>
              <a:rPr lang="en-US" altLang="zh-CN" sz="3200" b="1" baseline="30000">
                <a:solidFill>
                  <a:srgbClr val="990000"/>
                </a:solidFill>
                <a:latin typeface="楷体_GB2312" charset="-122"/>
                <a:ea typeface="楷体_GB2312" charset="-122"/>
              </a:rPr>
              <a:t>2+  </a:t>
            </a:r>
            <a:r>
              <a:rPr lang="en-US" altLang="zh-CN" sz="3200" b="1">
                <a:solidFill>
                  <a:srgbClr val="990000"/>
                </a:solidFill>
                <a:latin typeface="楷体_GB2312" charset="-122"/>
                <a:ea typeface="楷体_GB2312" charset="-122"/>
              </a:rPr>
              <a:t>+  MnO</a:t>
            </a:r>
            <a:r>
              <a:rPr lang="en-US" altLang="zh-CN" sz="3200" b="1" baseline="-25000">
                <a:solidFill>
                  <a:srgbClr val="990000"/>
                </a:solidFill>
                <a:latin typeface="楷体_GB2312" charset="-122"/>
                <a:ea typeface="楷体_GB2312" charset="-122"/>
              </a:rPr>
              <a:t>4</a:t>
            </a:r>
            <a:r>
              <a:rPr lang="en-US" altLang="zh-CN" sz="3200" b="1" baseline="30000">
                <a:solidFill>
                  <a:srgbClr val="990000"/>
                </a:solidFill>
                <a:latin typeface="楷体_GB2312" charset="-122"/>
                <a:ea typeface="楷体_GB2312" charset="-122"/>
              </a:rPr>
              <a:t>- </a:t>
            </a:r>
            <a:r>
              <a:rPr lang="en-US" altLang="zh-CN" sz="3200" b="1">
                <a:solidFill>
                  <a:srgbClr val="990000"/>
                </a:solidFill>
                <a:latin typeface="楷体_GB2312" charset="-122"/>
                <a:ea typeface="楷体_GB2312" charset="-122"/>
              </a:rPr>
              <a:t>+ 8H</a:t>
            </a:r>
            <a:r>
              <a:rPr lang="en-US" altLang="zh-CN" sz="3200" b="1" baseline="30000">
                <a:solidFill>
                  <a:srgbClr val="990000"/>
                </a:solidFill>
                <a:latin typeface="楷体_GB2312" charset="-122"/>
                <a:ea typeface="楷体_GB2312" charset="-122"/>
              </a:rPr>
              <a:t>+  </a:t>
            </a:r>
            <a:r>
              <a:rPr lang="en-US" altLang="zh-CN" sz="3200" b="1">
                <a:solidFill>
                  <a:srgbClr val="990000"/>
                </a:solidFill>
                <a:latin typeface="楷体_GB2312" charset="-122"/>
                <a:ea typeface="楷体_GB2312" charset="-122"/>
              </a:rPr>
              <a:t>==  5Fe</a:t>
            </a:r>
            <a:r>
              <a:rPr lang="en-US" altLang="zh-CN" sz="3200" b="1" baseline="30000">
                <a:solidFill>
                  <a:srgbClr val="990000"/>
                </a:solidFill>
                <a:latin typeface="楷体_GB2312" charset="-122"/>
                <a:ea typeface="楷体_GB2312" charset="-122"/>
              </a:rPr>
              <a:t>3+ </a:t>
            </a:r>
            <a:r>
              <a:rPr lang="en-US" altLang="zh-CN" sz="3200" b="1">
                <a:solidFill>
                  <a:srgbClr val="990000"/>
                </a:solidFill>
                <a:latin typeface="楷体_GB2312" charset="-122"/>
                <a:ea typeface="楷体_GB2312" charset="-122"/>
              </a:rPr>
              <a:t>+ Mn</a:t>
            </a:r>
            <a:r>
              <a:rPr lang="en-US" altLang="zh-CN" sz="3200" b="1" baseline="30000">
                <a:solidFill>
                  <a:srgbClr val="990000"/>
                </a:solidFill>
                <a:latin typeface="楷体_GB2312" charset="-122"/>
                <a:ea typeface="楷体_GB2312" charset="-122"/>
              </a:rPr>
              <a:t>2+  </a:t>
            </a:r>
            <a:r>
              <a:rPr lang="en-US" altLang="zh-CN" sz="3200" b="1">
                <a:solidFill>
                  <a:srgbClr val="990000"/>
                </a:solidFill>
                <a:latin typeface="楷体_GB2312" charset="-122"/>
                <a:ea typeface="楷体_GB2312" charset="-122"/>
              </a:rPr>
              <a:t>+  4H</a:t>
            </a:r>
            <a:r>
              <a:rPr lang="en-US" altLang="zh-CN" sz="3200" b="1" baseline="-25000">
                <a:solidFill>
                  <a:srgbClr val="990000"/>
                </a:solidFill>
                <a:latin typeface="楷体_GB2312" charset="-122"/>
                <a:ea typeface="楷体_GB2312" charset="-122"/>
              </a:rPr>
              <a:t>2</a:t>
            </a:r>
            <a:r>
              <a:rPr lang="en-US" altLang="zh-CN" sz="3200" b="1">
                <a:solidFill>
                  <a:srgbClr val="990000"/>
                </a:solidFill>
                <a:latin typeface="楷体_GB2312" charset="-122"/>
                <a:ea typeface="楷体_GB2312" charset="-122"/>
              </a:rPr>
              <a:t>O</a:t>
            </a:r>
            <a:endParaRPr lang="en-US" altLang="zh-CN" sz="3200" b="1">
              <a:solidFill>
                <a:srgbClr val="990000"/>
              </a:solidFill>
              <a:latin typeface="楷体_GB2312" charset="-122"/>
              <a:ea typeface="楷体_GB2312" charset="-122"/>
            </a:endParaRPr>
          </a:p>
        </p:txBody>
      </p:sp>
      <p:sp>
        <p:nvSpPr>
          <p:cNvPr id="17416" name="文本框 17415"/>
          <p:cNvSpPr txBox="1"/>
          <p:nvPr/>
        </p:nvSpPr>
        <p:spPr>
          <a:xfrm>
            <a:off x="539750" y="765175"/>
            <a:ext cx="3382963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/>
            <a:r>
              <a:rPr lang="zh-CN" altLang="en-US" sz="3200" b="1" dirty="0">
                <a:latin typeface="Arial" panose="020B0604020202020204" pitchFamily="34" charset="0"/>
              </a:rPr>
              <a:t>如在酸性溶液中</a:t>
            </a:r>
            <a:endParaRPr lang="zh-CN" altLang="en-US" sz="3200" b="1" dirty="0">
              <a:latin typeface="Arial" panose="020B0604020202020204" pitchFamily="34" charset="0"/>
            </a:endParaRPr>
          </a:p>
        </p:txBody>
      </p:sp>
      <p:sp>
        <p:nvSpPr>
          <p:cNvPr id="17418" name="文本框 17417"/>
          <p:cNvSpPr txBox="1"/>
          <p:nvPr/>
        </p:nvSpPr>
        <p:spPr>
          <a:xfrm>
            <a:off x="307975" y="3929063"/>
            <a:ext cx="5272088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/>
            <a:r>
              <a:rPr lang="en-US" altLang="zh-CN" sz="3200" b="1" dirty="0">
                <a:solidFill>
                  <a:srgbClr val="990000"/>
                </a:solidFill>
                <a:latin typeface="楷体_GB2312" charset="-122"/>
                <a:ea typeface="楷体_GB2312" charset="-122"/>
              </a:rPr>
              <a:t>◆</a:t>
            </a:r>
            <a:r>
              <a:rPr lang="zh-CN" altLang="en-US" sz="3200" b="1" dirty="0">
                <a:solidFill>
                  <a:srgbClr val="990000"/>
                </a:solidFill>
                <a:latin typeface="楷体_GB2312" charset="-122"/>
                <a:ea typeface="楷体_GB2312" charset="-122"/>
              </a:rPr>
              <a:t>原电池、电解池反应</a:t>
            </a:r>
            <a:endParaRPr lang="zh-CN" altLang="en-US" sz="3200" b="1" dirty="0">
              <a:solidFill>
                <a:srgbClr val="990000"/>
              </a:solidFill>
              <a:latin typeface="楷体_GB2312" charset="-122"/>
              <a:ea typeface="楷体_GB2312" charset="-122"/>
            </a:endParaRPr>
          </a:p>
        </p:txBody>
      </p:sp>
      <p:sp>
        <p:nvSpPr>
          <p:cNvPr id="17419" name="文本框 17418"/>
          <p:cNvSpPr txBox="1"/>
          <p:nvPr/>
        </p:nvSpPr>
        <p:spPr>
          <a:xfrm>
            <a:off x="684213" y="4437063"/>
            <a:ext cx="2632075" cy="579437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algn="l"/>
            <a:r>
              <a:rPr lang="zh-CN" altLang="en-US" sz="3200" b="1" dirty="0">
                <a:latin typeface="Arial" panose="020B0604020202020204" pitchFamily="34" charset="0"/>
              </a:rPr>
              <a:t>铜锌原电池：</a:t>
            </a:r>
            <a:endParaRPr lang="zh-CN" altLang="en-US" sz="3200" b="1" dirty="0">
              <a:latin typeface="Arial" panose="020B0604020202020204" pitchFamily="34" charset="0"/>
            </a:endParaRPr>
          </a:p>
        </p:txBody>
      </p:sp>
      <p:sp>
        <p:nvSpPr>
          <p:cNvPr id="17420" name="文本框 17419"/>
          <p:cNvSpPr txBox="1"/>
          <p:nvPr/>
        </p:nvSpPr>
        <p:spPr>
          <a:xfrm>
            <a:off x="611188" y="5589588"/>
            <a:ext cx="2952750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/>
            <a:r>
              <a:rPr lang="zh-CN" altLang="en-US" sz="3200" b="1" dirty="0">
                <a:latin typeface="Arial" panose="020B0604020202020204" pitchFamily="34" charset="0"/>
              </a:rPr>
              <a:t>电解食盐水</a:t>
            </a:r>
            <a:r>
              <a:rPr lang="en-US" altLang="zh-CN" sz="3200" b="1">
                <a:latin typeface="Arial" panose="020B0604020202020204" pitchFamily="34" charset="0"/>
              </a:rPr>
              <a:t>:</a:t>
            </a:r>
            <a:endParaRPr lang="en-US" altLang="zh-CN" sz="3200" b="1">
              <a:latin typeface="Arial" panose="020B0604020202020204" pitchFamily="34" charset="0"/>
            </a:endParaRPr>
          </a:p>
        </p:txBody>
      </p:sp>
      <p:sp>
        <p:nvSpPr>
          <p:cNvPr id="17421" name="文本框 17420"/>
          <p:cNvSpPr txBox="1"/>
          <p:nvPr/>
        </p:nvSpPr>
        <p:spPr>
          <a:xfrm>
            <a:off x="2843213" y="4941888"/>
            <a:ext cx="3816350" cy="579437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algn="l"/>
            <a:r>
              <a:rPr lang="en-US" altLang="zh-CN" sz="3200" b="1">
                <a:latin typeface="Arial" panose="020B0604020202020204" pitchFamily="34" charset="0"/>
              </a:rPr>
              <a:t>Cu</a:t>
            </a:r>
            <a:r>
              <a:rPr lang="en-US" altLang="zh-CN" sz="3200" b="1" baseline="30000">
                <a:latin typeface="Arial" panose="020B0604020202020204" pitchFamily="34" charset="0"/>
              </a:rPr>
              <a:t>2+</a:t>
            </a:r>
            <a:r>
              <a:rPr lang="en-US" altLang="zh-CN" sz="3200" b="1">
                <a:latin typeface="Arial" panose="020B0604020202020204" pitchFamily="34" charset="0"/>
              </a:rPr>
              <a:t>+Zn==Cu+Zn</a:t>
            </a:r>
            <a:r>
              <a:rPr lang="en-US" altLang="zh-CN" sz="3200" b="1" baseline="30000">
                <a:latin typeface="Arial" panose="020B0604020202020204" pitchFamily="34" charset="0"/>
              </a:rPr>
              <a:t>2+</a:t>
            </a:r>
            <a:endParaRPr lang="en-US" altLang="zh-CN" sz="3200" b="1" baseline="30000">
              <a:latin typeface="Arial" panose="020B0604020202020204" pitchFamily="34" charset="0"/>
            </a:endParaRPr>
          </a:p>
        </p:txBody>
      </p:sp>
      <p:sp>
        <p:nvSpPr>
          <p:cNvPr id="17423" name="文本框 17422"/>
          <p:cNvSpPr txBox="1"/>
          <p:nvPr/>
        </p:nvSpPr>
        <p:spPr>
          <a:xfrm>
            <a:off x="2200275" y="6092825"/>
            <a:ext cx="5888038" cy="579438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algn="l"/>
            <a:r>
              <a:rPr lang="en-US" altLang="zh-CN" sz="3200" b="1">
                <a:latin typeface="Arial" panose="020B0604020202020204" pitchFamily="34" charset="0"/>
              </a:rPr>
              <a:t>2Cl</a:t>
            </a:r>
            <a:r>
              <a:rPr lang="en-US" altLang="zh-CN" sz="3200" b="1" baseline="30000">
                <a:latin typeface="Arial" panose="020B0604020202020204" pitchFamily="34" charset="0"/>
              </a:rPr>
              <a:t>-</a:t>
            </a:r>
            <a:r>
              <a:rPr lang="en-US" altLang="zh-CN" sz="3200" b="1">
                <a:latin typeface="Arial" panose="020B0604020202020204" pitchFamily="34" charset="0"/>
              </a:rPr>
              <a:t>+2H</a:t>
            </a:r>
            <a:r>
              <a:rPr lang="en-US" altLang="zh-CN" sz="3200" b="1" baseline="-25000">
                <a:latin typeface="Arial" panose="020B0604020202020204" pitchFamily="34" charset="0"/>
              </a:rPr>
              <a:t>2</a:t>
            </a:r>
            <a:r>
              <a:rPr lang="en-US" altLang="zh-CN" sz="3200" b="1">
                <a:latin typeface="Arial" panose="020B0604020202020204" pitchFamily="34" charset="0"/>
              </a:rPr>
              <a:t>O==2OH</a:t>
            </a:r>
            <a:r>
              <a:rPr lang="en-US" altLang="zh-CN" sz="3200" b="1" baseline="30000">
                <a:latin typeface="Arial" panose="020B0604020202020204" pitchFamily="34" charset="0"/>
              </a:rPr>
              <a:t>- </a:t>
            </a:r>
            <a:r>
              <a:rPr lang="en-US" altLang="zh-CN" sz="3200" b="1">
                <a:latin typeface="Arial" panose="020B0604020202020204" pitchFamily="34" charset="0"/>
              </a:rPr>
              <a:t>+H</a:t>
            </a:r>
            <a:r>
              <a:rPr lang="en-US" altLang="zh-CN" sz="3200" b="1" baseline="-25000">
                <a:latin typeface="Arial" panose="020B0604020202020204" pitchFamily="34" charset="0"/>
              </a:rPr>
              <a:t>2</a:t>
            </a:r>
            <a:r>
              <a:rPr lang="en-US" altLang="zh-CN" sz="3200" b="1">
                <a:latin typeface="Arial" panose="020B0604020202020204" pitchFamily="34" charset="0"/>
              </a:rPr>
              <a:t>↑+Cl</a:t>
            </a:r>
            <a:r>
              <a:rPr lang="en-US" altLang="zh-CN" sz="3200" b="1" baseline="-25000">
                <a:latin typeface="Arial" panose="020B0604020202020204" pitchFamily="34" charset="0"/>
              </a:rPr>
              <a:t>2</a:t>
            </a:r>
            <a:r>
              <a:rPr lang="en-US" altLang="zh-CN" sz="3200" b="1">
                <a:latin typeface="Arial" panose="020B0604020202020204" pitchFamily="34" charset="0"/>
              </a:rPr>
              <a:t>↑</a:t>
            </a:r>
            <a:endParaRPr lang="en-US" altLang="zh-CN" sz="3200" b="1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4" grpId="0"/>
      <p:bldP spid="17418" grpId="0"/>
      <p:bldP spid="17419" grpId="0"/>
      <p:bldP spid="17420" grpId="0"/>
      <p:bldP spid="17421" grpId="0"/>
      <p:bldP spid="1742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2532" name="文本框 22531"/>
          <p:cNvSpPr txBox="1"/>
          <p:nvPr/>
        </p:nvSpPr>
        <p:spPr>
          <a:xfrm>
            <a:off x="1311275" y="1058863"/>
            <a:ext cx="184150" cy="36671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algn="l"/>
            <a:endParaRPr dirty="0">
              <a:latin typeface="Arial" panose="020B0604020202020204" pitchFamily="34" charset="0"/>
            </a:endParaRPr>
          </a:p>
        </p:txBody>
      </p:sp>
      <p:sp>
        <p:nvSpPr>
          <p:cNvPr id="22533" name="文本框 22532"/>
          <p:cNvSpPr txBox="1"/>
          <p:nvPr/>
        </p:nvSpPr>
        <p:spPr>
          <a:xfrm>
            <a:off x="212725" y="2262188"/>
            <a:ext cx="8931275" cy="1076325"/>
          </a:xfrm>
          <a:prstGeom prst="rect">
            <a:avLst/>
          </a:prstGeom>
          <a:noFill/>
          <a:ln w="9525" cap="flat" cmpd="sng">
            <a:solidFill>
              <a:srgbClr val="FF3300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algn="l"/>
            <a:r>
              <a:rPr lang="zh-CN" altLang="en-US" sz="3200" b="1" dirty="0">
                <a:solidFill>
                  <a:srgbClr val="0000FF"/>
                </a:solidFill>
                <a:latin typeface="Arial" panose="020B0604020202020204" pitchFamily="34" charset="0"/>
              </a:rPr>
              <a:t>当溶液中存在多种</a:t>
            </a:r>
            <a:r>
              <a:rPr lang="zh-CN" altLang="en-US" sz="3200" b="1" dirty="0">
                <a:solidFill>
                  <a:srgbClr val="990000"/>
                </a:solidFill>
                <a:latin typeface="Arial" panose="020B0604020202020204" pitchFamily="34" charset="0"/>
              </a:rPr>
              <a:t>还原性离子</a:t>
            </a:r>
            <a:r>
              <a:rPr lang="zh-CN" altLang="en-US" sz="3200" b="1" dirty="0">
                <a:solidFill>
                  <a:srgbClr val="0000FF"/>
                </a:solidFill>
                <a:latin typeface="Arial" panose="020B0604020202020204" pitchFamily="34" charset="0"/>
              </a:rPr>
              <a:t>并浓度相同时 ，</a:t>
            </a:r>
            <a:endParaRPr lang="zh-CN" altLang="en-US" sz="3200" b="1" dirty="0">
              <a:solidFill>
                <a:srgbClr val="0000FF"/>
              </a:solidFill>
              <a:latin typeface="Arial" panose="020B0604020202020204" pitchFamily="34" charset="0"/>
            </a:endParaRPr>
          </a:p>
          <a:p>
            <a:pPr algn="l"/>
            <a:r>
              <a:rPr lang="zh-CN" altLang="en-US" sz="3200" b="1" dirty="0">
                <a:solidFill>
                  <a:srgbClr val="0000FF"/>
                </a:solidFill>
                <a:latin typeface="Arial" panose="020B0604020202020204" pitchFamily="34" charset="0"/>
              </a:rPr>
              <a:t>向其中加入</a:t>
            </a:r>
            <a:r>
              <a:rPr lang="zh-CN" altLang="en-US" sz="3200" b="1" dirty="0">
                <a:solidFill>
                  <a:srgbClr val="990000"/>
                </a:solidFill>
                <a:latin typeface="Arial" panose="020B0604020202020204" pitchFamily="34" charset="0"/>
              </a:rPr>
              <a:t>强氧化剂</a:t>
            </a:r>
            <a:r>
              <a:rPr lang="zh-CN" altLang="en-US" sz="3200" b="1" dirty="0">
                <a:solidFill>
                  <a:srgbClr val="0000FF"/>
                </a:solidFill>
                <a:latin typeface="Arial" panose="020B0604020202020204" pitchFamily="34" charset="0"/>
              </a:rPr>
              <a:t>，</a:t>
            </a:r>
            <a:r>
              <a:rPr lang="zh-CN" altLang="en-US" sz="3200" b="1" dirty="0">
                <a:solidFill>
                  <a:srgbClr val="990000"/>
                </a:solidFill>
                <a:latin typeface="Arial" panose="020B0604020202020204" pitchFamily="34" charset="0"/>
              </a:rPr>
              <a:t>还原性强</a:t>
            </a:r>
            <a:r>
              <a:rPr lang="zh-CN" altLang="en-US" sz="3200" b="1" dirty="0">
                <a:solidFill>
                  <a:srgbClr val="0000FF"/>
                </a:solidFill>
                <a:latin typeface="Arial" panose="020B0604020202020204" pitchFamily="34" charset="0"/>
              </a:rPr>
              <a:t>的离子先被氧化</a:t>
            </a:r>
            <a:endParaRPr lang="zh-CN" altLang="en-US" sz="3200" b="1" dirty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22534" name="文本框 22533"/>
          <p:cNvSpPr txBox="1"/>
          <p:nvPr/>
        </p:nvSpPr>
        <p:spPr>
          <a:xfrm>
            <a:off x="360363" y="130175"/>
            <a:ext cx="8315325" cy="1066800"/>
          </a:xfrm>
          <a:prstGeom prst="rect">
            <a:avLst/>
          </a:prstGeom>
          <a:solidFill>
            <a:srgbClr val="CCFF99"/>
          </a:solidFill>
          <a:ln w="9525">
            <a:noFill/>
          </a:ln>
        </p:spPr>
        <p:txBody>
          <a:bodyPr wrap="none" anchor="t">
            <a:spAutoFit/>
          </a:bodyPr>
          <a:p>
            <a:pPr algn="l"/>
            <a:r>
              <a:rPr lang="zh-CN" altLang="en-US" sz="3200" b="1" dirty="0">
                <a:latin typeface="Arial" panose="020B0604020202020204" pitchFamily="34" charset="0"/>
              </a:rPr>
              <a:t>想一想：向浓度相同的</a:t>
            </a:r>
            <a:r>
              <a:rPr lang="en-US" altLang="zh-CN" sz="3200" b="1" err="1">
                <a:latin typeface="Arial" panose="020B0604020202020204" pitchFamily="34" charset="0"/>
              </a:rPr>
              <a:t>NaBr</a:t>
            </a:r>
            <a:r>
              <a:rPr lang="zh-CN" altLang="en-US" sz="3200" b="1" dirty="0">
                <a:latin typeface="Arial" panose="020B0604020202020204" pitchFamily="34" charset="0"/>
              </a:rPr>
              <a:t>和</a:t>
            </a:r>
            <a:r>
              <a:rPr lang="en-US" altLang="zh-CN" sz="3200" b="1" err="1">
                <a:latin typeface="Arial" panose="020B0604020202020204" pitchFamily="34" charset="0"/>
              </a:rPr>
              <a:t>NaI</a:t>
            </a:r>
            <a:r>
              <a:rPr lang="zh-CN" altLang="en-US" sz="3200" b="1" dirty="0">
                <a:latin typeface="Arial" panose="020B0604020202020204" pitchFamily="34" charset="0"/>
              </a:rPr>
              <a:t>混合溶液中</a:t>
            </a:r>
            <a:endParaRPr lang="zh-CN" altLang="en-US" sz="3200" b="1" dirty="0">
              <a:latin typeface="Arial" panose="020B0604020202020204" pitchFamily="34" charset="0"/>
            </a:endParaRPr>
          </a:p>
          <a:p>
            <a:pPr algn="l"/>
            <a:r>
              <a:rPr lang="zh-CN" altLang="en-US" sz="3200" b="1" dirty="0">
                <a:latin typeface="Arial" panose="020B0604020202020204" pitchFamily="34" charset="0"/>
              </a:rPr>
              <a:t>通入氯气，哪种离子先被氧化？</a:t>
            </a:r>
            <a:endParaRPr lang="zh-CN" altLang="en-US" sz="3200" b="1" dirty="0">
              <a:latin typeface="Arial" panose="020B0604020202020204" pitchFamily="34" charset="0"/>
            </a:endParaRPr>
          </a:p>
        </p:txBody>
      </p:sp>
      <p:sp>
        <p:nvSpPr>
          <p:cNvPr id="22535" name="文本框 22534"/>
          <p:cNvSpPr txBox="1"/>
          <p:nvPr/>
        </p:nvSpPr>
        <p:spPr>
          <a:xfrm>
            <a:off x="1692275" y="1341438"/>
            <a:ext cx="2092325" cy="579437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algn="l"/>
            <a:r>
              <a:rPr lang="en-US" altLang="zh-CN" sz="3200" b="1">
                <a:solidFill>
                  <a:srgbClr val="FF0000"/>
                </a:solidFill>
                <a:latin typeface="Arial" panose="020B0604020202020204" pitchFamily="34" charset="0"/>
              </a:rPr>
              <a:t>I</a:t>
            </a:r>
            <a:r>
              <a:rPr lang="en-US" altLang="zh-CN" sz="3200" b="1" baseline="30000">
                <a:solidFill>
                  <a:srgbClr val="FF0000"/>
                </a:solidFill>
                <a:latin typeface="Arial" panose="020B0604020202020204" pitchFamily="34" charset="0"/>
              </a:rPr>
              <a:t>- </a:t>
            </a:r>
            <a:r>
              <a:rPr lang="zh-CN" altLang="en-US" sz="3200" b="1" dirty="0">
                <a:solidFill>
                  <a:srgbClr val="FF0000"/>
                </a:solidFill>
                <a:latin typeface="Arial" panose="020B0604020202020204" pitchFamily="34" charset="0"/>
              </a:rPr>
              <a:t>先被氧化</a:t>
            </a:r>
            <a:endParaRPr lang="zh-CN" altLang="en-US" sz="3200" b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22536" name="文本框 22535"/>
          <p:cNvSpPr txBox="1"/>
          <p:nvPr/>
        </p:nvSpPr>
        <p:spPr>
          <a:xfrm>
            <a:off x="250825" y="3716338"/>
            <a:ext cx="8893175" cy="1076325"/>
          </a:xfrm>
          <a:prstGeom prst="rect">
            <a:avLst/>
          </a:prstGeom>
          <a:noFill/>
          <a:ln w="9525" cap="flat" cmpd="sng">
            <a:solidFill>
              <a:srgbClr val="FF3300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algn="l"/>
            <a:r>
              <a:rPr lang="zh-CN" altLang="en-US" sz="3200" b="1" dirty="0">
                <a:solidFill>
                  <a:srgbClr val="0000FF"/>
                </a:solidFill>
                <a:latin typeface="Arial" panose="020B0604020202020204" pitchFamily="34" charset="0"/>
              </a:rPr>
              <a:t>当溶液中存在多种</a:t>
            </a:r>
            <a:r>
              <a:rPr lang="zh-CN" altLang="en-US" sz="3200" b="1" dirty="0">
                <a:solidFill>
                  <a:srgbClr val="990000"/>
                </a:solidFill>
                <a:latin typeface="Arial" panose="020B0604020202020204" pitchFamily="34" charset="0"/>
              </a:rPr>
              <a:t>氧化性离子</a:t>
            </a:r>
            <a:r>
              <a:rPr lang="zh-CN" altLang="en-US" sz="3200" b="1" dirty="0">
                <a:solidFill>
                  <a:srgbClr val="0000FF"/>
                </a:solidFill>
                <a:latin typeface="Arial" panose="020B0604020202020204" pitchFamily="34" charset="0"/>
              </a:rPr>
              <a:t>并浓度相同时 ，</a:t>
            </a:r>
            <a:endParaRPr lang="zh-CN" altLang="en-US" sz="3200" b="1" dirty="0">
              <a:solidFill>
                <a:srgbClr val="0000FF"/>
              </a:solidFill>
              <a:latin typeface="Arial" panose="020B0604020202020204" pitchFamily="34" charset="0"/>
            </a:endParaRPr>
          </a:p>
          <a:p>
            <a:pPr algn="l"/>
            <a:r>
              <a:rPr lang="zh-CN" altLang="en-US" sz="3200" b="1" dirty="0">
                <a:solidFill>
                  <a:srgbClr val="0000FF"/>
                </a:solidFill>
                <a:latin typeface="Arial" panose="020B0604020202020204" pitchFamily="34" charset="0"/>
              </a:rPr>
              <a:t>向其中加入</a:t>
            </a:r>
            <a:r>
              <a:rPr lang="zh-CN" altLang="en-US" sz="3200" b="1" dirty="0">
                <a:solidFill>
                  <a:srgbClr val="990000"/>
                </a:solidFill>
                <a:latin typeface="Arial" panose="020B0604020202020204" pitchFamily="34" charset="0"/>
              </a:rPr>
              <a:t>强还原剂</a:t>
            </a:r>
            <a:r>
              <a:rPr lang="zh-CN" altLang="en-US" sz="3200" b="1" dirty="0">
                <a:solidFill>
                  <a:srgbClr val="0000FF"/>
                </a:solidFill>
                <a:latin typeface="Arial" panose="020B0604020202020204" pitchFamily="34" charset="0"/>
              </a:rPr>
              <a:t>，</a:t>
            </a:r>
            <a:r>
              <a:rPr lang="zh-CN" altLang="en-US" sz="3200" b="1" dirty="0">
                <a:solidFill>
                  <a:srgbClr val="990000"/>
                </a:solidFill>
                <a:latin typeface="Arial" panose="020B0604020202020204" pitchFamily="34" charset="0"/>
              </a:rPr>
              <a:t>氧化性强</a:t>
            </a:r>
            <a:r>
              <a:rPr lang="zh-CN" altLang="en-US" sz="3200" b="1" dirty="0">
                <a:solidFill>
                  <a:srgbClr val="0000FF"/>
                </a:solidFill>
                <a:latin typeface="Arial" panose="020B0604020202020204" pitchFamily="34" charset="0"/>
              </a:rPr>
              <a:t>的离子先被还原</a:t>
            </a:r>
            <a:endParaRPr lang="zh-CN" altLang="en-US" sz="3200" b="1" dirty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2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3" grpId="0" animBg="1"/>
      <p:bldP spid="22535" grpId="0"/>
      <p:bldP spid="22536" grpId="0" animBg="1"/>
    </p:bldLst>
  </p:timing>
</p:sld>
</file>

<file path=ppt/tags/tag1.xml><?xml version="1.0" encoding="utf-8"?>
<p:tagLst xmlns:p="http://schemas.openxmlformats.org/presentationml/2006/main">
  <p:tag name="AS_UNIQUEID" val="39"/>
</p:tagLst>
</file>

<file path=ppt/tags/tag10.xml><?xml version="1.0" encoding="utf-8"?>
<p:tagLst xmlns:p="http://schemas.openxmlformats.org/presentationml/2006/main">
  <p:tag name="AS_UNIQUEID" val="48"/>
</p:tagLst>
</file>

<file path=ppt/tags/tag11.xml><?xml version="1.0" encoding="utf-8"?>
<p:tagLst xmlns:p="http://schemas.openxmlformats.org/presentationml/2006/main">
  <p:tag name="AS_UNIQUEID" val="49"/>
</p:tagLst>
</file>

<file path=ppt/tags/tag12.xml><?xml version="1.0" encoding="utf-8"?>
<p:tagLst xmlns:p="http://schemas.openxmlformats.org/presentationml/2006/main">
  <p:tag name="AS_UNIQUEID" val="50"/>
</p:tagLst>
</file>

<file path=ppt/tags/tag13.xml><?xml version="1.0" encoding="utf-8"?>
<p:tagLst xmlns:p="http://schemas.openxmlformats.org/presentationml/2006/main">
  <p:tag name="AS_UNIQUEID" val="51"/>
</p:tagLst>
</file>

<file path=ppt/tags/tag14.xml><?xml version="1.0" encoding="utf-8"?>
<p:tagLst xmlns:p="http://schemas.openxmlformats.org/presentationml/2006/main">
  <p:tag name="AS_UNIQUEID" val="52"/>
</p:tagLst>
</file>

<file path=ppt/tags/tag15.xml><?xml version="1.0" encoding="utf-8"?>
<p:tagLst xmlns:p="http://schemas.openxmlformats.org/presentationml/2006/main">
  <p:tag name="AS_UNIQUEID" val="53"/>
</p:tagLst>
</file>

<file path=ppt/tags/tag16.xml><?xml version="1.0" encoding="utf-8"?>
<p:tagLst xmlns:p="http://schemas.openxmlformats.org/presentationml/2006/main">
  <p:tag name="AS_UNIQUEID" val="54"/>
</p:tagLst>
</file>

<file path=ppt/tags/tag17.xml><?xml version="1.0" encoding="utf-8"?>
<p:tagLst xmlns:p="http://schemas.openxmlformats.org/presentationml/2006/main">
  <p:tag name="AS_UNIQUEID" val="55"/>
</p:tagLst>
</file>

<file path=ppt/tags/tag18.xml><?xml version="1.0" encoding="utf-8"?>
<p:tagLst xmlns:p="http://schemas.openxmlformats.org/presentationml/2006/main">
  <p:tag name="AS_UNIQUEID" val="56"/>
</p:tagLst>
</file>

<file path=ppt/tags/tag19.xml><?xml version="1.0" encoding="utf-8"?>
<p:tagLst xmlns:p="http://schemas.openxmlformats.org/presentationml/2006/main">
  <p:tag name="AS_UNIQUEID" val="57"/>
</p:tagLst>
</file>

<file path=ppt/tags/tag2.xml><?xml version="1.0" encoding="utf-8"?>
<p:tagLst xmlns:p="http://schemas.openxmlformats.org/presentationml/2006/main">
  <p:tag name="AS_UNIQUEID" val="40"/>
</p:tagLst>
</file>

<file path=ppt/tags/tag20.xml><?xml version="1.0" encoding="utf-8"?>
<p:tagLst xmlns:p="http://schemas.openxmlformats.org/presentationml/2006/main">
  <p:tag name="AS_UNIQUEID" val="58"/>
</p:tagLst>
</file>

<file path=ppt/tags/tag3.xml><?xml version="1.0" encoding="utf-8"?>
<p:tagLst xmlns:p="http://schemas.openxmlformats.org/presentationml/2006/main">
  <p:tag name="AS_UNIQUEID" val="41"/>
</p:tagLst>
</file>

<file path=ppt/tags/tag4.xml><?xml version="1.0" encoding="utf-8"?>
<p:tagLst xmlns:p="http://schemas.openxmlformats.org/presentationml/2006/main">
  <p:tag name="AS_UNIQUEID" val="42"/>
</p:tagLst>
</file>

<file path=ppt/tags/tag5.xml><?xml version="1.0" encoding="utf-8"?>
<p:tagLst xmlns:p="http://schemas.openxmlformats.org/presentationml/2006/main">
  <p:tag name="AS_UNIQUEID" val="43"/>
</p:tagLst>
</file>

<file path=ppt/tags/tag6.xml><?xml version="1.0" encoding="utf-8"?>
<p:tagLst xmlns:p="http://schemas.openxmlformats.org/presentationml/2006/main">
  <p:tag name="AS_UNIQUEID" val="44"/>
</p:tagLst>
</file>

<file path=ppt/tags/tag7.xml><?xml version="1.0" encoding="utf-8"?>
<p:tagLst xmlns:p="http://schemas.openxmlformats.org/presentationml/2006/main">
  <p:tag name="AS_UNIQUEID" val="45"/>
</p:tagLst>
</file>

<file path=ppt/tags/tag8.xml><?xml version="1.0" encoding="utf-8"?>
<p:tagLst xmlns:p="http://schemas.openxmlformats.org/presentationml/2006/main">
  <p:tag name="AS_UNIQUEID" val="46"/>
</p:tagLst>
</file>

<file path=ppt/tags/tag9.xml><?xml version="1.0" encoding="utf-8"?>
<p:tagLst xmlns:p="http://schemas.openxmlformats.org/presentationml/2006/main">
  <p:tag name="AS_UNIQUEID" val="47"/>
</p:tagLst>
</file>

<file path=ppt/theme/theme1.xml><?xml version="1.0" encoding="utf-8"?>
<a:theme xmlns:a="http://schemas.openxmlformats.org/drawingml/2006/main" name="1_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认识有机化合物（第一课时）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默认设计模板">
  <a:themeElements>
    <a:clrScheme name="">
      <a:dk1>
        <a:srgbClr val="000000"/>
      </a:dk1>
      <a:lt1>
        <a:srgbClr val="FFFFD9"/>
      </a:lt1>
      <a:dk2>
        <a:srgbClr val="000000"/>
      </a:dk2>
      <a:lt2>
        <a:srgbClr val="777777"/>
      </a:lt2>
      <a:accent1>
        <a:srgbClr val="FFFFF7"/>
      </a:accent1>
      <a:accent2>
        <a:srgbClr val="33CCCC"/>
      </a:accent2>
      <a:accent3>
        <a:srgbClr val="FFFFE9"/>
      </a:accent3>
      <a:accent4>
        <a:srgbClr val="000000"/>
      </a:accent4>
      <a:accent5>
        <a:srgbClr val="FFFFFA"/>
      </a:accent5>
      <a:accent6>
        <a:srgbClr val="2DB7B7"/>
      </a:accent6>
      <a:hlink>
        <a:srgbClr val="FF5050"/>
      </a:hlink>
      <a:folHlink>
        <a:srgbClr val="FF99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古瓶荷花">
  <a:themeElements>
    <a:clrScheme name="">
      <a:dk1>
        <a:srgbClr val="0033CC"/>
      </a:dk1>
      <a:lt1>
        <a:srgbClr val="FFFFFF"/>
      </a:lt1>
      <a:dk2>
        <a:srgbClr val="007572"/>
      </a:dk2>
      <a:lt2>
        <a:srgbClr val="C0C0C0"/>
      </a:lt2>
      <a:accent1>
        <a:srgbClr val="CCECFF"/>
      </a:accent1>
      <a:accent2>
        <a:srgbClr val="3399FF"/>
      </a:accent2>
      <a:accent3>
        <a:srgbClr val="FFFFFF"/>
      </a:accent3>
      <a:accent4>
        <a:srgbClr val="002AAF"/>
      </a:accent4>
      <a:accent5>
        <a:srgbClr val="E2F4FF"/>
      </a:accent5>
      <a:accent6>
        <a:srgbClr val="2D89E5"/>
      </a:accent6>
      <a:hlink>
        <a:srgbClr val="CC0066"/>
      </a:hlink>
      <a:folHlink>
        <a:srgbClr val="7D7DA9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33CC"/>
        </a:dk1>
        <a:lt1>
          <a:srgbClr val="FFFFFF"/>
        </a:lt1>
        <a:dk2>
          <a:srgbClr val="007572"/>
        </a:dk2>
        <a:lt2>
          <a:srgbClr val="C0C0C0"/>
        </a:lt2>
        <a:accent1>
          <a:srgbClr val="CCECFF"/>
        </a:accent1>
        <a:accent2>
          <a:srgbClr val="3399FF"/>
        </a:accent2>
        <a:accent3>
          <a:srgbClr val="FFFFFF"/>
        </a:accent3>
        <a:accent4>
          <a:srgbClr val="002AAF"/>
        </a:accent4>
        <a:accent5>
          <a:srgbClr val="E2F4FF"/>
        </a:accent5>
        <a:accent6>
          <a:srgbClr val="2D89E5"/>
        </a:accent6>
        <a:hlink>
          <a:srgbClr val="CC0066"/>
        </a:hlink>
        <a:folHlink>
          <a:srgbClr val="7D7DA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7A77"/>
        </a:dk1>
        <a:lt1>
          <a:srgbClr val="EFF6EE"/>
        </a:lt1>
        <a:dk2>
          <a:srgbClr val="0066CC"/>
        </a:dk2>
        <a:lt2>
          <a:srgbClr val="C0C0C0"/>
        </a:lt2>
        <a:accent1>
          <a:srgbClr val="E7EEE6"/>
        </a:accent1>
        <a:accent2>
          <a:srgbClr val="FF9933"/>
        </a:accent2>
        <a:accent3>
          <a:srgbClr val="F5FAF5"/>
        </a:accent3>
        <a:accent4>
          <a:srgbClr val="006866"/>
        </a:accent4>
        <a:accent5>
          <a:srgbClr val="F1F5F0"/>
        </a:accent5>
        <a:accent6>
          <a:srgbClr val="E5892D"/>
        </a:accent6>
        <a:hlink>
          <a:srgbClr val="636395"/>
        </a:hlink>
        <a:folHlink>
          <a:srgbClr val="CC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CCFFCC"/>
        </a:lt1>
        <a:dk2>
          <a:srgbClr val="E88A00"/>
        </a:dk2>
        <a:lt2>
          <a:srgbClr val="C0C0C0"/>
        </a:lt2>
        <a:accent1>
          <a:srgbClr val="CCECFF"/>
        </a:accent1>
        <a:accent2>
          <a:srgbClr val="336600"/>
        </a:accent2>
        <a:accent3>
          <a:srgbClr val="E2FFE2"/>
        </a:accent3>
        <a:accent4>
          <a:srgbClr val="000000"/>
        </a:accent4>
        <a:accent5>
          <a:srgbClr val="E2F4FF"/>
        </a:accent5>
        <a:accent6>
          <a:srgbClr val="2D5B00"/>
        </a:accent6>
        <a:hlink>
          <a:srgbClr val="3333CC"/>
        </a:hlink>
        <a:folHlink>
          <a:srgbClr val="33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CC"/>
        </a:lt1>
        <a:dk2>
          <a:srgbClr val="CC3300"/>
        </a:dk2>
        <a:lt2>
          <a:srgbClr val="C0C0C0"/>
        </a:lt2>
        <a:accent1>
          <a:srgbClr val="FFFFCC"/>
        </a:accent1>
        <a:accent2>
          <a:srgbClr val="339933"/>
        </a:accent2>
        <a:accent3>
          <a:srgbClr val="FFFFE2"/>
        </a:accent3>
        <a:accent4>
          <a:srgbClr val="000000"/>
        </a:accent4>
        <a:accent5>
          <a:srgbClr val="FFFFE2"/>
        </a:accent5>
        <a:accent6>
          <a:srgbClr val="2D892D"/>
        </a:accent6>
        <a:hlink>
          <a:srgbClr val="0066FF"/>
        </a:hlink>
        <a:folHlink>
          <a:srgbClr val="6F6F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636395"/>
        </a:dk1>
        <a:lt1>
          <a:srgbClr val="FFE2C5"/>
        </a:lt1>
        <a:dk2>
          <a:srgbClr val="000000"/>
        </a:dk2>
        <a:lt2>
          <a:srgbClr val="C0C0C0"/>
        </a:lt2>
        <a:accent1>
          <a:srgbClr val="FFE1E1"/>
        </a:accent1>
        <a:accent2>
          <a:srgbClr val="FF9933"/>
        </a:accent2>
        <a:accent3>
          <a:srgbClr val="FFEEDE"/>
        </a:accent3>
        <a:accent4>
          <a:srgbClr val="545480"/>
        </a:accent4>
        <a:accent5>
          <a:srgbClr val="FFEDED"/>
        </a:accent5>
        <a:accent6>
          <a:srgbClr val="E5892D"/>
        </a:accent6>
        <a:hlink>
          <a:srgbClr val="008080"/>
        </a:hlink>
        <a:folHlink>
          <a:srgbClr val="33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626292"/>
        </a:dk1>
        <a:lt1>
          <a:srgbClr val="CCECFF"/>
        </a:lt1>
        <a:dk2>
          <a:srgbClr val="3333CC"/>
        </a:dk2>
        <a:lt2>
          <a:srgbClr val="C0C0C0"/>
        </a:lt2>
        <a:accent1>
          <a:srgbClr val="D9F1FF"/>
        </a:accent1>
        <a:accent2>
          <a:srgbClr val="FF9900"/>
        </a:accent2>
        <a:accent3>
          <a:srgbClr val="E2F4FF"/>
        </a:accent3>
        <a:accent4>
          <a:srgbClr val="53537D"/>
        </a:accent4>
        <a:accent5>
          <a:srgbClr val="E9F7FF"/>
        </a:accent5>
        <a:accent6>
          <a:srgbClr val="E58900"/>
        </a:accent6>
        <a:hlink>
          <a:srgbClr val="CC0066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66CC"/>
        </a:dk1>
        <a:lt1>
          <a:srgbClr val="FFE1E1"/>
        </a:lt1>
        <a:dk2>
          <a:srgbClr val="006600"/>
        </a:dk2>
        <a:lt2>
          <a:srgbClr val="C0C0C0"/>
        </a:lt2>
        <a:accent1>
          <a:srgbClr val="FFFFCC"/>
        </a:accent1>
        <a:accent2>
          <a:srgbClr val="009999"/>
        </a:accent2>
        <a:accent3>
          <a:srgbClr val="FFEDED"/>
        </a:accent3>
        <a:accent4>
          <a:srgbClr val="0057AF"/>
        </a:accent4>
        <a:accent5>
          <a:srgbClr val="FFFFE2"/>
        </a:accent5>
        <a:accent6>
          <a:srgbClr val="008989"/>
        </a:accent6>
        <a:hlink>
          <a:srgbClr val="EC0000"/>
        </a:hlink>
        <a:folHlink>
          <a:srgbClr val="00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292929"/>
        </a:dk1>
        <a:lt1>
          <a:srgbClr val="DDDDDD"/>
        </a:lt1>
        <a:dk2>
          <a:srgbClr val="0066CC"/>
        </a:dk2>
        <a:lt2>
          <a:srgbClr val="B2B2B2"/>
        </a:lt2>
        <a:accent1>
          <a:srgbClr val="CACADC"/>
        </a:accent1>
        <a:accent2>
          <a:srgbClr val="FFCC00"/>
        </a:accent2>
        <a:accent3>
          <a:srgbClr val="EBEBEB"/>
        </a:accent3>
        <a:accent4>
          <a:srgbClr val="222222"/>
        </a:accent4>
        <a:accent5>
          <a:srgbClr val="E1E1EA"/>
        </a:accent5>
        <a:accent6>
          <a:srgbClr val="E5B700"/>
        </a:accent6>
        <a:hlink>
          <a:srgbClr val="008080"/>
        </a:hlink>
        <a:folHlink>
          <a:srgbClr val="7D7DA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1_Profile">
  <a:themeElements>
    <a:clrScheme name="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9900"/>
      </a:accent2>
      <a:accent3>
        <a:srgbClr val="FFFFFF"/>
      </a:accent3>
      <a:accent4>
        <a:srgbClr val="000000"/>
      </a:accent4>
      <a:accent5>
        <a:srgbClr val="CED5DC"/>
      </a:accent5>
      <a:accent6>
        <a:srgbClr val="B78900"/>
      </a:accent6>
      <a:hlink>
        <a:srgbClr val="336699"/>
      </a:hlink>
      <a:folHlink>
        <a:srgbClr val="003366"/>
      </a:folHlink>
    </a:clrScheme>
    <a:fontScheme name="">
      <a:majorFont>
        <a:latin typeface="Verdana"/>
        <a:ea typeface="宋体"/>
        <a:cs typeface=""/>
      </a:majorFont>
      <a:minorFont>
        <a:latin typeface="Verdan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FFFFFF"/>
        </a:dk1>
        <a:lt1>
          <a:srgbClr val="800000"/>
        </a:lt1>
        <a:dk2>
          <a:srgbClr val="FFFFFF"/>
        </a:dk2>
        <a:lt2>
          <a:srgbClr val="A50021"/>
        </a:lt2>
        <a:accent1>
          <a:srgbClr val="FF9900"/>
        </a:accent1>
        <a:accent2>
          <a:srgbClr val="FF3300"/>
        </a:accent2>
        <a:accent3>
          <a:srgbClr val="C1AAAA"/>
        </a:accent3>
        <a:accent4>
          <a:srgbClr val="DCDCDC"/>
        </a:accent4>
        <a:accent5>
          <a:srgbClr val="FFCAAA"/>
        </a:accent5>
        <a:accent6>
          <a:srgbClr val="E52D00"/>
        </a:accent6>
        <a:hlink>
          <a:srgbClr val="FFFFCC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1072E"/>
        </a:lt1>
        <a:dk2>
          <a:srgbClr val="FFFFFF"/>
        </a:dk2>
        <a:lt2>
          <a:srgbClr val="3C001E"/>
        </a:lt2>
        <a:accent1>
          <a:srgbClr val="89A38F"/>
        </a:accent1>
        <a:accent2>
          <a:srgbClr val="666699"/>
        </a:accent2>
        <a:accent3>
          <a:srgbClr val="B3AAAC"/>
        </a:accent3>
        <a:accent4>
          <a:srgbClr val="DCDCDC"/>
        </a:accent4>
        <a:accent5>
          <a:srgbClr val="C4CEC6"/>
        </a:accent5>
        <a:accent6>
          <a:srgbClr val="5B5B89"/>
        </a:accent6>
        <a:hlink>
          <a:srgbClr val="8080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FFFFFF"/>
        </a:dk2>
        <a:lt2>
          <a:srgbClr val="333333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CDCDC"/>
        </a:accent4>
        <a:accent5>
          <a:srgbClr val="ADCAFF"/>
        </a:accent5>
        <a:accent6>
          <a:srgbClr val="B70000"/>
        </a:accent6>
        <a:hlink>
          <a:srgbClr val="666699"/>
        </a:hlink>
        <a:folHlink>
          <a:srgbClr val="66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330000"/>
        </a:lt1>
        <a:dk2>
          <a:srgbClr val="FFFFFF"/>
        </a:dk2>
        <a:lt2>
          <a:srgbClr val="4B3D1B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CDCDC"/>
        </a:accent4>
        <a:accent5>
          <a:srgbClr val="E2CAAA"/>
        </a:accent5>
        <a:accent6>
          <a:srgbClr val="B75B00"/>
        </a:accent6>
        <a:hlink>
          <a:srgbClr val="666699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3366"/>
        </a:lt1>
        <a:dk2>
          <a:srgbClr val="FFFFFF"/>
        </a:dk2>
        <a:lt2>
          <a:srgbClr val="006666"/>
        </a:lt2>
        <a:accent1>
          <a:srgbClr val="0099CC"/>
        </a:accent1>
        <a:accent2>
          <a:srgbClr val="6666FF"/>
        </a:accent2>
        <a:accent3>
          <a:srgbClr val="AAADB9"/>
        </a:accent3>
        <a:accent4>
          <a:srgbClr val="DCDCDC"/>
        </a:accent4>
        <a:accent5>
          <a:srgbClr val="AACAE2"/>
        </a:accent5>
        <a:accent6>
          <a:srgbClr val="5B5BE5"/>
        </a:accent6>
        <a:hlink>
          <a:srgbClr val="FFFFCC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6666"/>
        </a:lt1>
        <a:dk2>
          <a:srgbClr val="FFFFFF"/>
        </a:dk2>
        <a:lt2>
          <a:srgbClr val="003366"/>
        </a:lt2>
        <a:accent1>
          <a:srgbClr val="6699FF"/>
        </a:accent1>
        <a:accent2>
          <a:srgbClr val="00CCFF"/>
        </a:accent2>
        <a:accent3>
          <a:srgbClr val="AAB9B9"/>
        </a:accent3>
        <a:accent4>
          <a:srgbClr val="DCDCDC"/>
        </a:accent4>
        <a:accent5>
          <a:srgbClr val="B9CAFF"/>
        </a:accent5>
        <a:accent6>
          <a:srgbClr val="00B7E5"/>
        </a:accent6>
        <a:hlink>
          <a:srgbClr val="FFFFCC"/>
        </a:hlink>
        <a:folHlink>
          <a:srgbClr val="33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4"/>
        </a:accent3>
        <a:accent4>
          <a:srgbClr val="000000"/>
        </a:accent4>
        <a:accent5>
          <a:srgbClr val="FFE2AA"/>
        </a:accent5>
        <a:accent6>
          <a:srgbClr val="A3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336600"/>
        </a:lt1>
        <a:dk2>
          <a:srgbClr val="FFFFFF"/>
        </a:dk2>
        <a:lt2>
          <a:srgbClr val="598600"/>
        </a:lt2>
        <a:accent1>
          <a:srgbClr val="33CC33"/>
        </a:accent1>
        <a:accent2>
          <a:srgbClr val="99CC00"/>
        </a:accent2>
        <a:accent3>
          <a:srgbClr val="ADB9AA"/>
        </a:accent3>
        <a:accent4>
          <a:srgbClr val="DCDCDC"/>
        </a:accent4>
        <a:accent5>
          <a:srgbClr val="ADE2AD"/>
        </a:accent5>
        <a:accent6>
          <a:srgbClr val="89B700"/>
        </a:accent6>
        <a:hlink>
          <a:srgbClr val="FFCC00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C"/>
        </a:accent5>
        <a:accent6>
          <a:srgbClr val="B7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CED5DC"/>
        </a:accent5>
        <a:accent6>
          <a:srgbClr val="B789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2_古瓶荷花">
  <a:themeElements>
    <a:clrScheme name="">
      <a:dk1>
        <a:srgbClr val="0033CC"/>
      </a:dk1>
      <a:lt1>
        <a:srgbClr val="FFFFFF"/>
      </a:lt1>
      <a:dk2>
        <a:srgbClr val="007572"/>
      </a:dk2>
      <a:lt2>
        <a:srgbClr val="C0C0C0"/>
      </a:lt2>
      <a:accent1>
        <a:srgbClr val="CCECFF"/>
      </a:accent1>
      <a:accent2>
        <a:srgbClr val="3399FF"/>
      </a:accent2>
      <a:accent3>
        <a:srgbClr val="FFFFFF"/>
      </a:accent3>
      <a:accent4>
        <a:srgbClr val="002AAF"/>
      </a:accent4>
      <a:accent5>
        <a:srgbClr val="E2F4FF"/>
      </a:accent5>
      <a:accent6>
        <a:srgbClr val="2D89E5"/>
      </a:accent6>
      <a:hlink>
        <a:srgbClr val="CC0066"/>
      </a:hlink>
      <a:folHlink>
        <a:srgbClr val="7D7DA9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33CC"/>
        </a:dk1>
        <a:lt1>
          <a:srgbClr val="FFFFFF"/>
        </a:lt1>
        <a:dk2>
          <a:srgbClr val="007572"/>
        </a:dk2>
        <a:lt2>
          <a:srgbClr val="C0C0C0"/>
        </a:lt2>
        <a:accent1>
          <a:srgbClr val="CCECFF"/>
        </a:accent1>
        <a:accent2>
          <a:srgbClr val="3399FF"/>
        </a:accent2>
        <a:accent3>
          <a:srgbClr val="FFFFFF"/>
        </a:accent3>
        <a:accent4>
          <a:srgbClr val="002AAF"/>
        </a:accent4>
        <a:accent5>
          <a:srgbClr val="E2F4FF"/>
        </a:accent5>
        <a:accent6>
          <a:srgbClr val="2D89E5"/>
        </a:accent6>
        <a:hlink>
          <a:srgbClr val="CC0066"/>
        </a:hlink>
        <a:folHlink>
          <a:srgbClr val="7D7DA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7A77"/>
        </a:dk1>
        <a:lt1>
          <a:srgbClr val="EFF6EE"/>
        </a:lt1>
        <a:dk2>
          <a:srgbClr val="0066CC"/>
        </a:dk2>
        <a:lt2>
          <a:srgbClr val="C0C0C0"/>
        </a:lt2>
        <a:accent1>
          <a:srgbClr val="E7EEE6"/>
        </a:accent1>
        <a:accent2>
          <a:srgbClr val="FF9933"/>
        </a:accent2>
        <a:accent3>
          <a:srgbClr val="F5FAF5"/>
        </a:accent3>
        <a:accent4>
          <a:srgbClr val="006866"/>
        </a:accent4>
        <a:accent5>
          <a:srgbClr val="F1F5F0"/>
        </a:accent5>
        <a:accent6>
          <a:srgbClr val="E5892D"/>
        </a:accent6>
        <a:hlink>
          <a:srgbClr val="636395"/>
        </a:hlink>
        <a:folHlink>
          <a:srgbClr val="CC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CCFFCC"/>
        </a:lt1>
        <a:dk2>
          <a:srgbClr val="E88A00"/>
        </a:dk2>
        <a:lt2>
          <a:srgbClr val="C0C0C0"/>
        </a:lt2>
        <a:accent1>
          <a:srgbClr val="CCECFF"/>
        </a:accent1>
        <a:accent2>
          <a:srgbClr val="336600"/>
        </a:accent2>
        <a:accent3>
          <a:srgbClr val="E2FFE2"/>
        </a:accent3>
        <a:accent4>
          <a:srgbClr val="000000"/>
        </a:accent4>
        <a:accent5>
          <a:srgbClr val="E2F4FF"/>
        </a:accent5>
        <a:accent6>
          <a:srgbClr val="2D5B00"/>
        </a:accent6>
        <a:hlink>
          <a:srgbClr val="3333CC"/>
        </a:hlink>
        <a:folHlink>
          <a:srgbClr val="33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CC"/>
        </a:lt1>
        <a:dk2>
          <a:srgbClr val="CC3300"/>
        </a:dk2>
        <a:lt2>
          <a:srgbClr val="C0C0C0"/>
        </a:lt2>
        <a:accent1>
          <a:srgbClr val="FFFFCC"/>
        </a:accent1>
        <a:accent2>
          <a:srgbClr val="339933"/>
        </a:accent2>
        <a:accent3>
          <a:srgbClr val="FFFFE2"/>
        </a:accent3>
        <a:accent4>
          <a:srgbClr val="000000"/>
        </a:accent4>
        <a:accent5>
          <a:srgbClr val="FFFFE2"/>
        </a:accent5>
        <a:accent6>
          <a:srgbClr val="2D892D"/>
        </a:accent6>
        <a:hlink>
          <a:srgbClr val="0066FF"/>
        </a:hlink>
        <a:folHlink>
          <a:srgbClr val="6F6F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636395"/>
        </a:dk1>
        <a:lt1>
          <a:srgbClr val="FFE2C5"/>
        </a:lt1>
        <a:dk2>
          <a:srgbClr val="000000"/>
        </a:dk2>
        <a:lt2>
          <a:srgbClr val="C0C0C0"/>
        </a:lt2>
        <a:accent1>
          <a:srgbClr val="FFE1E1"/>
        </a:accent1>
        <a:accent2>
          <a:srgbClr val="FF9933"/>
        </a:accent2>
        <a:accent3>
          <a:srgbClr val="FFEEDE"/>
        </a:accent3>
        <a:accent4>
          <a:srgbClr val="545480"/>
        </a:accent4>
        <a:accent5>
          <a:srgbClr val="FFEDED"/>
        </a:accent5>
        <a:accent6>
          <a:srgbClr val="E5892D"/>
        </a:accent6>
        <a:hlink>
          <a:srgbClr val="008080"/>
        </a:hlink>
        <a:folHlink>
          <a:srgbClr val="33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626292"/>
        </a:dk1>
        <a:lt1>
          <a:srgbClr val="CCECFF"/>
        </a:lt1>
        <a:dk2>
          <a:srgbClr val="3333CC"/>
        </a:dk2>
        <a:lt2>
          <a:srgbClr val="C0C0C0"/>
        </a:lt2>
        <a:accent1>
          <a:srgbClr val="D9F1FF"/>
        </a:accent1>
        <a:accent2>
          <a:srgbClr val="FF9900"/>
        </a:accent2>
        <a:accent3>
          <a:srgbClr val="E2F4FF"/>
        </a:accent3>
        <a:accent4>
          <a:srgbClr val="53537D"/>
        </a:accent4>
        <a:accent5>
          <a:srgbClr val="E9F7FF"/>
        </a:accent5>
        <a:accent6>
          <a:srgbClr val="E58900"/>
        </a:accent6>
        <a:hlink>
          <a:srgbClr val="CC0066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66CC"/>
        </a:dk1>
        <a:lt1>
          <a:srgbClr val="FFE1E1"/>
        </a:lt1>
        <a:dk2>
          <a:srgbClr val="006600"/>
        </a:dk2>
        <a:lt2>
          <a:srgbClr val="C0C0C0"/>
        </a:lt2>
        <a:accent1>
          <a:srgbClr val="FFFFCC"/>
        </a:accent1>
        <a:accent2>
          <a:srgbClr val="009999"/>
        </a:accent2>
        <a:accent3>
          <a:srgbClr val="FFEDED"/>
        </a:accent3>
        <a:accent4>
          <a:srgbClr val="0057AF"/>
        </a:accent4>
        <a:accent5>
          <a:srgbClr val="FFFFE2"/>
        </a:accent5>
        <a:accent6>
          <a:srgbClr val="008989"/>
        </a:accent6>
        <a:hlink>
          <a:srgbClr val="EC0000"/>
        </a:hlink>
        <a:folHlink>
          <a:srgbClr val="00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292929"/>
        </a:dk1>
        <a:lt1>
          <a:srgbClr val="DDDDDD"/>
        </a:lt1>
        <a:dk2>
          <a:srgbClr val="0066CC"/>
        </a:dk2>
        <a:lt2>
          <a:srgbClr val="B2B2B2"/>
        </a:lt2>
        <a:accent1>
          <a:srgbClr val="CACADC"/>
        </a:accent1>
        <a:accent2>
          <a:srgbClr val="FFCC00"/>
        </a:accent2>
        <a:accent3>
          <a:srgbClr val="EBEBEB"/>
        </a:accent3>
        <a:accent4>
          <a:srgbClr val="222222"/>
        </a:accent4>
        <a:accent5>
          <a:srgbClr val="E1E1EA"/>
        </a:accent5>
        <a:accent6>
          <a:srgbClr val="E5B700"/>
        </a:accent6>
        <a:hlink>
          <a:srgbClr val="008080"/>
        </a:hlink>
        <a:folHlink>
          <a:srgbClr val="7D7DA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2_Profile">
  <a:themeElements>
    <a:clrScheme name="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9900"/>
      </a:accent2>
      <a:accent3>
        <a:srgbClr val="FFFFFF"/>
      </a:accent3>
      <a:accent4>
        <a:srgbClr val="000000"/>
      </a:accent4>
      <a:accent5>
        <a:srgbClr val="CED5DC"/>
      </a:accent5>
      <a:accent6>
        <a:srgbClr val="B78900"/>
      </a:accent6>
      <a:hlink>
        <a:srgbClr val="336699"/>
      </a:hlink>
      <a:folHlink>
        <a:srgbClr val="003366"/>
      </a:folHlink>
    </a:clrScheme>
    <a:fontScheme name="">
      <a:majorFont>
        <a:latin typeface="Verdana"/>
        <a:ea typeface="宋体"/>
        <a:cs typeface=""/>
      </a:majorFont>
      <a:minorFont>
        <a:latin typeface="Verdan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FFFFFF"/>
        </a:dk1>
        <a:lt1>
          <a:srgbClr val="800000"/>
        </a:lt1>
        <a:dk2>
          <a:srgbClr val="FFFFFF"/>
        </a:dk2>
        <a:lt2>
          <a:srgbClr val="A50021"/>
        </a:lt2>
        <a:accent1>
          <a:srgbClr val="FF9900"/>
        </a:accent1>
        <a:accent2>
          <a:srgbClr val="FF3300"/>
        </a:accent2>
        <a:accent3>
          <a:srgbClr val="C1AAAA"/>
        </a:accent3>
        <a:accent4>
          <a:srgbClr val="DCDCDC"/>
        </a:accent4>
        <a:accent5>
          <a:srgbClr val="FFCAAA"/>
        </a:accent5>
        <a:accent6>
          <a:srgbClr val="E52D00"/>
        </a:accent6>
        <a:hlink>
          <a:srgbClr val="FFFFCC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1072E"/>
        </a:lt1>
        <a:dk2>
          <a:srgbClr val="FFFFFF"/>
        </a:dk2>
        <a:lt2>
          <a:srgbClr val="3C001E"/>
        </a:lt2>
        <a:accent1>
          <a:srgbClr val="89A38F"/>
        </a:accent1>
        <a:accent2>
          <a:srgbClr val="666699"/>
        </a:accent2>
        <a:accent3>
          <a:srgbClr val="B3AAAC"/>
        </a:accent3>
        <a:accent4>
          <a:srgbClr val="DCDCDC"/>
        </a:accent4>
        <a:accent5>
          <a:srgbClr val="C4CEC6"/>
        </a:accent5>
        <a:accent6>
          <a:srgbClr val="5B5B89"/>
        </a:accent6>
        <a:hlink>
          <a:srgbClr val="8080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FFFFFF"/>
        </a:dk2>
        <a:lt2>
          <a:srgbClr val="333333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CDCDC"/>
        </a:accent4>
        <a:accent5>
          <a:srgbClr val="ADCAFF"/>
        </a:accent5>
        <a:accent6>
          <a:srgbClr val="B70000"/>
        </a:accent6>
        <a:hlink>
          <a:srgbClr val="666699"/>
        </a:hlink>
        <a:folHlink>
          <a:srgbClr val="66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330000"/>
        </a:lt1>
        <a:dk2>
          <a:srgbClr val="FFFFFF"/>
        </a:dk2>
        <a:lt2>
          <a:srgbClr val="4B3D1B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CDCDC"/>
        </a:accent4>
        <a:accent5>
          <a:srgbClr val="E2CAAA"/>
        </a:accent5>
        <a:accent6>
          <a:srgbClr val="B75B00"/>
        </a:accent6>
        <a:hlink>
          <a:srgbClr val="666699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3366"/>
        </a:lt1>
        <a:dk2>
          <a:srgbClr val="FFFFFF"/>
        </a:dk2>
        <a:lt2>
          <a:srgbClr val="006666"/>
        </a:lt2>
        <a:accent1>
          <a:srgbClr val="0099CC"/>
        </a:accent1>
        <a:accent2>
          <a:srgbClr val="6666FF"/>
        </a:accent2>
        <a:accent3>
          <a:srgbClr val="AAADB9"/>
        </a:accent3>
        <a:accent4>
          <a:srgbClr val="DCDCDC"/>
        </a:accent4>
        <a:accent5>
          <a:srgbClr val="AACAE2"/>
        </a:accent5>
        <a:accent6>
          <a:srgbClr val="5B5BE5"/>
        </a:accent6>
        <a:hlink>
          <a:srgbClr val="FFFFCC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6666"/>
        </a:lt1>
        <a:dk2>
          <a:srgbClr val="FFFFFF"/>
        </a:dk2>
        <a:lt2>
          <a:srgbClr val="003366"/>
        </a:lt2>
        <a:accent1>
          <a:srgbClr val="6699FF"/>
        </a:accent1>
        <a:accent2>
          <a:srgbClr val="00CCFF"/>
        </a:accent2>
        <a:accent3>
          <a:srgbClr val="AAB9B9"/>
        </a:accent3>
        <a:accent4>
          <a:srgbClr val="DCDCDC"/>
        </a:accent4>
        <a:accent5>
          <a:srgbClr val="B9CAFF"/>
        </a:accent5>
        <a:accent6>
          <a:srgbClr val="00B7E5"/>
        </a:accent6>
        <a:hlink>
          <a:srgbClr val="FFFFCC"/>
        </a:hlink>
        <a:folHlink>
          <a:srgbClr val="33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4"/>
        </a:accent3>
        <a:accent4>
          <a:srgbClr val="000000"/>
        </a:accent4>
        <a:accent5>
          <a:srgbClr val="FFE2AA"/>
        </a:accent5>
        <a:accent6>
          <a:srgbClr val="A3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336600"/>
        </a:lt1>
        <a:dk2>
          <a:srgbClr val="FFFFFF"/>
        </a:dk2>
        <a:lt2>
          <a:srgbClr val="598600"/>
        </a:lt2>
        <a:accent1>
          <a:srgbClr val="33CC33"/>
        </a:accent1>
        <a:accent2>
          <a:srgbClr val="99CC00"/>
        </a:accent2>
        <a:accent3>
          <a:srgbClr val="ADB9AA"/>
        </a:accent3>
        <a:accent4>
          <a:srgbClr val="DCDCDC"/>
        </a:accent4>
        <a:accent5>
          <a:srgbClr val="ADE2AD"/>
        </a:accent5>
        <a:accent6>
          <a:srgbClr val="89B700"/>
        </a:accent6>
        <a:hlink>
          <a:srgbClr val="FFCC00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C"/>
        </a:accent5>
        <a:accent6>
          <a:srgbClr val="B7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CED5DC"/>
        </a:accent5>
        <a:accent6>
          <a:srgbClr val="B789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电解池</Template>
  <TotalTime>0</TotalTime>
  <Words>3474</Words>
  <Application>WPS 演示</Application>
  <PresentationFormat>在屏幕上显示</PresentationFormat>
  <Paragraphs>289</Paragraphs>
  <Slides>24</Slides>
  <Notes>7</Notes>
  <HiddenSlides>0</HiddenSlides>
  <MMClips>0</MMClips>
  <ScaleCrop>false</ScaleCrop>
  <HeadingPairs>
    <vt:vector size="6" baseType="variant">
      <vt:variant>
        <vt:lpstr>已用的字体</vt:lpstr>
      </vt:variant>
      <vt:variant>
        <vt:i4>15</vt:i4>
      </vt:variant>
      <vt:variant>
        <vt:lpstr>主题</vt:lpstr>
      </vt:variant>
      <vt:variant>
        <vt:i4>7</vt:i4>
      </vt:variant>
      <vt:variant>
        <vt:lpstr>幻灯片标题</vt:lpstr>
      </vt:variant>
      <vt:variant>
        <vt:i4>24</vt:i4>
      </vt:variant>
    </vt:vector>
  </HeadingPairs>
  <TitlesOfParts>
    <vt:vector size="46" baseType="lpstr">
      <vt:lpstr>Arial</vt:lpstr>
      <vt:lpstr>宋体</vt:lpstr>
      <vt:lpstr>Wingdings</vt:lpstr>
      <vt:lpstr>隶书</vt:lpstr>
      <vt:lpstr>Times New Roman</vt:lpstr>
      <vt:lpstr>Verdana</vt:lpstr>
      <vt:lpstr>黑体</vt:lpstr>
      <vt:lpstr>楷体_GB2312</vt:lpstr>
      <vt:lpstr>新宋体</vt:lpstr>
      <vt:lpstr>华文中宋</vt:lpstr>
      <vt:lpstr>微软雅黑</vt:lpstr>
      <vt:lpstr>Arial Unicode MS</vt:lpstr>
      <vt:lpstr>华文行楷</vt:lpstr>
      <vt:lpstr>华文隶书</vt:lpstr>
      <vt:lpstr>Calibri</vt:lpstr>
      <vt:lpstr>1_默认设计模板</vt:lpstr>
      <vt:lpstr>认识有机化合物（第一课时）</vt:lpstr>
      <vt:lpstr>2_默认设计模板</vt:lpstr>
      <vt:lpstr>1_古瓶荷花</vt:lpstr>
      <vt:lpstr>1_Profile</vt:lpstr>
      <vt:lpstr>2_古瓶荷花</vt:lpstr>
      <vt:lpstr>2_Profile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。 </vt:lpstr>
      <vt:lpstr>2. 二性：即溶液的酸碱性。 </vt:lpstr>
      <vt:lpstr>注意:隐含附加条件</vt:lpstr>
      <vt:lpstr>3.三特殊：指三种特殊情况： </vt:lpstr>
      <vt:lpstr>4.四反应：指离子间通常能发生的四种类型的反应使离子不能大量共存。 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第四节 离子反应</dc:title>
  <dc:creator>teacher</dc:creator>
  <cp:lastModifiedBy>User</cp:lastModifiedBy>
  <cp:revision>237</cp:revision>
  <dcterms:created xsi:type="dcterms:W3CDTF">2009-04-08T07:51:00Z</dcterms:created>
  <dcterms:modified xsi:type="dcterms:W3CDTF">2020-12-01T01:39:46Z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2052-11.1.0.10132</vt:lpwstr>
  </property>
</Properties>
</file>