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57" r:id="rId3"/>
    <p:sldId id="583" r:id="rId5"/>
    <p:sldId id="687" r:id="rId6"/>
    <p:sldId id="688" r:id="rId7"/>
    <p:sldId id="689" r:id="rId8"/>
    <p:sldId id="610" r:id="rId9"/>
    <p:sldId id="611" r:id="rId10"/>
    <p:sldId id="681" r:id="rId11"/>
    <p:sldId id="690" r:id="rId12"/>
    <p:sldId id="678" r:id="rId13"/>
    <p:sldId id="680" r:id="rId14"/>
  </p:sldIdLst>
  <p:sldSz cx="11522075" cy="6480175"/>
  <p:notesSz cx="6858000" cy="9144000"/>
  <p:custDataLst>
    <p:tags r:id="rId19"/>
  </p:custDataLst>
  <p:defaultTextStyle>
    <a:defPPr>
      <a:defRPr lang="zh-CN"/>
    </a:defPPr>
    <a:lvl1pPr marL="0" lvl="0" indent="0" algn="l" defTabSz="9131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5930" lvl="1" indent="1270" algn="l" defTabSz="9131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3130" lvl="2" indent="1270" algn="l" defTabSz="9131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0330" lvl="3" indent="1270" algn="l" defTabSz="9131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7530" lvl="4" indent="1270" algn="l" defTabSz="9131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1270" algn="l" defTabSz="9131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1270" algn="l" defTabSz="9131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1270" algn="l" defTabSz="9131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1270" algn="l" defTabSz="9131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CFE4"/>
    <a:srgbClr val="30AF0D"/>
    <a:srgbClr val="0BE2F9"/>
    <a:srgbClr val="00CA9A"/>
    <a:srgbClr val="15B1B5"/>
    <a:srgbClr val="097BC1"/>
    <a:srgbClr val="14862F"/>
    <a:srgbClr val="067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98"/>
    <p:restoredTop sz="99856"/>
  </p:normalViewPr>
  <p:slideViewPr>
    <p:cSldViewPr showGuides="1">
      <p:cViewPr>
        <p:scale>
          <a:sx n="75" d="100"/>
          <a:sy n="75" d="100"/>
        </p:scale>
        <p:origin x="-581" y="-178"/>
      </p:cViewPr>
      <p:guideLst>
        <p:guide orient="horz" pos="562"/>
        <p:guide orient="horz" pos="434"/>
        <p:guide orient="horz" pos="2212"/>
        <p:guide pos="1678"/>
        <p:guide pos="29"/>
        <p:guide pos="3630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7282" name="页眉占位符 9728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b="0" dirty="0"/>
          </a:p>
        </p:txBody>
      </p:sp>
      <p:sp>
        <p:nvSpPr>
          <p:cNvPr id="97283" name="日期占位符 9728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fld id="{BB962C8B-B14F-4D97-AF65-F5344CB8AC3E}" type="datetimeFigureOut">
              <a:rPr lang="zh-CN" altLang="en-US" sz="1200" b="0" dirty="0"/>
            </a:fld>
            <a:endParaRPr lang="zh-CN" altLang="en-US" sz="1200" b="0" dirty="0"/>
          </a:p>
        </p:txBody>
      </p:sp>
      <p:sp>
        <p:nvSpPr>
          <p:cNvPr id="97284" name="页脚占位符 9728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b="0" dirty="0"/>
          </a:p>
        </p:txBody>
      </p:sp>
      <p:sp>
        <p:nvSpPr>
          <p:cNvPr id="97285" name="灯片编号占位符 9728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317DB4-8795-424D-BF65-E223CFE4A01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192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19268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213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21316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26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92612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48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44868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69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46916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89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48964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912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91268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9229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92292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2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2580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510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51012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1" cy="132556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slow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emf"/><Relationship Id="rId1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1.emf"/><Relationship Id="rId1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e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emf"/><Relationship Id="rId1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emf"/><Relationship Id="rId1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emf"/><Relationship Id="rId1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emf"/><Relationship Id="rId1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emf"/><Relationship Id="rId1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vmlDrawing" Target="../drawings/vmlDrawing8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9.emf"/><Relationship Id="rId2" Type="http://schemas.openxmlformats.org/officeDocument/2006/relationships/oleObject" Target="../embeddings/oleObject8.bin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78" name="直接连接符 14377"/>
          <p:cNvSpPr/>
          <p:nvPr/>
        </p:nvSpPr>
        <p:spPr>
          <a:xfrm>
            <a:off x="238125" y="2611438"/>
            <a:ext cx="11093450" cy="0"/>
          </a:xfrm>
          <a:prstGeom prst="line">
            <a:avLst/>
          </a:prstGeom>
          <a:ln w="19050" cap="flat" cmpd="sng">
            <a:solidFill>
              <a:srgbClr val="055A9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9" name="矩形 9"/>
          <p:cNvSpPr/>
          <p:nvPr/>
        </p:nvSpPr>
        <p:spPr>
          <a:xfrm>
            <a:off x="42863" y="1508125"/>
            <a:ext cx="11522075" cy="847725"/>
          </a:xfrm>
          <a:prstGeom prst="rect">
            <a:avLst/>
          </a:prstGeom>
          <a:noFill/>
          <a:ln w="9525">
            <a:noFill/>
          </a:ln>
        </p:spPr>
        <p:txBody>
          <a:bodyPr lIns="86411" tIns="43205" rIns="86411" bIns="43205">
            <a:spAutoFit/>
          </a:bodyPr>
          <a:p>
            <a:pPr algn="ctr" defTabSz="862330"/>
            <a:r>
              <a:rPr lang="zh-CN" altLang="en-US" sz="5000" dirty="0">
                <a:solidFill>
                  <a:srgbClr val="055A96"/>
                </a:solidFill>
                <a:latin typeface="Times New Roman" panose="02020603050405020304" pitchFamily="18" charset="0"/>
                <a:ea typeface="经典美黑简" pitchFamily="49" charset="-122"/>
              </a:rPr>
              <a:t>第</a:t>
            </a:r>
            <a:r>
              <a:rPr lang="en-US" altLang="zh-CN" sz="5000">
                <a:solidFill>
                  <a:srgbClr val="055A96"/>
                </a:solidFill>
                <a:latin typeface="Times New Roman" panose="02020603050405020304" pitchFamily="18" charset="0"/>
                <a:ea typeface="经典美黑简" pitchFamily="49" charset="-122"/>
              </a:rPr>
              <a:t>3</a:t>
            </a:r>
            <a:r>
              <a:rPr lang="zh-CN" altLang="en-US" sz="5000" dirty="0">
                <a:solidFill>
                  <a:srgbClr val="055A96"/>
                </a:solidFill>
                <a:latin typeface="Times New Roman" panose="02020603050405020304" pitchFamily="18" charset="0"/>
                <a:ea typeface="经典美黑简" pitchFamily="49" charset="-122"/>
              </a:rPr>
              <a:t>章   物质在水溶液中的行为</a:t>
            </a:r>
            <a:endParaRPr lang="en-US" altLang="zh-CN" sz="5000">
              <a:solidFill>
                <a:srgbClr val="055A96"/>
              </a:solidFill>
              <a:latin typeface="Times New Roman" panose="02020603050405020304" pitchFamily="18" charset="0"/>
              <a:ea typeface="经典美黑简" pitchFamily="49" charset="-122"/>
            </a:endParaRPr>
          </a:p>
        </p:txBody>
      </p:sp>
      <p:sp>
        <p:nvSpPr>
          <p:cNvPr id="14380" name="矩形 5"/>
          <p:cNvSpPr/>
          <p:nvPr/>
        </p:nvSpPr>
        <p:spPr>
          <a:xfrm>
            <a:off x="42863" y="2736850"/>
            <a:ext cx="11406187" cy="1726565"/>
          </a:xfrm>
          <a:prstGeom prst="rect">
            <a:avLst/>
          </a:prstGeom>
          <a:noFill/>
          <a:ln w="9525">
            <a:noFill/>
          </a:ln>
        </p:spPr>
        <p:txBody>
          <a:bodyPr lIns="86411" tIns="43205" rIns="86411" bIns="43205">
            <a:spAutoFit/>
          </a:bodyPr>
          <a:p>
            <a:pPr algn="ctr" defTabSz="862330">
              <a:lnSpc>
                <a:spcPct val="130000"/>
              </a:lnSpc>
              <a:tabLst>
                <a:tab pos="2595880" algn="l"/>
              </a:tabLst>
            </a:pPr>
            <a:r>
              <a:rPr lang="zh-CN" altLang="en-US" sz="4100" dirty="0">
                <a:solidFill>
                  <a:srgbClr val="14862F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第</a:t>
            </a:r>
            <a:r>
              <a:rPr lang="en-US" altLang="zh-CN" sz="4100">
                <a:solidFill>
                  <a:srgbClr val="14862F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r>
              <a:rPr lang="zh-CN" altLang="en-US" sz="4100" dirty="0">
                <a:solidFill>
                  <a:srgbClr val="14862F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节　弱电解质的电离　盐类的水解</a:t>
            </a:r>
            <a:endParaRPr lang="zh-CN" altLang="en-US" sz="4100" dirty="0">
              <a:solidFill>
                <a:srgbClr val="14862F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 defTabSz="862330">
              <a:lnSpc>
                <a:spcPct val="130000"/>
              </a:lnSpc>
              <a:tabLst>
                <a:tab pos="2595880" algn="l"/>
              </a:tabLst>
            </a:pPr>
            <a:r>
              <a:rPr lang="zh-CN" altLang="en-US" sz="4100" dirty="0">
                <a:solidFill>
                  <a:srgbClr val="14862F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　溶液中离子浓度大小的比较</a:t>
            </a:r>
            <a:endParaRPr lang="zh-CN" altLang="en-US" sz="4100" dirty="0">
              <a:solidFill>
                <a:srgbClr val="14862F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80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80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80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80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4380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charRg st="1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80">
                                            <p:txEl>
                                              <p:charRg st="1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80">
                                            <p:txEl>
                                              <p:charRg st="1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80">
                                            <p:txEl>
                                              <p:charRg st="1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80">
                                            <p:txEl>
                                              <p:charRg st="1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4380">
                                            <p:txEl>
                                              <p:charRg st="18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424386" name="对象 1424385"/>
          <p:cNvGraphicFramePr/>
          <p:nvPr/>
        </p:nvGraphicFramePr>
        <p:xfrm>
          <a:off x="509588" y="819150"/>
          <a:ext cx="10504487" cy="484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0522585" imgH="4851400" progId="Word.Document.8">
                  <p:embed/>
                </p:oleObj>
              </mc:Choice>
              <mc:Fallback>
                <p:oleObj name="" r:id="rId1" imgW="10522585" imgH="4851400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9588" y="819150"/>
                        <a:ext cx="10504487" cy="4841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924175" y="2174240"/>
            <a:ext cx="483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A</a:t>
            </a:r>
            <a:endParaRPr lang="en-US" altLang="zh-CN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422338" name="对象 1422337"/>
          <p:cNvGraphicFramePr/>
          <p:nvPr/>
        </p:nvGraphicFramePr>
        <p:xfrm>
          <a:off x="509588" y="1190625"/>
          <a:ext cx="10504487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10522585" imgH="4109720" progId="Word.Document.8">
                  <p:embed/>
                </p:oleObj>
              </mc:Choice>
              <mc:Fallback>
                <p:oleObj name="" r:id="rId1" imgW="10522585" imgH="4109720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9588" y="1190625"/>
                        <a:ext cx="10504487" cy="4100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0184765" y="1744345"/>
            <a:ext cx="483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</a:t>
            </a:r>
            <a:endParaRPr lang="en-US" altLang="zh-CN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1590" name="矩形 1091589"/>
          <p:cNvSpPr/>
          <p:nvPr/>
        </p:nvSpPr>
        <p:spPr>
          <a:xfrm>
            <a:off x="3336925" y="2005013"/>
            <a:ext cx="11522075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aphicFrame>
        <p:nvGraphicFramePr>
          <p:cNvPr id="1091592" name="对象 1091591"/>
          <p:cNvGraphicFramePr/>
          <p:nvPr/>
        </p:nvGraphicFramePr>
        <p:xfrm>
          <a:off x="498952" y="1044893"/>
          <a:ext cx="10524490" cy="438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0525125" imgH="4391025" progId="Word.Document.8">
                  <p:embed/>
                </p:oleObj>
              </mc:Choice>
              <mc:Fallback>
                <p:oleObj name="" r:id="rId1" imgW="10525125" imgH="4391025" progId="Word.Documen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98952" y="1044893"/>
                        <a:ext cx="10524490" cy="43891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3842" name="矩形 1443841"/>
          <p:cNvSpPr/>
          <p:nvPr/>
        </p:nvSpPr>
        <p:spPr>
          <a:xfrm>
            <a:off x="3336925" y="2005013"/>
            <a:ext cx="11522075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aphicFrame>
        <p:nvGraphicFramePr>
          <p:cNvPr id="1443843" name="对象 1443842"/>
          <p:cNvGraphicFramePr/>
          <p:nvPr/>
        </p:nvGraphicFramePr>
        <p:xfrm>
          <a:off x="509588" y="1165225"/>
          <a:ext cx="10504487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0522585" imgH="4158615" progId="Word.Document.8">
                  <p:embed/>
                </p:oleObj>
              </mc:Choice>
              <mc:Fallback>
                <p:oleObj name="" r:id="rId1" imgW="10522585" imgH="4158615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9588" y="1165225"/>
                        <a:ext cx="10504487" cy="4149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5890" name="矩形 1445889"/>
          <p:cNvSpPr/>
          <p:nvPr/>
        </p:nvSpPr>
        <p:spPr>
          <a:xfrm>
            <a:off x="3336925" y="2005013"/>
            <a:ext cx="11522075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aphicFrame>
        <p:nvGraphicFramePr>
          <p:cNvPr id="1445891" name="对象 1445890"/>
          <p:cNvGraphicFramePr/>
          <p:nvPr/>
        </p:nvGraphicFramePr>
        <p:xfrm>
          <a:off x="509588" y="1511300"/>
          <a:ext cx="10504487" cy="345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10522585" imgH="3466465" progId="Word.Document.8">
                  <p:embed/>
                </p:oleObj>
              </mc:Choice>
              <mc:Fallback>
                <p:oleObj name="" r:id="rId1" imgW="10522585" imgH="3466465" progId="Word.Document.8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9588" y="1511300"/>
                        <a:ext cx="10504487" cy="34591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7938" name="矩形 1447937"/>
          <p:cNvSpPr/>
          <p:nvPr/>
        </p:nvSpPr>
        <p:spPr>
          <a:xfrm>
            <a:off x="3336925" y="2005013"/>
            <a:ext cx="11522075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aphicFrame>
        <p:nvGraphicFramePr>
          <p:cNvPr id="1447939" name="对象 1447938"/>
          <p:cNvGraphicFramePr/>
          <p:nvPr/>
        </p:nvGraphicFramePr>
        <p:xfrm>
          <a:off x="509588" y="1165225"/>
          <a:ext cx="10504487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10522585" imgH="4158615" progId="Word.Document.8">
                  <p:embed/>
                </p:oleObj>
              </mc:Choice>
              <mc:Fallback>
                <p:oleObj name="" r:id="rId1" imgW="10522585" imgH="4158615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9588" y="1165225"/>
                        <a:ext cx="10504487" cy="4149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298435" name="对象 1298434"/>
          <p:cNvGraphicFramePr/>
          <p:nvPr/>
        </p:nvGraphicFramePr>
        <p:xfrm>
          <a:off x="509588" y="1511300"/>
          <a:ext cx="10504487" cy="345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10522585" imgH="3466465" progId="Word.Document.8">
                  <p:embed/>
                </p:oleObj>
              </mc:Choice>
              <mc:Fallback>
                <p:oleObj name="" r:id="rId1" imgW="10522585" imgH="3466465" progId="Word.Document.8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9588" y="1511300"/>
                        <a:ext cx="10504487" cy="34591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299459" name="对象 1299458"/>
          <p:cNvGraphicFramePr/>
          <p:nvPr/>
        </p:nvGraphicFramePr>
        <p:xfrm>
          <a:off x="499587" y="1159669"/>
          <a:ext cx="10524490" cy="416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10525125" imgH="4162425" progId="Word.Document.8">
                  <p:embed/>
                </p:oleObj>
              </mc:Choice>
              <mc:Fallback>
                <p:oleObj name="" r:id="rId1" imgW="10525125" imgH="4162425" progId="Word.Document.8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99587" y="1159669"/>
                        <a:ext cx="10524490" cy="4162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431555" name="对象 1431554"/>
          <p:cNvGraphicFramePr/>
          <p:nvPr/>
        </p:nvGraphicFramePr>
        <p:xfrm>
          <a:off x="499587" y="702310"/>
          <a:ext cx="10524490" cy="5075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" imgW="10525125" imgH="5076825" progId="Word.Document.8">
                  <p:embed/>
                </p:oleObj>
              </mc:Choice>
              <mc:Fallback>
                <p:oleObj name="" r:id="rId1" imgW="10525125" imgH="5076825" progId="Word.Document.8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99587" y="702310"/>
                        <a:ext cx="10524490" cy="50755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438275" y="2305050"/>
            <a:ext cx="483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A</a:t>
            </a:r>
            <a:endParaRPr lang="en-US" altLang="zh-CN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49986" name="图片 1449985" descr="解析答案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24975" y="6005513"/>
            <a:ext cx="1312863" cy="4032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449987" name="对象 1449986"/>
          <p:cNvGraphicFramePr/>
          <p:nvPr/>
        </p:nvGraphicFramePr>
        <p:xfrm>
          <a:off x="509588" y="1165225"/>
          <a:ext cx="10504487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2" imgW="10522585" imgH="4158615" progId="Word.Document.8">
                  <p:embed/>
                </p:oleObj>
              </mc:Choice>
              <mc:Fallback>
                <p:oleObj name="" r:id="rId2" imgW="10522585" imgH="4158615" progId="Word.Document.8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9588" y="1165225"/>
                        <a:ext cx="10504487" cy="4149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017645" y="1912620"/>
            <a:ext cx="483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</a:t>
            </a:r>
            <a:endParaRPr lang="en-US" altLang="zh-CN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ags/tag1.xml><?xml version="1.0" encoding="utf-8"?>
<p:tagLst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</Words>
  <Application>WPS 演示</Application>
  <PresentationFormat>自定义</PresentationFormat>
  <Paragraphs>13</Paragraphs>
  <Slides>11</Slides>
  <Notes>24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10</vt:i4>
      </vt:variant>
      <vt:variant>
        <vt:lpstr>幻灯片标题</vt:lpstr>
      </vt:variant>
      <vt:variant>
        <vt:i4>11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经典美黑简</vt:lpstr>
      <vt:lpstr>黑体</vt:lpstr>
      <vt:lpstr>仿宋</vt:lpstr>
      <vt:lpstr>微软雅黑</vt:lpstr>
      <vt:lpstr>Arial Unicode MS</vt:lpstr>
      <vt:lpstr>Calibri Light</vt:lpstr>
      <vt:lpstr>Calibri</vt:lpstr>
      <vt:lpstr>Office 主题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范</cp:lastModifiedBy>
  <cp:revision>261</cp:revision>
  <dcterms:created xsi:type="dcterms:W3CDTF">2016-06-29T09:22:00Z</dcterms:created>
  <dcterms:modified xsi:type="dcterms:W3CDTF">2020-10-28T02:48:01Z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