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15"/>
  </p:handoutMasterIdLst>
  <p:sldIdLst>
    <p:sldId id="257" r:id="rId3"/>
    <p:sldId id="583" r:id="rId5"/>
    <p:sldId id="687" r:id="rId6"/>
    <p:sldId id="688" r:id="rId7"/>
    <p:sldId id="689" r:id="rId8"/>
    <p:sldId id="610" r:id="rId9"/>
    <p:sldId id="611" r:id="rId10"/>
    <p:sldId id="681" r:id="rId11"/>
    <p:sldId id="690" r:id="rId12"/>
    <p:sldId id="678" r:id="rId13"/>
    <p:sldId id="680" r:id="rId14"/>
  </p:sldIdLst>
  <p:sldSz cx="11522075" cy="6480175"/>
  <p:notesSz cx="6858000" cy="9144000"/>
  <p:custDataLst>
    <p:tags r:id="rId19"/>
  </p:custDataLst>
  <p:defaultTextStyle>
    <a:defPPr>
      <a:defRPr lang="zh-CN"/>
    </a:defPPr>
    <a:lvl1pPr marL="0" lvl="0" indent="0" algn="l" defTabSz="91313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1" i="0" u="none" kern="1200" baseline="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5930" lvl="1" indent="1270" algn="l" defTabSz="91313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1" i="0" u="none" kern="1200" baseline="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3130" lvl="2" indent="1270" algn="l" defTabSz="91313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1" i="0" u="none" kern="1200" baseline="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0330" lvl="3" indent="1270" algn="l" defTabSz="91313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1" i="0" u="none" kern="1200" baseline="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7530" lvl="4" indent="1270" algn="l" defTabSz="91313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1" i="0" u="none" kern="1200" baseline="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1270" algn="l" defTabSz="91313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1" i="0" u="none" kern="1200" baseline="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1270" algn="l" defTabSz="91313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1" i="0" u="none" kern="1200" baseline="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1270" algn="l" defTabSz="91313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1" i="0" u="none" kern="1200" baseline="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1270" algn="l" defTabSz="91313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800" b="1" i="0" u="none" kern="1200" baseline="0">
        <a:solidFill>
          <a:srgbClr val="FF0000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CFE4"/>
    <a:srgbClr val="30AF0D"/>
    <a:srgbClr val="0BE2F9"/>
    <a:srgbClr val="00CA9A"/>
    <a:srgbClr val="15B1B5"/>
    <a:srgbClr val="097BC1"/>
    <a:srgbClr val="14862F"/>
    <a:srgbClr val="0674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898"/>
    <p:restoredTop sz="99856"/>
  </p:normalViewPr>
  <p:slideViewPr>
    <p:cSldViewPr showGuides="1">
      <p:cViewPr>
        <p:scale>
          <a:sx n="75" d="100"/>
          <a:sy n="75" d="100"/>
        </p:scale>
        <p:origin x="-581" y="-178"/>
      </p:cViewPr>
      <p:guideLst>
        <p:guide orient="horz" pos="562"/>
        <p:guide orient="horz" pos="434"/>
        <p:guide orient="horz" pos="2212"/>
        <p:guide pos="1678"/>
        <p:guide pos="29"/>
        <p:guide pos="3630"/>
        <p:guide pos="362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80023" cy="180023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gs" Target="tags/tag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handoutMaster" Target="handoutMasters/handoutMaster1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97282" name="页眉占位符 9728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endParaRPr lang="zh-CN" altLang="en-US" sz="1200" b="0" dirty="0"/>
          </a:p>
        </p:txBody>
      </p:sp>
      <p:sp>
        <p:nvSpPr>
          <p:cNvPr id="97283" name="日期占位符 9728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/>
            <a:fld id="{BB962C8B-B14F-4D97-AF65-F5344CB8AC3E}" type="datetimeFigureOut">
              <a:rPr lang="zh-CN" altLang="en-US" sz="1200" b="0" dirty="0"/>
            </a:fld>
            <a:endParaRPr lang="zh-CN" altLang="en-US" sz="1200" b="0" dirty="0"/>
          </a:p>
        </p:txBody>
      </p:sp>
      <p:sp>
        <p:nvSpPr>
          <p:cNvPr id="97284" name="页脚占位符 9728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/>
            <a:endParaRPr lang="zh-CN" altLang="en-US" sz="1200" b="0" dirty="0"/>
          </a:p>
        </p:txBody>
      </p:sp>
      <p:sp>
        <p:nvSpPr>
          <p:cNvPr id="97285" name="灯片编号占位符 9728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/>
            <a:fld id="{9A0DB2DC-4C9A-4742-B13C-FB6460FD3503}" type="slidenum">
              <a:rPr lang="zh-CN" altLang="en-US" sz="1200" b="0" dirty="0"/>
            </a:fld>
            <a:endParaRPr lang="zh-CN" altLang="en-US" sz="1200" b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2317DB4-8795-424D-BF65-E223CFE4A01E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p>
            <a:pPr lvl="0" algn="r"/>
            <a:fld id="{9A0DB2DC-4C9A-4742-B13C-FB6460FD3503}" type="slidenum">
              <a:rPr lang="zh-CN" altLang="en-US" sz="1200" b="0" dirty="0"/>
            </a:fld>
            <a:endParaRPr lang="zh-CN" altLang="en-US" sz="1200" b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1" name="幻灯片图像占位符 1"/>
          <p:cNvSpPr>
            <a:spLocks noGrp="1" noRot="1" noChangeAspec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lIns="91440" tIns="45720" rIns="91440" bIns="4572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363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/>
            <a:fld id="{9A0DB2DC-4C9A-4742-B13C-FB6460FD3503}" type="slidenum">
              <a:rPr lang="zh-CN" altLang="en-US" sz="1200" b="0" dirty="0"/>
            </a:fld>
            <a:endParaRPr lang="zh-CN" altLang="en-US" sz="1200" b="0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1926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lIns="91440" tIns="45720" rIns="91440" bIns="4572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19268" name="灯片编号占位符 3"/>
          <p:cNvSpPr txBox="1">
            <a:spLocks noGrp="1"/>
          </p:cNvSpPr>
          <p:nvPr/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/>
            <a:fld id="{9A0DB2DC-4C9A-4742-B13C-FB6460FD3503}" type="slidenum">
              <a:rPr lang="zh-CN" altLang="en-US" sz="1200" b="0" dirty="0"/>
            </a:fld>
            <a:endParaRPr lang="zh-CN" altLang="en-US" sz="1200" b="0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2131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lIns="91440" tIns="45720" rIns="91440" bIns="4572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21316" name="灯片编号占位符 3"/>
          <p:cNvSpPr txBox="1">
            <a:spLocks noGrp="1"/>
          </p:cNvSpPr>
          <p:nvPr/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/>
            <a:fld id="{9A0DB2DC-4C9A-4742-B13C-FB6460FD3503}" type="slidenum">
              <a:rPr lang="zh-CN" altLang="en-US" sz="1200" b="0" dirty="0"/>
            </a:fld>
            <a:endParaRPr lang="zh-CN" altLang="en-US" sz="1200" b="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9261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lIns="91440" tIns="45720" rIns="91440" bIns="4572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92612" name="灯片编号占位符 3"/>
          <p:cNvSpPr txBox="1">
            <a:spLocks noGrp="1"/>
          </p:cNvSpPr>
          <p:nvPr/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/>
            <a:fld id="{9A0DB2DC-4C9A-4742-B13C-FB6460FD3503}" type="slidenum">
              <a:rPr lang="zh-CN" altLang="en-US" sz="1200" b="0" dirty="0"/>
            </a:fld>
            <a:endParaRPr lang="zh-CN" altLang="en-US" sz="1200" b="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4486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lIns="91440" tIns="45720" rIns="91440" bIns="4572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44868" name="灯片编号占位符 3"/>
          <p:cNvSpPr txBox="1">
            <a:spLocks noGrp="1"/>
          </p:cNvSpPr>
          <p:nvPr/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/>
            <a:fld id="{9A0DB2DC-4C9A-4742-B13C-FB6460FD3503}" type="slidenum">
              <a:rPr lang="zh-CN" altLang="en-US" sz="1200" b="0" dirty="0"/>
            </a:fld>
            <a:endParaRPr lang="zh-CN" altLang="en-US" sz="1200" b="0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4691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lIns="91440" tIns="45720" rIns="91440" bIns="4572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46916" name="灯片编号占位符 3"/>
          <p:cNvSpPr txBox="1">
            <a:spLocks noGrp="1"/>
          </p:cNvSpPr>
          <p:nvPr/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/>
            <a:fld id="{9A0DB2DC-4C9A-4742-B13C-FB6460FD3503}" type="slidenum">
              <a:rPr lang="zh-CN" altLang="en-US" sz="1200" b="0" dirty="0"/>
            </a:fld>
            <a:endParaRPr lang="zh-CN" altLang="en-US" sz="1200" b="0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4896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lIns="91440" tIns="45720" rIns="91440" bIns="4572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48964" name="灯片编号占位符 3"/>
          <p:cNvSpPr txBox="1">
            <a:spLocks noGrp="1"/>
          </p:cNvSpPr>
          <p:nvPr/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/>
            <a:fld id="{9A0DB2DC-4C9A-4742-B13C-FB6460FD3503}" type="slidenum">
              <a:rPr lang="zh-CN" altLang="en-US" sz="1200" b="0" dirty="0"/>
            </a:fld>
            <a:endParaRPr lang="zh-CN" altLang="en-US" sz="1200" b="0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9126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lIns="91440" tIns="45720" rIns="91440" bIns="4572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91268" name="灯片编号占位符 3"/>
          <p:cNvSpPr txBox="1">
            <a:spLocks noGrp="1"/>
          </p:cNvSpPr>
          <p:nvPr/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/>
            <a:fld id="{9A0DB2DC-4C9A-4742-B13C-FB6460FD3503}" type="slidenum">
              <a:rPr lang="zh-CN" altLang="en-US" sz="1200" b="0" dirty="0"/>
            </a:fld>
            <a:endParaRPr lang="zh-CN" altLang="en-US" sz="1200" b="0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9229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lIns="91440" tIns="45720" rIns="91440" bIns="4572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92292" name="灯片编号占位符 3"/>
          <p:cNvSpPr txBox="1">
            <a:spLocks noGrp="1"/>
          </p:cNvSpPr>
          <p:nvPr/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/>
            <a:fld id="{9A0DB2DC-4C9A-4742-B13C-FB6460FD3503}" type="slidenum">
              <a:rPr lang="zh-CN" altLang="en-US" sz="1200" b="0" dirty="0"/>
            </a:fld>
            <a:endParaRPr lang="zh-CN" altLang="en-US" sz="1200" b="0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257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lIns="91440" tIns="45720" rIns="91440" bIns="4572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32580" name="灯片编号占位符 3"/>
          <p:cNvSpPr txBox="1">
            <a:spLocks noGrp="1"/>
          </p:cNvSpPr>
          <p:nvPr/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/>
            <a:fld id="{9A0DB2DC-4C9A-4742-B13C-FB6460FD3503}" type="slidenum">
              <a:rPr lang="zh-CN" altLang="en-US" sz="1200" b="0" dirty="0"/>
            </a:fld>
            <a:endParaRPr lang="zh-CN" altLang="en-US" sz="1200" b="0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5101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lIns="91440" tIns="45720" rIns="91440" bIns="4572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51012" name="灯片编号占位符 3"/>
          <p:cNvSpPr txBox="1">
            <a:spLocks noGrp="1"/>
          </p:cNvSpPr>
          <p:nvPr/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/>
            <a:fld id="{9A0DB2DC-4C9A-4742-B13C-FB6460FD3503}" type="slidenum">
              <a:rPr lang="zh-CN" altLang="en-US" sz="1200" b="0" dirty="0"/>
            </a:fld>
            <a:endParaRPr lang="zh-CN" altLang="en-US" sz="1200" b="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1" cy="1325564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1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slow">
    <p:fade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0.xml"/><Relationship Id="rId4" Type="http://schemas.openxmlformats.org/officeDocument/2006/relationships/vmlDrawing" Target="../drawings/vmlDrawing9.v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0.emf"/><Relationship Id="rId1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1.xml"/><Relationship Id="rId4" Type="http://schemas.openxmlformats.org/officeDocument/2006/relationships/vmlDrawing" Target="../drawings/vmlDrawing10.v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1.emf"/><Relationship Id="rId1" Type="http://schemas.openxmlformats.org/officeDocument/2006/relationships/oleObject" Target="../embeddings/oleObject10.bin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.xml"/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1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.xml"/><Relationship Id="rId4" Type="http://schemas.openxmlformats.org/officeDocument/2006/relationships/vmlDrawing" Target="../drawings/vmlDrawing2.v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emf"/><Relationship Id="rId1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4.xml"/><Relationship Id="rId4" Type="http://schemas.openxmlformats.org/officeDocument/2006/relationships/vmlDrawing" Target="../drawings/vmlDrawing3.v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emf"/><Relationship Id="rId1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5.xml"/><Relationship Id="rId4" Type="http://schemas.openxmlformats.org/officeDocument/2006/relationships/vmlDrawing" Target="../drawings/vmlDrawing4.v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4.emf"/><Relationship Id="rId1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6.xml"/><Relationship Id="rId4" Type="http://schemas.openxmlformats.org/officeDocument/2006/relationships/vmlDrawing" Target="../drawings/vmlDrawing5.v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5.emf"/><Relationship Id="rId1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7.xml"/><Relationship Id="rId4" Type="http://schemas.openxmlformats.org/officeDocument/2006/relationships/vmlDrawing" Target="../drawings/vmlDrawing6.v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6.emf"/><Relationship Id="rId1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8.xml"/><Relationship Id="rId4" Type="http://schemas.openxmlformats.org/officeDocument/2006/relationships/vmlDrawing" Target="../drawings/vmlDrawing7.v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7.emf"/><Relationship Id="rId1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9.xml"/><Relationship Id="rId5" Type="http://schemas.openxmlformats.org/officeDocument/2006/relationships/vmlDrawing" Target="../drawings/vmlDrawing8.v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9.emf"/><Relationship Id="rId2" Type="http://schemas.openxmlformats.org/officeDocument/2006/relationships/oleObject" Target="../embeddings/oleObject8.bin"/><Relationship Id="rId1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78" name="直接连接符 14377"/>
          <p:cNvSpPr/>
          <p:nvPr/>
        </p:nvSpPr>
        <p:spPr>
          <a:xfrm>
            <a:off x="238125" y="2611438"/>
            <a:ext cx="11093450" cy="0"/>
          </a:xfrm>
          <a:prstGeom prst="line">
            <a:avLst/>
          </a:prstGeom>
          <a:ln w="19050" cap="flat" cmpd="sng">
            <a:solidFill>
              <a:srgbClr val="055A96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4379" name="矩形 9"/>
          <p:cNvSpPr/>
          <p:nvPr/>
        </p:nvSpPr>
        <p:spPr>
          <a:xfrm>
            <a:off x="42863" y="1508125"/>
            <a:ext cx="11522075" cy="847725"/>
          </a:xfrm>
          <a:prstGeom prst="rect">
            <a:avLst/>
          </a:prstGeom>
          <a:noFill/>
          <a:ln w="9525">
            <a:noFill/>
          </a:ln>
        </p:spPr>
        <p:txBody>
          <a:bodyPr lIns="86411" tIns="43205" rIns="86411" bIns="43205">
            <a:spAutoFit/>
          </a:bodyPr>
          <a:p>
            <a:pPr algn="ctr" defTabSz="862330"/>
            <a:r>
              <a:rPr lang="zh-CN" altLang="en-US" sz="5000" dirty="0">
                <a:solidFill>
                  <a:srgbClr val="055A96"/>
                </a:solidFill>
                <a:latin typeface="Times New Roman" panose="02020603050405020304" pitchFamily="18" charset="0"/>
                <a:ea typeface="经典美黑简" pitchFamily="49" charset="-122"/>
              </a:rPr>
              <a:t>第</a:t>
            </a:r>
            <a:r>
              <a:rPr lang="en-US" altLang="zh-CN" sz="5000">
                <a:solidFill>
                  <a:srgbClr val="055A96"/>
                </a:solidFill>
                <a:latin typeface="Times New Roman" panose="02020603050405020304" pitchFamily="18" charset="0"/>
                <a:ea typeface="经典美黑简" pitchFamily="49" charset="-122"/>
              </a:rPr>
              <a:t>3</a:t>
            </a:r>
            <a:r>
              <a:rPr lang="zh-CN" altLang="en-US" sz="5000" dirty="0">
                <a:solidFill>
                  <a:srgbClr val="055A96"/>
                </a:solidFill>
                <a:latin typeface="Times New Roman" panose="02020603050405020304" pitchFamily="18" charset="0"/>
                <a:ea typeface="经典美黑简" pitchFamily="49" charset="-122"/>
              </a:rPr>
              <a:t>章   物质在水溶液中的行为</a:t>
            </a:r>
            <a:endParaRPr lang="en-US" altLang="zh-CN" sz="5000">
              <a:solidFill>
                <a:srgbClr val="055A96"/>
              </a:solidFill>
              <a:latin typeface="Times New Roman" panose="02020603050405020304" pitchFamily="18" charset="0"/>
              <a:ea typeface="经典美黑简" pitchFamily="49" charset="-122"/>
            </a:endParaRPr>
          </a:p>
        </p:txBody>
      </p:sp>
      <p:sp>
        <p:nvSpPr>
          <p:cNvPr id="14380" name="矩形 5"/>
          <p:cNvSpPr/>
          <p:nvPr/>
        </p:nvSpPr>
        <p:spPr>
          <a:xfrm>
            <a:off x="42863" y="2736850"/>
            <a:ext cx="11406187" cy="1726565"/>
          </a:xfrm>
          <a:prstGeom prst="rect">
            <a:avLst/>
          </a:prstGeom>
          <a:noFill/>
          <a:ln w="9525">
            <a:noFill/>
          </a:ln>
        </p:spPr>
        <p:txBody>
          <a:bodyPr lIns="86411" tIns="43205" rIns="86411" bIns="43205">
            <a:spAutoFit/>
          </a:bodyPr>
          <a:p>
            <a:pPr algn="ctr" defTabSz="862330">
              <a:lnSpc>
                <a:spcPct val="130000"/>
              </a:lnSpc>
              <a:tabLst>
                <a:tab pos="2595880" algn="l"/>
              </a:tabLst>
            </a:pPr>
            <a:r>
              <a:rPr lang="zh-CN" altLang="en-US" sz="4100" dirty="0">
                <a:solidFill>
                  <a:srgbClr val="14862F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第</a:t>
            </a:r>
            <a:r>
              <a:rPr lang="en-US" altLang="zh-CN" sz="4100">
                <a:solidFill>
                  <a:srgbClr val="14862F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2</a:t>
            </a:r>
            <a:r>
              <a:rPr lang="zh-CN" altLang="en-US" sz="4100" dirty="0">
                <a:solidFill>
                  <a:srgbClr val="14862F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节　弱电解质的电离　盐类的水解</a:t>
            </a:r>
            <a:endParaRPr lang="zh-CN" altLang="en-US" sz="4100" dirty="0">
              <a:solidFill>
                <a:srgbClr val="14862F"/>
              </a:solidFill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algn="ctr" defTabSz="862330">
              <a:lnSpc>
                <a:spcPct val="130000"/>
              </a:lnSpc>
              <a:tabLst>
                <a:tab pos="2595880" algn="l"/>
              </a:tabLst>
            </a:pPr>
            <a:r>
              <a:rPr lang="zh-CN" altLang="en-US" sz="4100" dirty="0">
                <a:solidFill>
                  <a:srgbClr val="14862F"/>
                </a:solidFill>
                <a:latin typeface="仿宋" panose="02010609060101010101" pitchFamily="49" charset="-122"/>
                <a:ea typeface="仿宋" panose="02010609060101010101" pitchFamily="49" charset="-122"/>
              </a:rPr>
              <a:t>　溶液中离子浓度大小的比较</a:t>
            </a:r>
            <a:endParaRPr lang="zh-CN" altLang="en-US" sz="4100" dirty="0">
              <a:solidFill>
                <a:srgbClr val="14862F"/>
              </a:solidFill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1" presetClass="entr" presetSubtype="0" fill="hold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0">
                                            <p:txEl>
                                              <p:charRg st="0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80">
                                            <p:txEl>
                                              <p:charRg st="0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380">
                                            <p:txEl>
                                              <p:charRg st="0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380">
                                            <p:txEl>
                                              <p:charRg st="0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380">
                                            <p:txEl>
                                              <p:charRg st="0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14380">
                                            <p:txEl>
                                              <p:charRg st="0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1" presetClass="entr" presetSubtype="0" fill="hold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0">
                                            <p:txEl>
                                              <p:charRg st="18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80">
                                            <p:txEl>
                                              <p:charRg st="18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380">
                                            <p:txEl>
                                              <p:charRg st="18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80">
                                            <p:txEl>
                                              <p:charRg st="18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380">
                                            <p:txEl>
                                              <p:charRg st="18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14380">
                                            <p:txEl>
                                              <p:charRg st="18" end="3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7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1424386" name="对象 1424385"/>
          <p:cNvGraphicFramePr/>
          <p:nvPr/>
        </p:nvGraphicFramePr>
        <p:xfrm>
          <a:off x="509588" y="819150"/>
          <a:ext cx="10504487" cy="484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1" imgW="10522585" imgH="4851400" progId="Word.Document.8">
                  <p:embed/>
                </p:oleObj>
              </mc:Choice>
              <mc:Fallback>
                <p:oleObj name="" r:id="rId1" imgW="10522585" imgH="4851400" progId="Word.Document.8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509588" y="819150"/>
                        <a:ext cx="10504487" cy="48418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2924175" y="2174240"/>
            <a:ext cx="4832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A</a:t>
            </a:r>
            <a:endParaRPr lang="en-US" altLang="zh-CN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1422338" name="对象 1422337"/>
          <p:cNvGraphicFramePr/>
          <p:nvPr/>
        </p:nvGraphicFramePr>
        <p:xfrm>
          <a:off x="509588" y="1190625"/>
          <a:ext cx="10504487" cy="410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" r:id="rId1" imgW="10522585" imgH="4109720" progId="Word.Document.8">
                  <p:embed/>
                </p:oleObj>
              </mc:Choice>
              <mc:Fallback>
                <p:oleObj name="" r:id="rId1" imgW="10522585" imgH="4109720" progId="Word.Document.8">
                  <p:embed/>
                  <p:pic>
                    <p:nvPicPr>
                      <p:cNvPr id="0" name="图片 3078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509588" y="1190625"/>
                        <a:ext cx="10504487" cy="41005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10184765" y="1744345"/>
            <a:ext cx="4832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B</a:t>
            </a:r>
            <a:endParaRPr lang="en-US" altLang="zh-CN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91590" name="矩形 1091589"/>
          <p:cNvSpPr/>
          <p:nvPr/>
        </p:nvSpPr>
        <p:spPr>
          <a:xfrm>
            <a:off x="3336925" y="2005013"/>
            <a:ext cx="11522075" cy="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endParaRPr lang="zh-CN" altLang="en-US"/>
          </a:p>
        </p:txBody>
      </p:sp>
      <p:graphicFrame>
        <p:nvGraphicFramePr>
          <p:cNvPr id="1091592" name="对象 1091591"/>
          <p:cNvGraphicFramePr/>
          <p:nvPr/>
        </p:nvGraphicFramePr>
        <p:xfrm>
          <a:off x="498952" y="1044893"/>
          <a:ext cx="10524490" cy="4389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10525125" imgH="4391025" progId="Word.Document.8">
                  <p:embed/>
                </p:oleObj>
              </mc:Choice>
              <mc:Fallback>
                <p:oleObj name="" r:id="rId1" imgW="10525125" imgH="4391025" progId="Word.Document.8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98952" y="1044893"/>
                        <a:ext cx="10524490" cy="438912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43842" name="矩形 1443841"/>
          <p:cNvSpPr/>
          <p:nvPr/>
        </p:nvSpPr>
        <p:spPr>
          <a:xfrm>
            <a:off x="3336925" y="2005013"/>
            <a:ext cx="11522075" cy="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endParaRPr lang="zh-CN" altLang="en-US"/>
          </a:p>
        </p:txBody>
      </p:sp>
      <p:graphicFrame>
        <p:nvGraphicFramePr>
          <p:cNvPr id="1443843" name="对象 1443842"/>
          <p:cNvGraphicFramePr/>
          <p:nvPr/>
        </p:nvGraphicFramePr>
        <p:xfrm>
          <a:off x="509588" y="1165225"/>
          <a:ext cx="10504487" cy="414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1" imgW="10522585" imgH="4158615" progId="Word.Document.8">
                  <p:embed/>
                </p:oleObj>
              </mc:Choice>
              <mc:Fallback>
                <p:oleObj name="" r:id="rId1" imgW="10522585" imgH="4158615" progId="Word.Document.8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509588" y="1165225"/>
                        <a:ext cx="10504487" cy="41497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45890" name="矩形 1445889"/>
          <p:cNvSpPr/>
          <p:nvPr/>
        </p:nvSpPr>
        <p:spPr>
          <a:xfrm>
            <a:off x="3336925" y="2005013"/>
            <a:ext cx="11522075" cy="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endParaRPr lang="zh-CN" altLang="en-US"/>
          </a:p>
        </p:txBody>
      </p:sp>
      <p:graphicFrame>
        <p:nvGraphicFramePr>
          <p:cNvPr id="1445891" name="对象 1445890"/>
          <p:cNvGraphicFramePr/>
          <p:nvPr/>
        </p:nvGraphicFramePr>
        <p:xfrm>
          <a:off x="509588" y="1511300"/>
          <a:ext cx="10504487" cy="345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" r:id="rId1" imgW="10522585" imgH="3466465" progId="Word.Document.8">
                  <p:embed/>
                </p:oleObj>
              </mc:Choice>
              <mc:Fallback>
                <p:oleObj name="" r:id="rId1" imgW="10522585" imgH="3466465" progId="Word.Document.8">
                  <p:embed/>
                  <p:pic>
                    <p:nvPicPr>
                      <p:cNvPr id="0" name="图片 3077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509588" y="1511300"/>
                        <a:ext cx="10504487" cy="34591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47938" name="矩形 1447937"/>
          <p:cNvSpPr/>
          <p:nvPr/>
        </p:nvSpPr>
        <p:spPr>
          <a:xfrm>
            <a:off x="3336925" y="2005013"/>
            <a:ext cx="11522075" cy="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endParaRPr lang="zh-CN" altLang="en-US"/>
          </a:p>
        </p:txBody>
      </p:sp>
      <p:graphicFrame>
        <p:nvGraphicFramePr>
          <p:cNvPr id="1447939" name="对象 1447938"/>
          <p:cNvGraphicFramePr/>
          <p:nvPr/>
        </p:nvGraphicFramePr>
        <p:xfrm>
          <a:off x="509588" y="1165225"/>
          <a:ext cx="10504487" cy="414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" r:id="rId1" imgW="10522585" imgH="4158615" progId="Word.Document.8">
                  <p:embed/>
                </p:oleObj>
              </mc:Choice>
              <mc:Fallback>
                <p:oleObj name="" r:id="rId1" imgW="10522585" imgH="4158615" progId="Word.Document.8">
                  <p:embed/>
                  <p:pic>
                    <p:nvPicPr>
                      <p:cNvPr id="0" name="图片 3078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509588" y="1165225"/>
                        <a:ext cx="10504487" cy="41497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1298435" name="对象 1298434"/>
          <p:cNvGraphicFramePr/>
          <p:nvPr/>
        </p:nvGraphicFramePr>
        <p:xfrm>
          <a:off x="509588" y="1511300"/>
          <a:ext cx="10504487" cy="345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" r:id="rId1" imgW="10522585" imgH="3466465" progId="Word.Document.8">
                  <p:embed/>
                </p:oleObj>
              </mc:Choice>
              <mc:Fallback>
                <p:oleObj name="" r:id="rId1" imgW="10522585" imgH="3466465" progId="Word.Document.8">
                  <p:embed/>
                  <p:pic>
                    <p:nvPicPr>
                      <p:cNvPr id="0" name="图片 3079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509588" y="1511300"/>
                        <a:ext cx="10504487" cy="34591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1299459" name="对象 1299458"/>
          <p:cNvGraphicFramePr/>
          <p:nvPr/>
        </p:nvGraphicFramePr>
        <p:xfrm>
          <a:off x="499587" y="1159669"/>
          <a:ext cx="10524490" cy="416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" r:id="rId1" imgW="10525125" imgH="4162425" progId="Word.Document.8">
                  <p:embed/>
                </p:oleObj>
              </mc:Choice>
              <mc:Fallback>
                <p:oleObj name="" r:id="rId1" imgW="10525125" imgH="4162425" progId="Word.Document.8">
                  <p:embed/>
                  <p:pic>
                    <p:nvPicPr>
                      <p:cNvPr id="0" name="图片 3080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99587" y="1159669"/>
                        <a:ext cx="10524490" cy="41624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1431555" name="对象 1431554"/>
          <p:cNvGraphicFramePr/>
          <p:nvPr/>
        </p:nvGraphicFramePr>
        <p:xfrm>
          <a:off x="499587" y="702310"/>
          <a:ext cx="10524490" cy="50755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" r:id="rId1" imgW="10525125" imgH="5076825" progId="Word.Document.8">
                  <p:embed/>
                </p:oleObj>
              </mc:Choice>
              <mc:Fallback>
                <p:oleObj name="" r:id="rId1" imgW="10525125" imgH="5076825" progId="Word.Document.8">
                  <p:embed/>
                  <p:pic>
                    <p:nvPicPr>
                      <p:cNvPr id="0" name="图片 3081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99587" y="702310"/>
                        <a:ext cx="10524490" cy="507555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1438275" y="2305050"/>
            <a:ext cx="4832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A</a:t>
            </a:r>
            <a:endParaRPr lang="en-US" altLang="zh-CN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449986" name="图片 1449985" descr="解析答案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324975" y="6005513"/>
            <a:ext cx="1312863" cy="403225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1449987" name="对象 1449986"/>
          <p:cNvGraphicFramePr/>
          <p:nvPr/>
        </p:nvGraphicFramePr>
        <p:xfrm>
          <a:off x="509588" y="1165225"/>
          <a:ext cx="10504487" cy="414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" r:id="rId2" imgW="10522585" imgH="4158615" progId="Word.Document.8">
                  <p:embed/>
                </p:oleObj>
              </mc:Choice>
              <mc:Fallback>
                <p:oleObj name="" r:id="rId2" imgW="10522585" imgH="4158615" progId="Word.Document.8">
                  <p:embed/>
                  <p:pic>
                    <p:nvPicPr>
                      <p:cNvPr id="0" name="图片 3083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09588" y="1165225"/>
                        <a:ext cx="10504487" cy="41497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4017645" y="1912620"/>
            <a:ext cx="4832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B</a:t>
            </a:r>
            <a:endParaRPr lang="en-US" altLang="zh-CN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tags/tag1.xml><?xml version="1.0" encoding="utf-8"?>
<p:tagLst xmlns:p="http://schemas.openxmlformats.org/presentationml/2006/main">
  <p:tag name="ISPRING_PRESENTATION_TITLE" val="PowerPoint 演示文稿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50</Words>
  <Application>WPS 演示</Application>
  <PresentationFormat>自定义</PresentationFormat>
  <Paragraphs>13</Paragraphs>
  <Slides>11</Slides>
  <Notes>24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10</vt:i4>
      </vt:variant>
      <vt:variant>
        <vt:lpstr>幻灯片标题</vt:lpstr>
      </vt:variant>
      <vt:variant>
        <vt:i4>11</vt:i4>
      </vt:variant>
    </vt:vector>
  </HeadingPairs>
  <TitlesOfParts>
    <vt:vector size="33" baseType="lpstr">
      <vt:lpstr>Arial</vt:lpstr>
      <vt:lpstr>宋体</vt:lpstr>
      <vt:lpstr>Wingdings</vt:lpstr>
      <vt:lpstr>Times New Roman</vt:lpstr>
      <vt:lpstr>经典美黑简</vt:lpstr>
      <vt:lpstr>黑体</vt:lpstr>
      <vt:lpstr>仿宋</vt:lpstr>
      <vt:lpstr>微软雅黑</vt:lpstr>
      <vt:lpstr>Arial Unicode MS</vt:lpstr>
      <vt:lpstr>Calibri Light</vt:lpstr>
      <vt:lpstr>Calibri</vt:lpstr>
      <vt:lpstr>Office 主题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Word.Document.8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范</cp:lastModifiedBy>
  <cp:revision>261</cp:revision>
  <dcterms:created xsi:type="dcterms:W3CDTF">2016-06-29T09:22:00Z</dcterms:created>
  <dcterms:modified xsi:type="dcterms:W3CDTF">2020-10-28T02:48:01Z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2052-11.1.0.9999</vt:lpwstr>
  </property>
</Properties>
</file>