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" ContentType="application/msword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560" r:id="rId3"/>
    <p:sldId id="536" r:id="rId4"/>
    <p:sldId id="553" r:id="rId5"/>
    <p:sldId id="537" r:id="rId6"/>
    <p:sldId id="390" r:id="rId7"/>
    <p:sldId id="535" r:id="rId8"/>
    <p:sldId id="556" r:id="rId9"/>
    <p:sldId id="538" r:id="rId10"/>
    <p:sldId id="541" r:id="rId11"/>
    <p:sldId id="507" r:id="rId12"/>
    <p:sldId id="437" r:id="rId13"/>
    <p:sldId id="557" r:id="rId14"/>
    <p:sldId id="508" r:id="rId15"/>
    <p:sldId id="380" r:id="rId16"/>
    <p:sldId id="381" r:id="rId17"/>
    <p:sldId id="382" r:id="rId18"/>
    <p:sldId id="465" r:id="rId19"/>
    <p:sldId id="559" r:id="rId20"/>
    <p:sldId id="542" r:id="rId21"/>
    <p:sldId id="543" r:id="rId22"/>
    <p:sldId id="544" r:id="rId23"/>
    <p:sldId id="555" r:id="rId24"/>
  </p:sldIdLst>
  <p:sldSz cx="12192000" cy="6858000"/>
  <p:notesSz cx="7103745" cy="10234295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160"/>
        <p:guide pos="3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173.xml"/><Relationship Id="rId3" Type="http://schemas.openxmlformats.org/officeDocument/2006/relationships/slide" Target="slides/slide1.xml"/><Relationship Id="rId29" Type="http://schemas.openxmlformats.org/officeDocument/2006/relationships/commentAuthors" Target="commentAuthors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image" Target="../media/image45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image" Target="../media/image4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image" Target="../media/image6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6.vml.rels><?xml version="1.0" encoding="UTF-8" standalone="yes"?>
<Relationships xmlns="http://schemas.openxmlformats.org/package/2006/relationships"><Relationship Id="rId5" Type="http://schemas.openxmlformats.org/officeDocument/2006/relationships/image" Target="../media/image71.emf"/><Relationship Id="rId4" Type="http://schemas.openxmlformats.org/officeDocument/2006/relationships/image" Target="../media/image70.emf"/><Relationship Id="rId3" Type="http://schemas.openxmlformats.org/officeDocument/2006/relationships/image" Target="../media/image69.emf"/><Relationship Id="rId2" Type="http://schemas.openxmlformats.org/officeDocument/2006/relationships/image" Target="../media/image68.emf"/><Relationship Id="rId1" Type="http://schemas.openxmlformats.org/officeDocument/2006/relationships/image" Target="../media/image67.emf"/></Relationships>
</file>

<file path=ppt/drawings/_rels/vmlDrawing17.vml.rels><?xml version="1.0" encoding="UTF-8" standalone="yes"?>
<Relationships xmlns="http://schemas.openxmlformats.org/package/2006/relationships"><Relationship Id="rId6" Type="http://schemas.openxmlformats.org/officeDocument/2006/relationships/image" Target="../media/image77.emf"/><Relationship Id="rId5" Type="http://schemas.openxmlformats.org/officeDocument/2006/relationships/image" Target="../media/image76.emf"/><Relationship Id="rId4" Type="http://schemas.openxmlformats.org/officeDocument/2006/relationships/image" Target="../media/image75.emf"/><Relationship Id="rId3" Type="http://schemas.openxmlformats.org/officeDocument/2006/relationships/image" Target="../media/image74.emf"/><Relationship Id="rId2" Type="http://schemas.openxmlformats.org/officeDocument/2006/relationships/image" Target="../media/image73.emf"/><Relationship Id="rId1" Type="http://schemas.openxmlformats.org/officeDocument/2006/relationships/image" Target="../media/image72.emf"/></Relationships>
</file>

<file path=ppt/drawings/_rels/vmlDrawing2.vml.rels><?xml version="1.0" encoding="UTF-8" standalone="yes"?>
<Relationships xmlns="http://schemas.openxmlformats.org/package/2006/relationships"><Relationship Id="rId7" Type="http://schemas.openxmlformats.org/officeDocument/2006/relationships/image" Target="../media/image13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5" Type="http://schemas.openxmlformats.org/officeDocument/2006/relationships/image" Target="../media/image18.emf"/><Relationship Id="rId4" Type="http://schemas.openxmlformats.org/officeDocument/2006/relationships/image" Target="../media/image17.emf"/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27.emf"/><Relationship Id="rId8" Type="http://schemas.openxmlformats.org/officeDocument/2006/relationships/image" Target="../media/image26.emf"/><Relationship Id="rId7" Type="http://schemas.openxmlformats.org/officeDocument/2006/relationships/image" Target="../media/image25.emf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31.emf"/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5" Type="http://schemas.openxmlformats.org/officeDocument/2006/relationships/image" Target="../media/image44.wmf"/><Relationship Id="rId4" Type="http://schemas.openxmlformats.org/officeDocument/2006/relationships/image" Target="../media/image43.wmf"/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tags" Target="../tags/tag172.xml"/><Relationship Id="rId5" Type="http://schemas.openxmlformats.org/officeDocument/2006/relationships/tags" Target="../tags/tag171.xml"/><Relationship Id="rId4" Type="http://schemas.openxmlformats.org/officeDocument/2006/relationships/tags" Target="../tags/tag170.xml"/><Relationship Id="rId3" Type="http://schemas.openxmlformats.org/officeDocument/2006/relationships/tags" Target="../tags/tag169.xml"/><Relationship Id="rId2" Type="http://schemas.openxmlformats.org/officeDocument/2006/relationships/tags" Target="../tags/tag168.xml"/><Relationship Id="rId1" Type="http://schemas.openxmlformats.org/officeDocument/2006/relationships/tags" Target="../tags/tag16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2"/>
            </p:custDataLst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3"/>
            </p:custDataLst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5"/>
            </p:custDataLst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6"/>
            </p:custDataLst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image" Target="../media/image1.png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6.xml"/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image" Target="../media/image1.png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>
            <p:custDataLst>
              <p:tags r:id="rId10"/>
            </p:custDataLst>
          </p:nvPr>
        </p:nvSpPr>
        <p:spPr>
          <a:xfrm>
            <a:off x="9287510" y="86360"/>
            <a:ext cx="28047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 userDrawn="1">
            <p:custDataLst>
              <p:tags r:id="rId11"/>
            </p:custDataLst>
          </p:nvPr>
        </p:nvSpPr>
        <p:spPr>
          <a:xfrm>
            <a:off x="9387840" y="115570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立德树人  和谐发展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>
            <p:custDataLst>
              <p:tags r:id="rId8"/>
            </p:custDataLst>
          </p:nvPr>
        </p:nvSpPr>
        <p:spPr>
          <a:xfrm>
            <a:off x="9287510" y="86360"/>
            <a:ext cx="28047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>
            <p:custDataLst>
              <p:tags r:id="rId9"/>
            </p:custDataLst>
          </p:nvPr>
        </p:nvSpPr>
        <p:spPr>
          <a:xfrm>
            <a:off x="9387840" y="115570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立德树人  和谐发展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  <p:custDataLst>
              <p:tags r:id="rId2"/>
            </p:custDataLst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27.xml"/><Relationship Id="rId12" Type="http://schemas.openxmlformats.org/officeDocument/2006/relationships/tags" Target="../tags/tag26.xml"/><Relationship Id="rId11" Type="http://schemas.openxmlformats.org/officeDocument/2006/relationships/tags" Target="../tags/tag25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8"/>
            </p:custDataLst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>
            <p:custDataLst>
              <p:tags r:id="rId12"/>
            </p:custDataLst>
          </p:nvPr>
        </p:nvSpPr>
        <p:spPr>
          <a:xfrm>
            <a:off x="9287510" y="86360"/>
            <a:ext cx="28047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>
            <p:custDataLst>
              <p:tags r:id="rId13"/>
            </p:custDataLst>
          </p:nvPr>
        </p:nvSpPr>
        <p:spPr>
          <a:xfrm>
            <a:off x="9387840" y="115570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立德树人  和谐发展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4.bin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6" Type="http://schemas.openxmlformats.org/officeDocument/2006/relationships/vmlDrawing" Target="../drawings/vmlDrawing9.vml"/><Relationship Id="rId25" Type="http://schemas.openxmlformats.org/officeDocument/2006/relationships/slideLayout" Target="../slideLayouts/slideLayout3.xml"/><Relationship Id="rId24" Type="http://schemas.openxmlformats.org/officeDocument/2006/relationships/tags" Target="../tags/tag83.xml"/><Relationship Id="rId23" Type="http://schemas.openxmlformats.org/officeDocument/2006/relationships/image" Target="../media/image44.wmf"/><Relationship Id="rId22" Type="http://schemas.openxmlformats.org/officeDocument/2006/relationships/oleObject" Target="../embeddings/oleObject38.bin"/><Relationship Id="rId21" Type="http://schemas.openxmlformats.org/officeDocument/2006/relationships/tags" Target="../tags/tag82.xml"/><Relationship Id="rId20" Type="http://schemas.openxmlformats.org/officeDocument/2006/relationships/image" Target="../media/image43.wmf"/><Relationship Id="rId2" Type="http://schemas.openxmlformats.org/officeDocument/2006/relationships/tags" Target="../tags/tag71.xml"/><Relationship Id="rId19" Type="http://schemas.openxmlformats.org/officeDocument/2006/relationships/oleObject" Target="../embeddings/oleObject37.bin"/><Relationship Id="rId18" Type="http://schemas.openxmlformats.org/officeDocument/2006/relationships/tags" Target="../tags/tag81.xml"/><Relationship Id="rId17" Type="http://schemas.openxmlformats.org/officeDocument/2006/relationships/image" Target="../media/image42.wmf"/><Relationship Id="rId16" Type="http://schemas.openxmlformats.org/officeDocument/2006/relationships/oleObject" Target="../embeddings/oleObject36.bin"/><Relationship Id="rId15" Type="http://schemas.openxmlformats.org/officeDocument/2006/relationships/tags" Target="../tags/tag80.xml"/><Relationship Id="rId14" Type="http://schemas.openxmlformats.org/officeDocument/2006/relationships/tags" Target="../tags/tag79.xml"/><Relationship Id="rId13" Type="http://schemas.openxmlformats.org/officeDocument/2006/relationships/tags" Target="../tags/tag78.xml"/><Relationship Id="rId12" Type="http://schemas.openxmlformats.org/officeDocument/2006/relationships/image" Target="../media/image41.wmf"/><Relationship Id="rId11" Type="http://schemas.openxmlformats.org/officeDocument/2006/relationships/oleObject" Target="../embeddings/oleObject35.bin"/><Relationship Id="rId10" Type="http://schemas.openxmlformats.org/officeDocument/2006/relationships/tags" Target="../tags/tag77.xml"/><Relationship Id="rId1" Type="http://schemas.openxmlformats.org/officeDocument/2006/relationships/tags" Target="../tags/tag70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7.emf"/><Relationship Id="rId8" Type="http://schemas.openxmlformats.org/officeDocument/2006/relationships/oleObject" Target="../embeddings/oleObject41.bin"/><Relationship Id="rId7" Type="http://schemas.openxmlformats.org/officeDocument/2006/relationships/tags" Target="../tags/tag86.xml"/><Relationship Id="rId6" Type="http://schemas.openxmlformats.org/officeDocument/2006/relationships/image" Target="../media/image46.emf"/><Relationship Id="rId5" Type="http://schemas.openxmlformats.org/officeDocument/2006/relationships/oleObject" Target="../embeddings/oleObject40.bin"/><Relationship Id="rId4" Type="http://schemas.openxmlformats.org/officeDocument/2006/relationships/tags" Target="../tags/tag85.xml"/><Relationship Id="rId3" Type="http://schemas.openxmlformats.org/officeDocument/2006/relationships/image" Target="../media/image45.emf"/><Relationship Id="rId2" Type="http://schemas.openxmlformats.org/officeDocument/2006/relationships/oleObject" Target="../embeddings/oleObject39.bin"/><Relationship Id="rId12" Type="http://schemas.openxmlformats.org/officeDocument/2006/relationships/vmlDrawing" Target="../drawings/vmlDrawing10.v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87.xml"/><Relationship Id="rId1" Type="http://schemas.openxmlformats.org/officeDocument/2006/relationships/tags" Target="../tags/tag84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9.emf"/><Relationship Id="rId3" Type="http://schemas.openxmlformats.org/officeDocument/2006/relationships/oleObject" Target="../embeddings/Document3.doc"/><Relationship Id="rId2" Type="http://schemas.openxmlformats.org/officeDocument/2006/relationships/image" Target="../media/image48.emf"/><Relationship Id="rId1" Type="http://schemas.openxmlformats.org/officeDocument/2006/relationships/oleObject" Target="../embeddings/Document2.doc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93.xml"/><Relationship Id="rId7" Type="http://schemas.openxmlformats.org/officeDocument/2006/relationships/tags" Target="../tags/tag92.x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2.bin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0" Type="http://schemas.openxmlformats.org/officeDocument/2006/relationships/vmlDrawing" Target="../drawings/vmlDrawing12.vml"/><Relationship Id="rId1" Type="http://schemas.openxmlformats.org/officeDocument/2006/relationships/tags" Target="../tags/tag88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53.wmf"/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image" Target="../media/image52.wmf"/><Relationship Id="rId5" Type="http://schemas.openxmlformats.org/officeDocument/2006/relationships/tags" Target="../tags/tag97.xml"/><Relationship Id="rId4" Type="http://schemas.openxmlformats.org/officeDocument/2006/relationships/image" Target="../media/image51.wmf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8" Type="http://schemas.openxmlformats.org/officeDocument/2006/relationships/slideLayout" Target="../slideLayouts/slideLayout1.xml"/><Relationship Id="rId17" Type="http://schemas.openxmlformats.org/officeDocument/2006/relationships/tags" Target="../tags/tag104.xml"/><Relationship Id="rId16" Type="http://schemas.openxmlformats.org/officeDocument/2006/relationships/tags" Target="../tags/tag103.xml"/><Relationship Id="rId15" Type="http://schemas.openxmlformats.org/officeDocument/2006/relationships/image" Target="../media/image56.wmf"/><Relationship Id="rId14" Type="http://schemas.openxmlformats.org/officeDocument/2006/relationships/tags" Target="../tags/tag102.xml"/><Relationship Id="rId13" Type="http://schemas.openxmlformats.org/officeDocument/2006/relationships/image" Target="../media/image55.wmf"/><Relationship Id="rId12" Type="http://schemas.openxmlformats.org/officeDocument/2006/relationships/tags" Target="../tags/tag101.xml"/><Relationship Id="rId11" Type="http://schemas.openxmlformats.org/officeDocument/2006/relationships/image" Target="../media/image54.wmf"/><Relationship Id="rId10" Type="http://schemas.openxmlformats.org/officeDocument/2006/relationships/tags" Target="../tags/tag100.xml"/><Relationship Id="rId1" Type="http://schemas.openxmlformats.org/officeDocument/2006/relationships/tags" Target="../tags/tag94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image" Target="../media/image59.wmf"/><Relationship Id="rId7" Type="http://schemas.openxmlformats.org/officeDocument/2006/relationships/tags" Target="../tags/tag112.xml"/><Relationship Id="rId6" Type="http://schemas.openxmlformats.org/officeDocument/2006/relationships/tags" Target="../tags/tag111.xml"/><Relationship Id="rId5" Type="http://schemas.openxmlformats.org/officeDocument/2006/relationships/image" Target="../media/image58.wmf"/><Relationship Id="rId4" Type="http://schemas.openxmlformats.org/officeDocument/2006/relationships/tags" Target="../tags/tag110.xml"/><Relationship Id="rId3" Type="http://schemas.openxmlformats.org/officeDocument/2006/relationships/image" Target="../media/image57.wmf"/><Relationship Id="rId2" Type="http://schemas.openxmlformats.org/officeDocument/2006/relationships/tags" Target="../tags/tag109.xml"/><Relationship Id="rId19" Type="http://schemas.openxmlformats.org/officeDocument/2006/relationships/slideLayout" Target="../slideLayouts/slideLayout1.xml"/><Relationship Id="rId18" Type="http://schemas.openxmlformats.org/officeDocument/2006/relationships/tags" Target="../tags/tag119.xml"/><Relationship Id="rId17" Type="http://schemas.openxmlformats.org/officeDocument/2006/relationships/tags" Target="../tags/tag118.xml"/><Relationship Id="rId16" Type="http://schemas.openxmlformats.org/officeDocument/2006/relationships/tags" Target="../tags/tag117.xml"/><Relationship Id="rId15" Type="http://schemas.openxmlformats.org/officeDocument/2006/relationships/image" Target="../media/image62.wmf"/><Relationship Id="rId14" Type="http://schemas.openxmlformats.org/officeDocument/2006/relationships/tags" Target="../tags/tag116.xml"/><Relationship Id="rId13" Type="http://schemas.openxmlformats.org/officeDocument/2006/relationships/image" Target="../media/image61.wmf"/><Relationship Id="rId12" Type="http://schemas.openxmlformats.org/officeDocument/2006/relationships/tags" Target="../tags/tag115.xml"/><Relationship Id="rId11" Type="http://schemas.openxmlformats.org/officeDocument/2006/relationships/tags" Target="../tags/tag114.xml"/><Relationship Id="rId10" Type="http://schemas.openxmlformats.org/officeDocument/2006/relationships/image" Target="../media/image60.wmf"/><Relationship Id="rId1" Type="http://schemas.openxmlformats.org/officeDocument/2006/relationships/tags" Target="../tags/tag108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63.wmf"/><Relationship Id="rId3" Type="http://schemas.openxmlformats.org/officeDocument/2006/relationships/oleObject" Target="../embeddings/oleObject43.bin"/><Relationship Id="rId2" Type="http://schemas.openxmlformats.org/officeDocument/2006/relationships/tags" Target="../tags/tag121.xml"/><Relationship Id="rId1" Type="http://schemas.openxmlformats.org/officeDocument/2006/relationships/tags" Target="../tags/tag120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126.xml"/><Relationship Id="rId8" Type="http://schemas.openxmlformats.org/officeDocument/2006/relationships/tags" Target="../tags/tag125.xml"/><Relationship Id="rId7" Type="http://schemas.openxmlformats.org/officeDocument/2006/relationships/image" Target="../media/image65.emf"/><Relationship Id="rId6" Type="http://schemas.openxmlformats.org/officeDocument/2006/relationships/package" Target="../embeddings/Document5.docx"/><Relationship Id="rId5" Type="http://schemas.openxmlformats.org/officeDocument/2006/relationships/tags" Target="../tags/tag124.xml"/><Relationship Id="rId4" Type="http://schemas.openxmlformats.org/officeDocument/2006/relationships/image" Target="../media/image64.emf"/><Relationship Id="rId3" Type="http://schemas.openxmlformats.org/officeDocument/2006/relationships/package" Target="../embeddings/Document4.docx"/><Relationship Id="rId2" Type="http://schemas.openxmlformats.org/officeDocument/2006/relationships/tags" Target="../tags/tag123.xml"/><Relationship Id="rId11" Type="http://schemas.openxmlformats.org/officeDocument/2006/relationships/vmlDrawing" Target="../drawings/vmlDrawing14.v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22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tags" Target="../tags/tag135.xml"/><Relationship Id="rId8" Type="http://schemas.openxmlformats.org/officeDocument/2006/relationships/tags" Target="../tags/tag134.xml"/><Relationship Id="rId7" Type="http://schemas.openxmlformats.org/officeDocument/2006/relationships/tags" Target="../tags/tag133.xml"/><Relationship Id="rId6" Type="http://schemas.openxmlformats.org/officeDocument/2006/relationships/tags" Target="../tags/tag132.xml"/><Relationship Id="rId5" Type="http://schemas.openxmlformats.org/officeDocument/2006/relationships/tags" Target="../tags/tag131.xml"/><Relationship Id="rId4" Type="http://schemas.openxmlformats.org/officeDocument/2006/relationships/tags" Target="../tags/tag130.xml"/><Relationship Id="rId3" Type="http://schemas.openxmlformats.org/officeDocument/2006/relationships/tags" Target="../tags/tag129.xml"/><Relationship Id="rId28" Type="http://schemas.openxmlformats.org/officeDocument/2006/relationships/vmlDrawing" Target="../drawings/vmlDrawing15.vml"/><Relationship Id="rId27" Type="http://schemas.openxmlformats.org/officeDocument/2006/relationships/slideLayout" Target="../slideLayouts/slideLayout1.xml"/><Relationship Id="rId26" Type="http://schemas.openxmlformats.org/officeDocument/2006/relationships/tags" Target="../tags/tag150.xml"/><Relationship Id="rId25" Type="http://schemas.openxmlformats.org/officeDocument/2006/relationships/tags" Target="../tags/tag149.xml"/><Relationship Id="rId24" Type="http://schemas.openxmlformats.org/officeDocument/2006/relationships/image" Target="../media/image66.wmf"/><Relationship Id="rId23" Type="http://schemas.openxmlformats.org/officeDocument/2006/relationships/oleObject" Target="../embeddings/oleObject44.bin"/><Relationship Id="rId22" Type="http://schemas.openxmlformats.org/officeDocument/2006/relationships/tags" Target="../tags/tag148.xml"/><Relationship Id="rId21" Type="http://schemas.openxmlformats.org/officeDocument/2006/relationships/tags" Target="../tags/tag147.xml"/><Relationship Id="rId20" Type="http://schemas.openxmlformats.org/officeDocument/2006/relationships/tags" Target="../tags/tag146.xml"/><Relationship Id="rId2" Type="http://schemas.openxmlformats.org/officeDocument/2006/relationships/tags" Target="../tags/tag128.xml"/><Relationship Id="rId19" Type="http://schemas.openxmlformats.org/officeDocument/2006/relationships/tags" Target="../tags/tag145.xml"/><Relationship Id="rId18" Type="http://schemas.openxmlformats.org/officeDocument/2006/relationships/tags" Target="../tags/tag144.xml"/><Relationship Id="rId17" Type="http://schemas.openxmlformats.org/officeDocument/2006/relationships/tags" Target="../tags/tag143.xml"/><Relationship Id="rId16" Type="http://schemas.openxmlformats.org/officeDocument/2006/relationships/tags" Target="../tags/tag142.xml"/><Relationship Id="rId15" Type="http://schemas.openxmlformats.org/officeDocument/2006/relationships/tags" Target="../tags/tag141.xml"/><Relationship Id="rId14" Type="http://schemas.openxmlformats.org/officeDocument/2006/relationships/tags" Target="../tags/tag140.xml"/><Relationship Id="rId13" Type="http://schemas.openxmlformats.org/officeDocument/2006/relationships/tags" Target="../tags/tag139.xml"/><Relationship Id="rId12" Type="http://schemas.openxmlformats.org/officeDocument/2006/relationships/tags" Target="../tags/tag138.xml"/><Relationship Id="rId11" Type="http://schemas.openxmlformats.org/officeDocument/2006/relationships/tags" Target="../tags/tag137.xml"/><Relationship Id="rId10" Type="http://schemas.openxmlformats.org/officeDocument/2006/relationships/tags" Target="../tags/tag136.xml"/><Relationship Id="rId1" Type="http://schemas.openxmlformats.org/officeDocument/2006/relationships/tags" Target="../tags/tag12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emf"/><Relationship Id="rId8" Type="http://schemas.openxmlformats.org/officeDocument/2006/relationships/oleObject" Target="../embeddings/oleObject2.bin"/><Relationship Id="rId7" Type="http://schemas.openxmlformats.org/officeDocument/2006/relationships/tags" Target="../tags/tag33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image" Target="../media/image4.png"/><Relationship Id="rId13" Type="http://schemas.openxmlformats.org/officeDocument/2006/relationships/vmlDrawing" Target="../drawings/vmlDrawing1.v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35.xml"/><Relationship Id="rId10" Type="http://schemas.openxmlformats.org/officeDocument/2006/relationships/tags" Target="../tags/tag34.xml"/><Relationship Id="rId1" Type="http://schemas.openxmlformats.org/officeDocument/2006/relationships/tags" Target="../tags/tag30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69.emf"/><Relationship Id="rId8" Type="http://schemas.openxmlformats.org/officeDocument/2006/relationships/oleObject" Target="../embeddings/oleObject46.bin"/><Relationship Id="rId7" Type="http://schemas.openxmlformats.org/officeDocument/2006/relationships/tags" Target="../tags/tag153.xml"/><Relationship Id="rId6" Type="http://schemas.openxmlformats.org/officeDocument/2006/relationships/image" Target="../media/image68.emf"/><Relationship Id="rId5" Type="http://schemas.openxmlformats.org/officeDocument/2006/relationships/oleObject" Target="../embeddings/oleObject45.bin"/><Relationship Id="rId4" Type="http://schemas.openxmlformats.org/officeDocument/2006/relationships/tags" Target="../tags/tag152.xml"/><Relationship Id="rId3" Type="http://schemas.openxmlformats.org/officeDocument/2006/relationships/image" Target="../media/image67.emf"/><Relationship Id="rId21" Type="http://schemas.openxmlformats.org/officeDocument/2006/relationships/vmlDrawing" Target="../drawings/vmlDrawing16.vml"/><Relationship Id="rId20" Type="http://schemas.openxmlformats.org/officeDocument/2006/relationships/slideLayout" Target="../slideLayouts/slideLayout2.xml"/><Relationship Id="rId2" Type="http://schemas.openxmlformats.org/officeDocument/2006/relationships/oleObject" Target="../embeddings/Document6.doc"/><Relationship Id="rId19" Type="http://schemas.openxmlformats.org/officeDocument/2006/relationships/image" Target="../media/image71.emf"/><Relationship Id="rId18" Type="http://schemas.openxmlformats.org/officeDocument/2006/relationships/oleObject" Target="../embeddings/oleObject50.bin"/><Relationship Id="rId17" Type="http://schemas.openxmlformats.org/officeDocument/2006/relationships/tags" Target="../tags/tag157.xml"/><Relationship Id="rId16" Type="http://schemas.openxmlformats.org/officeDocument/2006/relationships/image" Target="../media/image70.emf"/><Relationship Id="rId15" Type="http://schemas.openxmlformats.org/officeDocument/2006/relationships/oleObject" Target="../embeddings/oleObject49.bin"/><Relationship Id="rId14" Type="http://schemas.openxmlformats.org/officeDocument/2006/relationships/tags" Target="../tags/tag156.xml"/><Relationship Id="rId13" Type="http://schemas.openxmlformats.org/officeDocument/2006/relationships/oleObject" Target="../embeddings/oleObject48.bin"/><Relationship Id="rId12" Type="http://schemas.openxmlformats.org/officeDocument/2006/relationships/tags" Target="../tags/tag155.xml"/><Relationship Id="rId11" Type="http://schemas.openxmlformats.org/officeDocument/2006/relationships/oleObject" Target="../embeddings/oleObject47.bin"/><Relationship Id="rId10" Type="http://schemas.openxmlformats.org/officeDocument/2006/relationships/tags" Target="../tags/tag154.xml"/><Relationship Id="rId1" Type="http://schemas.openxmlformats.org/officeDocument/2006/relationships/tags" Target="../tags/tag151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image" Target="../media/image74.emf"/><Relationship Id="rId8" Type="http://schemas.openxmlformats.org/officeDocument/2006/relationships/oleObject" Target="../embeddings/oleObject53.bin"/><Relationship Id="rId7" Type="http://schemas.openxmlformats.org/officeDocument/2006/relationships/tags" Target="../tags/tag160.xml"/><Relationship Id="rId6" Type="http://schemas.openxmlformats.org/officeDocument/2006/relationships/image" Target="../media/image73.emf"/><Relationship Id="rId5" Type="http://schemas.openxmlformats.org/officeDocument/2006/relationships/oleObject" Target="../embeddings/oleObject52.bin"/><Relationship Id="rId4" Type="http://schemas.openxmlformats.org/officeDocument/2006/relationships/tags" Target="../tags/tag159.xml"/><Relationship Id="rId3" Type="http://schemas.openxmlformats.org/officeDocument/2006/relationships/image" Target="../media/image72.emf"/><Relationship Id="rId22" Type="http://schemas.openxmlformats.org/officeDocument/2006/relationships/vmlDrawing" Target="../drawings/vmlDrawing17.vml"/><Relationship Id="rId21" Type="http://schemas.openxmlformats.org/officeDocument/2006/relationships/slideLayout" Target="../slideLayouts/slideLayout2.xml"/><Relationship Id="rId20" Type="http://schemas.openxmlformats.org/officeDocument/2006/relationships/image" Target="../media/image78.png"/><Relationship Id="rId2" Type="http://schemas.openxmlformats.org/officeDocument/2006/relationships/oleObject" Target="../embeddings/oleObject51.bin"/><Relationship Id="rId19" Type="http://schemas.openxmlformats.org/officeDocument/2006/relationships/tags" Target="../tags/tag164.xml"/><Relationship Id="rId18" Type="http://schemas.openxmlformats.org/officeDocument/2006/relationships/image" Target="../media/image77.emf"/><Relationship Id="rId17" Type="http://schemas.openxmlformats.org/officeDocument/2006/relationships/oleObject" Target="../embeddings/oleObject56.bin"/><Relationship Id="rId16" Type="http://schemas.openxmlformats.org/officeDocument/2006/relationships/tags" Target="../tags/tag163.xml"/><Relationship Id="rId15" Type="http://schemas.openxmlformats.org/officeDocument/2006/relationships/image" Target="../media/image76.emf"/><Relationship Id="rId14" Type="http://schemas.openxmlformats.org/officeDocument/2006/relationships/oleObject" Target="../embeddings/oleObject55.bin"/><Relationship Id="rId13" Type="http://schemas.openxmlformats.org/officeDocument/2006/relationships/tags" Target="../tags/tag162.xml"/><Relationship Id="rId12" Type="http://schemas.openxmlformats.org/officeDocument/2006/relationships/image" Target="../media/image75.emf"/><Relationship Id="rId11" Type="http://schemas.openxmlformats.org/officeDocument/2006/relationships/oleObject" Target="../embeddings/oleObject54.bin"/><Relationship Id="rId10" Type="http://schemas.openxmlformats.org/officeDocument/2006/relationships/tags" Target="../tags/tag161.xml"/><Relationship Id="rId1" Type="http://schemas.openxmlformats.org/officeDocument/2006/relationships/tags" Target="../tags/tag158.xml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9.png"/><Relationship Id="rId3" Type="http://schemas.openxmlformats.org/officeDocument/2006/relationships/tags" Target="../tags/tag166.xml"/><Relationship Id="rId2" Type="http://schemas.openxmlformats.org/officeDocument/2006/relationships/tags" Target="../tags/tag165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oleObject" Target="../embeddings/oleObject5.bin"/><Relationship Id="rId7" Type="http://schemas.openxmlformats.org/officeDocument/2006/relationships/image" Target="../media/image8.wmf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Relationship Id="rId3" Type="http://schemas.openxmlformats.org/officeDocument/2006/relationships/tags" Target="../tags/tag38.xml"/><Relationship Id="rId22" Type="http://schemas.openxmlformats.org/officeDocument/2006/relationships/vmlDrawing" Target="../drawings/vmlDrawing2.vml"/><Relationship Id="rId21" Type="http://schemas.openxmlformats.org/officeDocument/2006/relationships/slideLayout" Target="../slideLayouts/slideLayout1.xml"/><Relationship Id="rId20" Type="http://schemas.openxmlformats.org/officeDocument/2006/relationships/image" Target="../media/image13.wmf"/><Relationship Id="rId2" Type="http://schemas.openxmlformats.org/officeDocument/2006/relationships/tags" Target="../tags/tag37.xml"/><Relationship Id="rId19" Type="http://schemas.openxmlformats.org/officeDocument/2006/relationships/oleObject" Target="../embeddings/oleObject12.bin"/><Relationship Id="rId18" Type="http://schemas.openxmlformats.org/officeDocument/2006/relationships/oleObject" Target="../embeddings/oleObject11.bin"/><Relationship Id="rId17" Type="http://schemas.openxmlformats.org/officeDocument/2006/relationships/oleObject" Target="../embeddings/oleObject10.bin"/><Relationship Id="rId16" Type="http://schemas.openxmlformats.org/officeDocument/2006/relationships/oleObject" Target="../embeddings/oleObject9.bin"/><Relationship Id="rId15" Type="http://schemas.openxmlformats.org/officeDocument/2006/relationships/image" Target="../media/image12.wmf"/><Relationship Id="rId14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12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1" Type="http://schemas.openxmlformats.org/officeDocument/2006/relationships/tags" Target="../tags/tag36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emf"/><Relationship Id="rId8" Type="http://schemas.openxmlformats.org/officeDocument/2006/relationships/oleObject" Target="../embeddings/oleObject15.bin"/><Relationship Id="rId7" Type="http://schemas.openxmlformats.org/officeDocument/2006/relationships/tags" Target="../tags/tag41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4.bin"/><Relationship Id="rId4" Type="http://schemas.openxmlformats.org/officeDocument/2006/relationships/tags" Target="../tags/tag40.xml"/><Relationship Id="rId3" Type="http://schemas.openxmlformats.org/officeDocument/2006/relationships/image" Target="../media/image14.emf"/><Relationship Id="rId2" Type="http://schemas.openxmlformats.org/officeDocument/2006/relationships/oleObject" Target="../embeddings/oleObject13.bin"/><Relationship Id="rId18" Type="http://schemas.openxmlformats.org/officeDocument/2006/relationships/vmlDrawing" Target="../drawings/vmlDrawing3.vml"/><Relationship Id="rId17" Type="http://schemas.openxmlformats.org/officeDocument/2006/relationships/slideLayout" Target="../slideLayouts/slideLayout2.xml"/><Relationship Id="rId16" Type="http://schemas.openxmlformats.org/officeDocument/2006/relationships/tags" Target="../tags/tag44.xml"/><Relationship Id="rId15" Type="http://schemas.openxmlformats.org/officeDocument/2006/relationships/image" Target="../media/image18.emf"/><Relationship Id="rId14" Type="http://schemas.openxmlformats.org/officeDocument/2006/relationships/oleObject" Target="../embeddings/oleObject17.bin"/><Relationship Id="rId13" Type="http://schemas.openxmlformats.org/officeDocument/2006/relationships/tags" Target="../tags/tag43.xml"/><Relationship Id="rId12" Type="http://schemas.openxmlformats.org/officeDocument/2006/relationships/image" Target="../media/image17.emf"/><Relationship Id="rId11" Type="http://schemas.openxmlformats.org/officeDocument/2006/relationships/oleObject" Target="../embeddings/oleObject16.bin"/><Relationship Id="rId10" Type="http://schemas.openxmlformats.org/officeDocument/2006/relationships/tags" Target="../tags/tag42.xml"/><Relationship Id="rId1" Type="http://schemas.openxmlformats.org/officeDocument/2006/relationships/tags" Target="../tags/tag39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21.emf"/><Relationship Id="rId8" Type="http://schemas.openxmlformats.org/officeDocument/2006/relationships/oleObject" Target="../embeddings/oleObject19.bin"/><Relationship Id="rId7" Type="http://schemas.openxmlformats.org/officeDocument/2006/relationships/tags" Target="../tags/tag47.x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8.bin"/><Relationship Id="rId4" Type="http://schemas.openxmlformats.org/officeDocument/2006/relationships/tags" Target="../tags/tag46.xml"/><Relationship Id="rId30" Type="http://schemas.openxmlformats.org/officeDocument/2006/relationships/vmlDrawing" Target="../drawings/vmlDrawing4.vml"/><Relationship Id="rId3" Type="http://schemas.openxmlformats.org/officeDocument/2006/relationships/image" Target="../media/image19.emf"/><Relationship Id="rId29" Type="http://schemas.openxmlformats.org/officeDocument/2006/relationships/slideLayout" Target="../slideLayouts/slideLayout2.xml"/><Relationship Id="rId28" Type="http://schemas.openxmlformats.org/officeDocument/2006/relationships/tags" Target="../tags/tag54.xml"/><Relationship Id="rId27" Type="http://schemas.openxmlformats.org/officeDocument/2006/relationships/image" Target="../media/image27.emf"/><Relationship Id="rId26" Type="http://schemas.openxmlformats.org/officeDocument/2006/relationships/oleObject" Target="../embeddings/oleObject25.bin"/><Relationship Id="rId25" Type="http://schemas.openxmlformats.org/officeDocument/2006/relationships/tags" Target="../tags/tag53.xml"/><Relationship Id="rId24" Type="http://schemas.openxmlformats.org/officeDocument/2006/relationships/image" Target="../media/image26.emf"/><Relationship Id="rId23" Type="http://schemas.openxmlformats.org/officeDocument/2006/relationships/oleObject" Target="../embeddings/oleObject24.bin"/><Relationship Id="rId22" Type="http://schemas.openxmlformats.org/officeDocument/2006/relationships/tags" Target="../tags/tag52.xml"/><Relationship Id="rId21" Type="http://schemas.openxmlformats.org/officeDocument/2006/relationships/image" Target="../media/image25.emf"/><Relationship Id="rId20" Type="http://schemas.openxmlformats.org/officeDocument/2006/relationships/oleObject" Target="../embeddings/oleObject23.bin"/><Relationship Id="rId2" Type="http://schemas.openxmlformats.org/officeDocument/2006/relationships/oleObject" Target="../embeddings/Document1.doc"/><Relationship Id="rId19" Type="http://schemas.openxmlformats.org/officeDocument/2006/relationships/tags" Target="../tags/tag51.xml"/><Relationship Id="rId18" Type="http://schemas.openxmlformats.org/officeDocument/2006/relationships/image" Target="../media/image24.emf"/><Relationship Id="rId17" Type="http://schemas.openxmlformats.org/officeDocument/2006/relationships/oleObject" Target="../embeddings/oleObject22.bin"/><Relationship Id="rId16" Type="http://schemas.openxmlformats.org/officeDocument/2006/relationships/tags" Target="../tags/tag50.xml"/><Relationship Id="rId15" Type="http://schemas.openxmlformats.org/officeDocument/2006/relationships/image" Target="../media/image23.emf"/><Relationship Id="rId14" Type="http://schemas.openxmlformats.org/officeDocument/2006/relationships/oleObject" Target="../embeddings/oleObject21.bin"/><Relationship Id="rId13" Type="http://schemas.openxmlformats.org/officeDocument/2006/relationships/tags" Target="../tags/tag49.xml"/><Relationship Id="rId12" Type="http://schemas.openxmlformats.org/officeDocument/2006/relationships/image" Target="../media/image22.emf"/><Relationship Id="rId11" Type="http://schemas.openxmlformats.org/officeDocument/2006/relationships/oleObject" Target="../embeddings/oleObject20.bin"/><Relationship Id="rId10" Type="http://schemas.openxmlformats.org/officeDocument/2006/relationships/tags" Target="../tags/tag48.xml"/><Relationship Id="rId1" Type="http://schemas.openxmlformats.org/officeDocument/2006/relationships/tags" Target="../tags/tag45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30.emf"/><Relationship Id="rId8" Type="http://schemas.openxmlformats.org/officeDocument/2006/relationships/oleObject" Target="../embeddings/oleObject28.bin"/><Relationship Id="rId7" Type="http://schemas.openxmlformats.org/officeDocument/2006/relationships/tags" Target="../tags/tag57.x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7.bin"/><Relationship Id="rId4" Type="http://schemas.openxmlformats.org/officeDocument/2006/relationships/tags" Target="../tags/tag56.xml"/><Relationship Id="rId3" Type="http://schemas.openxmlformats.org/officeDocument/2006/relationships/image" Target="../media/image28.emf"/><Relationship Id="rId2" Type="http://schemas.openxmlformats.org/officeDocument/2006/relationships/oleObject" Target="../embeddings/oleObject26.bin"/><Relationship Id="rId15" Type="http://schemas.openxmlformats.org/officeDocument/2006/relationships/vmlDrawing" Target="../drawings/vmlDrawing5.v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59.xml"/><Relationship Id="rId12" Type="http://schemas.openxmlformats.org/officeDocument/2006/relationships/image" Target="../media/image31.emf"/><Relationship Id="rId11" Type="http://schemas.openxmlformats.org/officeDocument/2006/relationships/oleObject" Target="../embeddings/oleObject29.bin"/><Relationship Id="rId10" Type="http://schemas.openxmlformats.org/officeDocument/2006/relationships/tags" Target="../tags/tag58.xml"/><Relationship Id="rId1" Type="http://schemas.openxmlformats.org/officeDocument/2006/relationships/tags" Target="../tags/tag55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2.wmf"/><Relationship Id="rId2" Type="http://schemas.openxmlformats.org/officeDocument/2006/relationships/oleObject" Target="../embeddings/oleObject30.bin"/><Relationship Id="rId1" Type="http://schemas.openxmlformats.org/officeDocument/2006/relationships/tags" Target="../tags/tag60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35.wmf"/><Relationship Id="rId8" Type="http://schemas.openxmlformats.org/officeDocument/2006/relationships/tags" Target="../tags/tag65.xml"/><Relationship Id="rId7" Type="http://schemas.openxmlformats.org/officeDocument/2006/relationships/image" Target="../media/image34.wmf"/><Relationship Id="rId6" Type="http://schemas.openxmlformats.org/officeDocument/2006/relationships/tags" Target="../tags/tag64.x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1.bin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6" Type="http://schemas.openxmlformats.org/officeDocument/2006/relationships/vmlDrawing" Target="../drawings/vmlDrawing7.vml"/><Relationship Id="rId15" Type="http://schemas.openxmlformats.org/officeDocument/2006/relationships/slideLayout" Target="../slideLayouts/slideLayout1.xml"/><Relationship Id="rId14" Type="http://schemas.openxmlformats.org/officeDocument/2006/relationships/tags" Target="../tags/tag68.xml"/><Relationship Id="rId13" Type="http://schemas.openxmlformats.org/officeDocument/2006/relationships/image" Target="../media/image37.wmf"/><Relationship Id="rId12" Type="http://schemas.openxmlformats.org/officeDocument/2006/relationships/tags" Target="../tags/tag67.xml"/><Relationship Id="rId11" Type="http://schemas.openxmlformats.org/officeDocument/2006/relationships/image" Target="../media/image36.wmf"/><Relationship Id="rId10" Type="http://schemas.openxmlformats.org/officeDocument/2006/relationships/tags" Target="../tags/tag66.xml"/><Relationship Id="rId1" Type="http://schemas.openxmlformats.org/officeDocument/2006/relationships/tags" Target="../tags/tag61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3.bin"/><Relationship Id="rId3" Type="http://schemas.openxmlformats.org/officeDocument/2006/relationships/image" Target="../media/image38.wmf"/><Relationship Id="rId2" Type="http://schemas.openxmlformats.org/officeDocument/2006/relationships/oleObject" Target="../embeddings/oleObject32.bin"/><Relationship Id="rId1" Type="http://schemas.openxmlformats.org/officeDocument/2006/relationships/tags" Target="../tags/tag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1048385" y="1143000"/>
            <a:ext cx="105143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第四章    指数函数与对数函数</a:t>
            </a:r>
            <a:endParaRPr lang="zh-CN" altLang="en-US" sz="6000" b="1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4"/>
          <p:cNvSpPr txBox="1"/>
          <p:nvPr>
            <p:custDataLst>
              <p:tags r:id="rId3"/>
            </p:custDataLst>
          </p:nvPr>
        </p:nvSpPr>
        <p:spPr>
          <a:xfrm>
            <a:off x="3296285" y="3646805"/>
            <a:ext cx="5599430" cy="64516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defRPr/>
            </a:pP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4.1.1 n次方根与分数指数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56138" y="0"/>
            <a:ext cx="171323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ea typeface="隶书" panose="02010509060101010101" pitchFamily="49" charset="-122"/>
              </a:rPr>
              <a:t>分数指数幂</a:t>
            </a:r>
            <a:endParaRPr lang="zh-CN" altLang="en-US" sz="2400" b="1">
              <a:solidFill>
                <a:srgbClr val="FF0000"/>
              </a:solidFill>
              <a:ea typeface="隶书" panose="02010509060101010101" pitchFamily="49" charset="-122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74825" y="404813"/>
            <a:ext cx="72644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b="1">
                <a:ea typeface="方正姚体" panose="02010601030101010101" pitchFamily="2" charset="-122"/>
              </a:rPr>
              <a:t>探究</a:t>
            </a:r>
            <a:r>
              <a:rPr lang="en-US" altLang="zh-CN" sz="2400" b="1"/>
              <a:t>:</a:t>
            </a:r>
            <a:endParaRPr lang="en-US" altLang="zh-CN" sz="2400" b="1"/>
          </a:p>
        </p:txBody>
      </p:sp>
      <p:sp>
        <p:nvSpPr>
          <p:cNvPr id="8196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19288" y="1052513"/>
            <a:ext cx="4724400" cy="18288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208213" y="1196975"/>
          <a:ext cx="4391025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5" imgW="2019300" imgH="711200" progId="Equation.DSMT4">
                  <p:embed/>
                </p:oleObj>
              </mc:Choice>
              <mc:Fallback>
                <p:oleObj name="Equation" r:id="rId5" imgW="2019300" imgH="711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208213" y="1196975"/>
                        <a:ext cx="4391025" cy="154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31950" y="3352800"/>
            <a:ext cx="3200400" cy="31242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1" name="AutoShap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872038" y="4797425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noFill/>
          <a:ln w="3810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2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519738" y="3068638"/>
            <a:ext cx="5148262" cy="31686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5591175" y="3357563"/>
          <a:ext cx="4868863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1" imgW="2679700" imgH="558800" progId="Equation.DSMT4">
                  <p:embed/>
                </p:oleObj>
              </mc:Choice>
              <mc:Fallback>
                <p:oleObj name="Equation" r:id="rId11" imgW="2679700" imgH="55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91175" y="3357563"/>
                        <a:ext cx="4868863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AutoShape 1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9236710" y="1999933"/>
            <a:ext cx="381000" cy="914400"/>
          </a:xfrm>
          <a:prstGeom prst="upArrow">
            <a:avLst>
              <a:gd name="adj1" fmla="val 50000"/>
              <a:gd name="adj2" fmla="val 60000"/>
            </a:avLst>
          </a:prstGeom>
          <a:noFill/>
          <a:ln w="3810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205" name="Rectangle 1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536180" y="636270"/>
            <a:ext cx="4017645" cy="136398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FF0000"/>
                </a:solidFill>
              </a:rPr>
              <a:t>0</a:t>
            </a:r>
            <a:r>
              <a:rPr lang="zh-CN" altLang="en-US" sz="2400" b="1">
                <a:solidFill>
                  <a:srgbClr val="FF0000"/>
                </a:solidFill>
              </a:rPr>
              <a:t>的正分数指数幂等于</a:t>
            </a:r>
            <a:r>
              <a:rPr lang="en-US" altLang="zh-CN" sz="2400" b="1">
                <a:solidFill>
                  <a:srgbClr val="FF0000"/>
                </a:solidFill>
              </a:rPr>
              <a:t>0,</a:t>
            </a:r>
            <a:endParaRPr lang="en-US" altLang="zh-CN" sz="2400" b="1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FF0000"/>
                </a:solidFill>
              </a:rPr>
              <a:t>0  </a:t>
            </a:r>
            <a:r>
              <a:rPr lang="zh-CN" altLang="en-US" sz="2400" b="1">
                <a:solidFill>
                  <a:srgbClr val="FF0000"/>
                </a:solidFill>
              </a:rPr>
              <a:t>的负分数指数幂没有意义</a:t>
            </a:r>
            <a:r>
              <a:rPr lang="en-US" altLang="zh-CN" sz="2400" b="1">
                <a:solidFill>
                  <a:srgbClr val="FF0000"/>
                </a:solidFill>
              </a:rPr>
              <a:t>.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  <p:graphicFrame>
        <p:nvGraphicFramePr>
          <p:cNvPr id="8206" name="Object 14"/>
          <p:cNvGraphicFramePr>
            <a:graphicFrameLocks noGrp="1" noChangeAspect="1"/>
          </p:cNvGraphicFramePr>
          <p:nvPr>
            <p:ph sz="half" idx="1"/>
            <p:custDataLst>
              <p:tags r:id="rId15"/>
            </p:custDataLst>
          </p:nvPr>
        </p:nvGraphicFramePr>
        <p:xfrm>
          <a:off x="1703388" y="3500438"/>
          <a:ext cx="1539875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16" imgW="431800" imgH="787400" progId="Equation.DSMT4">
                  <p:embed/>
                </p:oleObj>
              </mc:Choice>
              <mc:Fallback>
                <p:oleObj name="Equation" r:id="rId16" imgW="431800" imgH="787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03388" y="3500438"/>
                        <a:ext cx="1539875" cy="280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custDataLst>
              <p:tags r:id="rId18"/>
            </p:custDataLst>
          </p:nvPr>
        </p:nvGraphicFramePr>
        <p:xfrm>
          <a:off x="1774825" y="3429000"/>
          <a:ext cx="3024188" cy="291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19" imgW="1078865" imgH="1040765" progId="Equation.DSMT4">
                  <p:embed/>
                </p:oleObj>
              </mc:Choice>
              <mc:Fallback>
                <p:oleObj name="Equation" r:id="rId19" imgW="1078865" imgH="10407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74825" y="3429000"/>
                        <a:ext cx="3024188" cy="29162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8" name="Object 16"/>
          <p:cNvGraphicFramePr>
            <a:graphicFrameLocks noGrp="1" noChangeAspect="1"/>
          </p:cNvGraphicFramePr>
          <p:nvPr>
            <p:ph sz="half" idx="2"/>
            <p:custDataLst>
              <p:tags r:id="rId21"/>
            </p:custDataLst>
          </p:nvPr>
        </p:nvGraphicFramePr>
        <p:xfrm>
          <a:off x="6024563" y="4797425"/>
          <a:ext cx="403225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22" imgW="2184400" imgH="762000" progId="Equation.DSMT4">
                  <p:embed/>
                </p:oleObj>
              </mc:Choice>
              <mc:Fallback>
                <p:oleObj name="Equation" r:id="rId22" imgW="2184400" imgH="76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024563" y="4797425"/>
                        <a:ext cx="4032250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>
            <p:custDataLst>
              <p:tags r:id="rId24"/>
            </p:custDataLst>
          </p:nvPr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新知初探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8" presetClass="entr" presetSubtype="16" fill="hold" grpId="2" nodeType="after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4" nodeType="afterEffect"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201" grpId="1"/>
      <p:bldP spid="8202" grpId="2"/>
      <p:bldP spid="8204" grpId="3"/>
      <p:bldP spid="8205" grpId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4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93370" y="706755"/>
          <a:ext cx="10483215" cy="5063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" r:id="rId2" imgW="9305925" imgH="4962525" progId="Word.Document.8">
                  <p:embed/>
                </p:oleObj>
              </mc:Choice>
              <mc:Fallback>
                <p:oleObj name="" r:id="rId2" imgW="9305925" imgH="49625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3370" y="706755"/>
                        <a:ext cx="10483215" cy="50634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05195" y="4129405"/>
          <a:ext cx="652780" cy="737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" r:id="rId5" imgW="541655" imgH="400050" progId="Word.Document.8">
                  <p:embed/>
                </p:oleObj>
              </mc:Choice>
              <mc:Fallback>
                <p:oleObj name="" r:id="rId5" imgW="541655" imgH="4000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05195" y="4129405"/>
                        <a:ext cx="652780" cy="7378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2780983" y="4866958"/>
          <a:ext cx="180975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" r:id="rId8" imgW="1475740" imgH="344805" progId="Word.Document.8">
                  <p:embed/>
                </p:oleObj>
              </mc:Choice>
              <mc:Fallback>
                <p:oleObj name="" r:id="rId8" imgW="1475740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80983" y="4866958"/>
                        <a:ext cx="1809750" cy="385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>
            <p:custDataLst>
              <p:tags r:id="rId10"/>
            </p:custDataLst>
          </p:nvPr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新知初探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对象 435201"/>
          <p:cNvGraphicFramePr/>
          <p:nvPr/>
        </p:nvGraphicFramePr>
        <p:xfrm>
          <a:off x="609770" y="1151191"/>
          <a:ext cx="10974143" cy="3221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Document" r:id="rId1" imgW="10382885" imgH="3039110" progId="Word.Document.8">
                  <p:embed/>
                </p:oleObj>
              </mc:Choice>
              <mc:Fallback>
                <p:oleObj name="Document" r:id="rId1" imgW="10382885" imgH="30391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9770" y="1151191"/>
                        <a:ext cx="10974143" cy="3221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3" name="对象 435202"/>
          <p:cNvGraphicFramePr/>
          <p:nvPr/>
        </p:nvGraphicFramePr>
        <p:xfrm>
          <a:off x="604838" y="4351338"/>
          <a:ext cx="10914062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3" imgW="10382885" imgH="534670" progId="Word.Document.8">
                  <p:embed/>
                </p:oleObj>
              </mc:Choice>
              <mc:Fallback>
                <p:oleObj name="Document" r:id="rId3" imgW="10382885" imgH="5346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4838" y="4351338"/>
                        <a:ext cx="10914062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81353" y="-24248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自主小测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5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5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9" name="Text Box 3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03388" y="620713"/>
            <a:ext cx="8497887" cy="1938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000" b="1"/>
              <a:t>  </a:t>
            </a:r>
            <a:r>
              <a:rPr lang="zh-CN" altLang="en-US" sz="4000" b="1"/>
              <a:t>整数指数幂的运算性质对于有理指数幂也同样适用</a:t>
            </a:r>
            <a:r>
              <a:rPr lang="en-US" altLang="zh-CN" sz="4000" b="1"/>
              <a:t>,</a:t>
            </a:r>
            <a:r>
              <a:rPr lang="zh-CN" altLang="en-US" sz="4000" b="1"/>
              <a:t>即对于任意有理数</a:t>
            </a:r>
            <a:r>
              <a:rPr lang="en-US" altLang="zh-CN" sz="4000" b="1"/>
              <a:t>r</a:t>
            </a:r>
            <a:r>
              <a:rPr lang="zh-CN" altLang="en-US" sz="4000" b="1"/>
              <a:t>，</a:t>
            </a:r>
            <a:r>
              <a:rPr lang="en-US" altLang="zh-CN" sz="4000" b="1"/>
              <a:t>s</a:t>
            </a:r>
            <a:r>
              <a:rPr lang="zh-CN" altLang="en-US" sz="4000" b="1"/>
              <a:t>，均有下面的运算性质：</a:t>
            </a:r>
            <a:endParaRPr lang="zh-CN" altLang="en-US" sz="4000" b="1"/>
          </a:p>
        </p:txBody>
      </p:sp>
      <p:sp>
        <p:nvSpPr>
          <p:cNvPr id="7210" name="Rectangle 4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16275" y="1052513"/>
            <a:ext cx="561657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212" name="Group 44"/>
          <p:cNvGrpSpPr/>
          <p:nvPr>
            <p:custDataLst>
              <p:tags r:id="rId3"/>
            </p:custDataLst>
          </p:nvPr>
        </p:nvGrpSpPr>
        <p:grpSpPr>
          <a:xfrm>
            <a:off x="2495550" y="2852738"/>
            <a:ext cx="6769100" cy="2808287"/>
            <a:chOff x="930" y="663"/>
            <a:chExt cx="3764" cy="1361"/>
          </a:xfrm>
        </p:grpSpPr>
        <p:graphicFrame>
          <p:nvGraphicFramePr>
            <p:cNvPr id="7201" name="Object 33"/>
            <p:cNvGraphicFramePr>
              <a:graphicFrameLocks noChangeAspect="1"/>
            </p:cNvGraphicFramePr>
            <p:nvPr>
              <p:custDataLst>
                <p:tags r:id="rId4"/>
              </p:custDataLst>
            </p:nvPr>
          </p:nvGraphicFramePr>
          <p:xfrm>
            <a:off x="1066" y="709"/>
            <a:ext cx="3538" cy="1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Equation" r:id="rId5" imgW="2082800" imgH="736600" progId="Equation.3">
                    <p:embed/>
                  </p:oleObj>
                </mc:Choice>
                <mc:Fallback>
                  <p:oleObj name="Equation" r:id="rId5" imgW="2082800" imgH="736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066" y="709"/>
                          <a:ext cx="3538" cy="1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11" name="Rectangle 4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930" y="663"/>
              <a:ext cx="3764" cy="1361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1" name="文本框 2"/>
          <p:cNvSpPr txBox="1"/>
          <p:nvPr>
            <p:custDataLst>
              <p:tags r:id="rId8"/>
            </p:custDataLst>
          </p:nvPr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新知初探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32888" y="726353"/>
            <a:ext cx="10972800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 题型二   </a:t>
            </a:r>
            <a:r>
              <a:rPr lang="zh-CN" altLang="en-US" sz="3600" b="1" smtClean="0">
                <a:solidFill>
                  <a:srgbClr val="002060"/>
                </a:solidFill>
                <a:sym typeface="+mn-ea"/>
              </a:rPr>
              <a:t>分数指数幂的简单计算问题</a:t>
            </a:r>
            <a:endParaRPr lang="zh-CN" altLang="en-US" sz="3600" b="1" smtClean="0">
              <a:solidFill>
                <a:srgbClr val="002060"/>
              </a:solidFill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307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rPr>
              <a:t>           </a:t>
            </a:r>
            <a:endParaRPr lang="en-US" altLang="zh-CN" sz="3600">
              <a:solidFill>
                <a:srgbClr val="002060"/>
              </a:solidFill>
            </a:endParaRPr>
          </a:p>
        </p:txBody>
      </p:sp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799903" y="1782224"/>
            <a:ext cx="27228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600" b="0" smtClean="0">
                <a:latin typeface="Arial" panose="020B0604020202020204" pitchFamily="34" charset="0"/>
                <a:ea typeface="隶书" panose="02010509060101010101" pitchFamily="49" charset="-122"/>
              </a:rPr>
              <a:t>例</a:t>
            </a:r>
            <a:r>
              <a:rPr lang="en-US" altLang="zh-CN" sz="3600" b="0" smtClean="0">
                <a:latin typeface="Arial" panose="020B0604020202020204" pitchFamily="34" charset="0"/>
                <a:ea typeface="隶书" panose="02010509060101010101" pitchFamily="49" charset="-122"/>
              </a:rPr>
              <a:t>2</a:t>
            </a:r>
            <a:r>
              <a:rPr lang="zh-CN" altLang="en-US" sz="3600" b="0" smtClean="0">
                <a:latin typeface="Arial" panose="020B0604020202020204" pitchFamily="34" charset="0"/>
                <a:ea typeface="隶书" panose="02010509060101010101" pitchFamily="49" charset="-122"/>
              </a:rPr>
              <a:t>：求值</a:t>
            </a:r>
            <a:r>
              <a:rPr lang="zh-CN" altLang="en-US" sz="3600" b="0">
                <a:latin typeface="Arial" panose="020B0604020202020204" pitchFamily="34" charset="0"/>
                <a:ea typeface="隶书" panose="02010509060101010101" pitchFamily="49" charset="-122"/>
              </a:rPr>
              <a:t>。</a:t>
            </a:r>
            <a:endParaRPr lang="zh-CN" altLang="en-US" sz="3600" b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pic>
        <p:nvPicPr>
          <p:cNvPr id="2" name="图片 85" descr="高考资源网(ks5u.com),中国最大的高考网站,您身边的高考专家。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044055" y="2427605"/>
            <a:ext cx="984885" cy="955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82" descr="高考资源网(ks5u.com),中国最大的高考网站,您身边的高考专家。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742690" y="2330450"/>
            <a:ext cx="612140" cy="10528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>
            <p:custDataLst>
              <p:tags r:id="rId7"/>
            </p:custDataLst>
          </p:nvPr>
        </p:nvSpPr>
        <p:spPr>
          <a:xfrm>
            <a:off x="1057275" y="4191635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3600" b="0">
                <a:solidFill>
                  <a:srgbClr val="FF0000"/>
                </a:solidFill>
                <a:ea typeface="宋体" panose="02010600030101010101" pitchFamily="2" charset="-122"/>
              </a:rPr>
              <a:t>解：</a:t>
            </a:r>
            <a:endParaRPr lang="zh-CN" altLang="en-US" sz="3600"/>
          </a:p>
        </p:txBody>
      </p:sp>
      <p:pic>
        <p:nvPicPr>
          <p:cNvPr id="6" name="图片 86" descr="高考资源网(ks5u.com),中国最大的高考网站,您身边的高考专家。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936750" y="4117340"/>
            <a:ext cx="1871345" cy="9544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78" descr="高考资源网(ks5u.com),中国最大的高考网站,您身边的高考专家。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3808095" y="4117340"/>
            <a:ext cx="2516505" cy="7931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65" descr="高考资源网(ks5u.com),中国最大的高考网站,您身边的高考专家。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1936750" y="5438775"/>
            <a:ext cx="2654935" cy="10312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66" descr="高考资源网(ks5u.com),中国最大的高考网站,您身边的高考专家。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4700905" y="5438775"/>
            <a:ext cx="2104390" cy="10198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2"/>
          <p:cNvSpPr txBox="1"/>
          <p:nvPr>
            <p:custDataLst>
              <p:tags r:id="rId16"/>
            </p:custDataLst>
          </p:nvPr>
        </p:nvSpPr>
        <p:spPr>
          <a:xfrm>
            <a:off x="17335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例题讲解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sp>
        <p:nvSpPr>
          <p:cNvPr id="4" name="文本框 2"/>
          <p:cNvSpPr/>
          <p:nvPr>
            <p:custDataLst>
              <p:tags r:id="rId17"/>
            </p:custDataLst>
          </p:nvPr>
        </p:nvSpPr>
        <p:spPr>
          <a:xfrm>
            <a:off x="7044055" y="593661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P107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题的（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47950" y="2647315"/>
            <a:ext cx="8743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1</a:t>
            </a:r>
            <a:r>
              <a:rPr lang="zh-CN" altLang="en-US" sz="3600"/>
              <a:t>、</a:t>
            </a:r>
            <a:endParaRPr lang="zh-CN" altLang="en-US" sz="3600"/>
          </a:p>
        </p:txBody>
      </p:sp>
      <p:sp>
        <p:nvSpPr>
          <p:cNvPr id="13" name="文本框 12"/>
          <p:cNvSpPr txBox="1"/>
          <p:nvPr/>
        </p:nvSpPr>
        <p:spPr>
          <a:xfrm>
            <a:off x="5930900" y="2647315"/>
            <a:ext cx="8743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2</a:t>
            </a:r>
            <a:r>
              <a:rPr lang="zh-CN" altLang="en-US" sz="3600"/>
              <a:t>、</a:t>
            </a:r>
            <a:endParaRPr lang="zh-CN" altLang="en-US"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26851" y="1306903"/>
            <a:ext cx="11484635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解题方法</a:t>
            </a:r>
            <a:r>
              <a:rPr lang="zh-CN" altLang="en-US" sz="2800" smtClean="0">
                <a:solidFill>
                  <a:srgbClr val="002060"/>
                </a:solidFill>
              </a:rPr>
              <a:t>（</a:t>
            </a:r>
            <a:r>
              <a:rPr lang="zh-CN" altLang="zh-CN" sz="2800">
                <a:solidFill>
                  <a:srgbClr val="00206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分数指数幂的运算技巧</a:t>
            </a:r>
            <a:r>
              <a:rPr lang="zh-CN" altLang="en-US" sz="2800" kern="100" smtClean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sz="2800" kern="100" smtClean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2800" b="1" kern="10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1153160" y="2047240"/>
            <a:ext cx="9264650" cy="3634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对于既含有分数指数幂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又含有根式的式子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一般把根式统一化成分数指数幂的形式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以便于计算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如果根式中的根指数不同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也应化成分数指数幂的形式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对于计算题的结果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不强求统一用什么形式来表示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但结果不能同时含有根号和分数指数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  <a:sym typeface="+mn-ea"/>
              </a:rPr>
              <a:t>也不能既含有分母又含有负指数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32888" y="726353"/>
            <a:ext cx="10972800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 题型三   </a:t>
            </a:r>
            <a:r>
              <a:rPr lang="zh-CN" altLang="en-US" sz="3600" b="1" smtClean="0">
                <a:solidFill>
                  <a:srgbClr val="002060"/>
                </a:solidFill>
                <a:sym typeface="+mn-ea"/>
              </a:rPr>
              <a:t>根式与分数指数幂的互化</a:t>
            </a:r>
            <a:endParaRPr lang="zh-CN" altLang="en-US" sz="3600" b="1" smtClean="0">
              <a:solidFill>
                <a:srgbClr val="002060"/>
              </a:solidFill>
              <a:sym typeface="+mn-ea"/>
            </a:endParaRPr>
          </a:p>
          <a:p>
            <a:pPr marL="0" indent="0">
              <a:buNone/>
            </a:pPr>
            <a:r>
              <a:rPr lang="zh-CN" altLang="en-US" sz="360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pitchFamily="65" charset="-122"/>
                <a:cs typeface="Times New Roman" panose="02020603050405020304" pitchFamily="18" charset="0"/>
              </a:rPr>
              <a:t>例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pitchFamily="65" charset="-122"/>
                <a:cs typeface="Times New Roman" panose="02020603050405020304" pitchFamily="18" charset="0"/>
              </a:rPr>
              <a:t>3.用分数指数幂的形式表或下列各式（a＞0）</a:t>
            </a: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307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rPr>
              <a:t>     </a:t>
            </a:r>
            <a:endParaRPr lang="zh-CN" altLang="zh-CN" sz="307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307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rPr>
              <a:t>         ；          . </a:t>
            </a:r>
            <a:endParaRPr lang="zh-CN" altLang="zh-CN" sz="307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endParaRPr lang="en-US" altLang="zh-CN" sz="3600">
              <a:solidFill>
                <a:srgbClr val="002060"/>
              </a:solidFill>
            </a:endParaRPr>
          </a:p>
        </p:txBody>
      </p:sp>
      <p:pic>
        <p:nvPicPr>
          <p:cNvPr id="2" name="图片 76" descr="高考资源网(ks5u.com),中国最大的高考网站,您身边的高考专家。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32180" y="1985645"/>
            <a:ext cx="1498600" cy="12306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77" descr="高考资源网(ks5u.com),中国最大的高考网站,您身边的高考专家。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831465" y="2070100"/>
            <a:ext cx="1447800" cy="1062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>
            <p:custDataLst>
              <p:tags r:id="rId6"/>
            </p:custDataLst>
          </p:nvPr>
        </p:nvSpPr>
        <p:spPr>
          <a:xfrm>
            <a:off x="1014730" y="3783965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3600" b="0">
                <a:solidFill>
                  <a:srgbClr val="FF0000"/>
                </a:solidFill>
                <a:ea typeface="宋体" panose="02010600030101010101" pitchFamily="2" charset="-122"/>
              </a:rPr>
              <a:t>解：</a:t>
            </a:r>
            <a:endParaRPr lang="zh-CN" altLang="en-US" sz="36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pic>
        <p:nvPicPr>
          <p:cNvPr id="4" name="图片 59" descr="高考资源网(ks5u.com),中国最大的高考网站,您身边的高考专家。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066290" y="3522345"/>
            <a:ext cx="2978150" cy="9067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60" descr="高考资源网(ks5u.com),中国最大的高考网站,您身边的高考专家。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122545" y="3609340"/>
            <a:ext cx="1946910" cy="8197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文本框 6"/>
          <p:cNvSpPr txBox="1"/>
          <p:nvPr>
            <p:custDataLst>
              <p:tags r:id="rId11"/>
            </p:custDataLst>
          </p:nvPr>
        </p:nvSpPr>
        <p:spPr>
          <a:xfrm>
            <a:off x="7195185" y="3783965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；</a:t>
            </a:r>
            <a:endParaRPr lang="zh-CN" altLang="en-US" sz="3600"/>
          </a:p>
        </p:txBody>
      </p:sp>
      <p:pic>
        <p:nvPicPr>
          <p:cNvPr id="8" name="图片 61" descr="高考资源网(ks5u.com),中国最大的高考网站,您身边的高考专家。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1294765" y="4838065"/>
            <a:ext cx="3411855" cy="908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53" descr="高考资源网(ks5u.com),中国最大的高考网站,您身边的高考专家。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4706620" y="4838065"/>
            <a:ext cx="2204085" cy="9099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文本框 9"/>
          <p:cNvSpPr txBox="1"/>
          <p:nvPr>
            <p:custDataLst>
              <p:tags r:id="rId16"/>
            </p:custDataLst>
          </p:nvPr>
        </p:nvSpPr>
        <p:spPr>
          <a:xfrm>
            <a:off x="6910705" y="5102860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en-US" sz="3600" b="0">
                <a:solidFill>
                  <a:schemeClr val="tx1"/>
                </a:solidFill>
                <a:latin typeface="宋体" panose="02010600030101010101" pitchFamily="2" charset="-122"/>
              </a:rPr>
              <a:t>.</a:t>
            </a:r>
            <a:endParaRPr lang="en-US" altLang="en-US" sz="3600" b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11" name="文本框 2"/>
          <p:cNvSpPr txBox="1"/>
          <p:nvPr>
            <p:custDataLst>
              <p:tags r:id="rId17"/>
            </p:custDataLst>
          </p:nvPr>
        </p:nvSpPr>
        <p:spPr>
          <a:xfrm>
            <a:off x="17335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例题讲解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sp>
        <p:nvSpPr>
          <p:cNvPr id="12" name="文本框 2"/>
          <p:cNvSpPr/>
          <p:nvPr>
            <p:custDataLst>
              <p:tags r:id="rId18"/>
            </p:custDataLst>
          </p:nvPr>
        </p:nvSpPr>
        <p:spPr>
          <a:xfrm>
            <a:off x="7385685" y="603567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P107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2" grpId="0" animBg="1"/>
      <p:bldP spid="10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32888" y="726353"/>
            <a:ext cx="10972800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pitchFamily="65" charset="-122"/>
                <a:cs typeface="Times New Roman" panose="02020603050405020304" pitchFamily="18" charset="0"/>
                <a:sym typeface="+mn-ea"/>
              </a:rPr>
              <a:t> 例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pitchFamily="65" charset="-122"/>
                <a:cs typeface="Times New Roman" panose="02020603050405020304" pitchFamily="18" charset="0"/>
                <a:sym typeface="+mn-ea"/>
              </a:rPr>
              <a:t>4.</a:t>
            </a:r>
            <a:r>
              <a:rPr lang="zh-CN" altLang="zh-CN" sz="360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3600" b="1" smtClean="0">
                <a:solidFill>
                  <a:srgbClr val="002060"/>
                </a:solidFill>
              </a:rPr>
              <a:t>  </a:t>
            </a:r>
            <a:r>
              <a:rPr lang="zh-CN" altLang="en-US" sz="3600" b="1" smtClean="0">
                <a:solidFill>
                  <a:srgbClr val="002060"/>
                </a:solidFill>
                <a:sym typeface="+mn-ea"/>
              </a:rPr>
              <a:t>计算下列各式</a:t>
            </a:r>
            <a:endParaRPr lang="zh-CN" altLang="en-US" sz="36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7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rPr>
              <a:t>    </a:t>
            </a:r>
            <a:endParaRPr lang="zh-CN" altLang="zh-CN" sz="307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307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rPr>
              <a:t>      </a:t>
            </a:r>
            <a:endParaRPr lang="en-US" altLang="zh-CN" sz="3600">
              <a:solidFill>
                <a:srgbClr val="002060"/>
              </a:solidFill>
            </a:endParaRPr>
          </a:p>
        </p:txBody>
      </p:sp>
      <p:sp>
        <p:nvSpPr>
          <p:cNvPr id="11" name="文本框 2"/>
          <p:cNvSpPr txBox="1"/>
          <p:nvPr>
            <p:custDataLst>
              <p:tags r:id="rId2"/>
            </p:custDataLst>
          </p:nvPr>
        </p:nvSpPr>
        <p:spPr>
          <a:xfrm>
            <a:off x="17335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例题讲解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640205" y="1670050"/>
          <a:ext cx="5907405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3" imgW="1917065" imgH="965200" progId="Equation.KSEE3">
                  <p:embed/>
                </p:oleObj>
              </mc:Choice>
              <mc:Fallback>
                <p:oleObj name="" r:id="rId3" imgW="1917065" imgH="9652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0205" y="1670050"/>
                        <a:ext cx="5907405" cy="297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32888" y="726353"/>
            <a:ext cx="10972800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练习： 计算下列各式</a:t>
            </a:r>
            <a:endParaRPr lang="zh-CN" altLang="en-US" sz="36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sz="360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zh-CN" altLang="zh-CN" sz="307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rPr>
              <a:t>     </a:t>
            </a:r>
            <a:endParaRPr lang="zh-CN" altLang="zh-CN" sz="307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307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rPr>
              <a:t>      </a:t>
            </a:r>
            <a:endParaRPr lang="en-US" altLang="zh-CN" sz="3600">
              <a:solidFill>
                <a:srgbClr val="002060"/>
              </a:solidFill>
            </a:endParaRPr>
          </a:p>
        </p:txBody>
      </p:sp>
      <p:graphicFrame>
        <p:nvGraphicFramePr>
          <p:cNvPr id="23" name="对象 2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537845" y="1240790"/>
          <a:ext cx="12452350" cy="1449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文档" r:id="rId3" imgW="3848100" imgH="447675" progId="Word.Document.12">
                  <p:embed/>
                </p:oleObj>
              </mc:Choice>
              <mc:Fallback>
                <p:oleObj name="文档" r:id="rId3" imgW="3848100" imgH="4476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7845" y="1240790"/>
                        <a:ext cx="12452350" cy="144907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537845" y="2153285"/>
          <a:ext cx="11835130" cy="1989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文档" r:id="rId6" imgW="3848100" imgH="647700" progId="Word.Document.12">
                  <p:embed/>
                </p:oleObj>
              </mc:Choice>
              <mc:Fallback>
                <p:oleObj name="文档" r:id="rId6" imgW="3848100" imgH="6477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7845" y="2153285"/>
                        <a:ext cx="11835130" cy="198945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>
            <p:custDataLst>
              <p:tags r:id="rId8"/>
            </p:custDataLst>
          </p:nvPr>
        </p:nvSpPr>
        <p:spPr>
          <a:xfrm>
            <a:off x="17335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例题讲解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sp>
        <p:nvSpPr>
          <p:cNvPr id="12" name="文本框 2"/>
          <p:cNvSpPr/>
          <p:nvPr>
            <p:custDataLst>
              <p:tags r:id="rId9"/>
            </p:custDataLst>
          </p:nvPr>
        </p:nvSpPr>
        <p:spPr>
          <a:xfrm>
            <a:off x="5645150" y="570928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P107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147888" y="620713"/>
            <a:ext cx="16764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/>
              <a:t>整数指数幂</a:t>
            </a:r>
            <a:endParaRPr lang="zh-CN" altLang="en-US" sz="2400"/>
          </a:p>
        </p:txBody>
      </p:sp>
      <p:sp>
        <p:nvSpPr>
          <p:cNvPr id="9226" name="Rectangle 10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527425" y="2420938"/>
            <a:ext cx="19050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/>
              <a:t>有理数指数幂</a:t>
            </a:r>
            <a:endParaRPr lang="zh-CN" altLang="en-US" sz="2400"/>
          </a:p>
        </p:txBody>
      </p:sp>
      <p:sp>
        <p:nvSpPr>
          <p:cNvPr id="9227" name="Rectangle 1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664200" y="2420938"/>
            <a:ext cx="19050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/>
              <a:t>无理数指数幂</a:t>
            </a:r>
            <a:endParaRPr lang="zh-CN" altLang="en-US" sz="2400"/>
          </a:p>
        </p:txBody>
      </p:sp>
      <p:sp>
        <p:nvSpPr>
          <p:cNvPr id="9228" name="Rectangle 1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703388" y="2390775"/>
            <a:ext cx="16764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/>
              <a:t>分数指数幂</a:t>
            </a:r>
            <a:endParaRPr lang="zh-CN" altLang="en-US" sz="2400"/>
          </a:p>
        </p:txBody>
      </p:sp>
      <p:sp>
        <p:nvSpPr>
          <p:cNvPr id="9229" name="Rectangle 1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991100" y="620713"/>
            <a:ext cx="8382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/>
              <a:t>根式</a:t>
            </a:r>
            <a:endParaRPr lang="zh-CN" altLang="en-US" sz="2400"/>
          </a:p>
        </p:txBody>
      </p:sp>
      <p:sp>
        <p:nvSpPr>
          <p:cNvPr id="9230" name="Rectangle 1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854825" y="620713"/>
            <a:ext cx="14478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/>
              <a:t>两个等式</a:t>
            </a:r>
            <a:endParaRPr lang="zh-CN" altLang="en-US" sz="2400"/>
          </a:p>
        </p:txBody>
      </p:sp>
      <p:sp>
        <p:nvSpPr>
          <p:cNvPr id="9231" name="Line 15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5951538" y="836613"/>
            <a:ext cx="838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9237" name="Group 21"/>
          <p:cNvGrpSpPr/>
          <p:nvPr>
            <p:custDataLst>
              <p:tags r:id="rId8"/>
            </p:custDataLst>
          </p:nvPr>
        </p:nvGrpSpPr>
        <p:grpSpPr>
          <a:xfrm>
            <a:off x="2566988" y="1628775"/>
            <a:ext cx="3962400" cy="838200"/>
            <a:chOff x="1680" y="1392"/>
            <a:chExt cx="2496" cy="528"/>
          </a:xfrm>
        </p:grpSpPr>
        <p:sp>
          <p:nvSpPr>
            <p:cNvPr id="9233" name="Line 1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680" y="1584"/>
              <a:ext cx="249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4" name="Line 18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H="1">
              <a:off x="2928" y="1392"/>
              <a:ext cx="0" cy="52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5" name="Line 1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H="1">
              <a:off x="1680" y="1584"/>
              <a:ext cx="0" cy="33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6" name="Line 2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H="1">
              <a:off x="4176" y="1584"/>
              <a:ext cx="0" cy="33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38" name="Line 22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3417888" y="1628775"/>
            <a:ext cx="20574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9" name="Line 23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3451225" y="1079500"/>
            <a:ext cx="0" cy="533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40" name="Line 24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5508625" y="1155700"/>
            <a:ext cx="0" cy="457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41" name="Line 25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2495550" y="2997200"/>
            <a:ext cx="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43" name="Line 2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6486525" y="2997200"/>
            <a:ext cx="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44" name="Line 28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2554288" y="3370263"/>
            <a:ext cx="39624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45" name="Line 29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>
            <a:off x="4498975" y="2997200"/>
            <a:ext cx="0" cy="685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9249" name="Group 33"/>
          <p:cNvGrpSpPr/>
          <p:nvPr>
            <p:custDataLst>
              <p:tags r:id="rId20"/>
            </p:custDataLst>
          </p:nvPr>
        </p:nvGrpSpPr>
        <p:grpSpPr>
          <a:xfrm>
            <a:off x="1919288" y="3716338"/>
            <a:ext cx="5562600" cy="2209800"/>
            <a:chOff x="1296" y="2736"/>
            <a:chExt cx="3504" cy="1392"/>
          </a:xfrm>
        </p:grpSpPr>
        <p:sp>
          <p:nvSpPr>
            <p:cNvPr id="9247" name="Rectangle 31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1296" y="2736"/>
              <a:ext cx="3504" cy="13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9248" name="Object 32"/>
            <p:cNvGraphicFramePr>
              <a:graphicFrameLocks noChangeAspect="1"/>
            </p:cNvGraphicFramePr>
            <p:nvPr>
              <p:custDataLst>
                <p:tags r:id="rId22"/>
              </p:custDataLst>
            </p:nvPr>
          </p:nvGraphicFramePr>
          <p:xfrm>
            <a:off x="1497" y="2863"/>
            <a:ext cx="3149" cy="11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2" name="Equation" r:id="rId23" imgW="2070100" imgH="736600" progId="Equation.3">
                    <p:embed/>
                  </p:oleObj>
                </mc:Choice>
                <mc:Fallback>
                  <p:oleObj name="Equation" r:id="rId23" imgW="2070100" imgH="736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497" y="2863"/>
                          <a:ext cx="3149" cy="112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54" name="Text Box 38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8302625" y="1310005"/>
            <a:ext cx="3385820" cy="482536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indent="17780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819150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98855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zh-CN" sz="2800" b="1"/>
              <a:t>1</a:t>
            </a:r>
            <a:r>
              <a:rPr lang="zh-CN" altLang="en-US" sz="2800" b="1"/>
              <a:t>、利用分数指数幂进行根式运算时，其顺序是先把根式化为分数指数幂的运算性质进行计算。</a:t>
            </a:r>
            <a:endParaRPr lang="zh-CN" altLang="en-US" sz="2800" b="1"/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zh-CN" sz="2800" b="1"/>
              <a:t>2</a:t>
            </a:r>
            <a:r>
              <a:rPr lang="zh-CN" altLang="en-US" sz="2800" b="1"/>
              <a:t>、计算结果不强求用什么形式来表示，但结果不能同时含有根号和分数指数幂，也不能同时存在分式和负分数指数幂。</a:t>
            </a:r>
            <a:endParaRPr lang="zh-CN" altLang="en-US" sz="2800" b="1"/>
          </a:p>
        </p:txBody>
      </p:sp>
      <p:sp>
        <p:nvSpPr>
          <p:cNvPr id="11" name="文本框 2"/>
          <p:cNvSpPr txBox="1"/>
          <p:nvPr>
            <p:custDataLst>
              <p:tags r:id="rId26"/>
            </p:custDataLst>
          </p:nvPr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0C00F4"/>
                </a:solidFill>
                <a:sym typeface="+mn-ea"/>
              </a:rPr>
              <a:t>课堂小结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6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8" nodeType="after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3" nodeType="after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5" nodeType="after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4" nodeType="afterEffect"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27" grpId="1"/>
      <p:bldP spid="9228" grpId="2"/>
      <p:bldP spid="9229" grpId="3"/>
      <p:bldP spid="9230" grpId="4"/>
      <p:bldP spid="9231" grpId="5"/>
      <p:bldP spid="9238" grpId="6"/>
      <p:bldP spid="9239" grpId="7"/>
      <p:bldP spid="9240" grpId="8"/>
      <p:bldP spid="9241" grpId="9"/>
      <p:bldP spid="9243" grpId="10"/>
      <p:bldP spid="9244" grpId="11"/>
      <p:bldP spid="9245" grpId="12"/>
      <p:bldP spid="9254" grpId="1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0533" y="2569845"/>
            <a:ext cx="853281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1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94460" y="4155440"/>
            <a:ext cx="9675495" cy="2212975"/>
          </a:xfrm>
          <a:prstGeom prst="rect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prstDash val="dash"/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002790" y="4311968"/>
          <a:ext cx="8296275" cy="282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文档" r:id="rId5" imgW="8573770" imgH="2922905" progId="Word.Document.8">
                  <p:embed/>
                </p:oleObj>
              </mc:Choice>
              <mc:Fallback>
                <p:oleObj name="文档" r:id="rId5" imgW="8573770" imgH="29229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002790" y="4311968"/>
                        <a:ext cx="8296275" cy="282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2561590" y="3336290"/>
          <a:ext cx="54006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文档" r:id="rId8" imgW="5718175" imgH="865505" progId="Word.Document.8">
                  <p:embed/>
                </p:oleObj>
              </mc:Choice>
              <mc:Fallback>
                <p:oleObj name="文档" r:id="rId8" imgW="5718175" imgH="8655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61590" y="3336290"/>
                        <a:ext cx="5400675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>
            <p:custDataLst>
              <p:tags r:id="rId10"/>
            </p:custDataLst>
          </p:nvPr>
        </p:nvSpPr>
        <p:spPr>
          <a:xfrm>
            <a:off x="173990" y="262001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问题引入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sp>
        <p:nvSpPr>
          <p:cNvPr id="4" name="文本框 2"/>
          <p:cNvSpPr txBox="1"/>
          <p:nvPr>
            <p:custDataLst>
              <p:tags r:id="rId11"/>
            </p:custDataLst>
          </p:nvPr>
        </p:nvSpPr>
        <p:spPr>
          <a:xfrm>
            <a:off x="173990" y="1663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温故知新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38630" y="977900"/>
            <a:ext cx="83159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说说：</a:t>
            </a:r>
            <a:r>
              <a:rPr lang="zh-CN" altLang="en-US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前面学习过函数的那些内容？</a:t>
            </a:r>
            <a:endParaRPr lang="zh-CN" altLang="en-US" sz="4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1" grpId="0" animBg="1"/>
      <p:bldP spid="11" grpId="1" animBg="1"/>
      <p:bldP spid="9221" grpId="0" animBg="1"/>
      <p:bldP spid="9221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4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3085813" y="760278"/>
          <a:ext cx="52085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Document" r:id="rId2" imgW="5318760" imgH="680720" progId="Word.Document.8">
                  <p:embed/>
                </p:oleObj>
              </mc:Choice>
              <mc:Fallback>
                <p:oleObj name="Document" r:id="rId2" imgW="5318760" imgH="680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85813" y="760278"/>
                        <a:ext cx="5208587" cy="655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0" name="Object 4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396558" y="1618298"/>
          <a:ext cx="8309610" cy="4180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" r:id="rId5" imgW="8562975" imgH="4314825" progId="Word.Document.8">
                  <p:embed/>
                </p:oleObj>
              </mc:Choice>
              <mc:Fallback>
                <p:oleObj name="" r:id="rId5" imgW="8562975" imgH="43148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6558" y="1618298"/>
                        <a:ext cx="8309610" cy="41802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8027988" y="2602230"/>
          <a:ext cx="6286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" r:id="rId8" imgW="545465" imgH="344805" progId="Word.Document.8">
                  <p:embed/>
                </p:oleObj>
              </mc:Choice>
              <mc:Fallback>
                <p:oleObj name="" r:id="rId8" imgW="545465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027988" y="2602230"/>
                        <a:ext cx="628650" cy="385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8027988" y="3235960"/>
          <a:ext cx="6286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" r:id="rId11" imgW="545465" imgH="344805" progId="Word.Document.8">
                  <p:embed/>
                </p:oleObj>
              </mc:Choice>
              <mc:Fallback>
                <p:oleObj name="" r:id="rId11" imgW="545465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027988" y="3235960"/>
                        <a:ext cx="628650" cy="385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8027988" y="3748723"/>
          <a:ext cx="62865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" r:id="rId13" imgW="545465" imgH="344805" progId="Word.Document.8">
                  <p:embed/>
                </p:oleObj>
              </mc:Choice>
              <mc:Fallback>
                <p:oleObj name="" r:id="rId13" imgW="545465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027988" y="3748723"/>
                        <a:ext cx="628650" cy="385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>
            <p:custDataLst>
              <p:tags r:id="rId14"/>
            </p:custDataLst>
          </p:nvPr>
        </p:nvGraphicFramePr>
        <p:xfrm>
          <a:off x="8172450" y="4476750"/>
          <a:ext cx="7715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" r:id="rId15" imgW="665480" imgH="344805" progId="Word.Document.8">
                  <p:embed/>
                </p:oleObj>
              </mc:Choice>
              <mc:Fallback>
                <p:oleObj name="" r:id="rId15" imgW="665480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172450" y="4476750"/>
                        <a:ext cx="771525" cy="385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>
            <p:custDataLst>
              <p:tags r:id="rId17"/>
            </p:custDataLst>
          </p:nvPr>
        </p:nvGraphicFramePr>
        <p:xfrm>
          <a:off x="8172450" y="5147310"/>
          <a:ext cx="7715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" r:id="rId18" imgW="665480" imgH="344805" progId="Word.Document.8">
                  <p:embed/>
                </p:oleObj>
              </mc:Choice>
              <mc:Fallback>
                <p:oleObj name="" r:id="rId18" imgW="665480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172450" y="5147310"/>
                        <a:ext cx="771525" cy="385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4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064227" y="696119"/>
          <a:ext cx="8027035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" r:id="rId2" imgW="8277225" imgH="1619250" progId="Word.Document.8">
                  <p:embed/>
                </p:oleObj>
              </mc:Choice>
              <mc:Fallback>
                <p:oleObj name="" r:id="rId2" imgW="8277225" imgH="16192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64227" y="696119"/>
                        <a:ext cx="8027035" cy="1568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625725" y="2350136"/>
          <a:ext cx="3270250" cy="395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" r:id="rId5" imgW="3390900" imgH="409575" progId="Word.Document.8">
                  <p:embed/>
                </p:oleObj>
              </mc:Choice>
              <mc:Fallback>
                <p:oleObj name="" r:id="rId5" imgW="3390900" imgH="4095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25725" y="2350136"/>
                        <a:ext cx="3270250" cy="3956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1993901" y="3066256"/>
          <a:ext cx="797877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" r:id="rId8" imgW="8153400" imgH="1371600" progId="Word.Document.8">
                  <p:embed/>
                </p:oleObj>
              </mc:Choice>
              <mc:Fallback>
                <p:oleObj name="" r:id="rId8" imgW="8153400" imgH="1371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93901" y="3066256"/>
                        <a:ext cx="7978775" cy="1336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1922304" y="4534694"/>
          <a:ext cx="525970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" r:id="rId11" imgW="5276850" imgH="952500" progId="Word.Document.8">
                  <p:embed/>
                </p:oleObj>
              </mc:Choice>
              <mc:Fallback>
                <p:oleObj name="" r:id="rId11" imgW="5276850" imgH="9525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22304" y="4534694"/>
                        <a:ext cx="5259705" cy="942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>
            <p:custDataLst>
              <p:tags r:id="rId13"/>
            </p:custDataLst>
          </p:nvPr>
        </p:nvGraphicFramePr>
        <p:xfrm>
          <a:off x="2523649" y="4102576"/>
          <a:ext cx="5276215" cy="607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" r:id="rId14" imgW="5276850" imgH="609600" progId="Word.Document.8">
                  <p:embed/>
                </p:oleObj>
              </mc:Choice>
              <mc:Fallback>
                <p:oleObj name="" r:id="rId14" imgW="5276850" imgH="609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523649" y="4102576"/>
                        <a:ext cx="5276215" cy="6070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>
            <p:custDataLst>
              <p:tags r:id="rId16"/>
            </p:custDataLst>
          </p:nvPr>
        </p:nvGraphicFramePr>
        <p:xfrm>
          <a:off x="2518410" y="5296853"/>
          <a:ext cx="3297555" cy="804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" r:id="rId17" imgW="3324225" imgH="809625" progId="Word.Document.8">
                  <p:embed/>
                </p:oleObj>
              </mc:Choice>
              <mc:Fallback>
                <p:oleObj name="" r:id="rId17" imgW="3324225" imgH="8096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518410" y="5296853"/>
                        <a:ext cx="3297555" cy="8045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70" name="New picture"/>
          <p:cNvPicPr/>
          <p:nvPr>
            <p:custDataLst>
              <p:tags r:id="rId19"/>
            </p:custDataLst>
          </p:nvPr>
        </p:nvPicPr>
        <p:blipFill>
          <a:blip r:embed="rId20"/>
          <a:stretch>
            <a:fillRect/>
          </a:stretch>
        </p:blipFill>
        <p:spPr>
          <a:xfrm>
            <a:off x="10731500" y="126111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课后作业</a:t>
            </a:r>
            <a:endParaRPr lang="zh-CN" altLang="en-US" sz="3735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98576" y="1472276"/>
            <a:ext cx="11892995" cy="28714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P109 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P107--109</a:t>
            </a:r>
            <a:endParaRPr lang="en-US" altLang="zh-CN" sz="451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:P55--56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35635" y="1143000"/>
            <a:ext cx="10972800" cy="2177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一、填空</a:t>
            </a:r>
            <a:endParaRPr lang="zh-CN" altLang="en-US" sz="3600" b="1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zh-CN" sz="3600">
                <a:solidFill>
                  <a:srgbClr val="002060"/>
                </a:solidFill>
              </a:rPr>
              <a:t>1</a:t>
            </a:r>
            <a:r>
              <a:rPr lang="zh-CN" altLang="en-US" sz="3600">
                <a:solidFill>
                  <a:srgbClr val="002060"/>
                </a:solidFill>
              </a:rPr>
              <a:t>、</a:t>
            </a:r>
            <a:r>
              <a:rPr lang="en-US" altLang="zh-CN" sz="3600">
                <a:solidFill>
                  <a:srgbClr val="002060"/>
                </a:solidFill>
              </a:rPr>
              <a:t>4</a:t>
            </a:r>
            <a:r>
              <a:rPr lang="zh-CN" altLang="en-US" sz="3600">
                <a:solidFill>
                  <a:srgbClr val="002060"/>
                </a:solidFill>
              </a:rPr>
              <a:t>的平方根是</a:t>
            </a:r>
            <a:r>
              <a:rPr lang="en-US" altLang="zh-CN" sz="3600">
                <a:solidFill>
                  <a:srgbClr val="002060"/>
                </a:solidFill>
              </a:rPr>
              <a:t>____;         2</a:t>
            </a:r>
            <a:r>
              <a:rPr lang="zh-CN" altLang="en-US" sz="3600">
                <a:solidFill>
                  <a:srgbClr val="002060"/>
                </a:solidFill>
              </a:rPr>
              <a:t>、</a:t>
            </a:r>
            <a:r>
              <a:rPr lang="en-US" altLang="zh-CN" sz="3600">
                <a:solidFill>
                  <a:srgbClr val="002060"/>
                </a:solidFill>
              </a:rPr>
              <a:t>8</a:t>
            </a:r>
            <a:r>
              <a:rPr lang="zh-CN" altLang="en-US" sz="3600">
                <a:solidFill>
                  <a:srgbClr val="002060"/>
                </a:solidFill>
              </a:rPr>
              <a:t>的立方根是</a:t>
            </a:r>
            <a:r>
              <a:rPr lang="en-US" altLang="zh-CN" sz="3600">
                <a:solidFill>
                  <a:srgbClr val="002060"/>
                </a:solidFill>
                <a:sym typeface="+mn-ea"/>
              </a:rPr>
              <a:t>____;</a:t>
            </a:r>
            <a:endParaRPr lang="en-US" altLang="zh-CN" sz="3600">
              <a:solidFill>
                <a:srgbClr val="002060"/>
              </a:solidFill>
              <a:sym typeface="+mn-ea"/>
            </a:endParaRPr>
          </a:p>
          <a:p>
            <a:pPr marL="0" indent="0">
              <a:buNone/>
            </a:pPr>
            <a:r>
              <a:rPr lang="en-US" altLang="zh-CN" sz="3600">
                <a:solidFill>
                  <a:srgbClr val="002060"/>
                </a:solidFill>
                <a:sym typeface="+mn-ea"/>
              </a:rPr>
              <a:t>3</a:t>
            </a:r>
            <a:r>
              <a:rPr lang="zh-CN" altLang="en-US" sz="3600">
                <a:solidFill>
                  <a:srgbClr val="002060"/>
                </a:solidFill>
                <a:sym typeface="+mn-ea"/>
              </a:rPr>
              <a:t>、</a:t>
            </a:r>
            <a:r>
              <a:rPr lang="en-US" altLang="zh-CN" sz="3600">
                <a:solidFill>
                  <a:srgbClr val="002060"/>
                </a:solidFill>
                <a:sym typeface="+mn-ea"/>
              </a:rPr>
              <a:t>16</a:t>
            </a:r>
            <a:r>
              <a:rPr lang="zh-CN" altLang="en-US" sz="3600">
                <a:solidFill>
                  <a:srgbClr val="002060"/>
                </a:solidFill>
                <a:sym typeface="+mn-ea"/>
              </a:rPr>
              <a:t>的</a:t>
            </a:r>
            <a:r>
              <a:rPr lang="en-US" altLang="zh-CN" sz="3600">
                <a:solidFill>
                  <a:srgbClr val="002060"/>
                </a:solidFill>
                <a:sym typeface="+mn-ea"/>
              </a:rPr>
              <a:t>4</a:t>
            </a:r>
            <a:r>
              <a:rPr lang="zh-CN" altLang="en-US" sz="3600">
                <a:solidFill>
                  <a:srgbClr val="002060"/>
                </a:solidFill>
                <a:sym typeface="+mn-ea"/>
              </a:rPr>
              <a:t>次方根是</a:t>
            </a:r>
            <a:r>
              <a:rPr lang="en-US" altLang="zh-CN" sz="3600">
                <a:solidFill>
                  <a:srgbClr val="002060"/>
                </a:solidFill>
                <a:sym typeface="+mn-ea"/>
              </a:rPr>
              <a:t>____;    4</a:t>
            </a:r>
            <a:r>
              <a:rPr lang="zh-CN" altLang="en-US" sz="3600">
                <a:solidFill>
                  <a:srgbClr val="002060"/>
                </a:solidFill>
                <a:sym typeface="+mn-ea"/>
              </a:rPr>
              <a:t>、</a:t>
            </a:r>
            <a:r>
              <a:rPr lang="en-US" altLang="zh-CN" sz="3600">
                <a:solidFill>
                  <a:srgbClr val="002060"/>
                </a:solidFill>
                <a:sym typeface="+mn-ea"/>
              </a:rPr>
              <a:t>32</a:t>
            </a:r>
            <a:r>
              <a:rPr lang="zh-CN" altLang="en-US" sz="3600">
                <a:solidFill>
                  <a:srgbClr val="002060"/>
                </a:solidFill>
                <a:sym typeface="+mn-ea"/>
              </a:rPr>
              <a:t>的</a:t>
            </a:r>
            <a:r>
              <a:rPr lang="en-US" altLang="zh-CN" sz="3600">
                <a:solidFill>
                  <a:srgbClr val="002060"/>
                </a:solidFill>
                <a:sym typeface="+mn-ea"/>
              </a:rPr>
              <a:t>5</a:t>
            </a:r>
            <a:r>
              <a:rPr lang="zh-CN" altLang="en-US" sz="3600">
                <a:solidFill>
                  <a:srgbClr val="002060"/>
                </a:solidFill>
                <a:sym typeface="+mn-ea"/>
              </a:rPr>
              <a:t>次</a:t>
            </a:r>
            <a:r>
              <a:rPr lang="zh-CN" altLang="en-US" sz="3600">
                <a:solidFill>
                  <a:srgbClr val="002060"/>
                </a:solidFill>
                <a:sym typeface="+mn-ea"/>
              </a:rPr>
              <a:t>方根是</a:t>
            </a:r>
            <a:r>
              <a:rPr lang="en-US" altLang="zh-CN" sz="3600">
                <a:solidFill>
                  <a:srgbClr val="002060"/>
                </a:solidFill>
                <a:sym typeface="+mn-ea"/>
              </a:rPr>
              <a:t>____; </a:t>
            </a:r>
            <a:endParaRPr lang="en-US" altLang="zh-CN" sz="3600">
              <a:solidFill>
                <a:srgbClr val="002060"/>
              </a:solidFill>
              <a:sym typeface="+mn-ea"/>
            </a:endParaRPr>
          </a:p>
          <a:p>
            <a:pPr marL="0" indent="0">
              <a:buNone/>
            </a:pPr>
            <a:endParaRPr lang="zh-CN" altLang="en-US" sz="3600">
              <a:solidFill>
                <a:srgbClr val="002060"/>
              </a:solidFill>
            </a:endParaRPr>
          </a:p>
        </p:txBody>
      </p:sp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566144" y="3172990"/>
            <a:ext cx="10006642" cy="606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小结归纳：</a:t>
            </a:r>
            <a:endParaRPr lang="zh-CN" altLang="en-US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、如果        ，那么     叫做    的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______;</a:t>
            </a: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、如果        ，那么     叫做    的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______;</a:t>
            </a: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、如果        ，那么     叫做    的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______;(           )</a:t>
            </a: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zh-CN" altLang="en-US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2"/>
          <p:cNvSpPr txBox="1"/>
          <p:nvPr>
            <p:custDataLst>
              <p:tags r:id="rId3"/>
            </p:custDataLst>
          </p:nvPr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复习引入 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02230" y="3950335"/>
          <a:ext cx="954405" cy="44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4" imgW="431800" imgH="203200" progId="Equation.KSEE3">
                  <p:embed/>
                </p:oleObj>
              </mc:Choice>
              <mc:Fallback>
                <p:oleObj name="" r:id="rId4" imgW="431800" imgH="2032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02230" y="3950335"/>
                        <a:ext cx="954405" cy="448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796155" y="3950335"/>
          <a:ext cx="537845" cy="591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6" imgW="127000" imgH="139700" progId="Equation.KSEE3">
                  <p:embed/>
                </p:oleObj>
              </mc:Choice>
              <mc:Fallback>
                <p:oleObj name="" r:id="rId6" imgW="127000" imgH="1397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96155" y="3950335"/>
                        <a:ext cx="537845" cy="591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289675" y="4751705"/>
          <a:ext cx="386715" cy="426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" r:id="rId8" imgW="127000" imgH="139700" progId="Equation.KSEE3">
                  <p:embed/>
                </p:oleObj>
              </mc:Choice>
              <mc:Fallback>
                <p:oleObj name="" r:id="rId8" imgW="127000" imgH="139700" progId="Equation.KSEE3">
                  <p:embed/>
                  <p:pic>
                    <p:nvPicPr>
                      <p:cNvPr id="0" name="图片 102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89675" y="4751705"/>
                        <a:ext cx="386715" cy="426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289675" y="3950335"/>
          <a:ext cx="443230" cy="487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" r:id="rId10" imgW="127000" imgH="139700" progId="Equation.KSEE3">
                  <p:embed/>
                </p:oleObj>
              </mc:Choice>
              <mc:Fallback>
                <p:oleObj name="" r:id="rId10" imgW="127000" imgH="1397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289675" y="3950335"/>
                        <a:ext cx="443230" cy="487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16200" y="4680585"/>
          <a:ext cx="926465" cy="44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12" imgW="419100" imgH="203200" progId="Equation.KSEE3">
                  <p:embed/>
                </p:oleObj>
              </mc:Choice>
              <mc:Fallback>
                <p:oleObj name="" r:id="rId12" imgW="419100" imgH="2032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616200" y="4680585"/>
                        <a:ext cx="926465" cy="448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480310" y="5331460"/>
          <a:ext cx="954405" cy="44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4" imgW="431800" imgH="203200" progId="Equation.KSEE3">
                  <p:embed/>
                </p:oleObj>
              </mc:Choice>
              <mc:Fallback>
                <p:oleObj name="" r:id="rId14" imgW="431800" imgH="2032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480310" y="5331460"/>
                        <a:ext cx="954405" cy="448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923155" y="5259705"/>
          <a:ext cx="537845" cy="591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16" imgW="127000" imgH="139700" progId="Equation.KSEE3">
                  <p:embed/>
                </p:oleObj>
              </mc:Choice>
              <mc:Fallback>
                <p:oleObj name="" r:id="rId16" imgW="127000" imgH="1397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23155" y="5259705"/>
                        <a:ext cx="537845" cy="591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923155" y="4669155"/>
          <a:ext cx="537845" cy="591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" name="" r:id="rId17" imgW="127000" imgH="139700" progId="Equation.KSEE3">
                  <p:embed/>
                </p:oleObj>
              </mc:Choice>
              <mc:Fallback>
                <p:oleObj name="" r:id="rId17" imgW="127000" imgH="1397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23155" y="4669155"/>
                        <a:ext cx="537845" cy="591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377305" y="5312410"/>
          <a:ext cx="443230" cy="487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8" imgW="127000" imgH="139700" progId="Equation.KSEE3">
                  <p:embed/>
                </p:oleObj>
              </mc:Choice>
              <mc:Fallback>
                <p:oleObj name="" r:id="rId18" imgW="127000" imgH="1397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377305" y="5312410"/>
                        <a:ext cx="443230" cy="487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2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893175" y="5441950"/>
          <a:ext cx="114998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" r:id="rId19" imgW="774065" imgH="228600" progId="Equation.KSEE3">
                  <p:embed/>
                </p:oleObj>
              </mc:Choice>
              <mc:Fallback>
                <p:oleObj name="" r:id="rId19" imgW="774065" imgH="228600" progId="Equation.KSEE3">
                  <p:embed/>
                  <p:pic>
                    <p:nvPicPr>
                      <p:cNvPr id="0" name="图片 1029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893175" y="5441950"/>
                        <a:ext cx="1149985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3" name="Object 7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379220" y="1042988"/>
          <a:ext cx="8305800" cy="413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文档" r:id="rId2" imgW="8397240" imgH="4178935" progId="Word.Document.8">
                  <p:embed/>
                </p:oleObj>
              </mc:Choice>
              <mc:Fallback>
                <p:oleObj name="文档" r:id="rId2" imgW="8397240" imgH="417893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379220" y="1042988"/>
                        <a:ext cx="8305800" cy="413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17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631950" y="2096135"/>
          <a:ext cx="9192895" cy="4933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文档" r:id="rId5" imgW="9037320" imgH="4852670" progId="Word.Document.8">
                  <p:embed/>
                </p:oleObj>
              </mc:Choice>
              <mc:Fallback>
                <p:oleObj name="文档" r:id="rId5" imgW="9037320" imgH="48526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631950" y="2096135"/>
                        <a:ext cx="9192895" cy="49333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18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7483475" y="2096135"/>
          <a:ext cx="15049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文档" r:id="rId8" imgW="1515745" imgH="398145" progId="Word.Document.8">
                  <p:embed/>
                </p:oleObj>
              </mc:Choice>
              <mc:Fallback>
                <p:oleObj name="文档" r:id="rId8" imgW="1515745" imgH="39814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83475" y="2096135"/>
                        <a:ext cx="15049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19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9919335" y="3532505"/>
          <a:ext cx="15144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文档" r:id="rId11" imgW="1522730" imgH="798195" progId="Word.Document.8">
                  <p:embed/>
                </p:oleObj>
              </mc:Choice>
              <mc:Fallback>
                <p:oleObj name="文档" r:id="rId11" imgW="1522730" imgH="7981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919335" y="3532505"/>
                        <a:ext cx="1514475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20"/>
          <p:cNvGraphicFramePr>
            <a:graphicFrameLocks noChangeAspect="1"/>
          </p:cNvGraphicFramePr>
          <p:nvPr>
            <p:custDataLst>
              <p:tags r:id="rId13"/>
            </p:custDataLst>
          </p:nvPr>
        </p:nvGraphicFramePr>
        <p:xfrm>
          <a:off x="9529763" y="4941888"/>
          <a:ext cx="15144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文档" r:id="rId14" imgW="1522730" imgH="798195" progId="Word.Document.8">
                  <p:embed/>
                </p:oleObj>
              </mc:Choice>
              <mc:Fallback>
                <p:oleObj name="文档" r:id="rId14" imgW="1522730" imgH="7981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529763" y="4941888"/>
                        <a:ext cx="1514475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>
            <p:custDataLst>
              <p:tags r:id="rId16"/>
            </p:custDataLst>
          </p:nvPr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新知初探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3155951" y="115889"/>
          <a:ext cx="5464175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文档" r:id="rId2" imgW="5388610" imgH="1241425" progId="Word.Document.8">
                  <p:embed/>
                </p:oleObj>
              </mc:Choice>
              <mc:Fallback>
                <p:oleObj name="文档" r:id="rId2" imgW="5388610" imgH="12414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155951" y="115889"/>
                        <a:ext cx="5464175" cy="1258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" name="Object 5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569595" y="774700"/>
          <a:ext cx="9794875" cy="4704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5" imgW="8277225" imgH="3952875" progId="Word.Document.8">
                  <p:embed/>
                </p:oleObj>
              </mc:Choice>
              <mc:Fallback>
                <p:oleObj name="" r:id="rId5" imgW="8277225" imgH="39528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9595" y="774700"/>
                        <a:ext cx="9794875" cy="47040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2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569595" y="4879975"/>
          <a:ext cx="9781540" cy="1986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8" imgW="8293735" imgH="1469390" progId="Word.Document.8">
                  <p:embed/>
                </p:oleObj>
              </mc:Choice>
              <mc:Fallback>
                <p:oleObj name="" r:id="rId8" imgW="8293735" imgH="14693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9595" y="4879975"/>
                        <a:ext cx="9781540" cy="19862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8821420" y="1526858"/>
          <a:ext cx="11350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11" imgW="970280" imgH="344805" progId="Word.Document.8">
                  <p:embed/>
                </p:oleObj>
              </mc:Choice>
              <mc:Fallback>
                <p:oleObj name="" r:id="rId11" imgW="970280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821420" y="1526858"/>
                        <a:ext cx="1135063" cy="385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>
            <p:custDataLst>
              <p:tags r:id="rId13"/>
            </p:custDataLst>
          </p:nvPr>
        </p:nvGraphicFramePr>
        <p:xfrm>
          <a:off x="1557338" y="2223135"/>
          <a:ext cx="159861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" r:id="rId14" imgW="1371600" imgH="344805" progId="Word.Document.8">
                  <p:embed/>
                </p:oleObj>
              </mc:Choice>
              <mc:Fallback>
                <p:oleObj name="" r:id="rId14" imgW="1371600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57338" y="2223135"/>
                        <a:ext cx="1598612" cy="385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>
            <p:custDataLst>
              <p:tags r:id="rId16"/>
            </p:custDataLst>
          </p:nvPr>
        </p:nvGraphicFramePr>
        <p:xfrm>
          <a:off x="3824605" y="1322705"/>
          <a:ext cx="804863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17" imgW="814070" imgH="800100" progId="Word.Document.8">
                  <p:embed/>
                </p:oleObj>
              </mc:Choice>
              <mc:Fallback>
                <p:oleObj name="" r:id="rId17" imgW="814070" imgH="8001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824605" y="1322705"/>
                        <a:ext cx="804863" cy="793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>
            <p:custDataLst>
              <p:tags r:id="rId19"/>
            </p:custDataLst>
          </p:nvPr>
        </p:nvGraphicFramePr>
        <p:xfrm>
          <a:off x="3155633" y="3912553"/>
          <a:ext cx="1023937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" r:id="rId20" imgW="882015" imgH="625475" progId="Word.Document.8">
                  <p:embed/>
                </p:oleObj>
              </mc:Choice>
              <mc:Fallback>
                <p:oleObj name="" r:id="rId20" imgW="882015" imgH="6254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155633" y="3912553"/>
                        <a:ext cx="1023937" cy="7159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>
            <p:custDataLst>
              <p:tags r:id="rId22"/>
            </p:custDataLst>
          </p:nvPr>
        </p:nvGraphicFramePr>
        <p:xfrm>
          <a:off x="5524500" y="3627120"/>
          <a:ext cx="5778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" r:id="rId23" imgW="561340" imgH="344805" progId="Word.Document.8">
                  <p:embed/>
                </p:oleObj>
              </mc:Choice>
              <mc:Fallback>
                <p:oleObj name="" r:id="rId23" imgW="561340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524500" y="3627120"/>
                        <a:ext cx="577850" cy="385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>
            <p:custDataLst>
              <p:tags r:id="rId25"/>
            </p:custDataLst>
          </p:nvPr>
        </p:nvGraphicFramePr>
        <p:xfrm>
          <a:off x="5546090" y="4077653"/>
          <a:ext cx="68421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" r:id="rId26" imgW="585470" imgH="344805" progId="Word.Document.8">
                  <p:embed/>
                </p:oleObj>
              </mc:Choice>
              <mc:Fallback>
                <p:oleObj name="" r:id="rId26" imgW="585470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546090" y="4077653"/>
                        <a:ext cx="684213" cy="385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>
            <p:custDataLst>
              <p:tags r:id="rId28"/>
            </p:custDataLst>
          </p:nvPr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新知初探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4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255078" y="1371918"/>
          <a:ext cx="8305165" cy="589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文档" r:id="rId2" imgW="8395970" imgH="595630" progId="Word.Document.8">
                  <p:embed/>
                </p:oleObj>
              </mc:Choice>
              <mc:Fallback>
                <p:oleObj name="文档" r:id="rId2" imgW="8395970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55078" y="1371918"/>
                        <a:ext cx="8305165" cy="589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400300" y="1962150"/>
          <a:ext cx="7762875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文档" r:id="rId5" imgW="7783195" imgH="1786255" progId="Word.Document.8">
                  <p:embed/>
                </p:oleObj>
              </mc:Choice>
              <mc:Fallback>
                <p:oleObj name="文档" r:id="rId5" imgW="7783195" imgH="17862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00300" y="1962150"/>
                        <a:ext cx="7762875" cy="177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12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1450975" y="3473450"/>
          <a:ext cx="8396288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文档" r:id="rId8" imgW="8397240" imgH="953770" progId="Word.Document.8">
                  <p:embed/>
                </p:oleObj>
              </mc:Choice>
              <mc:Fallback>
                <p:oleObj name="文档" r:id="rId8" imgW="8397240" imgH="9537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50975" y="3473450"/>
                        <a:ext cx="8396288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3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2346325" y="4337050"/>
          <a:ext cx="810577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文档" r:id="rId11" imgW="8116570" imgH="1837690" progId="Word.Document.8">
                  <p:embed/>
                </p:oleObj>
              </mc:Choice>
              <mc:Fallback>
                <p:oleObj name="文档" r:id="rId11" imgW="8116570" imgH="18376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346325" y="4337050"/>
                        <a:ext cx="8105775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>
            <p:custDataLst>
              <p:tags r:id="rId13"/>
            </p:custDataLst>
          </p:nvPr>
        </p:nvSpPr>
        <p:spPr>
          <a:xfrm>
            <a:off x="87630" y="90170"/>
            <a:ext cx="155829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[想一想]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2"/>
          <p:cNvSpPr txBox="1"/>
          <p:nvPr>
            <p:custDataLst>
              <p:tags r:id="rId1"/>
            </p:custDataLst>
          </p:nvPr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巩固练习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graphicFrame>
        <p:nvGraphicFramePr>
          <p:cNvPr id="2" name="对象 1"/>
          <p:cNvGraphicFramePr/>
          <p:nvPr/>
        </p:nvGraphicFramePr>
        <p:xfrm>
          <a:off x="2384425" y="1756410"/>
          <a:ext cx="8861425" cy="3345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2" imgW="8420100" imgH="3095625" progId="Paint.Picture">
                  <p:embed/>
                </p:oleObj>
              </mc:Choice>
              <mc:Fallback>
                <p:oleObj name="" r:id="rId2" imgW="8420100" imgH="3095625" progId="Paint.Picture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84425" y="1756410"/>
                        <a:ext cx="8861425" cy="3345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1490980" y="748665"/>
            <a:ext cx="33318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1</a:t>
            </a:r>
            <a:r>
              <a:rPr lang="zh-CN" altLang="en-US" sz="3600"/>
              <a:t>、口答</a:t>
            </a:r>
            <a:endParaRPr lang="zh-CN" altLang="en-US" sz="36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35478" y="1143000"/>
            <a:ext cx="10972800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题型一 </a:t>
            </a:r>
            <a:r>
              <a:rPr lang="zh-CN" altLang="en-US" sz="3600" b="1" smtClean="0">
                <a:solidFill>
                  <a:srgbClr val="002060"/>
                </a:solidFill>
                <a:sym typeface="+mn-ea"/>
              </a:rPr>
              <a:t>根式的化简(求值)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600">
              <a:solidFill>
                <a:srgbClr val="002060"/>
              </a:solidFill>
            </a:endParaRPr>
          </a:p>
        </p:txBody>
      </p:sp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819509" y="1907435"/>
            <a:ext cx="10006642" cy="534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4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求下列各式的值</a:t>
            </a:r>
            <a:endParaRPr lang="en-US" altLang="zh-CN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>
            <a:hlinkClick r:id="" action="ppaction://ole?verb=0"/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" r:id="rId4" imgW="391160" imgH="739140" progId="Equation.3">
                  <p:embed/>
                </p:oleObj>
              </mc:Choice>
              <mc:Fallback>
                <p:oleObj name="" r:id="rId4" imgW="391160" imgH="73914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70" descr="高考资源网(ks5u.com),中国最大的高考网站,您身边的高考专家。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325245" y="2660015"/>
            <a:ext cx="2178050" cy="8121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71" descr="高考资源网(ks5u.com),中国最大的高考网站,您身边的高考专家。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479925" y="2660015"/>
            <a:ext cx="2475865" cy="812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72" descr="高考资源网(ks5u.com),中国最大的高考网站,您身边的高考专家。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1325245" y="3951605"/>
            <a:ext cx="2395855" cy="7321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74" descr="高考资源网(ks5u.com),中国最大的高考网站,您身边的高考专家。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4450715" y="3951605"/>
            <a:ext cx="2955925" cy="669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2"/>
          <p:cNvSpPr txBox="1"/>
          <p:nvPr>
            <p:custDataLst>
              <p:tags r:id="rId14"/>
            </p:custDataLst>
          </p:nvPr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例题讲解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2"/>
          <p:cNvSpPr txBox="1"/>
          <p:nvPr>
            <p:custDataLst>
              <p:tags r:id="rId1"/>
            </p:custDataLst>
          </p:nvPr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巩固练习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graphicFrame>
        <p:nvGraphicFramePr>
          <p:cNvPr id="4" name="对象 3"/>
          <p:cNvGraphicFramePr/>
          <p:nvPr/>
        </p:nvGraphicFramePr>
        <p:xfrm>
          <a:off x="1645285" y="4279900"/>
          <a:ext cx="7063740" cy="2135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2" imgW="7058025" imgH="2133600" progId="Paint.Picture">
                  <p:embed/>
                </p:oleObj>
              </mc:Choice>
              <mc:Fallback>
                <p:oleObj name="" r:id="rId2" imgW="7058025" imgH="2133600" progId="Paint.Picture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45285" y="4279900"/>
                        <a:ext cx="7063740" cy="2135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1783715" y="956310"/>
            <a:ext cx="33318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1</a:t>
            </a:r>
            <a:r>
              <a:rPr lang="zh-CN" altLang="en-US" sz="3600"/>
              <a:t>、计算：</a:t>
            </a:r>
            <a:endParaRPr lang="zh-CN" altLang="en-US" sz="3600"/>
          </a:p>
        </p:txBody>
      </p:sp>
      <p:graphicFrame>
        <p:nvGraphicFramePr>
          <p:cNvPr id="7" name="对象 6"/>
          <p:cNvGraphicFramePr/>
          <p:nvPr/>
        </p:nvGraphicFramePr>
        <p:xfrm>
          <a:off x="3978910" y="1537970"/>
          <a:ext cx="3326765" cy="2535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4" imgW="3324225" imgH="2533650" progId="Paint.Picture">
                  <p:embed/>
                </p:oleObj>
              </mc:Choice>
              <mc:Fallback>
                <p:oleObj name="" r:id="rId4" imgW="3324225" imgH="2533650" progId="Paint.Picture">
                  <p:embed/>
                  <p:pic>
                    <p:nvPicPr>
                      <p:cNvPr id="0" name="图片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78910" y="1537970"/>
                        <a:ext cx="3326765" cy="2535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UNIQUEID" val="202"/>
</p:tagLst>
</file>

<file path=ppt/tags/tag10.xml><?xml version="1.0" encoding="utf-8"?>
<p:tagLst xmlns:p="http://schemas.openxmlformats.org/presentationml/2006/main">
  <p:tag name="AS_UNIQUEID" val="212"/>
</p:tagLst>
</file>

<file path=ppt/tags/tag100.xml><?xml version="1.0" encoding="utf-8"?>
<p:tagLst xmlns:p="http://schemas.openxmlformats.org/presentationml/2006/main">
  <p:tag name="AS_UNIQUEID" val="309"/>
</p:tagLst>
</file>

<file path=ppt/tags/tag101.xml><?xml version="1.0" encoding="utf-8"?>
<p:tagLst xmlns:p="http://schemas.openxmlformats.org/presentationml/2006/main">
  <p:tag name="AS_UNIQUEID" val="310"/>
</p:tagLst>
</file>

<file path=ppt/tags/tag102.xml><?xml version="1.0" encoding="utf-8"?>
<p:tagLst xmlns:p="http://schemas.openxmlformats.org/presentationml/2006/main">
  <p:tag name="AS_UNIQUEID" val="311"/>
</p:tagLst>
</file>

<file path=ppt/tags/tag103.xml><?xml version="1.0" encoding="utf-8"?>
<p:tagLst xmlns:p="http://schemas.openxmlformats.org/presentationml/2006/main">
  <p:tag name="AS_UNIQUEID" val="312"/>
</p:tagLst>
</file>

<file path=ppt/tags/tag104.xml><?xml version="1.0" encoding="utf-8"?>
<p:tagLst xmlns:p="http://schemas.openxmlformats.org/presentationml/2006/main">
  <p:tag name="AS_UNIQUEID" val="58"/>
</p:tagLst>
</file>

<file path=ppt/tags/tag105.xml><?xml version="1.0" encoding="utf-8"?>
<p:tagLst xmlns:p="http://schemas.openxmlformats.org/presentationml/2006/main">
  <p:tag name="AS_UNIQUEID" val="314"/>
</p:tagLst>
</file>

<file path=ppt/tags/tag106.xml><?xml version="1.0" encoding="utf-8"?>
<p:tagLst xmlns:p="http://schemas.openxmlformats.org/presentationml/2006/main">
  <p:tag name="AS_UNIQUEID" val="315"/>
</p:tagLst>
</file>

<file path=ppt/tags/tag107.xml><?xml version="1.0" encoding="utf-8"?>
<p:tagLst xmlns:p="http://schemas.openxmlformats.org/presentationml/2006/main">
  <p:tag name="AS_UNIQUEID" val="316"/>
</p:tagLst>
</file>

<file path=ppt/tags/tag108.xml><?xml version="1.0" encoding="utf-8"?>
<p:tagLst xmlns:p="http://schemas.openxmlformats.org/presentationml/2006/main">
  <p:tag name="AS_UNIQUEID" val="318"/>
</p:tagLst>
</file>

<file path=ppt/tags/tag109.xml><?xml version="1.0" encoding="utf-8"?>
<p:tagLst xmlns:p="http://schemas.openxmlformats.org/presentationml/2006/main">
  <p:tag name="AS_UNIQUEID" val="319"/>
</p:tagLst>
</file>

<file path=ppt/tags/tag11.xml><?xml version="1.0" encoding="utf-8"?>
<p:tagLst xmlns:p="http://schemas.openxmlformats.org/presentationml/2006/main">
  <p:tag name="AS_UNIQUEID" val="213"/>
</p:tagLst>
</file>

<file path=ppt/tags/tag110.xml><?xml version="1.0" encoding="utf-8"?>
<p:tagLst xmlns:p="http://schemas.openxmlformats.org/presentationml/2006/main">
  <p:tag name="AS_UNIQUEID" val="320"/>
</p:tagLst>
</file>

<file path=ppt/tags/tag111.xml><?xml version="1.0" encoding="utf-8"?>
<p:tagLst xmlns:p="http://schemas.openxmlformats.org/presentationml/2006/main">
  <p:tag name="AS_UNIQUEID" val="321"/>
</p:tagLst>
</file>

<file path=ppt/tags/tag112.xml><?xml version="1.0" encoding="utf-8"?>
<p:tagLst xmlns:p="http://schemas.openxmlformats.org/presentationml/2006/main">
  <p:tag name="AS_UNIQUEID" val="322"/>
</p:tagLst>
</file>

<file path=ppt/tags/tag113.xml><?xml version="1.0" encoding="utf-8"?>
<p:tagLst xmlns:p="http://schemas.openxmlformats.org/presentationml/2006/main">
  <p:tag name="AS_UNIQUEID" val="323"/>
</p:tagLst>
</file>

<file path=ppt/tags/tag114.xml><?xml version="1.0" encoding="utf-8"?>
<p:tagLst xmlns:p="http://schemas.openxmlformats.org/presentationml/2006/main">
  <p:tag name="AS_UNIQUEID" val="324"/>
</p:tagLst>
</file>

<file path=ppt/tags/tag115.xml><?xml version="1.0" encoding="utf-8"?>
<p:tagLst xmlns:p="http://schemas.openxmlformats.org/presentationml/2006/main">
  <p:tag name="AS_UNIQUEID" val="325"/>
</p:tagLst>
</file>

<file path=ppt/tags/tag116.xml><?xml version="1.0" encoding="utf-8"?>
<p:tagLst xmlns:p="http://schemas.openxmlformats.org/presentationml/2006/main">
  <p:tag name="AS_UNIQUEID" val="326"/>
</p:tagLst>
</file>

<file path=ppt/tags/tag117.xml><?xml version="1.0" encoding="utf-8"?>
<p:tagLst xmlns:p="http://schemas.openxmlformats.org/presentationml/2006/main">
  <p:tag name="AS_UNIQUEID" val="327"/>
</p:tagLst>
</file>

<file path=ppt/tags/tag118.xml><?xml version="1.0" encoding="utf-8"?>
<p:tagLst xmlns:p="http://schemas.openxmlformats.org/presentationml/2006/main">
  <p:tag name="AS_UNIQUEID" val="328"/>
</p:tagLst>
</file>

<file path=ppt/tags/tag119.xml><?xml version="1.0" encoding="utf-8"?>
<p:tagLst xmlns:p="http://schemas.openxmlformats.org/presentationml/2006/main">
  <p:tag name="AS_UNIQUEID" val="58"/>
</p:tagLst>
</file>

<file path=ppt/tags/tag12.xml><?xml version="1.0" encoding="utf-8"?>
<p:tagLst xmlns:p="http://schemas.openxmlformats.org/presentationml/2006/main">
  <p:tag name="AS_UNIQUEID" val="214"/>
</p:tagLst>
</file>

<file path=ppt/tags/tag120.xml><?xml version="1.0" encoding="utf-8"?>
<p:tagLst xmlns:p="http://schemas.openxmlformats.org/presentationml/2006/main">
  <p:tag name="AS_UNIQUEID" val="330"/>
</p:tagLst>
</file>

<file path=ppt/tags/tag121.xml><?xml version="1.0" encoding="utf-8"?>
<p:tagLst xmlns:p="http://schemas.openxmlformats.org/presentationml/2006/main">
  <p:tag name="AS_UNIQUEID" val="333"/>
</p:tagLst>
</file>

<file path=ppt/tags/tag122.xml><?xml version="1.0" encoding="utf-8"?>
<p:tagLst xmlns:p="http://schemas.openxmlformats.org/presentationml/2006/main">
  <p:tag name="AS_UNIQUEID" val="330"/>
</p:tagLst>
</file>

<file path=ppt/tags/tag123.xml><?xml version="1.0" encoding="utf-8"?>
<p:tagLst xmlns:p="http://schemas.openxmlformats.org/presentationml/2006/main">
  <p:tag name="AS_UNIQUEID" val="331"/>
</p:tagLst>
</file>

<file path=ppt/tags/tag124.xml><?xml version="1.0" encoding="utf-8"?>
<p:tagLst xmlns:p="http://schemas.openxmlformats.org/presentationml/2006/main">
  <p:tag name="AS_UNIQUEID" val="332"/>
</p:tagLst>
</file>

<file path=ppt/tags/tag125.xml><?xml version="1.0" encoding="utf-8"?>
<p:tagLst xmlns:p="http://schemas.openxmlformats.org/presentationml/2006/main">
  <p:tag name="AS_UNIQUEID" val="333"/>
</p:tagLst>
</file>

<file path=ppt/tags/tag126.xml><?xml version="1.0" encoding="utf-8"?>
<p:tagLst xmlns:p="http://schemas.openxmlformats.org/presentationml/2006/main">
  <p:tag name="AS_UNIQUEID" val="58"/>
</p:tagLst>
</file>

<file path=ppt/tags/tag127.xml><?xml version="1.0" encoding="utf-8"?>
<p:tagLst xmlns:p="http://schemas.openxmlformats.org/presentationml/2006/main">
  <p:tag name="AS_UNIQUEID" val="335"/>
</p:tagLst>
</file>

<file path=ppt/tags/tag128.xml><?xml version="1.0" encoding="utf-8"?>
<p:tagLst xmlns:p="http://schemas.openxmlformats.org/presentationml/2006/main">
  <p:tag name="AS_UNIQUEID" val="336"/>
</p:tagLst>
</file>

<file path=ppt/tags/tag129.xml><?xml version="1.0" encoding="utf-8"?>
<p:tagLst xmlns:p="http://schemas.openxmlformats.org/presentationml/2006/main">
  <p:tag name="AS_UNIQUEID" val="337"/>
</p:tagLst>
</file>

<file path=ppt/tags/tag13.xml><?xml version="1.0" encoding="utf-8"?>
<p:tagLst xmlns:p="http://schemas.openxmlformats.org/presentationml/2006/main">
  <p:tag name="AS_UNIQUEID" val="215"/>
</p:tagLst>
</file>

<file path=ppt/tags/tag130.xml><?xml version="1.0" encoding="utf-8"?>
<p:tagLst xmlns:p="http://schemas.openxmlformats.org/presentationml/2006/main">
  <p:tag name="AS_UNIQUEID" val="338"/>
</p:tagLst>
</file>

<file path=ppt/tags/tag131.xml><?xml version="1.0" encoding="utf-8"?>
<p:tagLst xmlns:p="http://schemas.openxmlformats.org/presentationml/2006/main">
  <p:tag name="AS_UNIQUEID" val="339"/>
</p:tagLst>
</file>

<file path=ppt/tags/tag132.xml><?xml version="1.0" encoding="utf-8"?>
<p:tagLst xmlns:p="http://schemas.openxmlformats.org/presentationml/2006/main">
  <p:tag name="AS_UNIQUEID" val="340"/>
</p:tagLst>
</file>

<file path=ppt/tags/tag133.xml><?xml version="1.0" encoding="utf-8"?>
<p:tagLst xmlns:p="http://schemas.openxmlformats.org/presentationml/2006/main">
  <p:tag name="AS_UNIQUEID" val="341"/>
</p:tagLst>
</file>

<file path=ppt/tags/tag134.xml><?xml version="1.0" encoding="utf-8"?>
<p:tagLst xmlns:p="http://schemas.openxmlformats.org/presentationml/2006/main">
  <p:tag name="AS_UNIQUEID" val="342"/>
</p:tagLst>
</file>

<file path=ppt/tags/tag135.xml><?xml version="1.0" encoding="utf-8"?>
<p:tagLst xmlns:p="http://schemas.openxmlformats.org/presentationml/2006/main">
  <p:tag name="AS_UNIQUEID" val="343"/>
</p:tagLst>
</file>

<file path=ppt/tags/tag136.xml><?xml version="1.0" encoding="utf-8"?>
<p:tagLst xmlns:p="http://schemas.openxmlformats.org/presentationml/2006/main">
  <p:tag name="AS_UNIQUEID" val="344"/>
</p:tagLst>
</file>

<file path=ppt/tags/tag137.xml><?xml version="1.0" encoding="utf-8"?>
<p:tagLst xmlns:p="http://schemas.openxmlformats.org/presentationml/2006/main">
  <p:tag name="AS_UNIQUEID" val="345"/>
</p:tagLst>
</file>

<file path=ppt/tags/tag138.xml><?xml version="1.0" encoding="utf-8"?>
<p:tagLst xmlns:p="http://schemas.openxmlformats.org/presentationml/2006/main">
  <p:tag name="AS_UNIQUEID" val="346"/>
</p:tagLst>
</file>

<file path=ppt/tags/tag139.xml><?xml version="1.0" encoding="utf-8"?>
<p:tagLst xmlns:p="http://schemas.openxmlformats.org/presentationml/2006/main">
  <p:tag name="AS_UNIQUEID" val="347"/>
</p:tagLst>
</file>

<file path=ppt/tags/tag14.xml><?xml version="1.0" encoding="utf-8"?>
<p:tagLst xmlns:p="http://schemas.openxmlformats.org/presentationml/2006/main">
  <p:tag name="AS_UNIQUEID" val="216"/>
</p:tagLst>
</file>

<file path=ppt/tags/tag140.xml><?xml version="1.0" encoding="utf-8"?>
<p:tagLst xmlns:p="http://schemas.openxmlformats.org/presentationml/2006/main">
  <p:tag name="AS_UNIQUEID" val="348"/>
</p:tagLst>
</file>

<file path=ppt/tags/tag141.xml><?xml version="1.0" encoding="utf-8"?>
<p:tagLst xmlns:p="http://schemas.openxmlformats.org/presentationml/2006/main">
  <p:tag name="AS_UNIQUEID" val="349"/>
</p:tagLst>
</file>

<file path=ppt/tags/tag142.xml><?xml version="1.0" encoding="utf-8"?>
<p:tagLst xmlns:p="http://schemas.openxmlformats.org/presentationml/2006/main">
  <p:tag name="AS_UNIQUEID" val="350"/>
</p:tagLst>
</file>

<file path=ppt/tags/tag143.xml><?xml version="1.0" encoding="utf-8"?>
<p:tagLst xmlns:p="http://schemas.openxmlformats.org/presentationml/2006/main">
  <p:tag name="AS_UNIQUEID" val="351"/>
</p:tagLst>
</file>

<file path=ppt/tags/tag144.xml><?xml version="1.0" encoding="utf-8"?>
<p:tagLst xmlns:p="http://schemas.openxmlformats.org/presentationml/2006/main">
  <p:tag name="AS_UNIQUEID" val="352"/>
</p:tagLst>
</file>

<file path=ppt/tags/tag145.xml><?xml version="1.0" encoding="utf-8"?>
<p:tagLst xmlns:p="http://schemas.openxmlformats.org/presentationml/2006/main">
  <p:tag name="AS_UNIQUEID" val="353"/>
</p:tagLst>
</file>

<file path=ppt/tags/tag146.xml><?xml version="1.0" encoding="utf-8"?>
<p:tagLst xmlns:p="http://schemas.openxmlformats.org/presentationml/2006/main">
  <p:tag name="AS_UNIQUEID" val="354"/>
</p:tagLst>
</file>

<file path=ppt/tags/tag147.xml><?xml version="1.0" encoding="utf-8"?>
<p:tagLst xmlns:p="http://schemas.openxmlformats.org/presentationml/2006/main">
  <p:tag name="AS_UNIQUEID" val="355"/>
</p:tagLst>
</file>

<file path=ppt/tags/tag148.xml><?xml version="1.0" encoding="utf-8"?>
<p:tagLst xmlns:p="http://schemas.openxmlformats.org/presentationml/2006/main">
  <p:tag name="AS_UNIQUEID" val="356"/>
</p:tagLst>
</file>

<file path=ppt/tags/tag149.xml><?xml version="1.0" encoding="utf-8"?>
<p:tagLst xmlns:p="http://schemas.openxmlformats.org/presentationml/2006/main">
  <p:tag name="AS_UNIQUEID" val="357"/>
</p:tagLst>
</file>

<file path=ppt/tags/tag15.xml><?xml version="1.0" encoding="utf-8"?>
<p:tagLst xmlns:p="http://schemas.openxmlformats.org/presentationml/2006/main">
  <p:tag name="AS_UNIQUEID" val="217"/>
</p:tagLst>
</file>

<file path=ppt/tags/tag150.xml><?xml version="1.0" encoding="utf-8"?>
<p:tagLst xmlns:p="http://schemas.openxmlformats.org/presentationml/2006/main">
  <p:tag name="AS_UNIQUEID" val="358"/>
</p:tagLst>
</file>

<file path=ppt/tags/tag151.xml><?xml version="1.0" encoding="utf-8"?>
<p:tagLst xmlns:p="http://schemas.openxmlformats.org/presentationml/2006/main">
  <p:tag name="AS_UNIQUEID" val="360"/>
</p:tagLst>
</file>

<file path=ppt/tags/tag152.xml><?xml version="1.0" encoding="utf-8"?>
<p:tagLst xmlns:p="http://schemas.openxmlformats.org/presentationml/2006/main">
  <p:tag name="AS_UNIQUEID" val="361"/>
</p:tagLst>
</file>

<file path=ppt/tags/tag153.xml><?xml version="1.0" encoding="utf-8"?>
<p:tagLst xmlns:p="http://schemas.openxmlformats.org/presentationml/2006/main">
  <p:tag name="AS_UNIQUEID" val="362"/>
</p:tagLst>
</file>

<file path=ppt/tags/tag154.xml><?xml version="1.0" encoding="utf-8"?>
<p:tagLst xmlns:p="http://schemas.openxmlformats.org/presentationml/2006/main">
  <p:tag name="AS_UNIQUEID" val="363"/>
</p:tagLst>
</file>

<file path=ppt/tags/tag155.xml><?xml version="1.0" encoding="utf-8"?>
<p:tagLst xmlns:p="http://schemas.openxmlformats.org/presentationml/2006/main">
  <p:tag name="AS_UNIQUEID" val="364"/>
</p:tagLst>
</file>

<file path=ppt/tags/tag156.xml><?xml version="1.0" encoding="utf-8"?>
<p:tagLst xmlns:p="http://schemas.openxmlformats.org/presentationml/2006/main">
  <p:tag name="AS_UNIQUEID" val="365"/>
</p:tagLst>
</file>

<file path=ppt/tags/tag157.xml><?xml version="1.0" encoding="utf-8"?>
<p:tagLst xmlns:p="http://schemas.openxmlformats.org/presentationml/2006/main">
  <p:tag name="AS_UNIQUEID" val="366"/>
</p:tagLst>
</file>

<file path=ppt/tags/tag158.xml><?xml version="1.0" encoding="utf-8"?>
<p:tagLst xmlns:p="http://schemas.openxmlformats.org/presentationml/2006/main">
  <p:tag name="AS_UNIQUEID" val="368"/>
</p:tagLst>
</file>

<file path=ppt/tags/tag159.xml><?xml version="1.0" encoding="utf-8"?>
<p:tagLst xmlns:p="http://schemas.openxmlformats.org/presentationml/2006/main">
  <p:tag name="AS_UNIQUEID" val="369"/>
</p:tagLst>
</file>

<file path=ppt/tags/tag16.xml><?xml version="1.0" encoding="utf-8"?>
<p:tagLst xmlns:p="http://schemas.openxmlformats.org/presentationml/2006/main">
  <p:tag name="AS_UNIQUEID" val="218"/>
</p:tagLst>
</file>

<file path=ppt/tags/tag160.xml><?xml version="1.0" encoding="utf-8"?>
<p:tagLst xmlns:p="http://schemas.openxmlformats.org/presentationml/2006/main">
  <p:tag name="AS_UNIQUEID" val="370"/>
</p:tagLst>
</file>

<file path=ppt/tags/tag161.xml><?xml version="1.0" encoding="utf-8"?>
<p:tagLst xmlns:p="http://schemas.openxmlformats.org/presentationml/2006/main">
  <p:tag name="AS_UNIQUEID" val="371"/>
</p:tagLst>
</file>

<file path=ppt/tags/tag162.xml><?xml version="1.0" encoding="utf-8"?>
<p:tagLst xmlns:p="http://schemas.openxmlformats.org/presentationml/2006/main">
  <p:tag name="AS_UNIQUEID" val="372"/>
</p:tagLst>
</file>

<file path=ppt/tags/tag163.xml><?xml version="1.0" encoding="utf-8"?>
<p:tagLst xmlns:p="http://schemas.openxmlformats.org/presentationml/2006/main">
  <p:tag name="AS_UNIQUEID" val="373"/>
</p:tagLst>
</file>

<file path=ppt/tags/tag164.xml><?xml version="1.0" encoding="utf-8"?>
<p:tagLst xmlns:p="http://schemas.openxmlformats.org/presentationml/2006/main">
  <p:tag name="AS_UNIQUEID" val="374"/>
</p:tagLst>
</file>

<file path=ppt/tags/tag165.xml><?xml version="1.0" encoding="utf-8"?>
<p:tagLst xmlns:p="http://schemas.openxmlformats.org/presentationml/2006/main">
  <p:tag name="AS_UNIQUEID" val="21"/>
</p:tagLst>
</file>

<file path=ppt/tags/tag166.xml><?xml version="1.0" encoding="utf-8"?>
<p:tagLst xmlns:p="http://schemas.openxmlformats.org/presentationml/2006/main">
  <p:tag name="AS_UNIQUEID" val="335"/>
</p:tagLst>
</file>

<file path=ppt/tags/tag167.xml><?xml version="1.0" encoding="utf-8"?>
<p:tagLst xmlns:p="http://schemas.openxmlformats.org/presentationml/2006/main">
  <p:tag name="AS_UNIQUEID" val="234"/>
</p:tagLst>
</file>

<file path=ppt/tags/tag168.xml><?xml version="1.0" encoding="utf-8"?>
<p:tagLst xmlns:p="http://schemas.openxmlformats.org/presentationml/2006/main">
  <p:tag name="AS_UNIQUEID" val="235"/>
</p:tagLst>
</file>

<file path=ppt/tags/tag169.xml><?xml version="1.0" encoding="utf-8"?>
<p:tagLst xmlns:p="http://schemas.openxmlformats.org/presentationml/2006/main">
  <p:tag name="AS_UNIQUEID" val="236"/>
</p:tagLst>
</file>

<file path=ppt/tags/tag17.xml><?xml version="1.0" encoding="utf-8"?>
<p:tagLst xmlns:p="http://schemas.openxmlformats.org/presentationml/2006/main">
  <p:tag name="AS_UNIQUEID" val="220"/>
</p:tagLst>
</file>

<file path=ppt/tags/tag170.xml><?xml version="1.0" encoding="utf-8"?>
<p:tagLst xmlns:p="http://schemas.openxmlformats.org/presentationml/2006/main">
  <p:tag name="AS_UNIQUEID" val="237"/>
</p:tagLst>
</file>

<file path=ppt/tags/tag171.xml><?xml version="1.0" encoding="utf-8"?>
<p:tagLst xmlns:p="http://schemas.openxmlformats.org/presentationml/2006/main">
  <p:tag name="AS_UNIQUEID" val="238"/>
</p:tagLst>
</file>

<file path=ppt/tags/tag172.xml><?xml version="1.0" encoding="utf-8"?>
<p:tagLst xmlns:p="http://schemas.openxmlformats.org/presentationml/2006/main">
  <p:tag name="AS_UNIQUEID" val="239"/>
</p:tagLst>
</file>

<file path=ppt/tags/tag173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毕业活动策划"/>
  <p:tag name="KSO_WM_DOC_GUID" val="{42bd8650-b790-4050-be52-eb8cba04ccd4}"/>
</p:tagLst>
</file>

<file path=ppt/tags/tag18.xml><?xml version="1.0" encoding="utf-8"?>
<p:tagLst xmlns:p="http://schemas.openxmlformats.org/presentationml/2006/main">
  <p:tag name="AS_UNIQUEID" val="221"/>
</p:tagLst>
</file>

<file path=ppt/tags/tag19.xml><?xml version="1.0" encoding="utf-8"?>
<p:tagLst xmlns:p="http://schemas.openxmlformats.org/presentationml/2006/main">
  <p:tag name="AS_UNIQUEID" val="222"/>
</p:tagLst>
</file>

<file path=ppt/tags/tag2.xml><?xml version="1.0" encoding="utf-8"?>
<p:tagLst xmlns:p="http://schemas.openxmlformats.org/presentationml/2006/main">
  <p:tag name="AS_UNIQUEID" val="203"/>
</p:tagLst>
</file>

<file path=ppt/tags/tag20.xml><?xml version="1.0" encoding="utf-8"?>
<p:tagLst xmlns:p="http://schemas.openxmlformats.org/presentationml/2006/main">
  <p:tag name="AS_UNIQUEID" val="224"/>
</p:tagLst>
</file>

<file path=ppt/tags/tag21.xml><?xml version="1.0" encoding="utf-8"?>
<p:tagLst xmlns:p="http://schemas.openxmlformats.org/presentationml/2006/main">
  <p:tag name="AS_UNIQUEID" val="226"/>
</p:tagLst>
</file>

<file path=ppt/tags/tag22.xml><?xml version="1.0" encoding="utf-8"?>
<p:tagLst xmlns:p="http://schemas.openxmlformats.org/presentationml/2006/main">
  <p:tag name="AS_UNIQUEID" val="227"/>
</p:tagLst>
</file>

<file path=ppt/tags/tag23.xml><?xml version="1.0" encoding="utf-8"?>
<p:tagLst xmlns:p="http://schemas.openxmlformats.org/presentationml/2006/main">
  <p:tag name="AS_UNIQUEID" val="228"/>
</p:tagLst>
</file>

<file path=ppt/tags/tag24.xml><?xml version="1.0" encoding="utf-8"?>
<p:tagLst xmlns:p="http://schemas.openxmlformats.org/presentationml/2006/main">
  <p:tag name="AS_UNIQUEID" val="229"/>
</p:tagLst>
</file>

<file path=ppt/tags/tag25.xml><?xml version="1.0" encoding="utf-8"?>
<p:tagLst xmlns:p="http://schemas.openxmlformats.org/presentationml/2006/main">
  <p:tag name="AS_UNIQUEID" val="230"/>
</p:tagLst>
</file>

<file path=ppt/tags/tag26.xml><?xml version="1.0" encoding="utf-8"?>
<p:tagLst xmlns:p="http://schemas.openxmlformats.org/presentationml/2006/main">
  <p:tag name="AS_UNIQUEID" val="231"/>
</p:tagLst>
</file>

<file path=ppt/tags/tag27.xml><?xml version="1.0" encoding="utf-8"?>
<p:tagLst xmlns:p="http://schemas.openxmlformats.org/presentationml/2006/main">
  <p:tag name="AS_UNIQUEID" val="232"/>
</p:tagLst>
</file>

<file path=ppt/tags/tag28.xml><?xml version="1.0" encoding="utf-8"?>
<p:tagLst xmlns:p="http://schemas.openxmlformats.org/presentationml/2006/main">
  <p:tag name="AS_UNIQUEID" val="243"/>
</p:tagLst>
</file>

<file path=ppt/tags/tag29.xml><?xml version="1.0" encoding="utf-8"?>
<p:tagLst xmlns:p="http://schemas.openxmlformats.org/presentationml/2006/main">
  <p:tag name="AS_UNIQUEID" val="242"/>
</p:tagLst>
</file>

<file path=ppt/tags/tag3.xml><?xml version="1.0" encoding="utf-8"?>
<p:tagLst xmlns:p="http://schemas.openxmlformats.org/presentationml/2006/main">
  <p:tag name="AS_UNIQUEID" val="204"/>
</p:tagLst>
</file>

<file path=ppt/tags/tag30.xml><?xml version="1.0" encoding="utf-8"?>
<p:tagLst xmlns:p="http://schemas.openxmlformats.org/presentationml/2006/main">
  <p:tag name="AS_UNIQUEID" val="168"/>
</p:tagLst>
</file>

<file path=ppt/tags/tag31.xml><?xml version="1.0" encoding="utf-8"?>
<p:tagLst xmlns:p="http://schemas.openxmlformats.org/presentationml/2006/main">
  <p:tag name="AS_UNIQUEID" val="170"/>
</p:tagLst>
</file>

<file path=ppt/tags/tag32.xml><?xml version="1.0" encoding="utf-8"?>
<p:tagLst xmlns:p="http://schemas.openxmlformats.org/presentationml/2006/main">
  <p:tag name="AS_UNIQUEID" val="171"/>
</p:tagLst>
</file>

<file path=ppt/tags/tag33.xml><?xml version="1.0" encoding="utf-8"?>
<p:tagLst xmlns:p="http://schemas.openxmlformats.org/presentationml/2006/main">
  <p:tag name="AS_UNIQUEID" val="172"/>
</p:tagLst>
</file>

<file path=ppt/tags/tag34.xml><?xml version="1.0" encoding="utf-8"?>
<p:tagLst xmlns:p="http://schemas.openxmlformats.org/presentationml/2006/main">
  <p:tag name="AS_UNIQUEID" val="245"/>
</p:tagLst>
</file>

<file path=ppt/tags/tag35.xml><?xml version="1.0" encoding="utf-8"?>
<p:tagLst xmlns:p="http://schemas.openxmlformats.org/presentationml/2006/main">
  <p:tag name="AS_UNIQUEID" val="245"/>
</p:tagLst>
</file>

<file path=ppt/tags/tag36.xml><?xml version="1.0" encoding="utf-8"?>
<p:tagLst xmlns:p="http://schemas.openxmlformats.org/presentationml/2006/main">
  <p:tag name="AS_UNIQUEID" val="262"/>
</p:tagLst>
</file>

<file path=ppt/tags/tag37.xml><?xml version="1.0" encoding="utf-8"?>
<p:tagLst xmlns:p="http://schemas.openxmlformats.org/presentationml/2006/main">
  <p:tag name="AS_UNIQUEID" val="263"/>
</p:tagLst>
</file>

<file path=ppt/tags/tag38.xml><?xml version="1.0" encoding="utf-8"?>
<p:tagLst xmlns:p="http://schemas.openxmlformats.org/presentationml/2006/main">
  <p:tag name="AS_UNIQUEID" val="269"/>
</p:tagLst>
</file>

<file path=ppt/tags/tag39.xml><?xml version="1.0" encoding="utf-8"?>
<p:tagLst xmlns:p="http://schemas.openxmlformats.org/presentationml/2006/main">
  <p:tag name="AS_UNIQUEID" val="174"/>
</p:tagLst>
</file>

<file path=ppt/tags/tag4.xml><?xml version="1.0" encoding="utf-8"?>
<p:tagLst xmlns:p="http://schemas.openxmlformats.org/presentationml/2006/main">
  <p:tag name="AS_UNIQUEID" val="205"/>
</p:tagLst>
</file>

<file path=ppt/tags/tag40.xml><?xml version="1.0" encoding="utf-8"?>
<p:tagLst xmlns:p="http://schemas.openxmlformats.org/presentationml/2006/main">
  <p:tag name="AS_UNIQUEID" val="175"/>
</p:tagLst>
</file>

<file path=ppt/tags/tag41.xml><?xml version="1.0" encoding="utf-8"?>
<p:tagLst xmlns:p="http://schemas.openxmlformats.org/presentationml/2006/main">
  <p:tag name="AS_UNIQUEID" val="176"/>
</p:tagLst>
</file>

<file path=ppt/tags/tag42.xml><?xml version="1.0" encoding="utf-8"?>
<p:tagLst xmlns:p="http://schemas.openxmlformats.org/presentationml/2006/main">
  <p:tag name="AS_UNIQUEID" val="177"/>
</p:tagLst>
</file>

<file path=ppt/tags/tag43.xml><?xml version="1.0" encoding="utf-8"?>
<p:tagLst xmlns:p="http://schemas.openxmlformats.org/presentationml/2006/main">
  <p:tag name="AS_UNIQUEID" val="178"/>
</p:tagLst>
</file>

<file path=ppt/tags/tag44.xml><?xml version="1.0" encoding="utf-8"?>
<p:tagLst xmlns:p="http://schemas.openxmlformats.org/presentationml/2006/main">
  <p:tag name="AS_UNIQUEID" val="247"/>
</p:tagLst>
</file>

<file path=ppt/tags/tag45.xml><?xml version="1.0" encoding="utf-8"?>
<p:tagLst xmlns:p="http://schemas.openxmlformats.org/presentationml/2006/main">
  <p:tag name="AS_UNIQUEID" val="249"/>
</p:tagLst>
</file>

<file path=ppt/tags/tag46.xml><?xml version="1.0" encoding="utf-8"?>
<p:tagLst xmlns:p="http://schemas.openxmlformats.org/presentationml/2006/main">
  <p:tag name="AS_UNIQUEID" val="250"/>
</p:tagLst>
</file>

<file path=ppt/tags/tag47.xml><?xml version="1.0" encoding="utf-8"?>
<p:tagLst xmlns:p="http://schemas.openxmlformats.org/presentationml/2006/main">
  <p:tag name="AS_UNIQUEID" val="251"/>
</p:tagLst>
</file>

<file path=ppt/tags/tag48.xml><?xml version="1.0" encoding="utf-8"?>
<p:tagLst xmlns:p="http://schemas.openxmlformats.org/presentationml/2006/main">
  <p:tag name="AS_UNIQUEID" val="252"/>
</p:tagLst>
</file>

<file path=ppt/tags/tag49.xml><?xml version="1.0" encoding="utf-8"?>
<p:tagLst xmlns:p="http://schemas.openxmlformats.org/presentationml/2006/main">
  <p:tag name="AS_UNIQUEID" val="253"/>
</p:tagLst>
</file>

<file path=ppt/tags/tag5.xml><?xml version="1.0" encoding="utf-8"?>
<p:tagLst xmlns:p="http://schemas.openxmlformats.org/presentationml/2006/main">
  <p:tag name="AS_UNIQUEID" val="206"/>
</p:tagLst>
</file>

<file path=ppt/tags/tag50.xml><?xml version="1.0" encoding="utf-8"?>
<p:tagLst xmlns:p="http://schemas.openxmlformats.org/presentationml/2006/main">
  <p:tag name="AS_UNIQUEID" val="254"/>
</p:tagLst>
</file>

<file path=ppt/tags/tag51.xml><?xml version="1.0" encoding="utf-8"?>
<p:tagLst xmlns:p="http://schemas.openxmlformats.org/presentationml/2006/main">
  <p:tag name="AS_UNIQUEID" val="255"/>
</p:tagLst>
</file>

<file path=ppt/tags/tag52.xml><?xml version="1.0" encoding="utf-8"?>
<p:tagLst xmlns:p="http://schemas.openxmlformats.org/presentationml/2006/main">
  <p:tag name="AS_UNIQUEID" val="256"/>
</p:tagLst>
</file>

<file path=ppt/tags/tag53.xml><?xml version="1.0" encoding="utf-8"?>
<p:tagLst xmlns:p="http://schemas.openxmlformats.org/presentationml/2006/main">
  <p:tag name="AS_UNIQUEID" val="257"/>
</p:tagLst>
</file>

<file path=ppt/tags/tag54.xml><?xml version="1.0" encoding="utf-8"?>
<p:tagLst xmlns:p="http://schemas.openxmlformats.org/presentationml/2006/main">
  <p:tag name="AS_UNIQUEID" val="258"/>
</p:tagLst>
</file>

<file path=ppt/tags/tag55.xml><?xml version="1.0" encoding="utf-8"?>
<p:tagLst xmlns:p="http://schemas.openxmlformats.org/presentationml/2006/main">
  <p:tag name="AS_UNIQUEID" val="185"/>
</p:tagLst>
</file>

<file path=ppt/tags/tag56.xml><?xml version="1.0" encoding="utf-8"?>
<p:tagLst xmlns:p="http://schemas.openxmlformats.org/presentationml/2006/main">
  <p:tag name="AS_UNIQUEID" val="186"/>
</p:tagLst>
</file>

<file path=ppt/tags/tag57.xml><?xml version="1.0" encoding="utf-8"?>
<p:tagLst xmlns:p="http://schemas.openxmlformats.org/presentationml/2006/main">
  <p:tag name="AS_UNIQUEID" val="187"/>
</p:tagLst>
</file>

<file path=ppt/tags/tag58.xml><?xml version="1.0" encoding="utf-8"?>
<p:tagLst xmlns:p="http://schemas.openxmlformats.org/presentationml/2006/main">
  <p:tag name="AS_UNIQUEID" val="188"/>
</p:tagLst>
</file>

<file path=ppt/tags/tag59.xml><?xml version="1.0" encoding="utf-8"?>
<p:tagLst xmlns:p="http://schemas.openxmlformats.org/presentationml/2006/main">
  <p:tag name="AS_UNIQUEID" val="260"/>
</p:tagLst>
</file>

<file path=ppt/tags/tag6.xml><?xml version="1.0" encoding="utf-8"?>
<p:tagLst xmlns:p="http://schemas.openxmlformats.org/presentationml/2006/main">
  <p:tag name="AS_UNIQUEID" val="207"/>
</p:tagLst>
</file>

<file path=ppt/tags/tag60.xml><?xml version="1.0" encoding="utf-8"?>
<p:tagLst xmlns:p="http://schemas.openxmlformats.org/presentationml/2006/main">
  <p:tag name="AS_UNIQUEID" val="271"/>
</p:tagLst>
</file>

<file path=ppt/tags/tag61.xml><?xml version="1.0" encoding="utf-8"?>
<p:tagLst xmlns:p="http://schemas.openxmlformats.org/presentationml/2006/main">
  <p:tag name="AS_UNIQUEID" val="262"/>
</p:tagLst>
</file>

<file path=ppt/tags/tag62.xml><?xml version="1.0" encoding="utf-8"?>
<p:tagLst xmlns:p="http://schemas.openxmlformats.org/presentationml/2006/main">
  <p:tag name="AS_UNIQUEID" val="263"/>
</p:tagLst>
</file>

<file path=ppt/tags/tag63.xml><?xml version="1.0" encoding="utf-8"?>
<p:tagLst xmlns:p="http://schemas.openxmlformats.org/presentationml/2006/main">
  <p:tag name="AS_UNIQUEID" val="264"/>
</p:tagLst>
</file>

<file path=ppt/tags/tag64.xml><?xml version="1.0" encoding="utf-8"?>
<p:tagLst xmlns:p="http://schemas.openxmlformats.org/presentationml/2006/main">
  <p:tag name="AS_UNIQUEID" val="265"/>
</p:tagLst>
</file>

<file path=ppt/tags/tag65.xml><?xml version="1.0" encoding="utf-8"?>
<p:tagLst xmlns:p="http://schemas.openxmlformats.org/presentationml/2006/main">
  <p:tag name="AS_UNIQUEID" val="266"/>
</p:tagLst>
</file>

<file path=ppt/tags/tag66.xml><?xml version="1.0" encoding="utf-8"?>
<p:tagLst xmlns:p="http://schemas.openxmlformats.org/presentationml/2006/main">
  <p:tag name="AS_UNIQUEID" val="267"/>
</p:tagLst>
</file>

<file path=ppt/tags/tag67.xml><?xml version="1.0" encoding="utf-8"?>
<p:tagLst xmlns:p="http://schemas.openxmlformats.org/presentationml/2006/main">
  <p:tag name="AS_UNIQUEID" val="268"/>
</p:tagLst>
</file>

<file path=ppt/tags/tag68.xml><?xml version="1.0" encoding="utf-8"?>
<p:tagLst xmlns:p="http://schemas.openxmlformats.org/presentationml/2006/main">
  <p:tag name="AS_UNIQUEID" val="269"/>
</p:tagLst>
</file>

<file path=ppt/tags/tag69.xml><?xml version="1.0" encoding="utf-8"?>
<p:tagLst xmlns:p="http://schemas.openxmlformats.org/presentationml/2006/main">
  <p:tag name="AS_UNIQUEID" val="271"/>
</p:tagLst>
</file>

<file path=ppt/tags/tag7.xml><?xml version="1.0" encoding="utf-8"?>
<p:tagLst xmlns:p="http://schemas.openxmlformats.org/presentationml/2006/main">
  <p:tag name="AS_UNIQUEID" val="208"/>
</p:tagLst>
</file>

<file path=ppt/tags/tag70.xml><?xml version="1.0" encoding="utf-8"?>
<p:tagLst xmlns:p="http://schemas.openxmlformats.org/presentationml/2006/main">
  <p:tag name="AS_UNIQUEID" val="273"/>
</p:tagLst>
</file>

<file path=ppt/tags/tag71.xml><?xml version="1.0" encoding="utf-8"?>
<p:tagLst xmlns:p="http://schemas.openxmlformats.org/presentationml/2006/main">
  <p:tag name="AS_UNIQUEID" val="274"/>
</p:tagLst>
</file>

<file path=ppt/tags/tag72.xml><?xml version="1.0" encoding="utf-8"?>
<p:tagLst xmlns:p="http://schemas.openxmlformats.org/presentationml/2006/main">
  <p:tag name="AS_UNIQUEID" val="275"/>
</p:tagLst>
</file>

<file path=ppt/tags/tag73.xml><?xml version="1.0" encoding="utf-8"?>
<p:tagLst xmlns:p="http://schemas.openxmlformats.org/presentationml/2006/main">
  <p:tag name="AS_UNIQUEID" val="276"/>
</p:tagLst>
</file>

<file path=ppt/tags/tag74.xml><?xml version="1.0" encoding="utf-8"?>
<p:tagLst xmlns:p="http://schemas.openxmlformats.org/presentationml/2006/main">
  <p:tag name="AS_UNIQUEID" val="277"/>
</p:tagLst>
</file>

<file path=ppt/tags/tag75.xml><?xml version="1.0" encoding="utf-8"?>
<p:tagLst xmlns:p="http://schemas.openxmlformats.org/presentationml/2006/main">
  <p:tag name="AS_UNIQUEID" val="278"/>
</p:tagLst>
</file>

<file path=ppt/tags/tag76.xml><?xml version="1.0" encoding="utf-8"?>
<p:tagLst xmlns:p="http://schemas.openxmlformats.org/presentationml/2006/main">
  <p:tag name="AS_UNIQUEID" val="279"/>
</p:tagLst>
</file>

<file path=ppt/tags/tag77.xml><?xml version="1.0" encoding="utf-8"?>
<p:tagLst xmlns:p="http://schemas.openxmlformats.org/presentationml/2006/main">
  <p:tag name="AS_UNIQUEID" val="280"/>
</p:tagLst>
</file>

<file path=ppt/tags/tag78.xml><?xml version="1.0" encoding="utf-8"?>
<p:tagLst xmlns:p="http://schemas.openxmlformats.org/presentationml/2006/main">
  <p:tag name="AS_UNIQUEID" val="281"/>
</p:tagLst>
</file>

<file path=ppt/tags/tag79.xml><?xml version="1.0" encoding="utf-8"?>
<p:tagLst xmlns:p="http://schemas.openxmlformats.org/presentationml/2006/main">
  <p:tag name="AS_UNIQUEID" val="282"/>
</p:tagLst>
</file>

<file path=ppt/tags/tag8.xml><?xml version="1.0" encoding="utf-8"?>
<p:tagLst xmlns:p="http://schemas.openxmlformats.org/presentationml/2006/main">
  <p:tag name="AS_UNIQUEID" val="209"/>
</p:tagLst>
</file>

<file path=ppt/tags/tag80.xml><?xml version="1.0" encoding="utf-8"?>
<p:tagLst xmlns:p="http://schemas.openxmlformats.org/presentationml/2006/main">
  <p:tag name="AS_UNIQUEID" val="283"/>
</p:tagLst>
</file>

<file path=ppt/tags/tag81.xml><?xml version="1.0" encoding="utf-8"?>
<p:tagLst xmlns:p="http://schemas.openxmlformats.org/presentationml/2006/main">
  <p:tag name="AS_UNIQUEID" val="284"/>
</p:tagLst>
</file>

<file path=ppt/tags/tag82.xml><?xml version="1.0" encoding="utf-8"?>
<p:tagLst xmlns:p="http://schemas.openxmlformats.org/presentationml/2006/main">
  <p:tag name="AS_UNIQUEID" val="285"/>
</p:tagLst>
</file>

<file path=ppt/tags/tag83.xml><?xml version="1.0" encoding="utf-8"?>
<p:tagLst xmlns:p="http://schemas.openxmlformats.org/presentationml/2006/main">
  <p:tag name="AS_UNIQUEID" val="286"/>
</p:tagLst>
</file>

<file path=ppt/tags/tag84.xml><?xml version="1.0" encoding="utf-8"?>
<p:tagLst xmlns:p="http://schemas.openxmlformats.org/presentationml/2006/main">
  <p:tag name="AS_UNIQUEID" val="288"/>
</p:tagLst>
</file>

<file path=ppt/tags/tag85.xml><?xml version="1.0" encoding="utf-8"?>
<p:tagLst xmlns:p="http://schemas.openxmlformats.org/presentationml/2006/main">
  <p:tag name="AS_UNIQUEID" val="289"/>
</p:tagLst>
</file>

<file path=ppt/tags/tag86.xml><?xml version="1.0" encoding="utf-8"?>
<p:tagLst xmlns:p="http://schemas.openxmlformats.org/presentationml/2006/main">
  <p:tag name="AS_UNIQUEID" val="290"/>
</p:tagLst>
</file>

<file path=ppt/tags/tag87.xml><?xml version="1.0" encoding="utf-8"?>
<p:tagLst xmlns:p="http://schemas.openxmlformats.org/presentationml/2006/main">
  <p:tag name="AS_UNIQUEID" val="291"/>
</p:tagLst>
</file>

<file path=ppt/tags/tag88.xml><?xml version="1.0" encoding="utf-8"?>
<p:tagLst xmlns:p="http://schemas.openxmlformats.org/presentationml/2006/main">
  <p:tag name="AS_UNIQUEID" val="293"/>
</p:tagLst>
</file>

<file path=ppt/tags/tag89.xml><?xml version="1.0" encoding="utf-8"?>
<p:tagLst xmlns:p="http://schemas.openxmlformats.org/presentationml/2006/main">
  <p:tag name="AS_UNIQUEID" val="294"/>
</p:tagLst>
</file>

<file path=ppt/tags/tag9.xml><?xml version="1.0" encoding="utf-8"?>
<p:tagLst xmlns:p="http://schemas.openxmlformats.org/presentationml/2006/main">
  <p:tag name="AS_UNIQUEID" val="210"/>
</p:tagLst>
</file>

<file path=ppt/tags/tag90.xml><?xml version="1.0" encoding="utf-8"?>
<p:tagLst xmlns:p="http://schemas.openxmlformats.org/presentationml/2006/main">
  <p:tag name="AS_UNIQUEID" val="295"/>
</p:tagLst>
</file>

<file path=ppt/tags/tag91.xml><?xml version="1.0" encoding="utf-8"?>
<p:tagLst xmlns:p="http://schemas.openxmlformats.org/presentationml/2006/main">
  <p:tag name="AS_UNIQUEID" val="296"/>
</p:tagLst>
</file>

<file path=ppt/tags/tag92.xml><?xml version="1.0" encoding="utf-8"?>
<p:tagLst xmlns:p="http://schemas.openxmlformats.org/presentationml/2006/main">
  <p:tag name="AS_UNIQUEID" val="297"/>
</p:tagLst>
</file>

<file path=ppt/tags/tag93.xml><?xml version="1.0" encoding="utf-8"?>
<p:tagLst xmlns:p="http://schemas.openxmlformats.org/presentationml/2006/main">
  <p:tag name="AS_UNIQUEID" val="298"/>
</p:tagLst>
</file>

<file path=ppt/tags/tag94.xml><?xml version="1.0" encoding="utf-8"?>
<p:tagLst xmlns:p="http://schemas.openxmlformats.org/presentationml/2006/main">
  <p:tag name="AS_UNIQUEID" val="303"/>
</p:tagLst>
</file>

<file path=ppt/tags/tag95.xml><?xml version="1.0" encoding="utf-8"?>
<p:tagLst xmlns:p="http://schemas.openxmlformats.org/presentationml/2006/main">
  <p:tag name="AS_UNIQUEID" val="304"/>
</p:tagLst>
</file>

<file path=ppt/tags/tag96.xml><?xml version="1.0" encoding="utf-8"?>
<p:tagLst xmlns:p="http://schemas.openxmlformats.org/presentationml/2006/main">
  <p:tag name="AS_UNIQUEID" val="305"/>
</p:tagLst>
</file>

<file path=ppt/tags/tag97.xml><?xml version="1.0" encoding="utf-8"?>
<p:tagLst xmlns:p="http://schemas.openxmlformats.org/presentationml/2006/main">
  <p:tag name="AS_UNIQUEID" val="306"/>
</p:tagLst>
</file>

<file path=ppt/tags/tag98.xml><?xml version="1.0" encoding="utf-8"?>
<p:tagLst xmlns:p="http://schemas.openxmlformats.org/presentationml/2006/main">
  <p:tag name="AS_UNIQUEID" val="307"/>
</p:tagLst>
</file>

<file path=ppt/tags/tag99.xml><?xml version="1.0" encoding="utf-8"?>
<p:tagLst xmlns:p="http://schemas.openxmlformats.org/presentationml/2006/main">
  <p:tag name="AS_UNIQUEID" val="308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950</Words>
  <Application>WPS 演示</Application>
  <PresentationFormat/>
  <Paragraphs>142</Paragraphs>
  <Slides>22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62</vt:i4>
      </vt:variant>
      <vt:variant>
        <vt:lpstr>幻灯片标题</vt:lpstr>
      </vt:variant>
      <vt:variant>
        <vt:i4>22</vt:i4>
      </vt:variant>
    </vt:vector>
  </HeadingPairs>
  <TitlesOfParts>
    <vt:vector size="100" baseType="lpstr">
      <vt:lpstr>Arial</vt:lpstr>
      <vt:lpstr>宋体</vt:lpstr>
      <vt:lpstr>Wingdings</vt:lpstr>
      <vt:lpstr>微软雅黑</vt:lpstr>
      <vt:lpstr>隶书</vt:lpstr>
      <vt:lpstr>Times New Roman</vt:lpstr>
      <vt:lpstr>NEU-BZ-S92</vt:lpstr>
      <vt:lpstr>Segoe Print</vt:lpstr>
      <vt:lpstr>方正书宋_GBK</vt:lpstr>
      <vt:lpstr>黑体</vt:lpstr>
      <vt:lpstr>方正姚体</vt:lpstr>
      <vt:lpstr>Calibri</vt:lpstr>
      <vt:lpstr>Arial Unicode MS</vt:lpstr>
      <vt:lpstr>楷体</vt:lpstr>
      <vt:lpstr>仿宋</vt:lpstr>
      <vt:lpstr>1_Office 主题</vt:lpstr>
      <vt:lpstr>Word.Document.8</vt:lpstr>
      <vt:lpstr>Word.Document.8</vt:lpstr>
      <vt:lpstr>Word.Document.8</vt:lpstr>
      <vt:lpstr>Word.Document.12</vt:lpstr>
      <vt:lpstr>Word.Document.12</vt:lpstr>
      <vt:lpstr>Word.Document.8</vt:lpstr>
      <vt:lpstr>Word.Document.8</vt:lpstr>
      <vt:lpstr>Equation.KSEE3</vt:lpstr>
      <vt:lpstr>Equation.KSEE3</vt:lpstr>
      <vt:lpstr>Equation.KSEE3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Equation.KSEE3</vt:lpstr>
      <vt:lpstr>Paint.Picture</vt:lpstr>
      <vt:lpstr>Equation.3</vt:lpstr>
      <vt:lpstr>Paint.Picture</vt:lpstr>
      <vt:lpstr>Paint.Picture</vt:lpstr>
      <vt:lpstr>Equation.DSMT4</vt:lpstr>
      <vt:lpstr>Equation.DSMT4</vt:lpstr>
      <vt:lpstr>Equation.DSMT4</vt:lpstr>
      <vt:lpstr>Equation.DSMT4</vt:lpstr>
      <vt:lpstr>Equation.DSMT4</vt:lpstr>
      <vt:lpstr>Word.Document.8</vt:lpstr>
      <vt:lpstr>Equation.KSEE3</vt:lpstr>
      <vt:lpstr>Word.Document.8</vt:lpstr>
      <vt:lpstr>Word.Document.8</vt:lpstr>
      <vt:lpstr>Equation.3</vt:lpstr>
      <vt:lpstr>Equation.KSEE3</vt:lpstr>
      <vt:lpstr>Equation.3</vt:lpstr>
      <vt:lpstr>Word.Document.8</vt:lpstr>
      <vt:lpstr>Word.Document.8</vt:lpstr>
      <vt:lpstr>Word.Document.8</vt:lpstr>
      <vt:lpstr>Word.Document.8</vt:lpstr>
      <vt:lpstr>Word.Document.8</vt:lpstr>
      <vt:lpstr>Equation.KSEE3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Equation.KSEE3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Administrator</cp:lastModifiedBy>
  <cp:revision>8</cp:revision>
  <cp:lastPrinted>2020-10-16T10:01:00Z</cp:lastPrinted>
  <dcterms:created xsi:type="dcterms:W3CDTF">2020-10-16T10:01:00Z</dcterms:created>
  <dcterms:modified xsi:type="dcterms:W3CDTF">2020-10-27T23:53:27Z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2052-11.1.0.9999</vt:lpwstr>
  </property>
</Properties>
</file>