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ink/ink1.xml" ContentType="application/inkml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329" r:id="rId3"/>
    <p:sldId id="617" r:id="rId4"/>
    <p:sldId id="618" r:id="rId5"/>
    <p:sldId id="621" r:id="rId7"/>
    <p:sldId id="620" r:id="rId8"/>
    <p:sldId id="622" r:id="rId9"/>
    <p:sldId id="623" r:id="rId10"/>
    <p:sldId id="624" r:id="rId11"/>
    <p:sldId id="625" r:id="rId12"/>
    <p:sldId id="626" r:id="rId13"/>
    <p:sldId id="627" r:id="rId14"/>
    <p:sldId id="636" r:id="rId15"/>
    <p:sldId id="635" r:id="rId16"/>
    <p:sldId id="637" r:id="rId17"/>
    <p:sldId id="638" r:id="rId18"/>
    <p:sldId id="639" r:id="rId19"/>
    <p:sldId id="609" r:id="rId20"/>
    <p:sldId id="612" r:id="rId21"/>
    <p:sldId id="640" r:id="rId22"/>
    <p:sldId id="641" r:id="rId23"/>
    <p:sldId id="642" r:id="rId24"/>
    <p:sldId id="643" r:id="rId25"/>
    <p:sldId id="644" r:id="rId26"/>
    <p:sldId id="645" r:id="rId27"/>
    <p:sldId id="613" r:id="rId28"/>
    <p:sldId id="653" r:id="rId29"/>
    <p:sldId id="654" r:id="rId30"/>
    <p:sldId id="655" r:id="rId31"/>
    <p:sldId id="656" r:id="rId32"/>
    <p:sldId id="657" r:id="rId33"/>
    <p:sldId id="658" r:id="rId34"/>
    <p:sldId id="659" r:id="rId35"/>
    <p:sldId id="661" r:id="rId36"/>
    <p:sldId id="662" r:id="rId37"/>
  </p:sldIdLst>
  <p:sldSz cx="12192000" cy="6858000"/>
  <p:notesSz cx="7103745" cy="10234295"/>
  <p:custDataLst>
    <p:tags r:id="rId4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刘庆" initials="刘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8BAE"/>
    <a:srgbClr val="C1DEF6"/>
    <a:srgbClr val="B4DEFA"/>
    <a:srgbClr val="EA6E7E"/>
    <a:srgbClr val="EFA0A7"/>
    <a:srgbClr val="F3EFEE"/>
    <a:srgbClr val="F5F1EE"/>
    <a:srgbClr val="FCF8F7"/>
    <a:srgbClr val="F1EDEA"/>
    <a:srgbClr val="FBF7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2" Type="http://schemas.openxmlformats.org/officeDocument/2006/relationships/tags" Target="tags/tag8.xml"/><Relationship Id="rId41" Type="http://schemas.openxmlformats.org/officeDocument/2006/relationships/commentAuthors" Target="commentAuthors.xml"/><Relationship Id="rId40" Type="http://schemas.openxmlformats.org/officeDocument/2006/relationships/tableStyles" Target="tableStyles.xml"/><Relationship Id="rId4" Type="http://schemas.openxmlformats.org/officeDocument/2006/relationships/slide" Target="slides/slide2.xml"/><Relationship Id="rId39" Type="http://schemas.openxmlformats.org/officeDocument/2006/relationships/viewProps" Target="viewProps.xml"/><Relationship Id="rId38" Type="http://schemas.openxmlformats.org/officeDocument/2006/relationships/presProps" Target="presProps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4" Type="http://schemas.openxmlformats.org/officeDocument/2006/relationships/image" Target="../media/image55.wmf"/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11.vml.rels><?xml version="1.0" encoding="UTF-8" standalone="yes"?>
<Relationships xmlns="http://schemas.openxmlformats.org/package/2006/relationships"><Relationship Id="rId9" Type="http://schemas.openxmlformats.org/officeDocument/2006/relationships/image" Target="../media/image64.wmf"/><Relationship Id="rId8" Type="http://schemas.openxmlformats.org/officeDocument/2006/relationships/image" Target="../media/image63.wmf"/><Relationship Id="rId7" Type="http://schemas.openxmlformats.org/officeDocument/2006/relationships/image" Target="../media/image62.wmf"/><Relationship Id="rId6" Type="http://schemas.openxmlformats.org/officeDocument/2006/relationships/image" Target="../media/image61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Relationship Id="rId3" Type="http://schemas.openxmlformats.org/officeDocument/2006/relationships/image" Target="../media/image58.wmf"/><Relationship Id="rId23" Type="http://schemas.openxmlformats.org/officeDocument/2006/relationships/image" Target="../media/image77.wmf"/><Relationship Id="rId22" Type="http://schemas.openxmlformats.org/officeDocument/2006/relationships/image" Target="../media/image76.wmf"/><Relationship Id="rId21" Type="http://schemas.openxmlformats.org/officeDocument/2006/relationships/image" Target="../media/image75.wmf"/><Relationship Id="rId20" Type="http://schemas.openxmlformats.org/officeDocument/2006/relationships/image" Target="../media/image74.wmf"/><Relationship Id="rId2" Type="http://schemas.openxmlformats.org/officeDocument/2006/relationships/image" Target="../media/image57.wmf"/><Relationship Id="rId19" Type="http://schemas.openxmlformats.org/officeDocument/2006/relationships/image" Target="../media/image73.wmf"/><Relationship Id="rId18" Type="http://schemas.openxmlformats.org/officeDocument/2006/relationships/image" Target="../media/image72.wmf"/><Relationship Id="rId17" Type="http://schemas.openxmlformats.org/officeDocument/2006/relationships/image" Target="../media/image71.wmf"/><Relationship Id="rId16" Type="http://schemas.openxmlformats.org/officeDocument/2006/relationships/image" Target="../media/image70.wmf"/><Relationship Id="rId15" Type="http://schemas.openxmlformats.org/officeDocument/2006/relationships/image" Target="../media/image7.wmf"/><Relationship Id="rId14" Type="http://schemas.openxmlformats.org/officeDocument/2006/relationships/image" Target="../media/image69.wmf"/><Relationship Id="rId13" Type="http://schemas.openxmlformats.org/officeDocument/2006/relationships/image" Target="../media/image68.wmf"/><Relationship Id="rId12" Type="http://schemas.openxmlformats.org/officeDocument/2006/relationships/image" Target="../media/image67.wmf"/><Relationship Id="rId11" Type="http://schemas.openxmlformats.org/officeDocument/2006/relationships/image" Target="../media/image66.wmf"/><Relationship Id="rId10" Type="http://schemas.openxmlformats.org/officeDocument/2006/relationships/image" Target="../media/image65.wmf"/><Relationship Id="rId1" Type="http://schemas.openxmlformats.org/officeDocument/2006/relationships/image" Target="../media/image5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8.wmf"/></Relationships>
</file>

<file path=ppt/drawings/_rels/vmlDrawing13.vml.rels><?xml version="1.0" encoding="UTF-8" standalone="yes"?>
<Relationships xmlns="http://schemas.openxmlformats.org/package/2006/relationships"><Relationship Id="rId9" Type="http://schemas.openxmlformats.org/officeDocument/2006/relationships/image" Target="../media/image86.wmf"/><Relationship Id="rId8" Type="http://schemas.openxmlformats.org/officeDocument/2006/relationships/image" Target="../media/image85.wmf"/><Relationship Id="rId7" Type="http://schemas.openxmlformats.org/officeDocument/2006/relationships/image" Target="../media/image84.wmf"/><Relationship Id="rId6" Type="http://schemas.openxmlformats.org/officeDocument/2006/relationships/image" Target="../media/image83.wmf"/><Relationship Id="rId5" Type="http://schemas.openxmlformats.org/officeDocument/2006/relationships/image" Target="../media/image82.wmf"/><Relationship Id="rId4" Type="http://schemas.openxmlformats.org/officeDocument/2006/relationships/image" Target="../media/image81.wmf"/><Relationship Id="rId3" Type="http://schemas.openxmlformats.org/officeDocument/2006/relationships/image" Target="../media/image80.wmf"/><Relationship Id="rId2" Type="http://schemas.openxmlformats.org/officeDocument/2006/relationships/image" Target="../media/image7.wmf"/><Relationship Id="rId11" Type="http://schemas.openxmlformats.org/officeDocument/2006/relationships/image" Target="../media/image88.wmf"/><Relationship Id="rId10" Type="http://schemas.openxmlformats.org/officeDocument/2006/relationships/image" Target="../media/image87.wmf"/><Relationship Id="rId1" Type="http://schemas.openxmlformats.org/officeDocument/2006/relationships/image" Target="../media/image79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96.wmf"/><Relationship Id="rId7" Type="http://schemas.openxmlformats.org/officeDocument/2006/relationships/image" Target="../media/image95.wmf"/><Relationship Id="rId6" Type="http://schemas.openxmlformats.org/officeDocument/2006/relationships/image" Target="../media/image94.wmf"/><Relationship Id="rId5" Type="http://schemas.openxmlformats.org/officeDocument/2006/relationships/image" Target="../media/image93.wmf"/><Relationship Id="rId4" Type="http://schemas.openxmlformats.org/officeDocument/2006/relationships/image" Target="../media/image92.wmf"/><Relationship Id="rId3" Type="http://schemas.openxmlformats.org/officeDocument/2006/relationships/image" Target="../media/image91.wmf"/><Relationship Id="rId2" Type="http://schemas.openxmlformats.org/officeDocument/2006/relationships/image" Target="../media/image90.wmf"/><Relationship Id="rId1" Type="http://schemas.openxmlformats.org/officeDocument/2006/relationships/image" Target="../media/image89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7.wmf"/></Relationships>
</file>

<file path=ppt/drawings/_rels/vmlDrawing16.vml.rels><?xml version="1.0" encoding="UTF-8" standalone="yes"?>
<Relationships xmlns="http://schemas.openxmlformats.org/package/2006/relationships"><Relationship Id="rId4" Type="http://schemas.openxmlformats.org/officeDocument/2006/relationships/image" Target="../media/image101.wmf"/><Relationship Id="rId3" Type="http://schemas.openxmlformats.org/officeDocument/2006/relationships/image" Target="../media/image100.wmf"/><Relationship Id="rId2" Type="http://schemas.openxmlformats.org/officeDocument/2006/relationships/image" Target="../media/image99.wmf"/><Relationship Id="rId1" Type="http://schemas.openxmlformats.org/officeDocument/2006/relationships/image" Target="../media/image98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2.wmf"/></Relationships>
</file>

<file path=ppt/drawings/_rels/vmlDrawing18.vml.rels><?xml version="1.0" encoding="UTF-8" standalone="yes"?>
<Relationships xmlns="http://schemas.openxmlformats.org/package/2006/relationships"><Relationship Id="rId7" Type="http://schemas.openxmlformats.org/officeDocument/2006/relationships/image" Target="../media/image109.wmf"/><Relationship Id="rId6" Type="http://schemas.openxmlformats.org/officeDocument/2006/relationships/image" Target="../media/image108.wmf"/><Relationship Id="rId5" Type="http://schemas.openxmlformats.org/officeDocument/2006/relationships/image" Target="../media/image107.wmf"/><Relationship Id="rId4" Type="http://schemas.openxmlformats.org/officeDocument/2006/relationships/image" Target="../media/image106.wmf"/><Relationship Id="rId3" Type="http://schemas.openxmlformats.org/officeDocument/2006/relationships/image" Target="../media/image105.wmf"/><Relationship Id="rId2" Type="http://schemas.openxmlformats.org/officeDocument/2006/relationships/image" Target="../media/image104.wmf"/><Relationship Id="rId1" Type="http://schemas.openxmlformats.org/officeDocument/2006/relationships/image" Target="../media/image103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4" Type="http://schemas.openxmlformats.org/officeDocument/2006/relationships/image" Target="../media/image114.wmf"/><Relationship Id="rId3" Type="http://schemas.openxmlformats.org/officeDocument/2006/relationships/image" Target="../media/image113.wmf"/><Relationship Id="rId2" Type="http://schemas.openxmlformats.org/officeDocument/2006/relationships/image" Target="../media/image112.wmf"/><Relationship Id="rId1" Type="http://schemas.openxmlformats.org/officeDocument/2006/relationships/image" Target="../media/image111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7.wmf"/><Relationship Id="rId2" Type="http://schemas.openxmlformats.org/officeDocument/2006/relationships/image" Target="../media/image116.wmf"/><Relationship Id="rId1" Type="http://schemas.openxmlformats.org/officeDocument/2006/relationships/image" Target="../media/image115.wmf"/></Relationships>
</file>

<file path=ppt/drawings/_rels/vmlDrawing22.vml.rels><?xml version="1.0" encoding="UTF-8" standalone="yes"?>
<Relationships xmlns="http://schemas.openxmlformats.org/package/2006/relationships"><Relationship Id="rId4" Type="http://schemas.openxmlformats.org/officeDocument/2006/relationships/image" Target="../media/image121.wmf"/><Relationship Id="rId3" Type="http://schemas.openxmlformats.org/officeDocument/2006/relationships/image" Target="../media/image120.wmf"/><Relationship Id="rId2" Type="http://schemas.openxmlformats.org/officeDocument/2006/relationships/image" Target="../media/image119.wmf"/><Relationship Id="rId1" Type="http://schemas.openxmlformats.org/officeDocument/2006/relationships/image" Target="../media/image118.wmf"/></Relationships>
</file>

<file path=ppt/drawings/_rels/vmlDrawing23.vml.rels><?xml version="1.0" encoding="UTF-8" standalone="yes"?>
<Relationships xmlns="http://schemas.openxmlformats.org/package/2006/relationships"><Relationship Id="rId9" Type="http://schemas.openxmlformats.org/officeDocument/2006/relationships/image" Target="../media/image130.wmf"/><Relationship Id="rId8" Type="http://schemas.openxmlformats.org/officeDocument/2006/relationships/image" Target="../media/image129.wmf"/><Relationship Id="rId7" Type="http://schemas.openxmlformats.org/officeDocument/2006/relationships/image" Target="../media/image128.wmf"/><Relationship Id="rId6" Type="http://schemas.openxmlformats.org/officeDocument/2006/relationships/image" Target="../media/image127.wmf"/><Relationship Id="rId5" Type="http://schemas.openxmlformats.org/officeDocument/2006/relationships/image" Target="../media/image126.wmf"/><Relationship Id="rId4" Type="http://schemas.openxmlformats.org/officeDocument/2006/relationships/image" Target="../media/image125.wmf"/><Relationship Id="rId3" Type="http://schemas.openxmlformats.org/officeDocument/2006/relationships/image" Target="../media/image124.wmf"/><Relationship Id="rId2" Type="http://schemas.openxmlformats.org/officeDocument/2006/relationships/image" Target="../media/image123.wmf"/><Relationship Id="rId14" Type="http://schemas.openxmlformats.org/officeDocument/2006/relationships/image" Target="../media/image135.wmf"/><Relationship Id="rId13" Type="http://schemas.openxmlformats.org/officeDocument/2006/relationships/image" Target="../media/image134.wmf"/><Relationship Id="rId12" Type="http://schemas.openxmlformats.org/officeDocument/2006/relationships/image" Target="../media/image133.wmf"/><Relationship Id="rId11" Type="http://schemas.openxmlformats.org/officeDocument/2006/relationships/image" Target="../media/image132.wmf"/><Relationship Id="rId10" Type="http://schemas.openxmlformats.org/officeDocument/2006/relationships/image" Target="../media/image131.wmf"/><Relationship Id="rId1" Type="http://schemas.openxmlformats.org/officeDocument/2006/relationships/image" Target="../media/image122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8.emf"/><Relationship Id="rId2" Type="http://schemas.openxmlformats.org/officeDocument/2006/relationships/image" Target="../media/image137.emf"/><Relationship Id="rId1" Type="http://schemas.openxmlformats.org/officeDocument/2006/relationships/image" Target="../media/image136.e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0.emf"/><Relationship Id="rId1" Type="http://schemas.openxmlformats.org/officeDocument/2006/relationships/image" Target="../media/image139.e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4.emf"/><Relationship Id="rId2" Type="http://schemas.openxmlformats.org/officeDocument/2006/relationships/image" Target="../media/image143.emf"/><Relationship Id="rId1" Type="http://schemas.openxmlformats.org/officeDocument/2006/relationships/image" Target="../media/image142.e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7.emf"/><Relationship Id="rId2" Type="http://schemas.openxmlformats.org/officeDocument/2006/relationships/image" Target="../media/image146.emf"/><Relationship Id="rId1" Type="http://schemas.openxmlformats.org/officeDocument/2006/relationships/image" Target="../media/image145.e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9.emf"/><Relationship Id="rId1" Type="http://schemas.openxmlformats.org/officeDocument/2006/relationships/image" Target="../media/image148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1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5.emf"/><Relationship Id="rId2" Type="http://schemas.openxmlformats.org/officeDocument/2006/relationships/image" Target="../media/image154.emf"/><Relationship Id="rId1" Type="http://schemas.openxmlformats.org/officeDocument/2006/relationships/image" Target="../media/image153.emf"/></Relationships>
</file>

<file path=ppt/drawings/_rels/vmlDrawing4.vml.rels><?xml version="1.0" encoding="UTF-8" standalone="yes"?>
<Relationships xmlns="http://schemas.openxmlformats.org/package/2006/relationships"><Relationship Id="rId9" Type="http://schemas.openxmlformats.org/officeDocument/2006/relationships/image" Target="../media/image20.wmf"/><Relationship Id="rId8" Type="http://schemas.openxmlformats.org/officeDocument/2006/relationships/image" Target="../media/image19.wmf"/><Relationship Id="rId7" Type="http://schemas.openxmlformats.org/officeDocument/2006/relationships/image" Target="../media/image18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4" Type="http://schemas.openxmlformats.org/officeDocument/2006/relationships/image" Target="../media/image26.wmf"/><Relationship Id="rId13" Type="http://schemas.openxmlformats.org/officeDocument/2006/relationships/image" Target="../media/image25.wmf"/><Relationship Id="rId12" Type="http://schemas.openxmlformats.org/officeDocument/2006/relationships/image" Target="../media/image23.wmf"/><Relationship Id="rId11" Type="http://schemas.openxmlformats.org/officeDocument/2006/relationships/image" Target="../media/image22.wmf"/><Relationship Id="rId10" Type="http://schemas.openxmlformats.org/officeDocument/2006/relationships/image" Target="../media/image21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9" Type="http://schemas.openxmlformats.org/officeDocument/2006/relationships/image" Target="../media/image33.wmf"/><Relationship Id="rId8" Type="http://schemas.openxmlformats.org/officeDocument/2006/relationships/image" Target="../media/image32.wmf"/><Relationship Id="rId7" Type="http://schemas.openxmlformats.org/officeDocument/2006/relationships/image" Target="../media/image31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Relationship Id="rId3" Type="http://schemas.openxmlformats.org/officeDocument/2006/relationships/image" Target="../media/image14.wmf"/><Relationship Id="rId2" Type="http://schemas.openxmlformats.org/officeDocument/2006/relationships/image" Target="../media/image30.wmf"/><Relationship Id="rId12" Type="http://schemas.openxmlformats.org/officeDocument/2006/relationships/image" Target="../media/image36.wmf"/><Relationship Id="rId11" Type="http://schemas.openxmlformats.org/officeDocument/2006/relationships/image" Target="../media/image35.wmf"/><Relationship Id="rId10" Type="http://schemas.openxmlformats.org/officeDocument/2006/relationships/image" Target="../media/image34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8.vml.rels><?xml version="1.0" encoding="UTF-8" standalone="yes"?>
<Relationships xmlns="http://schemas.openxmlformats.org/package/2006/relationships"><Relationship Id="rId9" Type="http://schemas.openxmlformats.org/officeDocument/2006/relationships/image" Target="../media/image44.wmf"/><Relationship Id="rId8" Type="http://schemas.openxmlformats.org/officeDocument/2006/relationships/image" Target="../media/image43.wmf"/><Relationship Id="rId7" Type="http://schemas.openxmlformats.org/officeDocument/2006/relationships/image" Target="../media/image4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Relationship Id="rId3" Type="http://schemas.openxmlformats.org/officeDocument/2006/relationships/image" Target="../media/image14.wmf"/><Relationship Id="rId2" Type="http://schemas.openxmlformats.org/officeDocument/2006/relationships/image" Target="../media/image41.wmf"/><Relationship Id="rId12" Type="http://schemas.openxmlformats.org/officeDocument/2006/relationships/image" Target="../media/image47.wmf"/><Relationship Id="rId11" Type="http://schemas.openxmlformats.org/officeDocument/2006/relationships/image" Target="../media/image46.wmf"/><Relationship Id="rId10" Type="http://schemas.openxmlformats.org/officeDocument/2006/relationships/image" Target="../media/image45.wmf"/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4" Type="http://schemas.openxmlformats.org/officeDocument/2006/relationships/image" Target="../media/image51.wmf"/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0-11-19T10:24:57"/>
    </inkml:context>
    <inkml:brush xml:id="br0">
      <inkml:brushProperty name="width" value="0.0970139999389648" units="cm"/>
      <inkml:brushProperty name="height" value="0.0970139999389648" units="cm"/>
      <inkml:brushProperty name="color" value="#ff0000"/>
      <inkml:brushProperty name="fitToCurve" value="1"/>
    </inkml:brush>
    <inkml:brush xml:id="br1">
      <inkml:brushProperty name="width" value="0.0970139999389648" units="cm"/>
      <inkml:brushProperty name="height" value="0.0970139999389648" units="cm"/>
      <inkml:brushProperty name="color" value="#ff0000"/>
      <inkml:brushProperty name="fitToCurve" value="1"/>
    </inkml:brush>
  </inkml:definitions>
  <inkml:trace contextRef="#ctx0" brushRef="#br0">15176 11906</inkml:trace>
  <inkml:trace contextRef="#ctx0" brushRef="#br1">15176 11938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122" name="幻灯片图像占位符 5121"/>
          <p:cNvSpPr>
            <a:spLocks noGrp="1" noRot="1" noTextEdit="1"/>
          </p:cNvSpPr>
          <p:nvPr>
            <p:ph type="sldImg"/>
          </p:nvPr>
        </p:nvSpPr>
        <p:spPr/>
      </p:sp>
      <p:sp>
        <p:nvSpPr>
          <p:cNvPr id="5123" name="文本占位符 5122"/>
          <p:cNvSpPr>
            <a:spLocks noGrp="1" noRot="1"/>
          </p:cNvSpPr>
          <p:nvPr>
            <p:ph type="body" idx="1"/>
          </p:nvPr>
        </p:nvSpPr>
        <p:spPr/>
        <p:txBody>
          <a:bodyPr anchor="ctr"/>
          <a:p>
            <a:pPr lvl="0"/>
            <a:r>
              <a:rPr lang="zh-CN" altLang="en-US"/>
              <a:t>本资料来自于资源最齐全的２１世纪教育网</a:t>
            </a:r>
            <a:r>
              <a:rPr lang="en-US" altLang="zh-CN"/>
              <a:t>www.21cnjy.com</a:t>
            </a:r>
            <a:endParaRPr lang="en-US" altLang="zh-C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02167" y="609600"/>
            <a:ext cx="11387667" cy="54895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838200" y="1825625"/>
            <a:ext cx="5181600" cy="20986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72200" y="1825625"/>
            <a:ext cx="5181600" cy="20986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838200" y="4076700"/>
            <a:ext cx="5181600" cy="21002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4076700"/>
            <a:ext cx="5181600" cy="21002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71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71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image" Target="../media/image1.png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image" Target="../media/image15.wmf"/><Relationship Id="rId8" Type="http://schemas.openxmlformats.org/officeDocument/2006/relationships/oleObject" Target="../embeddings/oleObject43.bin"/><Relationship Id="rId7" Type="http://schemas.openxmlformats.org/officeDocument/2006/relationships/image" Target="../media/image14.wmf"/><Relationship Id="rId6" Type="http://schemas.openxmlformats.org/officeDocument/2006/relationships/oleObject" Target="../embeddings/oleObject42.bin"/><Relationship Id="rId5" Type="http://schemas.openxmlformats.org/officeDocument/2006/relationships/image" Target="../media/image41.wmf"/><Relationship Id="rId4" Type="http://schemas.openxmlformats.org/officeDocument/2006/relationships/oleObject" Target="../embeddings/oleObject41.bin"/><Relationship Id="rId3" Type="http://schemas.openxmlformats.org/officeDocument/2006/relationships/image" Target="../media/image12.wmf"/><Relationship Id="rId27" Type="http://schemas.openxmlformats.org/officeDocument/2006/relationships/vmlDrawing" Target="../drawings/vmlDrawing8.vml"/><Relationship Id="rId26" Type="http://schemas.openxmlformats.org/officeDocument/2006/relationships/slideLayout" Target="../slideLayouts/slideLayout2.xml"/><Relationship Id="rId25" Type="http://schemas.openxmlformats.org/officeDocument/2006/relationships/image" Target="../media/image47.wmf"/><Relationship Id="rId24" Type="http://schemas.openxmlformats.org/officeDocument/2006/relationships/oleObject" Target="../embeddings/oleObject51.bin"/><Relationship Id="rId23" Type="http://schemas.openxmlformats.org/officeDocument/2006/relationships/image" Target="../media/image46.wmf"/><Relationship Id="rId22" Type="http://schemas.openxmlformats.org/officeDocument/2006/relationships/oleObject" Target="../embeddings/oleObject50.bin"/><Relationship Id="rId21" Type="http://schemas.openxmlformats.org/officeDocument/2006/relationships/image" Target="../media/image45.wmf"/><Relationship Id="rId20" Type="http://schemas.openxmlformats.org/officeDocument/2006/relationships/oleObject" Target="../embeddings/oleObject49.bin"/><Relationship Id="rId2" Type="http://schemas.openxmlformats.org/officeDocument/2006/relationships/oleObject" Target="../embeddings/oleObject40.bin"/><Relationship Id="rId19" Type="http://schemas.openxmlformats.org/officeDocument/2006/relationships/image" Target="../media/image44.wmf"/><Relationship Id="rId18" Type="http://schemas.openxmlformats.org/officeDocument/2006/relationships/oleObject" Target="../embeddings/oleObject48.bin"/><Relationship Id="rId17" Type="http://schemas.openxmlformats.org/officeDocument/2006/relationships/image" Target="../media/image43.wmf"/><Relationship Id="rId16" Type="http://schemas.openxmlformats.org/officeDocument/2006/relationships/oleObject" Target="../embeddings/oleObject47.bin"/><Relationship Id="rId15" Type="http://schemas.openxmlformats.org/officeDocument/2006/relationships/image" Target="../media/image42.wmf"/><Relationship Id="rId14" Type="http://schemas.openxmlformats.org/officeDocument/2006/relationships/oleObject" Target="../embeddings/oleObject46.bin"/><Relationship Id="rId13" Type="http://schemas.openxmlformats.org/officeDocument/2006/relationships/image" Target="../media/image17.wmf"/><Relationship Id="rId12" Type="http://schemas.openxmlformats.org/officeDocument/2006/relationships/oleObject" Target="../embeddings/oleObject45.bin"/><Relationship Id="rId11" Type="http://schemas.openxmlformats.org/officeDocument/2006/relationships/image" Target="../media/image16.wmf"/><Relationship Id="rId10" Type="http://schemas.openxmlformats.org/officeDocument/2006/relationships/oleObject" Target="../embeddings/oleObject44.bin"/><Relationship Id="rId1" Type="http://schemas.openxmlformats.org/officeDocument/2006/relationships/image" Target="../media/image40.png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4.xml"/><Relationship Id="rId8" Type="http://schemas.openxmlformats.org/officeDocument/2006/relationships/image" Target="../media/image51.wmf"/><Relationship Id="rId7" Type="http://schemas.openxmlformats.org/officeDocument/2006/relationships/oleObject" Target="../embeddings/oleObject55.bin"/><Relationship Id="rId6" Type="http://schemas.openxmlformats.org/officeDocument/2006/relationships/image" Target="../media/image50.wmf"/><Relationship Id="rId5" Type="http://schemas.openxmlformats.org/officeDocument/2006/relationships/oleObject" Target="../embeddings/oleObject54.bin"/><Relationship Id="rId4" Type="http://schemas.openxmlformats.org/officeDocument/2006/relationships/image" Target="../media/image49.wmf"/><Relationship Id="rId3" Type="http://schemas.openxmlformats.org/officeDocument/2006/relationships/oleObject" Target="../embeddings/oleObject53.bin"/><Relationship Id="rId2" Type="http://schemas.openxmlformats.org/officeDocument/2006/relationships/image" Target="../media/image48.wmf"/><Relationship Id="rId10" Type="http://schemas.openxmlformats.org/officeDocument/2006/relationships/vmlDrawing" Target="../drawings/vmlDrawing9.vml"/><Relationship Id="rId1" Type="http://schemas.openxmlformats.org/officeDocument/2006/relationships/oleObject" Target="../embeddings/oleObject52.bin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60.bin"/><Relationship Id="rId8" Type="http://schemas.openxmlformats.org/officeDocument/2006/relationships/image" Target="../media/image55.wmf"/><Relationship Id="rId7" Type="http://schemas.openxmlformats.org/officeDocument/2006/relationships/oleObject" Target="../embeddings/oleObject59.bin"/><Relationship Id="rId6" Type="http://schemas.openxmlformats.org/officeDocument/2006/relationships/image" Target="../media/image54.wmf"/><Relationship Id="rId5" Type="http://schemas.openxmlformats.org/officeDocument/2006/relationships/oleObject" Target="../embeddings/oleObject58.bin"/><Relationship Id="rId4" Type="http://schemas.openxmlformats.org/officeDocument/2006/relationships/image" Target="../media/image53.wmf"/><Relationship Id="rId3" Type="http://schemas.openxmlformats.org/officeDocument/2006/relationships/oleObject" Target="../embeddings/oleObject57.bin"/><Relationship Id="rId2" Type="http://schemas.openxmlformats.org/officeDocument/2006/relationships/image" Target="../media/image52.wmf"/><Relationship Id="rId11" Type="http://schemas.openxmlformats.org/officeDocument/2006/relationships/vmlDrawing" Target="../drawings/vmlDrawing10.vml"/><Relationship Id="rId10" Type="http://schemas.openxmlformats.org/officeDocument/2006/relationships/slideLayout" Target="../slideLayouts/slideLayout7.xml"/><Relationship Id="rId1" Type="http://schemas.openxmlformats.org/officeDocument/2006/relationships/oleObject" Target="../embeddings/oleObject56.bin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65.bin"/><Relationship Id="rId8" Type="http://schemas.openxmlformats.org/officeDocument/2006/relationships/image" Target="../media/image59.wmf"/><Relationship Id="rId7" Type="http://schemas.openxmlformats.org/officeDocument/2006/relationships/oleObject" Target="../embeddings/oleObject64.bin"/><Relationship Id="rId6" Type="http://schemas.openxmlformats.org/officeDocument/2006/relationships/image" Target="../media/image58.wmf"/><Relationship Id="rId5" Type="http://schemas.openxmlformats.org/officeDocument/2006/relationships/oleObject" Target="../embeddings/oleObject63.bin"/><Relationship Id="rId49" Type="http://schemas.openxmlformats.org/officeDocument/2006/relationships/vmlDrawing" Target="../drawings/vmlDrawing11.vml"/><Relationship Id="rId48" Type="http://schemas.openxmlformats.org/officeDocument/2006/relationships/slideLayout" Target="../slideLayouts/slideLayout14.xml"/><Relationship Id="rId47" Type="http://schemas.openxmlformats.org/officeDocument/2006/relationships/tags" Target="../tags/tag1.xml"/><Relationship Id="rId46" Type="http://schemas.openxmlformats.org/officeDocument/2006/relationships/image" Target="../media/image77.wmf"/><Relationship Id="rId45" Type="http://schemas.openxmlformats.org/officeDocument/2006/relationships/oleObject" Target="../embeddings/oleObject83.bin"/><Relationship Id="rId44" Type="http://schemas.openxmlformats.org/officeDocument/2006/relationships/image" Target="../media/image76.wmf"/><Relationship Id="rId43" Type="http://schemas.openxmlformats.org/officeDocument/2006/relationships/oleObject" Target="../embeddings/oleObject82.bin"/><Relationship Id="rId42" Type="http://schemas.openxmlformats.org/officeDocument/2006/relationships/image" Target="../media/image75.wmf"/><Relationship Id="rId41" Type="http://schemas.openxmlformats.org/officeDocument/2006/relationships/oleObject" Target="../embeddings/oleObject81.bin"/><Relationship Id="rId40" Type="http://schemas.openxmlformats.org/officeDocument/2006/relationships/image" Target="../media/image74.wmf"/><Relationship Id="rId4" Type="http://schemas.openxmlformats.org/officeDocument/2006/relationships/image" Target="../media/image57.wmf"/><Relationship Id="rId39" Type="http://schemas.openxmlformats.org/officeDocument/2006/relationships/oleObject" Target="../embeddings/oleObject80.bin"/><Relationship Id="rId38" Type="http://schemas.openxmlformats.org/officeDocument/2006/relationships/image" Target="../media/image73.wmf"/><Relationship Id="rId37" Type="http://schemas.openxmlformats.org/officeDocument/2006/relationships/oleObject" Target="../embeddings/oleObject79.bin"/><Relationship Id="rId36" Type="http://schemas.openxmlformats.org/officeDocument/2006/relationships/image" Target="../media/image72.wmf"/><Relationship Id="rId35" Type="http://schemas.openxmlformats.org/officeDocument/2006/relationships/oleObject" Target="../embeddings/oleObject78.bin"/><Relationship Id="rId34" Type="http://schemas.openxmlformats.org/officeDocument/2006/relationships/image" Target="../media/image71.wmf"/><Relationship Id="rId33" Type="http://schemas.openxmlformats.org/officeDocument/2006/relationships/oleObject" Target="../embeddings/oleObject77.bin"/><Relationship Id="rId32" Type="http://schemas.openxmlformats.org/officeDocument/2006/relationships/image" Target="../media/image70.wmf"/><Relationship Id="rId31" Type="http://schemas.openxmlformats.org/officeDocument/2006/relationships/oleObject" Target="../embeddings/oleObject76.bin"/><Relationship Id="rId30" Type="http://schemas.openxmlformats.org/officeDocument/2006/relationships/image" Target="../media/image7.wmf"/><Relationship Id="rId3" Type="http://schemas.openxmlformats.org/officeDocument/2006/relationships/oleObject" Target="../embeddings/oleObject62.bin"/><Relationship Id="rId29" Type="http://schemas.openxmlformats.org/officeDocument/2006/relationships/oleObject" Target="../embeddings/oleObject75.bin"/><Relationship Id="rId28" Type="http://schemas.openxmlformats.org/officeDocument/2006/relationships/image" Target="../media/image69.wmf"/><Relationship Id="rId27" Type="http://schemas.openxmlformats.org/officeDocument/2006/relationships/oleObject" Target="../embeddings/oleObject74.bin"/><Relationship Id="rId26" Type="http://schemas.openxmlformats.org/officeDocument/2006/relationships/image" Target="../media/image68.wmf"/><Relationship Id="rId25" Type="http://schemas.openxmlformats.org/officeDocument/2006/relationships/oleObject" Target="../embeddings/oleObject73.bin"/><Relationship Id="rId24" Type="http://schemas.openxmlformats.org/officeDocument/2006/relationships/image" Target="../media/image67.wmf"/><Relationship Id="rId23" Type="http://schemas.openxmlformats.org/officeDocument/2006/relationships/oleObject" Target="../embeddings/oleObject72.bin"/><Relationship Id="rId22" Type="http://schemas.openxmlformats.org/officeDocument/2006/relationships/image" Target="../media/image66.wmf"/><Relationship Id="rId21" Type="http://schemas.openxmlformats.org/officeDocument/2006/relationships/oleObject" Target="../embeddings/oleObject71.bin"/><Relationship Id="rId20" Type="http://schemas.openxmlformats.org/officeDocument/2006/relationships/image" Target="../media/image65.wmf"/><Relationship Id="rId2" Type="http://schemas.openxmlformats.org/officeDocument/2006/relationships/image" Target="../media/image56.wmf"/><Relationship Id="rId19" Type="http://schemas.openxmlformats.org/officeDocument/2006/relationships/oleObject" Target="../embeddings/oleObject70.bin"/><Relationship Id="rId18" Type="http://schemas.openxmlformats.org/officeDocument/2006/relationships/image" Target="../media/image64.wmf"/><Relationship Id="rId17" Type="http://schemas.openxmlformats.org/officeDocument/2006/relationships/oleObject" Target="../embeddings/oleObject69.bin"/><Relationship Id="rId16" Type="http://schemas.openxmlformats.org/officeDocument/2006/relationships/image" Target="../media/image63.wmf"/><Relationship Id="rId15" Type="http://schemas.openxmlformats.org/officeDocument/2006/relationships/oleObject" Target="../embeddings/oleObject68.bin"/><Relationship Id="rId14" Type="http://schemas.openxmlformats.org/officeDocument/2006/relationships/image" Target="../media/image62.wmf"/><Relationship Id="rId13" Type="http://schemas.openxmlformats.org/officeDocument/2006/relationships/oleObject" Target="../embeddings/oleObject67.bin"/><Relationship Id="rId12" Type="http://schemas.openxmlformats.org/officeDocument/2006/relationships/image" Target="../media/image61.wmf"/><Relationship Id="rId11" Type="http://schemas.openxmlformats.org/officeDocument/2006/relationships/oleObject" Target="../embeddings/oleObject66.bin"/><Relationship Id="rId10" Type="http://schemas.openxmlformats.org/officeDocument/2006/relationships/image" Target="../media/image60.wmf"/><Relationship Id="rId1" Type="http://schemas.openxmlformats.org/officeDocument/2006/relationships/oleObject" Target="../embeddings/oleObject61.bin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2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78.wmf"/><Relationship Id="rId1" Type="http://schemas.openxmlformats.org/officeDocument/2006/relationships/oleObject" Target="../embeddings/oleObject84.bin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89.bin"/><Relationship Id="rId8" Type="http://schemas.openxmlformats.org/officeDocument/2006/relationships/image" Target="../media/image81.wmf"/><Relationship Id="rId7" Type="http://schemas.openxmlformats.org/officeDocument/2006/relationships/oleObject" Target="../embeddings/oleObject88.bin"/><Relationship Id="rId6" Type="http://schemas.openxmlformats.org/officeDocument/2006/relationships/image" Target="../media/image80.wmf"/><Relationship Id="rId5" Type="http://schemas.openxmlformats.org/officeDocument/2006/relationships/oleObject" Target="../embeddings/oleObject87.bin"/><Relationship Id="rId4" Type="http://schemas.openxmlformats.org/officeDocument/2006/relationships/image" Target="../media/image7.wmf"/><Relationship Id="rId3" Type="http://schemas.openxmlformats.org/officeDocument/2006/relationships/oleObject" Target="../embeddings/oleObject86.bin"/><Relationship Id="rId25" Type="http://schemas.openxmlformats.org/officeDocument/2006/relationships/vmlDrawing" Target="../drawings/vmlDrawing13.vml"/><Relationship Id="rId24" Type="http://schemas.openxmlformats.org/officeDocument/2006/relationships/slideLayout" Target="../slideLayouts/slideLayout7.xml"/><Relationship Id="rId23" Type="http://schemas.openxmlformats.org/officeDocument/2006/relationships/tags" Target="../tags/tag2.xml"/><Relationship Id="rId22" Type="http://schemas.openxmlformats.org/officeDocument/2006/relationships/image" Target="../media/image88.wmf"/><Relationship Id="rId21" Type="http://schemas.openxmlformats.org/officeDocument/2006/relationships/oleObject" Target="../embeddings/oleObject95.bin"/><Relationship Id="rId20" Type="http://schemas.openxmlformats.org/officeDocument/2006/relationships/image" Target="../media/image87.wmf"/><Relationship Id="rId2" Type="http://schemas.openxmlformats.org/officeDocument/2006/relationships/image" Target="../media/image79.wmf"/><Relationship Id="rId19" Type="http://schemas.openxmlformats.org/officeDocument/2006/relationships/oleObject" Target="../embeddings/oleObject94.bin"/><Relationship Id="rId18" Type="http://schemas.openxmlformats.org/officeDocument/2006/relationships/image" Target="../media/image86.wmf"/><Relationship Id="rId17" Type="http://schemas.openxmlformats.org/officeDocument/2006/relationships/oleObject" Target="../embeddings/oleObject93.bin"/><Relationship Id="rId16" Type="http://schemas.openxmlformats.org/officeDocument/2006/relationships/image" Target="../media/image85.wmf"/><Relationship Id="rId15" Type="http://schemas.openxmlformats.org/officeDocument/2006/relationships/oleObject" Target="../embeddings/oleObject92.bin"/><Relationship Id="rId14" Type="http://schemas.openxmlformats.org/officeDocument/2006/relationships/image" Target="../media/image84.wmf"/><Relationship Id="rId13" Type="http://schemas.openxmlformats.org/officeDocument/2006/relationships/oleObject" Target="../embeddings/oleObject91.bin"/><Relationship Id="rId12" Type="http://schemas.openxmlformats.org/officeDocument/2006/relationships/image" Target="../media/image83.wmf"/><Relationship Id="rId11" Type="http://schemas.openxmlformats.org/officeDocument/2006/relationships/oleObject" Target="../embeddings/oleObject90.bin"/><Relationship Id="rId10" Type="http://schemas.openxmlformats.org/officeDocument/2006/relationships/image" Target="../media/image82.wmf"/><Relationship Id="rId1" Type="http://schemas.openxmlformats.org/officeDocument/2006/relationships/oleObject" Target="../embeddings/oleObject85.bin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00.bin"/><Relationship Id="rId8" Type="http://schemas.openxmlformats.org/officeDocument/2006/relationships/image" Target="../media/image92.wmf"/><Relationship Id="rId7" Type="http://schemas.openxmlformats.org/officeDocument/2006/relationships/oleObject" Target="../embeddings/oleObject99.bin"/><Relationship Id="rId6" Type="http://schemas.openxmlformats.org/officeDocument/2006/relationships/image" Target="../media/image91.wmf"/><Relationship Id="rId5" Type="http://schemas.openxmlformats.org/officeDocument/2006/relationships/oleObject" Target="../embeddings/oleObject98.bin"/><Relationship Id="rId4" Type="http://schemas.openxmlformats.org/officeDocument/2006/relationships/image" Target="../media/image90.wmf"/><Relationship Id="rId3" Type="http://schemas.openxmlformats.org/officeDocument/2006/relationships/oleObject" Target="../embeddings/oleObject97.bin"/><Relationship Id="rId20" Type="http://schemas.openxmlformats.org/officeDocument/2006/relationships/vmlDrawing" Target="../drawings/vmlDrawing14.vml"/><Relationship Id="rId2" Type="http://schemas.openxmlformats.org/officeDocument/2006/relationships/image" Target="../media/image89.wmf"/><Relationship Id="rId19" Type="http://schemas.openxmlformats.org/officeDocument/2006/relationships/slideLayout" Target="../slideLayouts/slideLayout7.xml"/><Relationship Id="rId18" Type="http://schemas.openxmlformats.org/officeDocument/2006/relationships/image" Target="../media/image96.wmf"/><Relationship Id="rId17" Type="http://schemas.openxmlformats.org/officeDocument/2006/relationships/oleObject" Target="../embeddings/oleObject105.bin"/><Relationship Id="rId16" Type="http://schemas.openxmlformats.org/officeDocument/2006/relationships/image" Target="../media/image95.wmf"/><Relationship Id="rId15" Type="http://schemas.openxmlformats.org/officeDocument/2006/relationships/oleObject" Target="../embeddings/oleObject104.bin"/><Relationship Id="rId14" Type="http://schemas.openxmlformats.org/officeDocument/2006/relationships/image" Target="../media/image94.wmf"/><Relationship Id="rId13" Type="http://schemas.openxmlformats.org/officeDocument/2006/relationships/oleObject" Target="../embeddings/oleObject103.bin"/><Relationship Id="rId12" Type="http://schemas.openxmlformats.org/officeDocument/2006/relationships/image" Target="../media/image93.wmf"/><Relationship Id="rId11" Type="http://schemas.openxmlformats.org/officeDocument/2006/relationships/oleObject" Target="../embeddings/oleObject102.bin"/><Relationship Id="rId10" Type="http://schemas.openxmlformats.org/officeDocument/2006/relationships/oleObject" Target="../embeddings/oleObject101.bin"/><Relationship Id="rId1" Type="http://schemas.openxmlformats.org/officeDocument/2006/relationships/oleObject" Target="../embeddings/oleObject96.bin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5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7.wmf"/><Relationship Id="rId1" Type="http://schemas.openxmlformats.org/officeDocument/2006/relationships/oleObject" Target="../embeddings/oleObject106.bin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101.wmf"/><Relationship Id="rId7" Type="http://schemas.openxmlformats.org/officeDocument/2006/relationships/oleObject" Target="../embeddings/oleObject110.bin"/><Relationship Id="rId6" Type="http://schemas.openxmlformats.org/officeDocument/2006/relationships/image" Target="../media/image100.wmf"/><Relationship Id="rId5" Type="http://schemas.openxmlformats.org/officeDocument/2006/relationships/oleObject" Target="../embeddings/oleObject109.bin"/><Relationship Id="rId4" Type="http://schemas.openxmlformats.org/officeDocument/2006/relationships/image" Target="../media/image99.wmf"/><Relationship Id="rId3" Type="http://schemas.openxmlformats.org/officeDocument/2006/relationships/oleObject" Target="../embeddings/oleObject108.bin"/><Relationship Id="rId2" Type="http://schemas.openxmlformats.org/officeDocument/2006/relationships/image" Target="../media/image98.wmf"/><Relationship Id="rId10" Type="http://schemas.openxmlformats.org/officeDocument/2006/relationships/vmlDrawing" Target="../drawings/vmlDrawing16.vml"/><Relationship Id="rId1" Type="http://schemas.openxmlformats.org/officeDocument/2006/relationships/oleObject" Target="../embeddings/oleObject107.bin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7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2.wmf"/><Relationship Id="rId1" Type="http://schemas.openxmlformats.org/officeDocument/2006/relationships/oleObject" Target="../embeddings/oleObject11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2.wmf"/><Relationship Id="rId1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16.bin"/><Relationship Id="rId8" Type="http://schemas.openxmlformats.org/officeDocument/2006/relationships/image" Target="../media/image106.wmf"/><Relationship Id="rId7" Type="http://schemas.openxmlformats.org/officeDocument/2006/relationships/oleObject" Target="../embeddings/oleObject115.bin"/><Relationship Id="rId6" Type="http://schemas.openxmlformats.org/officeDocument/2006/relationships/image" Target="../media/image105.wmf"/><Relationship Id="rId5" Type="http://schemas.openxmlformats.org/officeDocument/2006/relationships/oleObject" Target="../embeddings/oleObject114.bin"/><Relationship Id="rId4" Type="http://schemas.openxmlformats.org/officeDocument/2006/relationships/image" Target="../media/image104.wmf"/><Relationship Id="rId3" Type="http://schemas.openxmlformats.org/officeDocument/2006/relationships/oleObject" Target="../embeddings/oleObject113.bin"/><Relationship Id="rId2" Type="http://schemas.openxmlformats.org/officeDocument/2006/relationships/image" Target="../media/image103.wmf"/><Relationship Id="rId16" Type="http://schemas.openxmlformats.org/officeDocument/2006/relationships/vmlDrawing" Target="../drawings/vmlDrawing18.vml"/><Relationship Id="rId15" Type="http://schemas.openxmlformats.org/officeDocument/2006/relationships/slideLayout" Target="../slideLayouts/slideLayout7.xml"/><Relationship Id="rId14" Type="http://schemas.openxmlformats.org/officeDocument/2006/relationships/image" Target="../media/image109.wmf"/><Relationship Id="rId13" Type="http://schemas.openxmlformats.org/officeDocument/2006/relationships/oleObject" Target="../embeddings/oleObject118.bin"/><Relationship Id="rId12" Type="http://schemas.openxmlformats.org/officeDocument/2006/relationships/image" Target="../media/image108.wmf"/><Relationship Id="rId11" Type="http://schemas.openxmlformats.org/officeDocument/2006/relationships/oleObject" Target="../embeddings/oleObject117.bin"/><Relationship Id="rId10" Type="http://schemas.openxmlformats.org/officeDocument/2006/relationships/image" Target="../media/image107.wmf"/><Relationship Id="rId1" Type="http://schemas.openxmlformats.org/officeDocument/2006/relationships/oleObject" Target="../embeddings/oleObject112.bin"/></Relationships>
</file>

<file path=ppt/slides/_rels/slide21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9.vml"/><Relationship Id="rId4" Type="http://schemas.openxmlformats.org/officeDocument/2006/relationships/slideLayout" Target="../slideLayouts/slideLayout7.xml"/><Relationship Id="rId3" Type="http://schemas.openxmlformats.org/officeDocument/2006/relationships/tags" Target="../tags/tag3.xml"/><Relationship Id="rId2" Type="http://schemas.openxmlformats.org/officeDocument/2006/relationships/image" Target="../media/image110.wmf"/><Relationship Id="rId1" Type="http://schemas.openxmlformats.org/officeDocument/2006/relationships/oleObject" Target="../embeddings/oleObject119.bin"/></Relationships>
</file>

<file path=ppt/slides/_rels/slide2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114.wmf"/><Relationship Id="rId7" Type="http://schemas.openxmlformats.org/officeDocument/2006/relationships/oleObject" Target="../embeddings/oleObject123.bin"/><Relationship Id="rId6" Type="http://schemas.openxmlformats.org/officeDocument/2006/relationships/image" Target="../media/image113.wmf"/><Relationship Id="rId5" Type="http://schemas.openxmlformats.org/officeDocument/2006/relationships/oleObject" Target="../embeddings/oleObject122.bin"/><Relationship Id="rId4" Type="http://schemas.openxmlformats.org/officeDocument/2006/relationships/image" Target="../media/image112.wmf"/><Relationship Id="rId3" Type="http://schemas.openxmlformats.org/officeDocument/2006/relationships/oleObject" Target="../embeddings/oleObject121.bin"/><Relationship Id="rId2" Type="http://schemas.openxmlformats.org/officeDocument/2006/relationships/image" Target="../media/image111.wmf"/><Relationship Id="rId10" Type="http://schemas.openxmlformats.org/officeDocument/2006/relationships/vmlDrawing" Target="../drawings/vmlDrawing20.vml"/><Relationship Id="rId1" Type="http://schemas.openxmlformats.org/officeDocument/2006/relationships/oleObject" Target="../embeddings/oleObject120.bin"/></Relationships>
</file>

<file path=ppt/slides/_rels/slide23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21.vml"/><Relationship Id="rId8" Type="http://schemas.openxmlformats.org/officeDocument/2006/relationships/slideLayout" Target="../slideLayouts/slideLayout7.xml"/><Relationship Id="rId7" Type="http://schemas.openxmlformats.org/officeDocument/2006/relationships/tags" Target="../tags/tag4.xml"/><Relationship Id="rId6" Type="http://schemas.openxmlformats.org/officeDocument/2006/relationships/image" Target="../media/image117.wmf"/><Relationship Id="rId5" Type="http://schemas.openxmlformats.org/officeDocument/2006/relationships/oleObject" Target="../embeddings/oleObject126.bin"/><Relationship Id="rId4" Type="http://schemas.openxmlformats.org/officeDocument/2006/relationships/image" Target="../media/image116.wmf"/><Relationship Id="rId3" Type="http://schemas.openxmlformats.org/officeDocument/2006/relationships/oleObject" Target="../embeddings/oleObject125.bin"/><Relationship Id="rId2" Type="http://schemas.openxmlformats.org/officeDocument/2006/relationships/image" Target="../media/image115.wmf"/><Relationship Id="rId1" Type="http://schemas.openxmlformats.org/officeDocument/2006/relationships/oleObject" Target="../embeddings/oleObject124.bin"/></Relationships>
</file>

<file path=ppt/slides/_rels/slide24.xml.rels><?xml version="1.0" encoding="UTF-8" standalone="yes"?>
<Relationships xmlns="http://schemas.openxmlformats.org/package/2006/relationships"><Relationship Id="rId9" Type="http://schemas.openxmlformats.org/officeDocument/2006/relationships/tags" Target="../tags/tag5.xml"/><Relationship Id="rId8" Type="http://schemas.openxmlformats.org/officeDocument/2006/relationships/image" Target="../media/image121.wmf"/><Relationship Id="rId7" Type="http://schemas.openxmlformats.org/officeDocument/2006/relationships/oleObject" Target="../embeddings/oleObject130.bin"/><Relationship Id="rId6" Type="http://schemas.openxmlformats.org/officeDocument/2006/relationships/image" Target="../media/image120.wmf"/><Relationship Id="rId5" Type="http://schemas.openxmlformats.org/officeDocument/2006/relationships/oleObject" Target="../embeddings/oleObject129.bin"/><Relationship Id="rId4" Type="http://schemas.openxmlformats.org/officeDocument/2006/relationships/image" Target="../media/image119.wmf"/><Relationship Id="rId3" Type="http://schemas.openxmlformats.org/officeDocument/2006/relationships/oleObject" Target="../embeddings/oleObject128.bin"/><Relationship Id="rId2" Type="http://schemas.openxmlformats.org/officeDocument/2006/relationships/image" Target="../media/image118.wmf"/><Relationship Id="rId11" Type="http://schemas.openxmlformats.org/officeDocument/2006/relationships/vmlDrawing" Target="../drawings/vmlDrawing22.vml"/><Relationship Id="rId10" Type="http://schemas.openxmlformats.org/officeDocument/2006/relationships/slideLayout" Target="../slideLayouts/slideLayout7.xml"/><Relationship Id="rId1" Type="http://schemas.openxmlformats.org/officeDocument/2006/relationships/oleObject" Target="../embeddings/oleObject127.bin"/></Relationships>
</file>

<file path=ppt/slides/_rels/slide25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35.bin"/><Relationship Id="rId8" Type="http://schemas.openxmlformats.org/officeDocument/2006/relationships/image" Target="../media/image125.wmf"/><Relationship Id="rId7" Type="http://schemas.openxmlformats.org/officeDocument/2006/relationships/oleObject" Target="../embeddings/oleObject134.bin"/><Relationship Id="rId6" Type="http://schemas.openxmlformats.org/officeDocument/2006/relationships/image" Target="../media/image124.wmf"/><Relationship Id="rId5" Type="http://schemas.openxmlformats.org/officeDocument/2006/relationships/oleObject" Target="../embeddings/oleObject133.bin"/><Relationship Id="rId4" Type="http://schemas.openxmlformats.org/officeDocument/2006/relationships/image" Target="../media/image123.wmf"/><Relationship Id="rId30" Type="http://schemas.openxmlformats.org/officeDocument/2006/relationships/vmlDrawing" Target="../drawings/vmlDrawing23.vml"/><Relationship Id="rId3" Type="http://schemas.openxmlformats.org/officeDocument/2006/relationships/oleObject" Target="../embeddings/oleObject132.bin"/><Relationship Id="rId29" Type="http://schemas.openxmlformats.org/officeDocument/2006/relationships/slideLayout" Target="../slideLayouts/slideLayout2.xml"/><Relationship Id="rId28" Type="http://schemas.openxmlformats.org/officeDocument/2006/relationships/image" Target="../media/image135.wmf"/><Relationship Id="rId27" Type="http://schemas.openxmlformats.org/officeDocument/2006/relationships/oleObject" Target="../embeddings/oleObject144.bin"/><Relationship Id="rId26" Type="http://schemas.openxmlformats.org/officeDocument/2006/relationships/image" Target="../media/image134.wmf"/><Relationship Id="rId25" Type="http://schemas.openxmlformats.org/officeDocument/2006/relationships/oleObject" Target="../embeddings/oleObject143.bin"/><Relationship Id="rId24" Type="http://schemas.openxmlformats.org/officeDocument/2006/relationships/image" Target="../media/image133.wmf"/><Relationship Id="rId23" Type="http://schemas.openxmlformats.org/officeDocument/2006/relationships/oleObject" Target="../embeddings/oleObject142.bin"/><Relationship Id="rId22" Type="http://schemas.openxmlformats.org/officeDocument/2006/relationships/image" Target="../media/image132.wmf"/><Relationship Id="rId21" Type="http://schemas.openxmlformats.org/officeDocument/2006/relationships/oleObject" Target="../embeddings/oleObject141.bin"/><Relationship Id="rId20" Type="http://schemas.openxmlformats.org/officeDocument/2006/relationships/image" Target="../media/image131.wmf"/><Relationship Id="rId2" Type="http://schemas.openxmlformats.org/officeDocument/2006/relationships/image" Target="../media/image122.wmf"/><Relationship Id="rId19" Type="http://schemas.openxmlformats.org/officeDocument/2006/relationships/oleObject" Target="../embeddings/oleObject140.bin"/><Relationship Id="rId18" Type="http://schemas.openxmlformats.org/officeDocument/2006/relationships/image" Target="../media/image130.wmf"/><Relationship Id="rId17" Type="http://schemas.openxmlformats.org/officeDocument/2006/relationships/oleObject" Target="../embeddings/oleObject139.bin"/><Relationship Id="rId16" Type="http://schemas.openxmlformats.org/officeDocument/2006/relationships/image" Target="../media/image129.wmf"/><Relationship Id="rId15" Type="http://schemas.openxmlformats.org/officeDocument/2006/relationships/oleObject" Target="../embeddings/oleObject138.bin"/><Relationship Id="rId14" Type="http://schemas.openxmlformats.org/officeDocument/2006/relationships/image" Target="../media/image128.wmf"/><Relationship Id="rId13" Type="http://schemas.openxmlformats.org/officeDocument/2006/relationships/oleObject" Target="../embeddings/oleObject137.bin"/><Relationship Id="rId12" Type="http://schemas.openxmlformats.org/officeDocument/2006/relationships/image" Target="../media/image127.wmf"/><Relationship Id="rId11" Type="http://schemas.openxmlformats.org/officeDocument/2006/relationships/oleObject" Target="../embeddings/oleObject136.bin"/><Relationship Id="rId10" Type="http://schemas.openxmlformats.org/officeDocument/2006/relationships/image" Target="../media/image126.wmf"/><Relationship Id="rId1" Type="http://schemas.openxmlformats.org/officeDocument/2006/relationships/oleObject" Target="../embeddings/oleObject131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24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138.emf"/><Relationship Id="rId5" Type="http://schemas.openxmlformats.org/officeDocument/2006/relationships/oleObject" Target="../embeddings/oleObject147.bin"/><Relationship Id="rId4" Type="http://schemas.openxmlformats.org/officeDocument/2006/relationships/image" Target="../media/image137.emf"/><Relationship Id="rId3" Type="http://schemas.openxmlformats.org/officeDocument/2006/relationships/oleObject" Target="../embeddings/oleObject146.bin"/><Relationship Id="rId2" Type="http://schemas.openxmlformats.org/officeDocument/2006/relationships/image" Target="../media/image136.emf"/><Relationship Id="rId1" Type="http://schemas.openxmlformats.org/officeDocument/2006/relationships/oleObject" Target="../embeddings/oleObject145.bin"/></Relationships>
</file>

<file path=ppt/slides/_rels/slide27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25.vml"/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141.wmf"/><Relationship Id="rId4" Type="http://schemas.openxmlformats.org/officeDocument/2006/relationships/image" Target="../media/image140.emf"/><Relationship Id="rId3" Type="http://schemas.openxmlformats.org/officeDocument/2006/relationships/oleObject" Target="../embeddings/oleObject149.bin"/><Relationship Id="rId2" Type="http://schemas.openxmlformats.org/officeDocument/2006/relationships/image" Target="../media/image139.emf"/><Relationship Id="rId1" Type="http://schemas.openxmlformats.org/officeDocument/2006/relationships/oleObject" Target="../embeddings/oleObject148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26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144.emf"/><Relationship Id="rId5" Type="http://schemas.openxmlformats.org/officeDocument/2006/relationships/oleObject" Target="../embeddings/oleObject152.bin"/><Relationship Id="rId4" Type="http://schemas.openxmlformats.org/officeDocument/2006/relationships/image" Target="../media/image143.emf"/><Relationship Id="rId3" Type="http://schemas.openxmlformats.org/officeDocument/2006/relationships/oleObject" Target="../embeddings/oleObject151.bin"/><Relationship Id="rId2" Type="http://schemas.openxmlformats.org/officeDocument/2006/relationships/image" Target="../media/image142.emf"/><Relationship Id="rId1" Type="http://schemas.openxmlformats.org/officeDocument/2006/relationships/oleObject" Target="../embeddings/oleObject150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27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147.emf"/><Relationship Id="rId5" Type="http://schemas.openxmlformats.org/officeDocument/2006/relationships/oleObject" Target="../embeddings/oleObject155.bin"/><Relationship Id="rId4" Type="http://schemas.openxmlformats.org/officeDocument/2006/relationships/image" Target="../media/image146.emf"/><Relationship Id="rId3" Type="http://schemas.openxmlformats.org/officeDocument/2006/relationships/oleObject" Target="../embeddings/oleObject154.bin"/><Relationship Id="rId2" Type="http://schemas.openxmlformats.org/officeDocument/2006/relationships/image" Target="../media/image145.emf"/><Relationship Id="rId1" Type="http://schemas.openxmlformats.org/officeDocument/2006/relationships/oleObject" Target="../embeddings/oleObject153.bin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vmlDrawing" Target="../drawings/vmlDrawing2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6.wmf"/><Relationship Id="rId3" Type="http://schemas.openxmlformats.org/officeDocument/2006/relationships/oleObject" Target="../embeddings/oleObject5.bin"/><Relationship Id="rId2" Type="http://schemas.openxmlformats.org/officeDocument/2006/relationships/image" Target="../media/image5.wmf"/><Relationship Id="rId1" Type="http://schemas.openxmlformats.org/officeDocument/2006/relationships/oleObject" Target="../embeddings/oleObject4.bin"/></Relationships>
</file>

<file path=ppt/slides/_rels/slide30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28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49.emf"/><Relationship Id="rId3" Type="http://schemas.openxmlformats.org/officeDocument/2006/relationships/oleObject" Target="../embeddings/oleObject157.bin"/><Relationship Id="rId2" Type="http://schemas.openxmlformats.org/officeDocument/2006/relationships/image" Target="../media/image148.emf"/><Relationship Id="rId1" Type="http://schemas.openxmlformats.org/officeDocument/2006/relationships/oleObject" Target="../embeddings/oleObject156.bin"/></Relationships>
</file>

<file path=ppt/slides/_rels/slide31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29.v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51.emf"/><Relationship Id="rId2" Type="http://schemas.openxmlformats.org/officeDocument/2006/relationships/oleObject" Target="../embeddings/oleObject158.bin"/><Relationship Id="rId1" Type="http://schemas.openxmlformats.org/officeDocument/2006/relationships/image" Target="../media/image150.wmf"/></Relationships>
</file>

<file path=ppt/slides/_rels/slide3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slide" Target="slide21.xml"/><Relationship Id="rId5" Type="http://schemas.openxmlformats.org/officeDocument/2006/relationships/slide" Target="slide20.xml"/><Relationship Id="rId4" Type="http://schemas.openxmlformats.org/officeDocument/2006/relationships/slide" Target="slide11.xml"/><Relationship Id="rId3" Type="http://schemas.openxmlformats.org/officeDocument/2006/relationships/slide" Target="slide9.xml"/><Relationship Id="rId2" Type="http://schemas.openxmlformats.org/officeDocument/2006/relationships/slide" Target="slide7.xml"/><Relationship Id="rId1" Type="http://schemas.openxmlformats.org/officeDocument/2006/relationships/slide" Target="slide4.xml"/></Relationships>
</file>

<file path=ppt/slides/_rels/slide3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52.png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30.vml"/><Relationship Id="rId7" Type="http://schemas.openxmlformats.org/officeDocument/2006/relationships/slideLayout" Target="../slideLayouts/slideLayout15.xml"/><Relationship Id="rId6" Type="http://schemas.openxmlformats.org/officeDocument/2006/relationships/image" Target="../media/image155.emf"/><Relationship Id="rId5" Type="http://schemas.openxmlformats.org/officeDocument/2006/relationships/package" Target="../embeddings/Document3.docx"/><Relationship Id="rId4" Type="http://schemas.openxmlformats.org/officeDocument/2006/relationships/image" Target="../media/image154.emf"/><Relationship Id="rId3" Type="http://schemas.openxmlformats.org/officeDocument/2006/relationships/package" Target="../embeddings/Document2.docx"/><Relationship Id="rId2" Type="http://schemas.openxmlformats.org/officeDocument/2006/relationships/image" Target="../media/image153.emf"/><Relationship Id="rId1" Type="http://schemas.openxmlformats.org/officeDocument/2006/relationships/package" Target="../embeddings/Document1.docx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3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Relationship Id="rId3" Type="http://schemas.openxmlformats.org/officeDocument/2006/relationships/oleObject" Target="../embeddings/oleObject7.bin"/><Relationship Id="rId2" Type="http://schemas.openxmlformats.org/officeDocument/2006/relationships/image" Target="../media/image7.wmf"/><Relationship Id="rId1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image" Target="../media/image15.wmf"/><Relationship Id="rId8" Type="http://schemas.openxmlformats.org/officeDocument/2006/relationships/oleObject" Target="../embeddings/oleObject12.bin"/><Relationship Id="rId7" Type="http://schemas.openxmlformats.org/officeDocument/2006/relationships/image" Target="../media/image14.wmf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0.bin"/><Relationship Id="rId33" Type="http://schemas.openxmlformats.org/officeDocument/2006/relationships/vmlDrawing" Target="../drawings/vmlDrawing4.vml"/><Relationship Id="rId32" Type="http://schemas.openxmlformats.org/officeDocument/2006/relationships/slideLayout" Target="../slideLayouts/slideLayout2.xml"/><Relationship Id="rId31" Type="http://schemas.openxmlformats.org/officeDocument/2006/relationships/image" Target="../media/image26.wmf"/><Relationship Id="rId30" Type="http://schemas.openxmlformats.org/officeDocument/2006/relationships/oleObject" Target="../embeddings/oleObject22.bin"/><Relationship Id="rId3" Type="http://schemas.openxmlformats.org/officeDocument/2006/relationships/image" Target="../media/image12.wmf"/><Relationship Id="rId29" Type="http://schemas.openxmlformats.org/officeDocument/2006/relationships/image" Target="../media/image25.wmf"/><Relationship Id="rId28" Type="http://schemas.openxmlformats.org/officeDocument/2006/relationships/oleObject" Target="../embeddings/oleObject21.bin"/><Relationship Id="rId27" Type="http://schemas.openxmlformats.org/officeDocument/2006/relationships/image" Target="../media/image24.png"/><Relationship Id="rId26" Type="http://schemas.openxmlformats.org/officeDocument/2006/relationships/customXml" Target="../ink/ink1.xml"/><Relationship Id="rId25" Type="http://schemas.openxmlformats.org/officeDocument/2006/relationships/image" Target="../media/image23.wmf"/><Relationship Id="rId24" Type="http://schemas.openxmlformats.org/officeDocument/2006/relationships/oleObject" Target="../embeddings/oleObject20.bin"/><Relationship Id="rId23" Type="http://schemas.openxmlformats.org/officeDocument/2006/relationships/image" Target="../media/image22.wmf"/><Relationship Id="rId22" Type="http://schemas.openxmlformats.org/officeDocument/2006/relationships/oleObject" Target="../embeddings/oleObject19.bin"/><Relationship Id="rId21" Type="http://schemas.openxmlformats.org/officeDocument/2006/relationships/image" Target="../media/image21.wmf"/><Relationship Id="rId20" Type="http://schemas.openxmlformats.org/officeDocument/2006/relationships/oleObject" Target="../embeddings/oleObject18.bin"/><Relationship Id="rId2" Type="http://schemas.openxmlformats.org/officeDocument/2006/relationships/oleObject" Target="../embeddings/oleObject9.bin"/><Relationship Id="rId19" Type="http://schemas.openxmlformats.org/officeDocument/2006/relationships/image" Target="../media/image20.wmf"/><Relationship Id="rId18" Type="http://schemas.openxmlformats.org/officeDocument/2006/relationships/oleObject" Target="../embeddings/oleObject17.bin"/><Relationship Id="rId17" Type="http://schemas.openxmlformats.org/officeDocument/2006/relationships/image" Target="../media/image19.wmf"/><Relationship Id="rId16" Type="http://schemas.openxmlformats.org/officeDocument/2006/relationships/oleObject" Target="../embeddings/oleObject16.bin"/><Relationship Id="rId15" Type="http://schemas.openxmlformats.org/officeDocument/2006/relationships/image" Target="../media/image18.wmf"/><Relationship Id="rId14" Type="http://schemas.openxmlformats.org/officeDocument/2006/relationships/oleObject" Target="../embeddings/oleObject15.bin"/><Relationship Id="rId13" Type="http://schemas.openxmlformats.org/officeDocument/2006/relationships/image" Target="../media/image17.wmf"/><Relationship Id="rId12" Type="http://schemas.openxmlformats.org/officeDocument/2006/relationships/oleObject" Target="../embeddings/oleObject14.bin"/><Relationship Id="rId11" Type="http://schemas.openxmlformats.org/officeDocument/2006/relationships/image" Target="../media/image16.wmf"/><Relationship Id="rId10" Type="http://schemas.openxmlformats.org/officeDocument/2006/relationships/oleObject" Target="../embeddings/oleObject13.bin"/><Relationship Id="rId1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5.vml"/><Relationship Id="rId6" Type="http://schemas.openxmlformats.org/officeDocument/2006/relationships/slideLayout" Target="../slideLayouts/slideLayout2.xml"/><Relationship Id="rId5" Type="http://schemas.openxmlformats.org/officeDocument/2006/relationships/hyperlink" Target="jxd1.gsp" TargetMode="External"/><Relationship Id="rId4" Type="http://schemas.openxmlformats.org/officeDocument/2006/relationships/image" Target="../media/image28.wmf"/><Relationship Id="rId3" Type="http://schemas.openxmlformats.org/officeDocument/2006/relationships/oleObject" Target="../embeddings/oleObject24.bin"/><Relationship Id="rId2" Type="http://schemas.openxmlformats.org/officeDocument/2006/relationships/image" Target="../media/image27.wmf"/><Relationship Id="rId1" Type="http://schemas.openxmlformats.org/officeDocument/2006/relationships/oleObject" Target="../embeddings/oleObject23.bin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image" Target="../media/image15.wmf"/><Relationship Id="rId8" Type="http://schemas.openxmlformats.org/officeDocument/2006/relationships/oleObject" Target="../embeddings/oleObject28.bin"/><Relationship Id="rId7" Type="http://schemas.openxmlformats.org/officeDocument/2006/relationships/image" Target="../media/image14.wmf"/><Relationship Id="rId6" Type="http://schemas.openxmlformats.org/officeDocument/2006/relationships/oleObject" Target="../embeddings/oleObject27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26.bin"/><Relationship Id="rId3" Type="http://schemas.openxmlformats.org/officeDocument/2006/relationships/image" Target="../media/image12.wmf"/><Relationship Id="rId27" Type="http://schemas.openxmlformats.org/officeDocument/2006/relationships/vmlDrawing" Target="../drawings/vmlDrawing6.vml"/><Relationship Id="rId26" Type="http://schemas.openxmlformats.org/officeDocument/2006/relationships/slideLayout" Target="../slideLayouts/slideLayout2.xml"/><Relationship Id="rId25" Type="http://schemas.openxmlformats.org/officeDocument/2006/relationships/image" Target="../media/image36.wmf"/><Relationship Id="rId24" Type="http://schemas.openxmlformats.org/officeDocument/2006/relationships/oleObject" Target="../embeddings/oleObject36.bin"/><Relationship Id="rId23" Type="http://schemas.openxmlformats.org/officeDocument/2006/relationships/image" Target="../media/image35.wmf"/><Relationship Id="rId22" Type="http://schemas.openxmlformats.org/officeDocument/2006/relationships/oleObject" Target="../embeddings/oleObject35.bin"/><Relationship Id="rId21" Type="http://schemas.openxmlformats.org/officeDocument/2006/relationships/image" Target="../media/image34.wmf"/><Relationship Id="rId20" Type="http://schemas.openxmlformats.org/officeDocument/2006/relationships/oleObject" Target="../embeddings/oleObject34.bin"/><Relationship Id="rId2" Type="http://schemas.openxmlformats.org/officeDocument/2006/relationships/oleObject" Target="../embeddings/oleObject25.bin"/><Relationship Id="rId19" Type="http://schemas.openxmlformats.org/officeDocument/2006/relationships/image" Target="../media/image33.wmf"/><Relationship Id="rId18" Type="http://schemas.openxmlformats.org/officeDocument/2006/relationships/oleObject" Target="../embeddings/oleObject33.bin"/><Relationship Id="rId17" Type="http://schemas.openxmlformats.org/officeDocument/2006/relationships/image" Target="../media/image32.wmf"/><Relationship Id="rId16" Type="http://schemas.openxmlformats.org/officeDocument/2006/relationships/oleObject" Target="../embeddings/oleObject32.bin"/><Relationship Id="rId15" Type="http://schemas.openxmlformats.org/officeDocument/2006/relationships/image" Target="../media/image31.wmf"/><Relationship Id="rId14" Type="http://schemas.openxmlformats.org/officeDocument/2006/relationships/oleObject" Target="../embeddings/oleObject31.bin"/><Relationship Id="rId13" Type="http://schemas.openxmlformats.org/officeDocument/2006/relationships/image" Target="../media/image17.wmf"/><Relationship Id="rId12" Type="http://schemas.openxmlformats.org/officeDocument/2006/relationships/oleObject" Target="../embeddings/oleObject30.bin"/><Relationship Id="rId11" Type="http://schemas.openxmlformats.org/officeDocument/2006/relationships/image" Target="../media/image16.wmf"/><Relationship Id="rId10" Type="http://schemas.openxmlformats.org/officeDocument/2006/relationships/oleObject" Target="../embeddings/oleObject29.bin"/><Relationship Id="rId1" Type="http://schemas.openxmlformats.org/officeDocument/2006/relationships/image" Target="../media/image2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7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38.wmf"/><Relationship Id="rId3" Type="http://schemas.openxmlformats.org/officeDocument/2006/relationships/oleObject" Target="../embeddings/oleObject38.bin"/><Relationship Id="rId2" Type="http://schemas.openxmlformats.org/officeDocument/2006/relationships/image" Target="../media/image37.wmf"/><Relationship Id="rId1" Type="http://schemas.openxmlformats.org/officeDocument/2006/relationships/oleObject" Target="../embeddings/oleObject3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-231" y="211"/>
            <a:ext cx="3114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chemeClr val="accent1"/>
                </a:solidFill>
              </a:rPr>
              <a:t>人教</a:t>
            </a:r>
            <a:r>
              <a:rPr lang="en-US" altLang="zh-CN" b="1" dirty="0">
                <a:solidFill>
                  <a:schemeClr val="accent1"/>
                </a:solidFill>
              </a:rPr>
              <a:t>2019A</a:t>
            </a:r>
            <a:r>
              <a:rPr lang="zh-CN" altLang="en-US" b="1" dirty="0">
                <a:solidFill>
                  <a:schemeClr val="accent1"/>
                </a:solidFill>
              </a:rPr>
              <a:t>版必修 第一册</a:t>
            </a:r>
            <a:endParaRPr lang="zh-CN" altLang="en-US" b="1" dirty="0">
              <a:solidFill>
                <a:schemeClr val="accent1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684655" y="3469640"/>
            <a:ext cx="9533890" cy="9220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l"/>
            <a:r>
              <a:rPr lang="en-US" sz="5400" b="1" dirty="0">
                <a:solidFill>
                  <a:srgbClr val="FF0000"/>
                </a:solidFill>
                <a:sym typeface="+mn-ea"/>
              </a:rPr>
              <a:t>           5</a:t>
            </a:r>
            <a:r>
              <a:rPr sz="5400" b="1" dirty="0">
                <a:solidFill>
                  <a:srgbClr val="FF0000"/>
                </a:solidFill>
                <a:sym typeface="+mn-ea"/>
              </a:rPr>
              <a:t>.</a:t>
            </a:r>
            <a:r>
              <a:rPr lang="en-US" sz="5400" b="1" dirty="0">
                <a:solidFill>
                  <a:srgbClr val="FF0000"/>
                </a:solidFill>
                <a:sym typeface="+mn-ea"/>
              </a:rPr>
              <a:t>3</a:t>
            </a:r>
            <a:r>
              <a:rPr sz="5400" b="1" dirty="0">
                <a:solidFill>
                  <a:srgbClr val="FF0000"/>
                </a:solidFill>
                <a:sym typeface="+mn-ea"/>
              </a:rPr>
              <a:t>     </a:t>
            </a:r>
            <a:r>
              <a:rPr lang="zh-CN" sz="5400" b="1" dirty="0">
                <a:solidFill>
                  <a:srgbClr val="FF0000"/>
                </a:solidFill>
                <a:sym typeface="+mn-ea"/>
              </a:rPr>
              <a:t>诱导公式</a:t>
            </a:r>
            <a:endParaRPr lang="zh-CN" sz="5400" b="1" dirty="0">
              <a:solidFill>
                <a:srgbClr val="FF0000"/>
              </a:solidFill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588069" y="1515795"/>
            <a:ext cx="6469380" cy="17532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zh-CN" sz="5400" b="1" dirty="0">
                <a:solidFill>
                  <a:srgbClr val="FF0000"/>
                </a:solidFill>
              </a:rPr>
              <a:t>第五章     　三角函数</a:t>
            </a:r>
            <a:endParaRPr lang="zh-CN" altLang="zh-CN" sz="5400" b="1" dirty="0">
              <a:solidFill>
                <a:srgbClr val="FF0000"/>
              </a:solidFill>
            </a:endParaRPr>
          </a:p>
          <a:p>
            <a:pPr algn="l"/>
            <a:endParaRPr lang="zh-CN" altLang="zh-CN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3314" name="图片 1331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988050" y="1947863"/>
            <a:ext cx="4048125" cy="304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5" name="标题 13314"/>
          <p:cNvSpPr>
            <a:spLocks noGrp="1"/>
          </p:cNvSpPr>
          <p:nvPr>
            <p:ph type="title"/>
          </p:nvPr>
        </p:nvSpPr>
        <p:spPr>
          <a:xfrm>
            <a:off x="609600" y="-40958"/>
            <a:ext cx="10972800" cy="1143000"/>
          </a:xfrm>
        </p:spPr>
        <p:txBody>
          <a:bodyPr anchor="ctr"/>
          <a:p>
            <a:r>
              <a:rPr lang="zh-CN" altLang="en-US" sz="2800" dirty="0"/>
              <a:t>公式四</a:t>
            </a:r>
            <a:endParaRPr lang="zh-CN" altLang="en-US" sz="2800" dirty="0"/>
          </a:p>
        </p:txBody>
      </p:sp>
      <p:sp>
        <p:nvSpPr>
          <p:cNvPr id="13316" name="任意多边形 13315"/>
          <p:cNvSpPr/>
          <p:nvPr/>
        </p:nvSpPr>
        <p:spPr>
          <a:xfrm rot="-37195470" flipV="1">
            <a:off x="8093075" y="3041650"/>
            <a:ext cx="388938" cy="382588"/>
          </a:xfrm>
          <a:custGeom>
            <a:avLst/>
            <a:gdLst>
              <a:gd name="txL" fmla="*/ 0 w 21894"/>
              <a:gd name="txT" fmla="*/ 0 h 21600"/>
              <a:gd name="txR" fmla="*/ 21894 w 21894"/>
              <a:gd name="txB" fmla="*/ 21600 h 21600"/>
            </a:gdLst>
            <a:ahLst/>
            <a:cxnLst>
              <a:cxn ang="0">
                <a:pos x="21894" y="21206"/>
              </a:cxn>
              <a:cxn ang="180">
                <a:pos x="0" y="12249"/>
              </a:cxn>
              <a:cxn ang="270">
                <a:pos x="17791" y="0"/>
              </a:cxn>
            </a:cxnLst>
            <a:rect l="txL" t="txT" r="txR" b="txB"/>
            <a:pathLst>
              <a:path w="21894" h="21600" fill="none">
                <a:moveTo>
                  <a:pt x="21894" y="21206"/>
                </a:moveTo>
                <a:arcTo wR="21600" hR="21600" stAng="-16857027" swAng="3984196"/>
              </a:path>
              <a:path w="21894" h="21600" stroke="0">
                <a:moveTo>
                  <a:pt x="21894" y="21206"/>
                </a:moveTo>
                <a:arcTo wR="21600" hR="21600" stAng="-16857027" swAng="3984196"/>
                <a:lnTo>
                  <a:pt x="17791" y="0"/>
                </a:lnTo>
                <a:close/>
              </a:path>
            </a:pathLst>
          </a:custGeom>
          <a:noFill/>
          <a:ln w="28575" cap="flat" cmpd="sng">
            <a:solidFill>
              <a:schemeClr val="tx2"/>
            </a:solidFill>
            <a:prstDash val="solid"/>
            <a:headEnd type="none" w="med" len="med"/>
            <a:tailEnd type="arrow" w="med" len="med"/>
          </a:ln>
        </p:spPr>
        <p:txBody>
          <a:bodyPr/>
          <a:p>
            <a:endParaRPr lang="zh-CN" altLang="en-US"/>
          </a:p>
        </p:txBody>
      </p:sp>
      <p:graphicFrame>
        <p:nvGraphicFramePr>
          <p:cNvPr id="13317" name="对象 13316"/>
          <p:cNvGraphicFramePr/>
          <p:nvPr/>
        </p:nvGraphicFramePr>
        <p:xfrm>
          <a:off x="8583613" y="2994025"/>
          <a:ext cx="361950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2" imgW="153670" imgH="140970" progId="Equation.DSMT4">
                  <p:embed/>
                </p:oleObj>
              </mc:Choice>
              <mc:Fallback>
                <p:oleObj name="" r:id="rId2" imgW="153670" imgH="140970" progId="Equation.DSMT4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583613" y="2994025"/>
                        <a:ext cx="361950" cy="3317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8" name="任意多边形 13317"/>
          <p:cNvSpPr/>
          <p:nvPr/>
        </p:nvSpPr>
        <p:spPr>
          <a:xfrm rot="-37195470" flipV="1">
            <a:off x="7851775" y="2994025"/>
            <a:ext cx="309563" cy="528638"/>
          </a:xfrm>
          <a:custGeom>
            <a:avLst/>
            <a:gdLst>
              <a:gd name="txL" fmla="*/ 0 w 24396"/>
              <a:gd name="txT" fmla="*/ 0 h 37588"/>
              <a:gd name="txR" fmla="*/ 24396 w 24396"/>
              <a:gd name="txB" fmla="*/ 37588 h 37588"/>
            </a:gdLst>
            <a:ahLst/>
            <a:cxnLst>
              <a:cxn ang="90">
                <a:pos x="24395" y="37406"/>
              </a:cxn>
              <a:cxn ang="270">
                <a:pos x="7076" y="0"/>
              </a:cxn>
              <a:cxn ang="0">
                <a:pos x="21600" y="15988"/>
              </a:cxn>
            </a:cxnLst>
            <a:rect l="txL" t="txT" r="txR" b="txB"/>
            <a:pathLst>
              <a:path w="24396" h="37588" fill="none">
                <a:moveTo>
                  <a:pt x="24395" y="37406"/>
                </a:moveTo>
                <a:arcTo wR="21600" hR="21600" stAng="-16646097" swAng="8710918"/>
              </a:path>
              <a:path w="24396" h="37588" stroke="0">
                <a:moveTo>
                  <a:pt x="24395" y="37406"/>
                </a:moveTo>
                <a:arcTo wR="21600" hR="21600" stAng="-16646097" swAng="8710918"/>
                <a:lnTo>
                  <a:pt x="21600" y="15988"/>
                </a:lnTo>
                <a:close/>
              </a:path>
            </a:pathLst>
          </a:custGeom>
          <a:noFill/>
          <a:ln w="28575" cap="flat" cmpd="sng">
            <a:solidFill>
              <a:srgbClr val="003366"/>
            </a:solidFill>
            <a:prstDash val="solid"/>
            <a:headEnd type="none" w="med" len="med"/>
            <a:tailEnd type="arrow" w="med" len="med"/>
          </a:ln>
        </p:spPr>
        <p:txBody>
          <a:bodyPr/>
          <a:p>
            <a:endParaRPr lang="zh-CN" altLang="en-US"/>
          </a:p>
        </p:txBody>
      </p:sp>
      <p:graphicFrame>
        <p:nvGraphicFramePr>
          <p:cNvPr id="13319" name="对象 13318"/>
          <p:cNvGraphicFramePr/>
          <p:nvPr/>
        </p:nvGraphicFramePr>
        <p:xfrm>
          <a:off x="7645400" y="2590800"/>
          <a:ext cx="8286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4" imgW="838200" imgH="241300" progId="Equation.DSMT4">
                  <p:embed/>
                </p:oleObj>
              </mc:Choice>
              <mc:Fallback>
                <p:oleObj name="" r:id="rId4" imgW="838200" imgH="241300" progId="Equation.DSMT4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645400" y="2590800"/>
                        <a:ext cx="828675" cy="2381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0" name="对象 13319"/>
          <p:cNvGraphicFramePr/>
          <p:nvPr/>
        </p:nvGraphicFramePr>
        <p:xfrm>
          <a:off x="2405063" y="1249363"/>
          <a:ext cx="13208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6" imgW="1323340" imgH="394335" progId="Equation.DSMT4">
                  <p:embed/>
                </p:oleObj>
              </mc:Choice>
              <mc:Fallback>
                <p:oleObj name="" r:id="rId6" imgW="1323340" imgH="394335" progId="Equation.DSMT4">
                  <p:embed/>
                  <p:pic>
                    <p:nvPicPr>
                      <p:cNvPr id="0" name="图片 307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405063" y="1249363"/>
                        <a:ext cx="1320800" cy="393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1" name="对象 13320"/>
          <p:cNvGraphicFramePr/>
          <p:nvPr/>
        </p:nvGraphicFramePr>
        <p:xfrm>
          <a:off x="2452688" y="796925"/>
          <a:ext cx="7112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8" imgW="711835" imgH="305435" progId="Equation.DSMT4">
                  <p:embed/>
                </p:oleObj>
              </mc:Choice>
              <mc:Fallback>
                <p:oleObj name="" r:id="rId8" imgW="711835" imgH="305435" progId="Equation.DSMT4">
                  <p:embed/>
                  <p:pic>
                    <p:nvPicPr>
                      <p:cNvPr id="0" name="图片 3078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452688" y="796925"/>
                        <a:ext cx="711200" cy="304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2" name="对象 13321"/>
          <p:cNvGraphicFramePr/>
          <p:nvPr/>
        </p:nvGraphicFramePr>
        <p:xfrm>
          <a:off x="4278313" y="1322388"/>
          <a:ext cx="13589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10" imgW="1361440" imgH="241935" progId="Equation.DSMT4">
                  <p:embed/>
                </p:oleObj>
              </mc:Choice>
              <mc:Fallback>
                <p:oleObj name="" r:id="rId10" imgW="1361440" imgH="241935" progId="Equation.DSMT4">
                  <p:embed/>
                  <p:pic>
                    <p:nvPicPr>
                      <p:cNvPr id="0" name="图片 3079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278313" y="1322388"/>
                        <a:ext cx="1358900" cy="2413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3" name="对象 13322"/>
          <p:cNvGraphicFramePr/>
          <p:nvPr/>
        </p:nvGraphicFramePr>
        <p:xfrm>
          <a:off x="6135688" y="1008063"/>
          <a:ext cx="1447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" r:id="rId12" imgW="1450975" imgH="840105" progId="Equation.DSMT4">
                  <p:embed/>
                </p:oleObj>
              </mc:Choice>
              <mc:Fallback>
                <p:oleObj name="" r:id="rId12" imgW="1450975" imgH="840105" progId="Equation.DSMT4">
                  <p:embed/>
                  <p:pic>
                    <p:nvPicPr>
                      <p:cNvPr id="0" name="图片 3091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135688" y="1008063"/>
                        <a:ext cx="1447800" cy="8382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4" name="对象 13323"/>
          <p:cNvGraphicFramePr/>
          <p:nvPr/>
        </p:nvGraphicFramePr>
        <p:xfrm>
          <a:off x="2411413" y="1916113"/>
          <a:ext cx="2108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14" imgW="2107565" imgH="393700" progId="Equation.DSMT4">
                  <p:embed/>
                </p:oleObj>
              </mc:Choice>
              <mc:Fallback>
                <p:oleObj name="" r:id="rId14" imgW="2107565" imgH="393700" progId="Equation.DSMT4">
                  <p:embed/>
                  <p:pic>
                    <p:nvPicPr>
                      <p:cNvPr id="0" name="图片 3080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411413" y="1916113"/>
                        <a:ext cx="2108200" cy="393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5" name="对象 13324"/>
          <p:cNvGraphicFramePr/>
          <p:nvPr/>
        </p:nvGraphicFramePr>
        <p:xfrm>
          <a:off x="2370138" y="2582863"/>
          <a:ext cx="2362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" r:id="rId16" imgW="2360930" imgH="393700" progId="Equation.DSMT4">
                  <p:embed/>
                </p:oleObj>
              </mc:Choice>
              <mc:Fallback>
                <p:oleObj name="" r:id="rId16" imgW="2360930" imgH="393700" progId="Equation.DSMT4">
                  <p:embed/>
                  <p:pic>
                    <p:nvPicPr>
                      <p:cNvPr id="0" name="图片 3081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370138" y="2582863"/>
                        <a:ext cx="2362200" cy="393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6" name="对象 13325"/>
          <p:cNvGraphicFramePr/>
          <p:nvPr/>
        </p:nvGraphicFramePr>
        <p:xfrm>
          <a:off x="2414588" y="3106738"/>
          <a:ext cx="3074987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" r:id="rId18" imgW="3340100" imgH="838200" progId="Equation.DSMT4">
                  <p:embed/>
                </p:oleObj>
              </mc:Choice>
              <mc:Fallback>
                <p:oleObj name="" r:id="rId18" imgW="3340100" imgH="838200" progId="Equation.DSMT4">
                  <p:embed/>
                  <p:pic>
                    <p:nvPicPr>
                      <p:cNvPr id="0" name="图片 3092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414588" y="3106738"/>
                        <a:ext cx="3074987" cy="7715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7" name="对象 13326"/>
          <p:cNvGraphicFramePr/>
          <p:nvPr/>
        </p:nvGraphicFramePr>
        <p:xfrm>
          <a:off x="2201863" y="4616450"/>
          <a:ext cx="2970212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" r:id="rId20" imgW="2589530" imgH="393700" progId="Equation.DSMT4">
                  <p:embed/>
                </p:oleObj>
              </mc:Choice>
              <mc:Fallback>
                <p:oleObj name="" r:id="rId20" imgW="2589530" imgH="393700" progId="Equation.DSMT4">
                  <p:embed/>
                  <p:pic>
                    <p:nvPicPr>
                      <p:cNvPr id="0" name="图片 3088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2201863" y="4616450"/>
                        <a:ext cx="2970212" cy="393700"/>
                      </a:xfrm>
                      <a:prstGeom prst="rect">
                        <a:avLst/>
                      </a:prstGeom>
                      <a:solidFill>
                        <a:schemeClr val="tx2">
                          <a:alpha val="20000"/>
                        </a:schemeClr>
                      </a:solidFill>
                      <a:ln w="9525" cap="flat" cmpd="sng">
                        <a:solidFill>
                          <a:schemeClr val="tx2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8" name="对象 13327"/>
          <p:cNvGraphicFramePr/>
          <p:nvPr/>
        </p:nvGraphicFramePr>
        <p:xfrm>
          <a:off x="2224088" y="5243513"/>
          <a:ext cx="2947987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" r:id="rId22" imgW="2907030" imgH="393700" progId="Equation.DSMT4">
                  <p:embed/>
                </p:oleObj>
              </mc:Choice>
              <mc:Fallback>
                <p:oleObj name="" r:id="rId22" imgW="2907030" imgH="393700" progId="Equation.DSMT4">
                  <p:embed/>
                  <p:pic>
                    <p:nvPicPr>
                      <p:cNvPr id="0" name="图片 3095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2224088" y="5243513"/>
                        <a:ext cx="2947987" cy="393700"/>
                      </a:xfrm>
                      <a:prstGeom prst="rect">
                        <a:avLst/>
                      </a:prstGeom>
                      <a:solidFill>
                        <a:schemeClr val="tx2">
                          <a:alpha val="20000"/>
                        </a:schemeClr>
                      </a:solidFill>
                      <a:ln w="9525" cap="flat" cmpd="sng">
                        <a:solidFill>
                          <a:schemeClr val="tx2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9" name="对象 13328"/>
          <p:cNvGraphicFramePr/>
          <p:nvPr/>
        </p:nvGraphicFramePr>
        <p:xfrm>
          <a:off x="2228850" y="5842000"/>
          <a:ext cx="2959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" r:id="rId24" imgW="2957830" imgH="393700" progId="Equation.DSMT4">
                  <p:embed/>
                </p:oleObj>
              </mc:Choice>
              <mc:Fallback>
                <p:oleObj name="" r:id="rId24" imgW="2957830" imgH="393700" progId="Equation.DSMT4">
                  <p:embed/>
                  <p:pic>
                    <p:nvPicPr>
                      <p:cNvPr id="0" name="图片 3089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2228850" y="5842000"/>
                        <a:ext cx="2959100" cy="393700"/>
                      </a:xfrm>
                      <a:prstGeom prst="rect">
                        <a:avLst/>
                      </a:prstGeom>
                      <a:solidFill>
                        <a:schemeClr val="tx2">
                          <a:alpha val="20000"/>
                        </a:schemeClr>
                      </a:solidFill>
                      <a:ln w="9525" cap="flat" cmpd="sng">
                        <a:solidFill>
                          <a:schemeClr val="tx2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30" name="文本框 13329"/>
          <p:cNvSpPr txBox="1"/>
          <p:nvPr/>
        </p:nvSpPr>
        <p:spPr>
          <a:xfrm>
            <a:off x="2276475" y="3894138"/>
            <a:ext cx="1901825" cy="523240"/>
          </a:xfrm>
          <a:prstGeom prst="rect">
            <a:avLst/>
          </a:prstGeom>
          <a:noFill/>
          <a:ln w="28575">
            <a:noFill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公式四</a:t>
            </a:r>
            <a:endParaRPr lang="zh-CN" altLang="en-US" sz="2800" b="1" dirty="0">
              <a:solidFill>
                <a:schemeClr val="tx2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文本框 14337"/>
          <p:cNvSpPr txBox="1"/>
          <p:nvPr/>
        </p:nvSpPr>
        <p:spPr>
          <a:xfrm>
            <a:off x="5851525" y="3527425"/>
            <a:ext cx="30988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endParaRPr sz="2800" dirty="0">
              <a:latin typeface="Arial" panose="020B0604020202020204" pitchFamily="34" charset="0"/>
            </a:endParaRPr>
          </a:p>
        </p:txBody>
      </p:sp>
      <p:graphicFrame>
        <p:nvGraphicFramePr>
          <p:cNvPr id="14339" name="内容占位符 14338"/>
          <p:cNvGraphicFramePr/>
          <p:nvPr>
            <p:ph sz="quarter" idx="1"/>
          </p:nvPr>
        </p:nvGraphicFramePr>
        <p:xfrm>
          <a:off x="1828800" y="4529138"/>
          <a:ext cx="3962400" cy="228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" r:id="rId1" imgW="1142365" imgH="660400" progId="Equation.3">
                  <p:embed/>
                </p:oleObj>
              </mc:Choice>
              <mc:Fallback>
                <p:oleObj name="" r:id="rId1" imgW="1142365" imgH="660400" progId="Equation.3">
                  <p:embed/>
                  <p:pic>
                    <p:nvPicPr>
                      <p:cNvPr id="0" name="图片 308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828800" y="4529138"/>
                        <a:ext cx="3962400" cy="2289175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内容占位符 14339"/>
          <p:cNvGraphicFramePr/>
          <p:nvPr>
            <p:ph sz="quarter" idx="2"/>
          </p:nvPr>
        </p:nvGraphicFramePr>
        <p:xfrm>
          <a:off x="1774825" y="879475"/>
          <a:ext cx="4267200" cy="2620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" r:id="rId3" imgW="1447800" imgH="889000" progId="Equation.3">
                  <p:embed/>
                </p:oleObj>
              </mc:Choice>
              <mc:Fallback>
                <p:oleObj name="" r:id="rId3" imgW="1447800" imgH="889000" progId="Equation.3">
                  <p:embed/>
                  <p:pic>
                    <p:nvPicPr>
                      <p:cNvPr id="0" name="图片 309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74825" y="879475"/>
                        <a:ext cx="4267200" cy="2620963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内容占位符 14340"/>
          <p:cNvGraphicFramePr/>
          <p:nvPr>
            <p:ph sz="quarter" idx="3"/>
          </p:nvPr>
        </p:nvGraphicFramePr>
        <p:xfrm>
          <a:off x="6400800" y="838200"/>
          <a:ext cx="4267200" cy="215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" r:id="rId5" imgW="1307465" imgH="660400" progId="Equation.3">
                  <p:embed/>
                </p:oleObj>
              </mc:Choice>
              <mc:Fallback>
                <p:oleObj name="" r:id="rId5" imgW="1307465" imgH="660400" progId="Equation.3">
                  <p:embed/>
                  <p:pic>
                    <p:nvPicPr>
                      <p:cNvPr id="0" name="图片 308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400800" y="838200"/>
                        <a:ext cx="4267200" cy="2154238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内容占位符 14341"/>
          <p:cNvGraphicFramePr/>
          <p:nvPr>
            <p:ph sz="quarter" idx="4"/>
          </p:nvPr>
        </p:nvGraphicFramePr>
        <p:xfrm>
          <a:off x="6400800" y="4551363"/>
          <a:ext cx="4267200" cy="217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" r:id="rId7" imgW="1294765" imgH="660400" progId="Equation.3">
                  <p:embed/>
                </p:oleObj>
              </mc:Choice>
              <mc:Fallback>
                <p:oleObj name="" r:id="rId7" imgW="1294765" imgH="660400" progId="Equation.3">
                  <p:embed/>
                  <p:pic>
                    <p:nvPicPr>
                      <p:cNvPr id="0" name="图片 308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400800" y="4551363"/>
                        <a:ext cx="4267200" cy="2174875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3" name="文本框 14342"/>
          <p:cNvSpPr txBox="1"/>
          <p:nvPr/>
        </p:nvSpPr>
        <p:spPr>
          <a:xfrm>
            <a:off x="2438400" y="152400"/>
            <a:ext cx="237807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zh-CN" altLang="en-US" sz="2800" b="1" dirty="0">
                <a:solidFill>
                  <a:srgbClr val="FF0066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公式一：</a:t>
            </a:r>
            <a:endParaRPr lang="zh-CN" altLang="en-US" sz="2800" b="1" dirty="0">
              <a:solidFill>
                <a:srgbClr val="FF0066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14344" name="文本框 14343"/>
          <p:cNvSpPr txBox="1"/>
          <p:nvPr/>
        </p:nvSpPr>
        <p:spPr>
          <a:xfrm>
            <a:off x="7162800" y="152400"/>
            <a:ext cx="161290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66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公式二：</a:t>
            </a:r>
            <a:endParaRPr lang="zh-CN" altLang="en-US" sz="2800" b="1" dirty="0">
              <a:solidFill>
                <a:srgbClr val="FF0066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14345" name="文本框 14344"/>
          <p:cNvSpPr txBox="1"/>
          <p:nvPr/>
        </p:nvSpPr>
        <p:spPr>
          <a:xfrm>
            <a:off x="2743200" y="3505200"/>
            <a:ext cx="161290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zh-CN" altLang="en-US" sz="2800" b="1" dirty="0">
                <a:solidFill>
                  <a:srgbClr val="FF0066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公式三：</a:t>
            </a:r>
            <a:endParaRPr lang="zh-CN" altLang="en-US" sz="2800" b="1" dirty="0">
              <a:solidFill>
                <a:srgbClr val="FF0066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14346" name="文本框 14345"/>
          <p:cNvSpPr txBox="1"/>
          <p:nvPr/>
        </p:nvSpPr>
        <p:spPr>
          <a:xfrm>
            <a:off x="7464425" y="3429000"/>
            <a:ext cx="161290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zh-CN" altLang="en-US" sz="2800" b="1" dirty="0">
                <a:solidFill>
                  <a:srgbClr val="FF0066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公式四</a:t>
            </a:r>
            <a:r>
              <a:rPr lang="zh-CN" altLang="en-US" sz="2800" b="1" dirty="0">
                <a:solidFill>
                  <a:srgbClr val="FF0066"/>
                </a:solidFill>
                <a:latin typeface="Arial" panose="020B0604020202020204" pitchFamily="34" charset="0"/>
                <a:ea typeface="黑体" panose="02010609060101010101" pitchFamily="49" charset="-122"/>
                <a:hlinkClick r:id="" action="ppaction://noaction"/>
              </a:rPr>
              <a:t>：</a:t>
            </a:r>
            <a:endParaRPr lang="zh-CN" altLang="en-US" sz="2800" b="1" dirty="0">
              <a:solidFill>
                <a:srgbClr val="FF0066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矩形 15361"/>
          <p:cNvSpPr/>
          <p:nvPr/>
        </p:nvSpPr>
        <p:spPr>
          <a:xfrm>
            <a:off x="2362200" y="5105400"/>
            <a:ext cx="7272338" cy="5111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>
              <a:lnSpc>
                <a:spcPct val="90000"/>
              </a:lnSpc>
              <a:spcBef>
                <a:spcPct val="50000"/>
              </a:spcBef>
              <a:buNone/>
            </a:pPr>
            <a:r>
              <a:rPr lang="zh-CN" altLang="en-US" sz="2800" b="1" dirty="0"/>
              <a:t>简记为</a:t>
            </a:r>
            <a:r>
              <a:rPr lang="zh-CN" altLang="en-US" sz="2800" b="1" dirty="0">
                <a:solidFill>
                  <a:srgbClr val="FF3300"/>
                </a:solidFill>
                <a:ea typeface="华文新魏" panose="02010800040101010101" pitchFamily="2" charset="-122"/>
              </a:rPr>
              <a:t>“函数名不变，符号看象限”</a:t>
            </a:r>
            <a:endParaRPr lang="zh-CN" altLang="en-US" sz="2800" b="1" dirty="0">
              <a:solidFill>
                <a:srgbClr val="FF3300"/>
              </a:solidFill>
              <a:ea typeface="华文新魏" panose="02010800040101010101" pitchFamily="2" charset="-122"/>
            </a:endParaRPr>
          </a:p>
        </p:txBody>
      </p:sp>
      <p:grpSp>
        <p:nvGrpSpPr>
          <p:cNvPr id="15363" name="组合 15362"/>
          <p:cNvGrpSpPr/>
          <p:nvPr/>
        </p:nvGrpSpPr>
        <p:grpSpPr>
          <a:xfrm>
            <a:off x="2209800" y="2478088"/>
            <a:ext cx="8870951" cy="2030413"/>
            <a:chOff x="567" y="1272"/>
            <a:chExt cx="5588" cy="1279"/>
          </a:xfrm>
        </p:grpSpPr>
        <p:grpSp>
          <p:nvGrpSpPr>
            <p:cNvPr id="15364" name="组合 15363"/>
            <p:cNvGrpSpPr/>
            <p:nvPr/>
          </p:nvGrpSpPr>
          <p:grpSpPr>
            <a:xfrm>
              <a:off x="718" y="1343"/>
              <a:ext cx="3024" cy="363"/>
              <a:chOff x="779" y="1706"/>
              <a:chExt cx="3054" cy="327"/>
            </a:xfrm>
          </p:grpSpPr>
          <p:graphicFrame>
            <p:nvGraphicFramePr>
              <p:cNvPr id="15365" name="对象 15364"/>
              <p:cNvGraphicFramePr/>
              <p:nvPr/>
            </p:nvGraphicFramePr>
            <p:xfrm>
              <a:off x="779" y="1706"/>
              <a:ext cx="1610" cy="32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50" name="" r:id="rId1" imgW="1002665" imgH="203200" progId="Equation.3">
                      <p:embed/>
                    </p:oleObj>
                  </mc:Choice>
                  <mc:Fallback>
                    <p:oleObj name="" r:id="rId1" imgW="1002665" imgH="203200" progId="Equation.3">
                      <p:embed/>
                      <p:pic>
                        <p:nvPicPr>
                          <p:cNvPr id="0" name="图片 3149"/>
                          <p:cNvPicPr/>
                          <p:nvPr/>
                        </p:nvPicPr>
                        <p:blipFill>
                          <a:blip r:embed="rId2"/>
                          <a:stretch>
                            <a:fillRect/>
                          </a:stretch>
                        </p:blipFill>
                        <p:spPr>
                          <a:xfrm>
                            <a:off x="779" y="1706"/>
                            <a:ext cx="1610" cy="327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366" name="对象 15365"/>
              <p:cNvGraphicFramePr/>
              <p:nvPr/>
            </p:nvGraphicFramePr>
            <p:xfrm>
              <a:off x="2422" y="1751"/>
              <a:ext cx="549" cy="25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48" name="" r:id="rId3" imgW="306070" imgH="140335" progId="Equation.3">
                      <p:embed/>
                    </p:oleObj>
                  </mc:Choice>
                  <mc:Fallback>
                    <p:oleObj name="" r:id="rId3" imgW="306070" imgH="140335" progId="Equation.3">
                      <p:embed/>
                      <p:pic>
                        <p:nvPicPr>
                          <p:cNvPr id="0" name="图片 3147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2422" y="1751"/>
                            <a:ext cx="549" cy="252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367" name="对象 15366"/>
              <p:cNvGraphicFramePr/>
              <p:nvPr/>
            </p:nvGraphicFramePr>
            <p:xfrm>
              <a:off x="3152" y="1717"/>
              <a:ext cx="681" cy="29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49" name="" r:id="rId5" imgW="382270" imgH="165735" progId="Equation.3">
                      <p:embed/>
                    </p:oleObj>
                  </mc:Choice>
                  <mc:Fallback>
                    <p:oleObj name="" r:id="rId5" imgW="382270" imgH="165735" progId="Equation.3">
                      <p:embed/>
                      <p:pic>
                        <p:nvPicPr>
                          <p:cNvPr id="0" name="图片 3148"/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3152" y="1717"/>
                            <a:ext cx="681" cy="295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5368" name="文本框 15367"/>
            <p:cNvSpPr txBox="1"/>
            <p:nvPr/>
          </p:nvSpPr>
          <p:spPr>
            <a:xfrm>
              <a:off x="567" y="1272"/>
              <a:ext cx="5588" cy="127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pPr fontAlgn="auto">
                <a:lnSpc>
                  <a:spcPct val="150000"/>
                </a:lnSpc>
                <a:spcBef>
                  <a:spcPts val="0"/>
                </a:spcBef>
              </a:pPr>
              <a:r>
                <a:rPr lang="en-US" altLang="zh-CN" sz="2800" b="1" dirty="0">
                  <a:solidFill>
                    <a:srgbClr val="001010"/>
                  </a:solidFill>
                  <a:latin typeface="Arial" panose="020B0604020202020204" pitchFamily="34" charset="0"/>
                </a:rPr>
                <a:t>                                                  </a:t>
              </a:r>
              <a:r>
                <a:rPr lang="zh-CN" altLang="en-US" sz="2800" b="1" dirty="0">
                  <a:solidFill>
                    <a:srgbClr val="001010"/>
                  </a:solidFill>
                  <a:latin typeface="Arial" panose="020B0604020202020204" pitchFamily="34" charset="0"/>
                </a:rPr>
                <a:t>的三角函数值，等于    的同名三角函数值前面加上把    看作锐角时原函数值的符号。</a:t>
              </a:r>
              <a:endParaRPr lang="zh-CN" altLang="en-US" sz="2800" b="1">
                <a:solidFill>
                  <a:srgbClr val="001010"/>
                </a:solidFill>
                <a:latin typeface="Arial" panose="020B0604020202020204" pitchFamily="34" charset="0"/>
              </a:endParaRPr>
            </a:p>
          </p:txBody>
        </p:sp>
        <p:graphicFrame>
          <p:nvGraphicFramePr>
            <p:cNvPr id="15369" name="对象 15368"/>
            <p:cNvGraphicFramePr/>
            <p:nvPr/>
          </p:nvGraphicFramePr>
          <p:xfrm>
            <a:off x="3549" y="1845"/>
            <a:ext cx="271" cy="2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1" name="" r:id="rId7" imgW="153670" imgH="140970" progId="Equation.3">
                    <p:embed/>
                  </p:oleObj>
                </mc:Choice>
                <mc:Fallback>
                  <p:oleObj name="" r:id="rId7" imgW="153670" imgH="140970" progId="Equation.3">
                    <p:embed/>
                    <p:pic>
                      <p:nvPicPr>
                        <p:cNvPr id="0" name="图片 3150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549" y="1845"/>
                          <a:ext cx="271" cy="27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70" name="对象 15369"/>
            <p:cNvGraphicFramePr/>
            <p:nvPr/>
          </p:nvGraphicFramePr>
          <p:xfrm>
            <a:off x="5755" y="1400"/>
            <a:ext cx="271" cy="2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7" name="" r:id="rId9" imgW="153670" imgH="140970" progId="Equation.3">
                    <p:embed/>
                  </p:oleObj>
                </mc:Choice>
                <mc:Fallback>
                  <p:oleObj name="" r:id="rId9" imgW="153670" imgH="140970" progId="Equation.3">
                    <p:embed/>
                    <p:pic>
                      <p:nvPicPr>
                        <p:cNvPr id="0" name="图片 3146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5755" y="1400"/>
                          <a:ext cx="271" cy="27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371" name="文本框 15370"/>
          <p:cNvSpPr txBox="1"/>
          <p:nvPr/>
        </p:nvSpPr>
        <p:spPr>
          <a:xfrm>
            <a:off x="2279650" y="549275"/>
            <a:ext cx="38163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 发现规律：</a:t>
            </a:r>
            <a:endParaRPr lang="zh-CN" altLang="en-US" sz="2800" b="1" dirty="0">
              <a:solidFill>
                <a:srgbClr val="FF3300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sp>
        <p:nvSpPr>
          <p:cNvPr id="15372" name="矩形 15371"/>
          <p:cNvSpPr/>
          <p:nvPr/>
        </p:nvSpPr>
        <p:spPr>
          <a:xfrm>
            <a:off x="2663191" y="1524000"/>
            <a:ext cx="644017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zh-CN" altLang="en-US" sz="2800" b="1" dirty="0">
                <a:latin typeface="宋体" panose="02010600030101010101" pitchFamily="2" charset="-122"/>
              </a:rPr>
              <a:t>公式一、二、三、四,都叫做诱导公式．</a:t>
            </a:r>
            <a:endParaRPr lang="zh-CN" altLang="en-US" sz="2800" b="1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7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标题 16385"/>
          <p:cNvSpPr>
            <a:spLocks noGrp="1"/>
          </p:cNvSpPr>
          <p:nvPr>
            <p:ph type="title" sz="quarter"/>
          </p:nvPr>
        </p:nvSpPr>
        <p:spPr>
          <a:xfrm>
            <a:off x="-185420" y="209550"/>
            <a:ext cx="4724400" cy="533400"/>
          </a:xfrm>
        </p:spPr>
        <p:txBody>
          <a:bodyPr anchor="ctr">
            <a:normAutofit fontScale="90000"/>
          </a:bodyPr>
          <a:p>
            <a:r>
              <a:rPr lang="zh-CN" altLang="en-US" sz="3110" b="1" dirty="0">
                <a:solidFill>
                  <a:srgbClr val="FF3300"/>
                </a:solidFill>
                <a:latin typeface="宋体" panose="02010600030101010101" pitchFamily="2" charset="-122"/>
              </a:rPr>
              <a:t>例</a:t>
            </a:r>
            <a:r>
              <a:rPr lang="en-US" altLang="zh-CN" sz="3110" b="1" dirty="0">
                <a:solidFill>
                  <a:srgbClr val="FF3300"/>
                </a:solidFill>
                <a:latin typeface="宋体" panose="02010600030101010101" pitchFamily="2" charset="-122"/>
              </a:rPr>
              <a:t>1.</a:t>
            </a:r>
            <a:r>
              <a:rPr lang="zh-CN" altLang="en-US" sz="3110" b="1" dirty="0">
                <a:solidFill>
                  <a:srgbClr val="FF3300"/>
                </a:solidFill>
                <a:latin typeface="宋体" panose="02010600030101010101" pitchFamily="2" charset="-122"/>
              </a:rPr>
              <a:t>求下列三角函数值</a:t>
            </a:r>
            <a:endParaRPr lang="zh-CN" altLang="en-US" sz="3110" b="1" dirty="0">
              <a:solidFill>
                <a:srgbClr val="FF3300"/>
              </a:solidFill>
              <a:latin typeface="宋体" panose="02010600030101010101" pitchFamily="2" charset="-122"/>
            </a:endParaRPr>
          </a:p>
        </p:txBody>
      </p:sp>
      <p:graphicFrame>
        <p:nvGraphicFramePr>
          <p:cNvPr id="16387" name="内容占位符 16386"/>
          <p:cNvGraphicFramePr/>
          <p:nvPr>
            <p:ph sz="quarter" idx="1"/>
          </p:nvPr>
        </p:nvGraphicFramePr>
        <p:xfrm>
          <a:off x="290195" y="990600"/>
          <a:ext cx="2590800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" r:id="rId1" imgW="852170" imgH="203200" progId="Equation.3">
                  <p:embed/>
                </p:oleObj>
              </mc:Choice>
              <mc:Fallback>
                <p:oleObj name="" r:id="rId1" imgW="852170" imgH="203200" progId="Equation.3">
                  <p:embed/>
                  <p:pic>
                    <p:nvPicPr>
                      <p:cNvPr id="0" name="图片 311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90195" y="990600"/>
                        <a:ext cx="2590800" cy="619125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8" name="内容占位符 16387"/>
          <p:cNvGraphicFramePr/>
          <p:nvPr>
            <p:ph sz="quarter" idx="2"/>
          </p:nvPr>
        </p:nvGraphicFramePr>
        <p:xfrm>
          <a:off x="2804795" y="990600"/>
          <a:ext cx="2971800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" r:id="rId3" imgW="979170" imgH="203200" progId="Equation.3">
                  <p:embed/>
                </p:oleObj>
              </mc:Choice>
              <mc:Fallback>
                <p:oleObj name="" r:id="rId3" imgW="979170" imgH="203200" progId="Equation.3">
                  <p:embed/>
                  <p:pic>
                    <p:nvPicPr>
                      <p:cNvPr id="0" name="图片 311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04795" y="990600"/>
                        <a:ext cx="2971800" cy="617538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9" name="内容占位符 16388"/>
          <p:cNvGraphicFramePr/>
          <p:nvPr>
            <p:ph sz="quarter" idx="3"/>
          </p:nvPr>
        </p:nvGraphicFramePr>
        <p:xfrm>
          <a:off x="5776595" y="990600"/>
          <a:ext cx="1981200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" r:id="rId5" imgW="699135" imgH="177800" progId="Equation.3">
                  <p:embed/>
                </p:oleObj>
              </mc:Choice>
              <mc:Fallback>
                <p:oleObj name="" r:id="rId5" imgW="699135" imgH="177800" progId="Equation.3">
                  <p:embed/>
                  <p:pic>
                    <p:nvPicPr>
                      <p:cNvPr id="0" name="图片 312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76595" y="990600"/>
                        <a:ext cx="1981200" cy="503238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内容占位符 16389"/>
          <p:cNvGraphicFramePr/>
          <p:nvPr>
            <p:ph sz="quarter" idx="4"/>
          </p:nvPr>
        </p:nvGraphicFramePr>
        <p:xfrm>
          <a:off x="7757795" y="609600"/>
          <a:ext cx="1447800" cy="129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" r:id="rId7" imgW="484505" imgH="433705" progId="Equation.3">
                  <p:embed/>
                </p:oleObj>
              </mc:Choice>
              <mc:Fallback>
                <p:oleObj name="" r:id="rId7" imgW="484505" imgH="433705" progId="Equation.3">
                  <p:embed/>
                  <p:pic>
                    <p:nvPicPr>
                      <p:cNvPr id="0" name="图片 312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757795" y="609600"/>
                        <a:ext cx="1447800" cy="1296988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1" name="对象 16390"/>
          <p:cNvGraphicFramePr/>
          <p:nvPr/>
        </p:nvGraphicFramePr>
        <p:xfrm>
          <a:off x="375285" y="1829435"/>
          <a:ext cx="2496820" cy="1135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" r:id="rId9" imgW="762000" imgH="393700" progId="Equation.3">
                  <p:embed/>
                </p:oleObj>
              </mc:Choice>
              <mc:Fallback>
                <p:oleObj name="" r:id="rId9" imgW="762000" imgH="393700" progId="Equation.3">
                  <p:embed/>
                  <p:pic>
                    <p:nvPicPr>
                      <p:cNvPr id="0" name="图片 3122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75285" y="1829435"/>
                        <a:ext cx="2496820" cy="113538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2" name="对象 16391"/>
          <p:cNvGraphicFramePr/>
          <p:nvPr/>
        </p:nvGraphicFramePr>
        <p:xfrm>
          <a:off x="2768283" y="1829435"/>
          <a:ext cx="2511425" cy="1179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" r:id="rId11" imgW="838200" imgH="393700" progId="Equation.3">
                  <p:embed/>
                </p:oleObj>
              </mc:Choice>
              <mc:Fallback>
                <p:oleObj name="" r:id="rId11" imgW="838200" imgH="393700" progId="Equation.3">
                  <p:embed/>
                  <p:pic>
                    <p:nvPicPr>
                      <p:cNvPr id="0" name="图片 3113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768283" y="1829435"/>
                        <a:ext cx="2511425" cy="117983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3" name="对象 16392"/>
          <p:cNvGraphicFramePr/>
          <p:nvPr/>
        </p:nvGraphicFramePr>
        <p:xfrm>
          <a:off x="5207635" y="1753553"/>
          <a:ext cx="1747520" cy="12045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" r:id="rId13" imgW="571500" imgH="393700" progId="Equation.3">
                  <p:embed/>
                </p:oleObj>
              </mc:Choice>
              <mc:Fallback>
                <p:oleObj name="" r:id="rId13" imgW="571500" imgH="393700" progId="Equation.3">
                  <p:embed/>
                  <p:pic>
                    <p:nvPicPr>
                      <p:cNvPr id="0" name="图片 3112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207635" y="1753553"/>
                        <a:ext cx="1747520" cy="120459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4" name="对象 16393"/>
          <p:cNvGraphicFramePr/>
          <p:nvPr/>
        </p:nvGraphicFramePr>
        <p:xfrm>
          <a:off x="11024553" y="1651159"/>
          <a:ext cx="1158875" cy="13582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" r:id="rId15" imgW="368300" imgH="431800" progId="Equation.3">
                  <p:embed/>
                </p:oleObj>
              </mc:Choice>
              <mc:Fallback>
                <p:oleObj name="" r:id="rId15" imgW="368300" imgH="431800" progId="Equation.3">
                  <p:embed/>
                  <p:pic>
                    <p:nvPicPr>
                      <p:cNvPr id="0" name="图片 3114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1024553" y="1651159"/>
                        <a:ext cx="1158875" cy="135826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5" name="对象 16394"/>
          <p:cNvGraphicFramePr/>
          <p:nvPr/>
        </p:nvGraphicFramePr>
        <p:xfrm>
          <a:off x="290195" y="3124200"/>
          <a:ext cx="2438400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" r:id="rId17" imgW="1002665" imgH="393700" progId="Equation.3">
                  <p:embed/>
                </p:oleObj>
              </mc:Choice>
              <mc:Fallback>
                <p:oleObj name="" r:id="rId17" imgW="1002665" imgH="393700" progId="Equation.3">
                  <p:embed/>
                  <p:pic>
                    <p:nvPicPr>
                      <p:cNvPr id="0" name="图片 3115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90195" y="3124200"/>
                        <a:ext cx="2438400" cy="9572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6" name="对象 16395"/>
          <p:cNvGraphicFramePr/>
          <p:nvPr/>
        </p:nvGraphicFramePr>
        <p:xfrm>
          <a:off x="2652395" y="3048000"/>
          <a:ext cx="1676400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" r:id="rId19" imgW="622300" imgH="393700" progId="Equation.3">
                  <p:embed/>
                </p:oleObj>
              </mc:Choice>
              <mc:Fallback>
                <p:oleObj name="" r:id="rId19" imgW="622300" imgH="393700" progId="Equation.3">
                  <p:embed/>
                  <p:pic>
                    <p:nvPicPr>
                      <p:cNvPr id="0" name="图片 3116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2652395" y="3048000"/>
                        <a:ext cx="1676400" cy="10604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7" name="对象 16396"/>
          <p:cNvGraphicFramePr/>
          <p:nvPr/>
        </p:nvGraphicFramePr>
        <p:xfrm>
          <a:off x="4238308" y="3124200"/>
          <a:ext cx="2162175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" r:id="rId21" imgW="989965" imgH="393700" progId="Equation.3">
                  <p:embed/>
                </p:oleObj>
              </mc:Choice>
              <mc:Fallback>
                <p:oleObj name="" r:id="rId21" imgW="989965" imgH="393700" progId="Equation.3">
                  <p:embed/>
                  <p:pic>
                    <p:nvPicPr>
                      <p:cNvPr id="0" name="图片 3117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4238308" y="3124200"/>
                        <a:ext cx="2162175" cy="8588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8" name="对象 16397"/>
          <p:cNvGraphicFramePr/>
          <p:nvPr/>
        </p:nvGraphicFramePr>
        <p:xfrm>
          <a:off x="6462395" y="3048000"/>
          <a:ext cx="19050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" r:id="rId23" imgW="786765" imgH="393700" progId="Equation.3">
                  <p:embed/>
                </p:oleObj>
              </mc:Choice>
              <mc:Fallback>
                <p:oleObj name="" r:id="rId23" imgW="786765" imgH="393700" progId="Equation.3">
                  <p:embed/>
                  <p:pic>
                    <p:nvPicPr>
                      <p:cNvPr id="0" name="图片 3123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6462395" y="3048000"/>
                        <a:ext cx="1905000" cy="9525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9" name="对象 16398"/>
          <p:cNvGraphicFramePr/>
          <p:nvPr/>
        </p:nvGraphicFramePr>
        <p:xfrm>
          <a:off x="8524558" y="2971800"/>
          <a:ext cx="909637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1" name="" r:id="rId25" imgW="368300" imgH="431800" progId="Equation.3">
                  <p:embed/>
                </p:oleObj>
              </mc:Choice>
              <mc:Fallback>
                <p:oleObj name="" r:id="rId25" imgW="368300" imgH="431800" progId="Equation.3">
                  <p:embed/>
                  <p:pic>
                    <p:nvPicPr>
                      <p:cNvPr id="0" name="图片 3130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8524558" y="2971800"/>
                        <a:ext cx="909637" cy="1066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0" name="对象 16399"/>
          <p:cNvGraphicFramePr/>
          <p:nvPr/>
        </p:nvGraphicFramePr>
        <p:xfrm>
          <a:off x="306070" y="4537075"/>
          <a:ext cx="309245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" r:id="rId27" imgW="1104900" imgH="203200" progId="Equation.3">
                  <p:embed/>
                </p:oleObj>
              </mc:Choice>
              <mc:Fallback>
                <p:oleObj name="" r:id="rId27" imgW="1104900" imgH="203200" progId="Equation.3">
                  <p:embed/>
                  <p:pic>
                    <p:nvPicPr>
                      <p:cNvPr id="0" name="图片 3128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306070" y="4537075"/>
                        <a:ext cx="3092450" cy="5683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1" name="对象 16400"/>
          <p:cNvGraphicFramePr/>
          <p:nvPr/>
        </p:nvGraphicFramePr>
        <p:xfrm>
          <a:off x="4805045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" r:id="rId29" imgW="114935" imgH="217170" progId="Equation.3">
                  <p:embed/>
                </p:oleObj>
              </mc:Choice>
              <mc:Fallback>
                <p:oleObj name="" r:id="rId29" imgW="114935" imgH="217170" progId="Equation.3">
                  <p:embed/>
                  <p:pic>
                    <p:nvPicPr>
                      <p:cNvPr id="0" name="图片 3125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4805045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2" name="对象 16401"/>
          <p:cNvGraphicFramePr/>
          <p:nvPr/>
        </p:nvGraphicFramePr>
        <p:xfrm>
          <a:off x="3484880" y="4496594"/>
          <a:ext cx="214503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" r:id="rId31" imgW="685800" imgH="177165" progId="Equation.3">
                  <p:embed/>
                </p:oleObj>
              </mc:Choice>
              <mc:Fallback>
                <p:oleObj name="" r:id="rId31" imgW="685800" imgH="177165" progId="Equation.3">
                  <p:embed/>
                  <p:pic>
                    <p:nvPicPr>
                      <p:cNvPr id="0" name="图片 3124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3484880" y="4496594"/>
                        <a:ext cx="2145030" cy="5524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3" name="对象 16402"/>
          <p:cNvGraphicFramePr/>
          <p:nvPr/>
        </p:nvGraphicFramePr>
        <p:xfrm>
          <a:off x="5363528" y="4495800"/>
          <a:ext cx="4026535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" r:id="rId33" imgW="1447800" imgH="203200" progId="Equation.3">
                  <p:embed/>
                </p:oleObj>
              </mc:Choice>
              <mc:Fallback>
                <p:oleObj name="" r:id="rId33" imgW="1447800" imgH="203200" progId="Equation.3">
                  <p:embed/>
                  <p:pic>
                    <p:nvPicPr>
                      <p:cNvPr id="0" name="图片 3126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5363528" y="4495800"/>
                        <a:ext cx="4026535" cy="5651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4" name="对象 16403"/>
          <p:cNvGraphicFramePr/>
          <p:nvPr/>
        </p:nvGraphicFramePr>
        <p:xfrm>
          <a:off x="3069908" y="5258594"/>
          <a:ext cx="198437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2" name="" r:id="rId35" imgW="647700" imgH="177165" progId="Equation.3">
                  <p:embed/>
                </p:oleObj>
              </mc:Choice>
              <mc:Fallback>
                <p:oleObj name="" r:id="rId35" imgW="647700" imgH="177165" progId="Equation.3">
                  <p:embed/>
                  <p:pic>
                    <p:nvPicPr>
                      <p:cNvPr id="0" name="图片 3131"/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3069908" y="5258594"/>
                        <a:ext cx="1984375" cy="5429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5" name="对象 16404"/>
          <p:cNvGraphicFramePr/>
          <p:nvPr/>
        </p:nvGraphicFramePr>
        <p:xfrm>
          <a:off x="5489258" y="5257642"/>
          <a:ext cx="3165475" cy="595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name="" r:id="rId37" imgW="1079500" imgH="203200" progId="Equation.3">
                  <p:embed/>
                </p:oleObj>
              </mc:Choice>
              <mc:Fallback>
                <p:oleObj name="" r:id="rId37" imgW="1079500" imgH="203200" progId="Equation.3">
                  <p:embed/>
                  <p:pic>
                    <p:nvPicPr>
                      <p:cNvPr id="0" name="图片 3129"/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5489258" y="5257642"/>
                        <a:ext cx="3165475" cy="59563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6" name="对象 16405"/>
          <p:cNvGraphicFramePr/>
          <p:nvPr/>
        </p:nvGraphicFramePr>
        <p:xfrm>
          <a:off x="3031173" y="6020753"/>
          <a:ext cx="2138045" cy="5410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" name="" r:id="rId39" imgW="698500" imgH="177165" progId="Equation.3">
                  <p:embed/>
                </p:oleObj>
              </mc:Choice>
              <mc:Fallback>
                <p:oleObj name="" r:id="rId39" imgW="698500" imgH="177165" progId="Equation.3">
                  <p:embed/>
                  <p:pic>
                    <p:nvPicPr>
                      <p:cNvPr id="0" name="图片 3132"/>
                      <p:cNvPicPr/>
                      <p:nvPr/>
                    </p:nvPicPr>
                    <p:blipFill>
                      <a:blip r:embed="rId40"/>
                      <a:stretch>
                        <a:fillRect/>
                      </a:stretch>
                    </p:blipFill>
                    <p:spPr>
                      <a:xfrm>
                        <a:off x="3031173" y="6020753"/>
                        <a:ext cx="2138045" cy="54102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7" name="对象 16406"/>
          <p:cNvGraphicFramePr/>
          <p:nvPr/>
        </p:nvGraphicFramePr>
        <p:xfrm>
          <a:off x="5346700" y="5999480"/>
          <a:ext cx="1697990" cy="63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" r:id="rId41" imgW="431800" imgH="228600" progId="Equation.3">
                  <p:embed/>
                </p:oleObj>
              </mc:Choice>
              <mc:Fallback>
                <p:oleObj name="" r:id="rId41" imgW="431800" imgH="228600" progId="Equation.3">
                  <p:embed/>
                  <p:pic>
                    <p:nvPicPr>
                      <p:cNvPr id="0" name="图片 3127"/>
                      <p:cNvPicPr/>
                      <p:nvPr/>
                    </p:nvPicPr>
                    <p:blipFill>
                      <a:blip r:embed="rId42"/>
                      <a:stretch>
                        <a:fillRect/>
                      </a:stretch>
                    </p:blipFill>
                    <p:spPr>
                      <a:xfrm>
                        <a:off x="5346700" y="5999480"/>
                        <a:ext cx="1697990" cy="63119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对象 1"/>
          <p:cNvGraphicFramePr/>
          <p:nvPr/>
        </p:nvGraphicFramePr>
        <p:xfrm>
          <a:off x="6731000" y="1804353"/>
          <a:ext cx="2639060" cy="12045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" name="" r:id="rId43" imgW="862965" imgH="393700" progId="Equation.3">
                  <p:embed/>
                </p:oleObj>
              </mc:Choice>
              <mc:Fallback>
                <p:oleObj name="" r:id="rId43" imgW="862965" imgH="393700" progId="Equation.3">
                  <p:embed/>
                  <p:pic>
                    <p:nvPicPr>
                      <p:cNvPr id="0" name="图片 3112"/>
                      <p:cNvPicPr/>
                      <p:nvPr/>
                    </p:nvPicPr>
                    <p:blipFill>
                      <a:blip r:embed="rId44"/>
                      <a:stretch>
                        <a:fillRect/>
                      </a:stretch>
                    </p:blipFill>
                    <p:spPr>
                      <a:xfrm>
                        <a:off x="6731000" y="1804353"/>
                        <a:ext cx="2639060" cy="120459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/>
          <p:nvPr/>
        </p:nvGraphicFramePr>
        <p:xfrm>
          <a:off x="9393555" y="1766888"/>
          <a:ext cx="1515110" cy="12045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45" imgW="495300" imgH="393700" progId="Equation.3">
                  <p:embed/>
                </p:oleObj>
              </mc:Choice>
              <mc:Fallback>
                <p:oleObj name="" r:id="rId45" imgW="495300" imgH="393700" progId="Equation.3">
                  <p:embed/>
                  <p:pic>
                    <p:nvPicPr>
                      <p:cNvPr id="0" name="图片 3112"/>
                      <p:cNvPicPr/>
                      <p:nvPr/>
                    </p:nvPicPr>
                    <p:blipFill>
                      <a:blip r:embed="rId46"/>
                      <a:stretch>
                        <a:fillRect/>
                      </a:stretch>
                    </p:blipFill>
                    <p:spPr>
                      <a:xfrm>
                        <a:off x="9393555" y="1766888"/>
                        <a:ext cx="1515110" cy="120459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文本框 2"/>
          <p:cNvSpPr/>
          <p:nvPr>
            <p:custDataLst>
              <p:tags r:id="rId47"/>
            </p:custDataLst>
          </p:nvPr>
        </p:nvSpPr>
        <p:spPr>
          <a:xfrm>
            <a:off x="7697470" y="6209030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P191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8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3" dur="5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8" dur="5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矩形 17409"/>
          <p:cNvSpPr/>
          <p:nvPr/>
        </p:nvSpPr>
        <p:spPr>
          <a:xfrm>
            <a:off x="2171700" y="891540"/>
            <a:ext cx="7924800" cy="1383665"/>
          </a:xfrm>
          <a:prstGeom prst="rect">
            <a:avLst/>
          </a:prstGeom>
          <a:solidFill>
            <a:srgbClr val="95DAE1"/>
          </a:solidFill>
          <a:ln w="9525">
            <a:noFill/>
          </a:ln>
        </p:spPr>
        <p:txBody>
          <a:bodyPr>
            <a:spAutoFit/>
          </a:bodyPr>
          <a:p>
            <a:r>
              <a:rPr lang="zh-CN" sz="2800" b="1">
                <a:latin typeface="Times New Roman" panose="02020603050405020304" pitchFamily="18" charset="0"/>
              </a:rPr>
              <a:t>思考</a:t>
            </a:r>
            <a:r>
              <a:rPr lang="en-US" altLang="zh-CN" sz="2800" b="1">
                <a:latin typeface="Times New Roman" panose="02020603050405020304" pitchFamily="18" charset="0"/>
              </a:rPr>
              <a:t>3</a:t>
            </a:r>
            <a:r>
              <a:rPr lang="zh-CN" sz="2800" b="1">
                <a:latin typeface="Times New Roman" panose="02020603050405020304" pitchFamily="18" charset="0"/>
              </a:rPr>
              <a:t>：</a:t>
            </a:r>
            <a:r>
              <a:rPr lang="zh-CN" altLang="en-US" sz="2800" b="1" dirty="0">
                <a:latin typeface="宋体" panose="02010600030101010101" pitchFamily="2" charset="-122"/>
              </a:rPr>
              <a:t>通过例题，你对诱导公式一、二、三、四有什么进一步的认识？你能归纳</a:t>
            </a:r>
            <a:r>
              <a:rPr lang="zh-CN" altLang="en-US" sz="2800" b="1" dirty="0">
                <a:latin typeface="宋体" panose="02010600030101010101" pitchFamily="2" charset="-122"/>
              </a:rPr>
              <a:t>任意角的三角函数化为锐角三角函数的步骤吗？</a:t>
            </a:r>
            <a:r>
              <a:rPr lang="zh-CN" altLang="en-US" sz="2800" b="1" dirty="0">
                <a:latin typeface="Times New Roman" panose="02020603050405020304" pitchFamily="18" charset="0"/>
              </a:rPr>
              <a:t> </a:t>
            </a:r>
            <a:endParaRPr lang="zh-CN" altLang="en-US" sz="2800" b="1" dirty="0">
              <a:latin typeface="Times New Roman" panose="02020603050405020304" pitchFamily="18" charset="0"/>
            </a:endParaRPr>
          </a:p>
        </p:txBody>
      </p:sp>
      <p:sp>
        <p:nvSpPr>
          <p:cNvPr id="17429" name="文本框 17428"/>
          <p:cNvSpPr txBox="1"/>
          <p:nvPr/>
        </p:nvSpPr>
        <p:spPr>
          <a:xfrm>
            <a:off x="2057400" y="5638800"/>
            <a:ext cx="8153400" cy="583565"/>
          </a:xfrm>
          <a:prstGeom prst="rect">
            <a:avLst/>
          </a:prstGeom>
          <a:noFill/>
          <a:ln w="12700">
            <a:noFill/>
          </a:ln>
          <a:effectLst>
            <a:outerShdw dist="35921" dir="2699999" sy="50000" kx="2003315" algn="bl" rotWithShape="0">
              <a:srgbClr val="C0C0C0"/>
            </a:outerShdw>
          </a:effectLst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3200" b="1" dirty="0">
                <a:latin typeface="Times New Roman" panose="02020603050405020304" pitchFamily="18" charset="0"/>
              </a:rPr>
              <a:t>上述过程体现了由未知到已知的</a:t>
            </a: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化归</a:t>
            </a:r>
            <a:r>
              <a:rPr lang="zh-CN" altLang="en-US" sz="3200" b="1" dirty="0">
                <a:latin typeface="Times New Roman" panose="02020603050405020304" pitchFamily="18" charset="0"/>
              </a:rPr>
              <a:t>思想。</a:t>
            </a:r>
            <a:endParaRPr lang="zh-CN" altLang="en-US" sz="3200" b="1">
              <a:latin typeface="Times New Roman" panose="02020603050405020304" pitchFamily="18" charset="0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3115310" y="2667000"/>
            <a:ext cx="6248400" cy="2667000"/>
            <a:chOff x="912" y="1392"/>
            <a:chExt cx="3936" cy="1680"/>
          </a:xfrm>
        </p:grpSpPr>
        <p:sp>
          <p:nvSpPr>
            <p:cNvPr id="3" name="矩形 2"/>
            <p:cNvSpPr/>
            <p:nvPr/>
          </p:nvSpPr>
          <p:spPr>
            <a:xfrm>
              <a:off x="912" y="1488"/>
              <a:ext cx="1104" cy="528"/>
            </a:xfrm>
            <a:prstGeom prst="rect">
              <a:avLst/>
            </a:prstGeom>
            <a:noFill/>
            <a:ln w="9525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pPr algn="ctr"/>
              <a:r>
                <a:rPr lang="zh-CN" altLang="en-US" sz="2400" b="1" dirty="0">
                  <a:solidFill>
                    <a:schemeClr val="accent2"/>
                  </a:solidFill>
                  <a:latin typeface="宋体" panose="02010600030101010101" pitchFamily="2" charset="-122"/>
                </a:rPr>
                <a:t>任意负角的</a:t>
              </a:r>
              <a:r>
                <a:rPr lang="zh-CN" altLang="en-US" sz="2400" b="1" dirty="0">
                  <a:solidFill>
                    <a:schemeClr val="accent2"/>
                  </a:solidFill>
                  <a:latin typeface="Times New Roman" panose="02020603050405020304" pitchFamily="18" charset="0"/>
                </a:rPr>
                <a:t> </a:t>
              </a:r>
              <a:endParaRPr lang="zh-CN" altLang="en-US" sz="2400" b="1" dirty="0">
                <a:solidFill>
                  <a:schemeClr val="accent2"/>
                </a:solidFill>
                <a:latin typeface="Times New Roman" panose="02020603050405020304" pitchFamily="18" charset="0"/>
              </a:endParaRPr>
            </a:p>
            <a:p>
              <a:pPr algn="ctr"/>
              <a:r>
                <a:rPr lang="zh-CN" altLang="en-US" sz="2400" b="1" dirty="0">
                  <a:solidFill>
                    <a:schemeClr val="accent2"/>
                  </a:solidFill>
                  <a:latin typeface="宋体" panose="02010600030101010101" pitchFamily="2" charset="-122"/>
                </a:rPr>
                <a:t>三角函数</a:t>
              </a:r>
              <a:r>
                <a:rPr lang="zh-CN" altLang="en-US" sz="2400" b="1" dirty="0">
                  <a:solidFill>
                    <a:schemeClr val="accent2"/>
                  </a:solidFill>
                  <a:latin typeface="Times New Roman" panose="02020603050405020304" pitchFamily="18" charset="0"/>
                </a:rPr>
                <a:t> </a:t>
              </a:r>
              <a:endParaRPr lang="zh-CN" altLang="en-US" sz="2400" b="1">
                <a:solidFill>
                  <a:schemeClr val="accent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3168" y="1488"/>
              <a:ext cx="1104" cy="528"/>
            </a:xfrm>
            <a:prstGeom prst="rect">
              <a:avLst/>
            </a:prstGeom>
            <a:noFill/>
            <a:ln w="9525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pPr algn="ctr"/>
              <a:r>
                <a:rPr lang="zh-CN" altLang="en-US" sz="2400" b="1" dirty="0">
                  <a:solidFill>
                    <a:schemeClr val="accent2"/>
                  </a:solidFill>
                  <a:latin typeface="宋体" panose="02010600030101010101" pitchFamily="2" charset="-122"/>
                </a:rPr>
                <a:t>任意正角的</a:t>
              </a:r>
              <a:r>
                <a:rPr lang="zh-CN" altLang="en-US" sz="2400" b="1" dirty="0">
                  <a:solidFill>
                    <a:schemeClr val="accent2"/>
                  </a:solidFill>
                  <a:latin typeface="Times New Roman" panose="02020603050405020304" pitchFamily="18" charset="0"/>
                </a:rPr>
                <a:t> </a:t>
              </a:r>
              <a:endParaRPr lang="zh-CN" altLang="en-US" sz="2400" b="1" dirty="0">
                <a:solidFill>
                  <a:schemeClr val="accent2"/>
                </a:solidFill>
                <a:latin typeface="Times New Roman" panose="02020603050405020304" pitchFamily="18" charset="0"/>
              </a:endParaRPr>
            </a:p>
            <a:p>
              <a:pPr algn="ctr"/>
              <a:r>
                <a:rPr lang="zh-CN" altLang="en-US" sz="2400" b="1" dirty="0">
                  <a:solidFill>
                    <a:schemeClr val="accent2"/>
                  </a:solidFill>
                  <a:latin typeface="宋体" panose="02010600030101010101" pitchFamily="2" charset="-122"/>
                </a:rPr>
                <a:t>三角函数</a:t>
              </a:r>
              <a:r>
                <a:rPr lang="zh-CN" altLang="en-US" sz="2400" b="1" dirty="0">
                  <a:solidFill>
                    <a:schemeClr val="accent2"/>
                  </a:solidFill>
                  <a:latin typeface="Times New Roman" panose="02020603050405020304" pitchFamily="18" charset="0"/>
                </a:rPr>
                <a:t> </a:t>
              </a:r>
              <a:endParaRPr lang="zh-CN" altLang="en-US" sz="2400" b="1">
                <a:solidFill>
                  <a:schemeClr val="accent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3216" y="2448"/>
              <a:ext cx="960" cy="528"/>
            </a:xfrm>
            <a:prstGeom prst="rect">
              <a:avLst/>
            </a:prstGeom>
            <a:noFill/>
            <a:ln w="9525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pPr algn="ctr"/>
              <a:endParaRPr sz="2400" b="1" dirty="0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6" name="对象 5"/>
            <p:cNvGraphicFramePr/>
            <p:nvPr/>
          </p:nvGraphicFramePr>
          <p:xfrm>
            <a:off x="3263" y="2448"/>
            <a:ext cx="673" cy="2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" name="" r:id="rId1" imgW="457200" imgH="177165" progId="Equation.3">
                    <p:embed/>
                  </p:oleObj>
                </mc:Choice>
                <mc:Fallback>
                  <p:oleObj name="" r:id="rId1" imgW="457200" imgH="177165" progId="Equation.3">
                    <p:embed/>
                    <p:pic>
                      <p:nvPicPr>
                        <p:cNvPr id="0" name="图片 3145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3263" y="2448"/>
                          <a:ext cx="673" cy="26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文本框 7"/>
            <p:cNvSpPr txBox="1"/>
            <p:nvPr/>
          </p:nvSpPr>
          <p:spPr>
            <a:xfrm>
              <a:off x="3264" y="2688"/>
              <a:ext cx="936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zh-CN" altLang="en-US" sz="2400" b="1" dirty="0">
                  <a:solidFill>
                    <a:schemeClr val="accent2"/>
                  </a:solidFill>
                  <a:latin typeface="宋体" panose="02010600030101010101" pitchFamily="2" charset="-122"/>
                </a:rPr>
                <a:t>三角函数</a:t>
              </a:r>
              <a:r>
                <a:rPr lang="zh-CN" altLang="en-US" sz="2400" b="1" dirty="0">
                  <a:solidFill>
                    <a:schemeClr val="accent2"/>
                  </a:solidFill>
                  <a:latin typeface="Times New Roman" panose="02020603050405020304" pitchFamily="18" charset="0"/>
                </a:rPr>
                <a:t> </a:t>
              </a:r>
              <a:endParaRPr lang="zh-CN" altLang="en-US" sz="2400" b="1">
                <a:solidFill>
                  <a:schemeClr val="accent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3840" y="2448"/>
              <a:ext cx="30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2400" b="1" dirty="0">
                  <a:solidFill>
                    <a:schemeClr val="accent2"/>
                  </a:solidFill>
                  <a:latin typeface="Times New Roman" panose="02020603050405020304" pitchFamily="18" charset="0"/>
                </a:rPr>
                <a:t>的</a:t>
              </a:r>
              <a:endParaRPr lang="zh-CN" altLang="en-US" sz="2400" b="1" dirty="0">
                <a:solidFill>
                  <a:schemeClr val="accent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960" y="2448"/>
              <a:ext cx="1008" cy="576"/>
            </a:xfrm>
            <a:prstGeom prst="rect">
              <a:avLst/>
            </a:prstGeom>
            <a:noFill/>
            <a:ln w="9525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pPr algn="ctr"/>
              <a:r>
                <a:rPr lang="zh-CN" altLang="en-US" sz="2400" b="1" dirty="0">
                  <a:solidFill>
                    <a:schemeClr val="accent2"/>
                  </a:solidFill>
                  <a:latin typeface="宋体" panose="02010600030101010101" pitchFamily="2" charset="-122"/>
                </a:rPr>
                <a:t>锐角的三角函数</a:t>
              </a:r>
              <a:endParaRPr lang="zh-CN" altLang="en-US" sz="2400" b="1">
                <a:solidFill>
                  <a:schemeClr val="accent2"/>
                </a:solidFill>
                <a:latin typeface="宋体" panose="02010600030101010101" pitchFamily="2" charset="-122"/>
              </a:endParaRPr>
            </a:p>
          </p:txBody>
        </p:sp>
        <p:sp>
          <p:nvSpPr>
            <p:cNvPr id="11" name="直接连接符 10"/>
            <p:cNvSpPr/>
            <p:nvPr/>
          </p:nvSpPr>
          <p:spPr>
            <a:xfrm>
              <a:off x="3696" y="2016"/>
              <a:ext cx="0" cy="43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2" name="直接连接符 11"/>
            <p:cNvSpPr/>
            <p:nvPr/>
          </p:nvSpPr>
          <p:spPr>
            <a:xfrm>
              <a:off x="2016" y="1728"/>
              <a:ext cx="115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3" name="直接连接符 12"/>
            <p:cNvSpPr/>
            <p:nvPr/>
          </p:nvSpPr>
          <p:spPr>
            <a:xfrm flipH="1">
              <a:off x="1968" y="2736"/>
              <a:ext cx="124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4" name="文本框 13"/>
            <p:cNvSpPr txBox="1"/>
            <p:nvPr/>
          </p:nvSpPr>
          <p:spPr>
            <a:xfrm>
              <a:off x="2208" y="1392"/>
              <a:ext cx="960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400" b="1">
                  <a:latin typeface="Times New Roman" panose="02020603050405020304" pitchFamily="18" charset="0"/>
                </a:rPr>
                <a:t>用</a:t>
              </a:r>
              <a:r>
                <a:rPr lang="zh-CN" altLang="en-US" sz="2400" b="1" dirty="0">
                  <a:latin typeface="宋体" panose="02010600030101010101" pitchFamily="2" charset="-122"/>
                </a:rPr>
                <a:t>公式</a:t>
              </a:r>
              <a:endParaRPr lang="zh-CN" altLang="en-US" sz="2400" b="1">
                <a:latin typeface="宋体" panose="02010600030101010101" pitchFamily="2" charset="-122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2208" y="1728"/>
              <a:ext cx="912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400" b="1">
                  <a:latin typeface="Times New Roman" panose="02020603050405020304" pitchFamily="18" charset="0"/>
                </a:rPr>
                <a:t>三或一</a:t>
              </a:r>
              <a:endParaRPr lang="zh-CN" altLang="en-US" sz="2400" b="1">
                <a:latin typeface="Times New Roman" panose="02020603050405020304" pitchFamily="18" charset="0"/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3696" y="2112"/>
              <a:ext cx="1152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400" b="1" dirty="0">
                  <a:latin typeface="Times New Roman" panose="02020603050405020304" pitchFamily="18" charset="0"/>
                </a:rPr>
                <a:t>用公式一</a:t>
              </a:r>
              <a:endParaRPr lang="zh-CN" altLang="en-US" sz="2400" b="1">
                <a:latin typeface="Times New Roman" panose="02020603050405020304" pitchFamily="18" charset="0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2208" y="2400"/>
              <a:ext cx="100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400" b="1">
                  <a:latin typeface="Times New Roman" panose="02020603050405020304" pitchFamily="18" charset="0"/>
                </a:rPr>
                <a:t>用</a:t>
              </a:r>
              <a:r>
                <a:rPr lang="zh-CN" altLang="en-US" sz="2400" b="1" dirty="0">
                  <a:latin typeface="宋体" panose="02010600030101010101" pitchFamily="2" charset="-122"/>
                </a:rPr>
                <a:t>公式</a:t>
              </a:r>
              <a:endParaRPr lang="zh-CN" altLang="en-US" sz="2400" b="1">
                <a:latin typeface="宋体" panose="02010600030101010101" pitchFamily="2" charset="-122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2208" y="2784"/>
              <a:ext cx="100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400" b="1" dirty="0">
                  <a:latin typeface="Times New Roman" panose="02020603050405020304" pitchFamily="18" charset="0"/>
                </a:rPr>
                <a:t>二或四</a:t>
              </a:r>
              <a:endParaRPr lang="zh-CN" altLang="en-US" sz="2400" b="1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ldLvl="0" animBg="1"/>
      <p:bldP spid="17429" grpId="0" bldLvl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8485" name="组合 18484"/>
          <p:cNvGrpSpPr/>
          <p:nvPr/>
        </p:nvGrpSpPr>
        <p:grpSpPr>
          <a:xfrm>
            <a:off x="1167130" y="609918"/>
            <a:ext cx="7850188" cy="1223963"/>
            <a:chOff x="249" y="2160"/>
            <a:chExt cx="4945" cy="771"/>
          </a:xfrm>
        </p:grpSpPr>
        <p:sp>
          <p:nvSpPr>
            <p:cNvPr id="18486" name="文本框 18485"/>
            <p:cNvSpPr txBox="1"/>
            <p:nvPr/>
          </p:nvSpPr>
          <p:spPr>
            <a:xfrm>
              <a:off x="249" y="2478"/>
              <a:ext cx="1265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zh-CN" altLang="en-US" sz="2800" b="1" dirty="0">
                  <a:latin typeface="Arial" panose="020B0604020202020204" pitchFamily="34" charset="0"/>
                </a:rPr>
                <a:t>例</a:t>
              </a:r>
              <a:r>
                <a:rPr lang="en-US" altLang="zh-CN" sz="2800" b="1" dirty="0">
                  <a:latin typeface="Arial" panose="020B0604020202020204" pitchFamily="34" charset="0"/>
                </a:rPr>
                <a:t>2  </a:t>
              </a:r>
              <a:r>
                <a:rPr lang="zh-CN" altLang="en-US" sz="2800" b="1" dirty="0">
                  <a:latin typeface="Arial" panose="020B0604020202020204" pitchFamily="34" charset="0"/>
                </a:rPr>
                <a:t>化简：</a:t>
              </a:r>
              <a:endParaRPr lang="zh-CN" altLang="en-US" sz="2800" b="1" dirty="0">
                <a:latin typeface="Arial" panose="020B0604020202020204" pitchFamily="34" charset="0"/>
              </a:endParaRPr>
            </a:p>
          </p:txBody>
        </p:sp>
        <p:graphicFrame>
          <p:nvGraphicFramePr>
            <p:cNvPr id="18487" name="对象 18486"/>
            <p:cNvGraphicFramePr/>
            <p:nvPr/>
          </p:nvGraphicFramePr>
          <p:xfrm>
            <a:off x="1552" y="2160"/>
            <a:ext cx="3642" cy="7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3" name="" r:id="rId1" imgW="1968500" imgH="444500" progId="Equation.3">
                    <p:embed/>
                  </p:oleObj>
                </mc:Choice>
                <mc:Fallback>
                  <p:oleObj name="" r:id="rId1" imgW="1968500" imgH="444500" progId="Equation.3">
                    <p:embed/>
                    <p:pic>
                      <p:nvPicPr>
                        <p:cNvPr id="0" name="图片 3102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552" y="2160"/>
                          <a:ext cx="3642" cy="77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" name="对象 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038215" y="3320415"/>
          <a:ext cx="114935" cy="2171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3" imgW="114935" imgH="217170" progId="Equation.KSEE3">
                  <p:embed/>
                </p:oleObj>
              </mc:Choice>
              <mc:Fallback>
                <p:oleObj name="" r:id="rId3" imgW="114935" imgH="21717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38215" y="3320415"/>
                        <a:ext cx="114935" cy="2171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398780" y="2049145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800"/>
              <a:t>解：</a:t>
            </a:r>
            <a:endParaRPr lang="zh-CN" altLang="en-US" sz="2800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167130" y="2049145"/>
          <a:ext cx="2145665" cy="521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" r:id="rId5" imgW="939800" imgH="228600" progId="Equation.KSEE3">
                  <p:embed/>
                </p:oleObj>
              </mc:Choice>
              <mc:Fallback>
                <p:oleObj name="" r:id="rId5" imgW="939800" imgH="228600" progId="Equation.KSEE3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67130" y="2049145"/>
                        <a:ext cx="2145665" cy="5219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376930" y="2049145"/>
          <a:ext cx="234315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" r:id="rId7" imgW="1155700" imgH="228600" progId="Equation.KSEE3">
                  <p:embed/>
                </p:oleObj>
              </mc:Choice>
              <mc:Fallback>
                <p:oleObj name="" r:id="rId7" imgW="1155700" imgH="228600" progId="Equation.KSEE3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376930" y="2049145"/>
                        <a:ext cx="2343150" cy="463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720080" y="2064385"/>
          <a:ext cx="2291080" cy="4908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" name="" r:id="rId9" imgW="1066800" imgH="228600" progId="Equation.KSEE3">
                  <p:embed/>
                </p:oleObj>
              </mc:Choice>
              <mc:Fallback>
                <p:oleObj name="" r:id="rId9" imgW="1066800" imgH="228600" progId="Equation.KSEE3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720080" y="2064385"/>
                        <a:ext cx="2291080" cy="4908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8277225" y="2094230"/>
          <a:ext cx="152717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" name="" r:id="rId11" imgW="584200" imgH="165100" progId="Equation.KSEE3">
                  <p:embed/>
                </p:oleObj>
              </mc:Choice>
              <mc:Fallback>
                <p:oleObj name="" r:id="rId11" imgW="584200" imgH="165100" progId="Equation.KSEE3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277225" y="2094230"/>
                        <a:ext cx="1527175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953135" y="2724785"/>
          <a:ext cx="2204085" cy="521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" name="" r:id="rId13" imgW="965200" imgH="228600" progId="Equation.KSEE3">
                  <p:embed/>
                </p:oleObj>
              </mc:Choice>
              <mc:Fallback>
                <p:oleObj name="" r:id="rId13" imgW="965200" imgH="228600" progId="Equation.KSEE3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953135" y="2724785"/>
                        <a:ext cx="2204085" cy="5219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对象 12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080703" y="2724785"/>
          <a:ext cx="2639060" cy="521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" name="" r:id="rId15" imgW="1155700" imgH="228600" progId="Equation.KSEE3">
                  <p:embed/>
                </p:oleObj>
              </mc:Choice>
              <mc:Fallback>
                <p:oleObj name="" r:id="rId15" imgW="1155700" imgH="228600" progId="Equation.KSEE3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080703" y="2724785"/>
                        <a:ext cx="2639060" cy="5219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859781" y="2722880"/>
          <a:ext cx="2233295" cy="521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" r:id="rId17" imgW="977900" imgH="228600" progId="Equation.KSEE3">
                  <p:embed/>
                </p:oleObj>
              </mc:Choice>
              <mc:Fallback>
                <p:oleObj name="" r:id="rId17" imgW="977900" imgH="228600" progId="Equation.KSEE3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859781" y="2722880"/>
                        <a:ext cx="2233295" cy="5219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对象 1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8093076" y="2824163"/>
          <a:ext cx="1363345" cy="3194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" name="" r:id="rId19" imgW="596900" imgH="139700" progId="Equation.KSEE3">
                  <p:embed/>
                </p:oleObj>
              </mc:Choice>
              <mc:Fallback>
                <p:oleObj name="" r:id="rId19" imgW="596900" imgH="139700" progId="Equation.KSEE3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8093076" y="2824163"/>
                        <a:ext cx="1363345" cy="3194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文本框 18"/>
          <p:cNvSpPr txBox="1"/>
          <p:nvPr/>
        </p:nvSpPr>
        <p:spPr>
          <a:xfrm>
            <a:off x="589915" y="3665855"/>
            <a:ext cx="1249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800"/>
              <a:t>所以，</a:t>
            </a:r>
            <a:endParaRPr lang="zh-CN" altLang="en-US" sz="2800"/>
          </a:p>
        </p:txBody>
      </p:sp>
      <p:graphicFrame>
        <p:nvGraphicFramePr>
          <p:cNvPr id="20" name="对象 1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277745" y="3768725"/>
          <a:ext cx="5285740" cy="1026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" r:id="rId21" imgW="2159000" imgH="419100" progId="Equation.KSEE3">
                  <p:embed/>
                </p:oleObj>
              </mc:Choice>
              <mc:Fallback>
                <p:oleObj name="" r:id="rId21" imgW="2159000" imgH="419100" progId="Equation.KSEE3">
                  <p:embed/>
                  <p:pic>
                    <p:nvPicPr>
                      <p:cNvPr id="0" name="图片 1026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2277745" y="3768725"/>
                        <a:ext cx="5285740" cy="1026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文本框 2"/>
          <p:cNvSpPr/>
          <p:nvPr>
            <p:custDataLst>
              <p:tags r:id="rId23"/>
            </p:custDataLst>
          </p:nvPr>
        </p:nvSpPr>
        <p:spPr>
          <a:xfrm>
            <a:off x="7400290" y="5806440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P191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4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9" grpId="0"/>
      <p:bldP spid="21" grpId="0"/>
      <p:bldP spid="21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8611" name="文本框 68610"/>
          <p:cNvSpPr txBox="1"/>
          <p:nvPr/>
        </p:nvSpPr>
        <p:spPr>
          <a:xfrm>
            <a:off x="2239963" y="1301750"/>
            <a:ext cx="309880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 eaLnBrk="1" hangingPunct="1"/>
            <a:endParaRPr lang="zh-CN" altLang="en-US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8612" name="文本框 68611"/>
          <p:cNvSpPr txBox="1"/>
          <p:nvPr/>
        </p:nvSpPr>
        <p:spPr>
          <a:xfrm>
            <a:off x="504825" y="102235"/>
            <a:ext cx="8158480" cy="203009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 fontAlgn="auto">
              <a:lnSpc>
                <a:spcPct val="150000"/>
              </a:lnSpc>
            </a:pPr>
            <a:r>
              <a:rPr lang="zh-CN" sz="2800" b="0" dirty="0">
                <a:latin typeface="Arial" panose="020B0604020202020204" pitchFamily="34" charset="0"/>
                <a:ea typeface="宋体" panose="02010600030101010101" pitchFamily="2" charset="-122"/>
              </a:rPr>
              <a:t>探究四</a:t>
            </a:r>
            <a:r>
              <a:rPr lang="zh-CN" altLang="en-US" sz="2800" b="0" dirty="0">
                <a:latin typeface="Arial" panose="020B0604020202020204" pitchFamily="34" charset="0"/>
                <a:ea typeface="宋体" panose="02010600030101010101" pitchFamily="2" charset="-122"/>
              </a:rPr>
              <a:t>：作</a:t>
            </a:r>
            <a:r>
              <a:rPr lang="en-US" altLang="zh-CN" sz="2800" b="0" dirty="0">
                <a:latin typeface="Arial" panose="020B0604020202020204" pitchFamily="34" charset="0"/>
                <a:ea typeface="宋体" panose="02010600030101010101" pitchFamily="2" charset="-122"/>
              </a:rPr>
              <a:t>P</a:t>
            </a:r>
            <a:r>
              <a:rPr lang="zh-CN" altLang="en-US" sz="2800" b="0" dirty="0"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2800" b="0" dirty="0">
                <a:latin typeface="Arial" panose="020B0604020202020204" pitchFamily="34" charset="0"/>
                <a:ea typeface="宋体" panose="02010600030101010101" pitchFamily="2" charset="-122"/>
              </a:rPr>
              <a:t>x,y)</a:t>
            </a:r>
            <a:r>
              <a:rPr lang="zh-CN" altLang="en-US" sz="2800" b="0" dirty="0">
                <a:latin typeface="Arial" panose="020B0604020202020204" pitchFamily="34" charset="0"/>
                <a:ea typeface="宋体" panose="02010600030101010101" pitchFamily="2" charset="-122"/>
              </a:rPr>
              <a:t>关于直线            的对称点</a:t>
            </a:r>
            <a:r>
              <a:rPr lang="en-US" altLang="zh-CN" sz="2800" b="0" dirty="0">
                <a:latin typeface="Arial" panose="020B0604020202020204" pitchFamily="34" charset="0"/>
                <a:ea typeface="宋体" panose="02010600030101010101" pitchFamily="2" charset="-122"/>
              </a:rPr>
              <a:t>P</a:t>
            </a:r>
            <a:r>
              <a:rPr lang="en-US" altLang="zh-CN" sz="2800" b="0" baseline="-25000" dirty="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en-US" altLang="zh-CN" sz="2800" b="0" dirty="0">
                <a:latin typeface="Arial" panose="020B0604020202020204" pitchFamily="34" charset="0"/>
                <a:ea typeface="宋体" panose="02010600030101010101" pitchFamily="2" charset="-122"/>
              </a:rPr>
              <a:t>,</a:t>
            </a:r>
            <a:endParaRPr lang="zh-CN" altLang="en-US" sz="2800" b="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fontAlgn="auto">
              <a:lnSpc>
                <a:spcPct val="150000"/>
              </a:lnSpc>
            </a:pPr>
            <a:r>
              <a:rPr lang="zh-CN" altLang="en-US" sz="2800" b="0" dirty="0">
                <a:latin typeface="Arial" panose="020B0604020202020204" pitchFamily="34" charset="0"/>
                <a:ea typeface="宋体" panose="02010600030101010101" pitchFamily="2" charset="-122"/>
              </a:rPr>
              <a:t>以</a:t>
            </a:r>
            <a:r>
              <a:rPr lang="en-US" altLang="zh-CN" sz="2800" b="0" dirty="0">
                <a:latin typeface="Arial" panose="020B0604020202020204" pitchFamily="34" charset="0"/>
                <a:ea typeface="宋体" panose="02010600030101010101" pitchFamily="2" charset="-122"/>
              </a:rPr>
              <a:t>OP</a:t>
            </a:r>
            <a:r>
              <a:rPr lang="en-US" altLang="zh-CN" sz="2800" b="0" baseline="-25000" dirty="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800" b="0" dirty="0">
                <a:latin typeface="Arial" panose="020B0604020202020204" pitchFamily="34" charset="0"/>
                <a:ea typeface="宋体" panose="02010600030101010101" pitchFamily="2" charset="-122"/>
              </a:rPr>
              <a:t>为终边的角     与角    有什么关系？角    与角        </a:t>
            </a:r>
            <a:endParaRPr lang="zh-CN" altLang="en-US" sz="2800" b="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fontAlgn="auto">
              <a:lnSpc>
                <a:spcPct val="150000"/>
              </a:lnSpc>
            </a:pPr>
            <a:r>
              <a:rPr lang="zh-CN" altLang="en-US" sz="2800" b="0" dirty="0">
                <a:latin typeface="Arial" panose="020B0604020202020204" pitchFamily="34" charset="0"/>
                <a:ea typeface="宋体" panose="02010600030101010101" pitchFamily="2" charset="-122"/>
              </a:rPr>
              <a:t>的三角函数值之间有什么关系？</a:t>
            </a:r>
            <a:endParaRPr lang="zh-CN" altLang="en-US" sz="28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9257665" y="-108585"/>
            <a:ext cx="2846162" cy="2411260"/>
            <a:chOff x="8805" y="4860"/>
            <a:chExt cx="5902" cy="5303"/>
          </a:xfrm>
        </p:grpSpPr>
        <p:sp>
          <p:nvSpPr>
            <p:cNvPr id="16387" name="椭圆 16386"/>
            <p:cNvSpPr/>
            <p:nvPr/>
          </p:nvSpPr>
          <p:spPr>
            <a:xfrm>
              <a:off x="11890" y="6080"/>
              <a:ext cx="228" cy="228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16388" name="组合 16387"/>
            <p:cNvGrpSpPr/>
            <p:nvPr/>
          </p:nvGrpSpPr>
          <p:grpSpPr>
            <a:xfrm>
              <a:off x="11283" y="6648"/>
              <a:ext cx="2155" cy="1145"/>
              <a:chOff x="4513" y="2659"/>
              <a:chExt cx="862" cy="458"/>
            </a:xfrm>
          </p:grpSpPr>
          <p:sp>
            <p:nvSpPr>
              <p:cNvPr id="16389" name="直接连接符 16388"/>
              <p:cNvSpPr/>
              <p:nvPr/>
            </p:nvSpPr>
            <p:spPr>
              <a:xfrm flipV="1">
                <a:off x="4513" y="2659"/>
                <a:ext cx="862" cy="458"/>
              </a:xfrm>
              <a:prstGeom prst="line">
                <a:avLst/>
              </a:prstGeom>
              <a:ln w="2857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390" name="椭圆 16389"/>
              <p:cNvSpPr/>
              <p:nvPr/>
            </p:nvSpPr>
            <p:spPr>
              <a:xfrm>
                <a:off x="5073" y="2744"/>
                <a:ext cx="91" cy="9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6391" name="组合 16390"/>
            <p:cNvGrpSpPr/>
            <p:nvPr/>
          </p:nvGrpSpPr>
          <p:grpSpPr>
            <a:xfrm>
              <a:off x="8805" y="4860"/>
              <a:ext cx="5473" cy="5303"/>
              <a:chOff x="3522" y="1944"/>
              <a:chExt cx="2189" cy="2121"/>
            </a:xfrm>
          </p:grpSpPr>
          <p:grpSp>
            <p:nvGrpSpPr>
              <p:cNvPr id="16392" name="组合 16391"/>
              <p:cNvGrpSpPr/>
              <p:nvPr/>
            </p:nvGrpSpPr>
            <p:grpSpPr>
              <a:xfrm>
                <a:off x="3522" y="1944"/>
                <a:ext cx="2189" cy="2121"/>
                <a:chOff x="3522" y="1944"/>
                <a:chExt cx="2189" cy="2121"/>
              </a:xfrm>
            </p:grpSpPr>
            <p:grpSp>
              <p:nvGrpSpPr>
                <p:cNvPr id="16393" name="组合 16392"/>
                <p:cNvGrpSpPr/>
                <p:nvPr/>
              </p:nvGrpSpPr>
              <p:grpSpPr>
                <a:xfrm>
                  <a:off x="3522" y="1944"/>
                  <a:ext cx="2189" cy="2121"/>
                  <a:chOff x="3522" y="1944"/>
                  <a:chExt cx="2189" cy="2121"/>
                </a:xfrm>
              </p:grpSpPr>
              <p:sp>
                <p:nvSpPr>
                  <p:cNvPr id="16394" name="文本框 16393"/>
                  <p:cNvSpPr txBox="1"/>
                  <p:nvPr/>
                </p:nvSpPr>
                <p:spPr>
                  <a:xfrm>
                    <a:off x="4286" y="1944"/>
                    <a:ext cx="244" cy="567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wrap="square" anchor="t">
                    <a:spAutoFit/>
                  </a:bodyPr>
                  <a:p>
                    <a:pPr lvl="0"/>
                    <a:r>
                      <a:rPr lang="en-US" altLang="zh-CN" sz="3600" b="1" i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楷体_GB2312" pitchFamily="49" charset="-122"/>
                      </a:rPr>
                      <a:t>y</a:t>
                    </a:r>
                    <a:endParaRPr lang="en-US" altLang="zh-CN" sz="3600" b="1" i="1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楷体_GB2312" pitchFamily="49" charset="-122"/>
                    </a:endParaRPr>
                  </a:p>
                </p:txBody>
              </p:sp>
              <p:grpSp>
                <p:nvGrpSpPr>
                  <p:cNvPr id="16395" name="组合 16394"/>
                  <p:cNvGrpSpPr/>
                  <p:nvPr/>
                </p:nvGrpSpPr>
                <p:grpSpPr>
                  <a:xfrm>
                    <a:off x="3522" y="2105"/>
                    <a:ext cx="2189" cy="1960"/>
                    <a:chOff x="3252" y="1851"/>
                    <a:chExt cx="2189" cy="1960"/>
                  </a:xfrm>
                </p:grpSpPr>
                <p:sp>
                  <p:nvSpPr>
                    <p:cNvPr id="16396" name="直接连接符 16395"/>
                    <p:cNvSpPr/>
                    <p:nvPr/>
                  </p:nvSpPr>
                  <p:spPr>
                    <a:xfrm>
                      <a:off x="3252" y="2868"/>
                      <a:ext cx="2041" cy="0"/>
                    </a:xfrm>
                    <a:prstGeom prst="line">
                      <a:avLst/>
                    </a:prstGeom>
                    <a:ln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triangle" w="med" len="med"/>
                    </a:ln>
                  </p:spPr>
                </p:sp>
                <p:sp>
                  <p:nvSpPr>
                    <p:cNvPr id="16397" name="直接连接符 16396"/>
                    <p:cNvSpPr/>
                    <p:nvPr/>
                  </p:nvSpPr>
                  <p:spPr>
                    <a:xfrm flipV="1">
                      <a:off x="4223" y="1851"/>
                      <a:ext cx="0" cy="1960"/>
                    </a:xfrm>
                    <a:prstGeom prst="line">
                      <a:avLst/>
                    </a:prstGeom>
                    <a:ln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triangle" w="med" len="med"/>
                    </a:ln>
                  </p:spPr>
                </p:sp>
                <p:sp>
                  <p:nvSpPr>
                    <p:cNvPr id="16398" name="直接连接符 16397"/>
                    <p:cNvSpPr/>
                    <p:nvPr/>
                  </p:nvSpPr>
                  <p:spPr>
                    <a:xfrm flipV="1">
                      <a:off x="4235" y="1951"/>
                      <a:ext cx="426" cy="907"/>
                    </a:xfrm>
                    <a:prstGeom prst="line">
                      <a:avLst/>
                    </a:prstGeom>
                    <a:ln w="28575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16399" name="任意多边形 16398"/>
                    <p:cNvSpPr/>
                    <p:nvPr/>
                  </p:nvSpPr>
                  <p:spPr>
                    <a:xfrm>
                      <a:off x="4214" y="2644"/>
                      <a:ext cx="255" cy="226"/>
                    </a:xfrm>
                    <a:custGeom>
                      <a:avLst/>
                      <a:gdLst>
                        <a:gd name="txL" fmla="*/ 0 w 21600"/>
                        <a:gd name="txT" fmla="*/ 0 h 19161"/>
                        <a:gd name="txR" fmla="*/ 21600 w 21600"/>
                        <a:gd name="txB" fmla="*/ 19161 h 19161"/>
                      </a:gdLst>
                      <a:ahLst/>
                      <a:cxnLst>
                        <a:cxn ang="270">
                          <a:pos x="9970" y="0"/>
                        </a:cxn>
                        <a:cxn ang="0">
                          <a:pos x="21600" y="19161"/>
                        </a:cxn>
                        <a:cxn ang="180">
                          <a:pos x="0" y="19161"/>
                        </a:cxn>
                      </a:cxnLst>
                      <a:rect l="txL" t="txT" r="txR" b="txB"/>
                      <a:pathLst>
                        <a:path w="21600" h="19161" fill="none">
                          <a:moveTo>
                            <a:pt x="9970" y="0"/>
                          </a:moveTo>
                          <a:arcTo wR="21600" hR="21600" stAng="-3750647" swAng="3750647"/>
                        </a:path>
                        <a:path w="21600" h="19161" stroke="0">
                          <a:moveTo>
                            <a:pt x="9970" y="0"/>
                          </a:moveTo>
                          <a:arcTo wR="21600" hR="21600" stAng="-3750647" swAng="3750647"/>
                          <a:lnTo>
                            <a:pt x="0" y="19161"/>
                          </a:lnTo>
                          <a:close/>
                        </a:path>
                      </a:pathLst>
                    </a:custGeom>
                    <a:noFill/>
                    <a:ln w="28575" cap="flat" cmpd="sng">
                      <a:solidFill>
                        <a:srgbClr val="0000FF"/>
                      </a:solidFill>
                      <a:prstDash val="solid"/>
                      <a:headEnd type="triangle" w="med" len="med"/>
                      <a:tailEnd type="none" w="med" len="med"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16400" name="文本框 16399"/>
                    <p:cNvSpPr txBox="1"/>
                    <p:nvPr/>
                  </p:nvSpPr>
                  <p:spPr>
                    <a:xfrm>
                      <a:off x="4377" y="2568"/>
                      <a:ext cx="277" cy="351"/>
                    </a:xfrm>
                    <a:prstGeom prst="rect">
                      <a:avLst/>
                    </a:prstGeom>
                    <a:noFill/>
                    <a:ln w="9525">
                      <a:noFill/>
                    </a:ln>
                  </p:spPr>
                  <p:txBody>
                    <a:bodyPr wrap="square" anchor="t">
                      <a:spAutoFit/>
                    </a:bodyPr>
                    <a:p>
                      <a:pPr lvl="0"/>
                      <a:r>
                        <a:rPr lang="en-US" altLang="zh-CN" sz="2000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ea typeface="楷体_GB2312" pitchFamily="49" charset="-122"/>
                        </a:rPr>
                        <a:t>α</a:t>
                      </a:r>
                      <a:endParaRPr lang="en-US" altLang="zh-CN" sz="20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ea typeface="楷体_GB2312" pitchFamily="49" charset="-122"/>
                      </a:endParaRPr>
                    </a:p>
                  </p:txBody>
                </p:sp>
                <p:sp>
                  <p:nvSpPr>
                    <p:cNvPr id="16401" name="文本框 16400"/>
                    <p:cNvSpPr txBox="1"/>
                    <p:nvPr/>
                  </p:nvSpPr>
                  <p:spPr>
                    <a:xfrm>
                      <a:off x="5181" y="2714"/>
                      <a:ext cx="260" cy="567"/>
                    </a:xfrm>
                    <a:prstGeom prst="rect">
                      <a:avLst/>
                    </a:prstGeom>
                    <a:noFill/>
                    <a:ln w="9525">
                      <a:noFill/>
                    </a:ln>
                  </p:spPr>
                  <p:txBody>
                    <a:bodyPr wrap="square" anchor="t">
                      <a:spAutoFit/>
                    </a:bodyPr>
                    <a:p>
                      <a:pPr lvl="0"/>
                      <a:r>
                        <a:rPr lang="en-US" altLang="zh-CN" sz="3600" b="1" i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楷体_GB2312" pitchFamily="49" charset="-122"/>
                        </a:rPr>
                        <a:t>x</a:t>
                      </a:r>
                      <a:endParaRPr lang="en-US" altLang="zh-CN" sz="3600" b="1" i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楷体_GB2312" pitchFamily="49" charset="-122"/>
                      </a:endParaRPr>
                    </a:p>
                  </p:txBody>
                </p:sp>
                <p:sp>
                  <p:nvSpPr>
                    <p:cNvPr id="16402" name="文本框 16401"/>
                    <p:cNvSpPr txBox="1"/>
                    <p:nvPr/>
                  </p:nvSpPr>
                  <p:spPr>
                    <a:xfrm>
                      <a:off x="4015" y="2752"/>
                      <a:ext cx="278" cy="459"/>
                    </a:xfrm>
                    <a:prstGeom prst="rect">
                      <a:avLst/>
                    </a:prstGeom>
                    <a:noFill/>
                    <a:ln w="9525">
                      <a:noFill/>
                    </a:ln>
                  </p:spPr>
                  <p:txBody>
                    <a:bodyPr wrap="square" anchor="t">
                      <a:spAutoFit/>
                    </a:bodyPr>
                    <a:p>
                      <a:pPr lvl="0"/>
                      <a:r>
                        <a:rPr lang="en-US" altLang="zh-CN" sz="2800" b="1" i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楷体_GB2312" pitchFamily="49" charset="-122"/>
                        </a:rPr>
                        <a:t>O</a:t>
                      </a:r>
                      <a:endParaRPr lang="en-US" altLang="zh-CN" sz="2800" b="1" i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楷体_GB2312" pitchFamily="49" charset="-122"/>
                      </a:endParaRPr>
                    </a:p>
                  </p:txBody>
                </p:sp>
              </p:grpSp>
            </p:grpSp>
            <p:sp>
              <p:nvSpPr>
                <p:cNvPr id="16403" name="直接连接符 16402"/>
                <p:cNvSpPr/>
                <p:nvPr/>
              </p:nvSpPr>
              <p:spPr>
                <a:xfrm flipV="1">
                  <a:off x="4003" y="2387"/>
                  <a:ext cx="1190" cy="1270"/>
                </a:xfrm>
                <a:prstGeom prst="line">
                  <a:avLst/>
                </a:prstGeom>
                <a:ln w="28575" cap="flat" cmpd="sng">
                  <a:solidFill>
                    <a:srgbClr val="000000"/>
                  </a:solidFill>
                  <a:prstDash val="dash"/>
                  <a:headEnd type="none" w="med" len="med"/>
                  <a:tailEnd type="none" w="med" len="med"/>
                </a:ln>
              </p:spPr>
            </p:sp>
            <p:sp>
              <p:nvSpPr>
                <p:cNvPr id="16404" name="文本框 16403"/>
                <p:cNvSpPr txBox="1"/>
                <p:nvPr/>
              </p:nvSpPr>
              <p:spPr>
                <a:xfrm>
                  <a:off x="3522" y="3580"/>
                  <a:ext cx="629" cy="45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square" anchor="t">
                  <a:spAutoFit/>
                </a:bodyPr>
                <a:p>
                  <a:pPr lvl="0"/>
                  <a:r>
                    <a:rPr lang="en-US" altLang="zh-CN" sz="2800" b="1" i="1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楷体_GB2312" pitchFamily="49" charset="-122"/>
                    </a:rPr>
                    <a:t>y=x</a:t>
                  </a:r>
                  <a:endParaRPr lang="en-US" altLang="zh-CN" sz="2800" b="1" i="1">
                    <a:solidFill>
                      <a:srgbClr val="000000"/>
                    </a:solidFill>
                    <a:latin typeface="Times New Roman" panose="02020603050405020304" pitchFamily="18" charset="0"/>
                    <a:ea typeface="楷体_GB2312" pitchFamily="49" charset="-122"/>
                  </a:endParaRPr>
                </a:p>
              </p:txBody>
            </p:sp>
          </p:grpSp>
          <p:sp>
            <p:nvSpPr>
              <p:cNvPr id="16405" name="矩形 16404"/>
              <p:cNvSpPr/>
              <p:nvPr/>
            </p:nvSpPr>
            <p:spPr>
              <a:xfrm>
                <a:off x="4810" y="2280"/>
                <a:ext cx="590" cy="32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t">
                <a:spAutoFit/>
              </a:bodyPr>
              <a:p>
                <a:pPr lvl="0"/>
                <a:r>
                  <a:rPr lang="en-US" altLang="zh-CN" sz="1800" b="1" i="1" err="1">
                    <a:solidFill>
                      <a:srgbClr val="0000FF"/>
                    </a:solidFill>
                    <a:latin typeface="Times New Roman" panose="02020603050405020304" pitchFamily="18" charset="0"/>
                    <a:ea typeface="楷体_GB2312" pitchFamily="49" charset="-122"/>
                  </a:rPr>
                  <a:t>P(x,y</a:t>
                </a:r>
                <a:r>
                  <a:rPr lang="en-US" altLang="zh-CN" sz="1800" b="1" i="1">
                    <a:solidFill>
                      <a:srgbClr val="0000FF"/>
                    </a:solidFill>
                    <a:latin typeface="Times New Roman" panose="02020603050405020304" pitchFamily="18" charset="0"/>
                    <a:ea typeface="楷体_GB2312" pitchFamily="49" charset="-122"/>
                  </a:rPr>
                  <a:t>)</a:t>
                </a:r>
                <a:endParaRPr lang="en-US" altLang="zh-CN" sz="1800" b="1" i="1">
                  <a:solidFill>
                    <a:srgbClr val="0000FF"/>
                  </a:solidFill>
                  <a:latin typeface="Times New Roman" panose="02020603050405020304" pitchFamily="18" charset="0"/>
                  <a:ea typeface="楷体_GB2312" pitchFamily="49" charset="-122"/>
                </a:endParaRPr>
              </a:p>
            </p:txBody>
          </p:sp>
        </p:grpSp>
        <p:sp>
          <p:nvSpPr>
            <p:cNvPr id="16406" name="椭圆 16405"/>
            <p:cNvSpPr/>
            <p:nvPr/>
          </p:nvSpPr>
          <p:spPr>
            <a:xfrm>
              <a:off x="9398" y="6018"/>
              <a:ext cx="3625" cy="3625"/>
            </a:xfrm>
            <a:prstGeom prst="ellipse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16407" name="组合 16406"/>
            <p:cNvGrpSpPr/>
            <p:nvPr/>
          </p:nvGrpSpPr>
          <p:grpSpPr>
            <a:xfrm>
              <a:off x="11215" y="7055"/>
              <a:ext cx="1860" cy="768"/>
              <a:chOff x="4486" y="2822"/>
              <a:chExt cx="744" cy="307"/>
            </a:xfrm>
          </p:grpSpPr>
          <p:sp>
            <p:nvSpPr>
              <p:cNvPr id="16408" name="任意多边形 16407"/>
              <p:cNvSpPr/>
              <p:nvPr/>
            </p:nvSpPr>
            <p:spPr>
              <a:xfrm>
                <a:off x="4486" y="2933"/>
                <a:ext cx="408" cy="193"/>
              </a:xfrm>
              <a:custGeom>
                <a:avLst/>
                <a:gdLst>
                  <a:gd name="txL" fmla="*/ 0 w 21600"/>
                  <a:gd name="txT" fmla="*/ 0 h 10226"/>
                  <a:gd name="txR" fmla="*/ 21600 w 21600"/>
                  <a:gd name="txB" fmla="*/ 10226 h 10226"/>
                </a:gdLst>
                <a:ahLst/>
                <a:cxnLst>
                  <a:cxn ang="270">
                    <a:pos x="19025" y="0"/>
                  </a:cxn>
                  <a:cxn ang="0">
                    <a:pos x="21600" y="10226"/>
                  </a:cxn>
                  <a:cxn ang="180">
                    <a:pos x="0" y="10226"/>
                  </a:cxn>
                </a:cxnLst>
                <a:rect l="txL" t="txT" r="txR" b="txB"/>
                <a:pathLst>
                  <a:path w="21600" h="10226" fill="none">
                    <a:moveTo>
                      <a:pt x="19025" y="0"/>
                    </a:moveTo>
                    <a:arcTo wR="21600" hR="21600" stAng="-1695491" swAng="1695491"/>
                  </a:path>
                  <a:path w="21600" h="10226" stroke="0">
                    <a:moveTo>
                      <a:pt x="19025" y="0"/>
                    </a:moveTo>
                    <a:arcTo wR="21600" hR="21600" stAng="-1695491" swAng="1695491"/>
                    <a:lnTo>
                      <a:pt x="0" y="10226"/>
                    </a:lnTo>
                    <a:close/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headEnd type="triangl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graphicFrame>
            <p:nvGraphicFramePr>
              <p:cNvPr id="16409" name="对象 16408"/>
              <p:cNvGraphicFramePr/>
              <p:nvPr/>
            </p:nvGraphicFramePr>
            <p:xfrm>
              <a:off x="4913" y="2822"/>
              <a:ext cx="317" cy="30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" name="" r:id="rId1" imgW="405765" imgH="393065" progId="Equation.DSMT4">
                      <p:embed/>
                    </p:oleObj>
                  </mc:Choice>
                  <mc:Fallback>
                    <p:oleObj name="" r:id="rId1" imgW="405765" imgH="393065" progId="Equation.DSMT4">
                      <p:embed/>
                      <p:pic>
                        <p:nvPicPr>
                          <p:cNvPr id="0" name="图片 3102"/>
                          <p:cNvPicPr/>
                          <p:nvPr/>
                        </p:nvPicPr>
                        <p:blipFill>
                          <a:blip r:embed="rId2"/>
                          <a:stretch>
                            <a:fillRect/>
                          </a:stretch>
                        </p:blipFill>
                        <p:spPr>
                          <a:xfrm>
                            <a:off x="4913" y="2822"/>
                            <a:ext cx="317" cy="307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6410" name="矩形 16409"/>
            <p:cNvSpPr/>
            <p:nvPr/>
          </p:nvSpPr>
          <p:spPr>
            <a:xfrm>
              <a:off x="12925" y="6648"/>
              <a:ext cx="1782" cy="81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pPr lvl="0"/>
              <a:r>
                <a:rPr lang="en-US" altLang="zh-CN" sz="1800" b="1" i="1" err="1">
                  <a:solidFill>
                    <a:srgbClr val="FF0000"/>
                  </a:solidFill>
                  <a:latin typeface="Times New Roman" panose="02020603050405020304" pitchFamily="18" charset="0"/>
                  <a:ea typeface="楷体_GB2312" pitchFamily="49" charset="-122"/>
                </a:rPr>
                <a:t>P</a:t>
              </a:r>
              <a:r>
                <a:rPr lang="en-US" altLang="zh-CN" sz="1800" b="1" i="1" baseline="-25000" err="1">
                  <a:solidFill>
                    <a:srgbClr val="FF0000"/>
                  </a:solidFill>
                  <a:latin typeface="Times New Roman" panose="02020603050405020304" pitchFamily="18" charset="0"/>
                  <a:ea typeface="楷体_GB2312" pitchFamily="49" charset="-122"/>
                </a:rPr>
                <a:t>1</a:t>
              </a:r>
              <a:r>
                <a:rPr lang="en-US" altLang="zh-CN" sz="1800" b="1" i="1" err="1">
                  <a:solidFill>
                    <a:srgbClr val="FF0000"/>
                  </a:solidFill>
                  <a:latin typeface="Times New Roman" panose="02020603050405020304" pitchFamily="18" charset="0"/>
                  <a:ea typeface="楷体_GB2312" pitchFamily="49" charset="-122"/>
                </a:rPr>
                <a:t>(y,x</a:t>
              </a:r>
              <a:r>
                <a:rPr lang="en-US" altLang="zh-CN" sz="1800" b="1" i="1">
                  <a:solidFill>
                    <a:srgbClr val="FF0000"/>
                  </a:solidFill>
                  <a:latin typeface="Times New Roman" panose="02020603050405020304" pitchFamily="18" charset="0"/>
                  <a:ea typeface="楷体_GB2312" pitchFamily="49" charset="-122"/>
                </a:rPr>
                <a:t>)</a:t>
              </a:r>
              <a:endParaRPr lang="en-US" altLang="zh-CN" sz="1800" b="1" i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endParaRPr>
            </a:p>
          </p:txBody>
        </p:sp>
      </p:grpSp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113020" y="380365"/>
          <a:ext cx="937260" cy="4203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" r:id="rId3" imgW="368300" imgH="165100" progId="Equation.KSEE3">
                  <p:embed/>
                </p:oleObj>
              </mc:Choice>
              <mc:Fallback>
                <p:oleObj name="" r:id="rId3" imgW="368300" imgH="165100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13020" y="380365"/>
                        <a:ext cx="937260" cy="4203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448050" y="908050"/>
          <a:ext cx="419100" cy="545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" r:id="rId5" imgW="127000" imgH="165100" progId="Equation.KSEE3">
                  <p:embed/>
                </p:oleObj>
              </mc:Choice>
              <mc:Fallback>
                <p:oleObj name="" r:id="rId5" imgW="127000" imgH="165100" progId="Equation.KSEE3">
                  <p:embed/>
                  <p:pic>
                    <p:nvPicPr>
                      <p:cNvPr id="0" name="图片 204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48050" y="908050"/>
                        <a:ext cx="419100" cy="545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500880" y="949960"/>
          <a:ext cx="502920" cy="4616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" r:id="rId7" imgW="152400" imgH="139700" progId="Equation.KSEE3">
                  <p:embed/>
                </p:oleObj>
              </mc:Choice>
              <mc:Fallback>
                <p:oleObj name="" r:id="rId7" imgW="152400" imgH="139700" progId="Equation.KSEE3">
                  <p:embed/>
                  <p:pic>
                    <p:nvPicPr>
                      <p:cNvPr id="0" name="图片 2049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0880" y="949960"/>
                        <a:ext cx="502920" cy="4616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8562975" y="951865"/>
          <a:ext cx="502920" cy="4616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" name="" r:id="rId9" imgW="152400" imgH="139700" progId="Equation.KSEE3">
                  <p:embed/>
                </p:oleObj>
              </mc:Choice>
              <mc:Fallback>
                <p:oleObj name="" r:id="rId9" imgW="152400" imgH="139700" progId="Equation.KSEE3">
                  <p:embed/>
                  <p:pic>
                    <p:nvPicPr>
                      <p:cNvPr id="0" name="图片 2049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562975" y="951865"/>
                        <a:ext cx="502920" cy="4616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7403465" y="889635"/>
          <a:ext cx="419100" cy="545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" name="" r:id="rId10" imgW="127000" imgH="165100" progId="Equation.KSEE3">
                  <p:embed/>
                </p:oleObj>
              </mc:Choice>
              <mc:Fallback>
                <p:oleObj name="" r:id="rId10" imgW="127000" imgH="165100" progId="Equation.KSEE3">
                  <p:embed/>
                  <p:pic>
                    <p:nvPicPr>
                      <p:cNvPr id="0" name="图片 204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403465" y="889635"/>
                        <a:ext cx="419100" cy="545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对象 12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379470" y="2132965"/>
          <a:ext cx="4039235" cy="978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" r:id="rId11" imgW="1625600" imgH="393700" progId="Equation.KSEE3">
                  <p:embed/>
                </p:oleObj>
              </mc:Choice>
              <mc:Fallback>
                <p:oleObj name="" r:id="rId11" imgW="1625600" imgH="393700" progId="Equation.KSEE3">
                  <p:embed/>
                  <p:pic>
                    <p:nvPicPr>
                      <p:cNvPr id="0" name="图片 2050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379470" y="2132965"/>
                        <a:ext cx="4039235" cy="9785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943985" y="3197860"/>
          <a:ext cx="1385570" cy="604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" r:id="rId13" imgW="495300" imgH="215900" progId="Equation.KSEE3">
                  <p:embed/>
                </p:oleObj>
              </mc:Choice>
              <mc:Fallback>
                <p:oleObj name="" r:id="rId13" imgW="495300" imgH="215900" progId="Equation.KSEE3">
                  <p:embed/>
                  <p:pic>
                    <p:nvPicPr>
                      <p:cNvPr id="0" name="图片 2051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943985" y="3197860"/>
                        <a:ext cx="1385570" cy="6045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15"/>
          <p:cNvGraphicFramePr>
            <a:graphicFrameLocks noChangeAspect="1"/>
          </p:cNvGraphicFramePr>
          <p:nvPr/>
        </p:nvGraphicFramePr>
        <p:xfrm>
          <a:off x="819150" y="4371817"/>
          <a:ext cx="2900045" cy="973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" name="" r:id="rId15" imgW="1168400" imgH="393700" progId="Equation.3">
                  <p:embed/>
                </p:oleObj>
              </mc:Choice>
              <mc:Fallback>
                <p:oleObj name="" r:id="rId15" imgW="1168400" imgH="393700" progId="Equation.3">
                  <p:embed/>
                  <p:pic>
                    <p:nvPicPr>
                      <p:cNvPr id="0" name="图片 3105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819150" y="4371817"/>
                        <a:ext cx="2900045" cy="97345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对象 17"/>
          <p:cNvGraphicFramePr>
            <a:graphicFrameLocks noChangeAspect="1"/>
          </p:cNvGraphicFramePr>
          <p:nvPr/>
        </p:nvGraphicFramePr>
        <p:xfrm>
          <a:off x="5762308" y="4370547"/>
          <a:ext cx="2900680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" name="" r:id="rId17" imgW="1168400" imgH="393700" progId="Equation.3">
                  <p:embed/>
                </p:oleObj>
              </mc:Choice>
              <mc:Fallback>
                <p:oleObj name="" r:id="rId17" imgW="1168400" imgH="393700" progId="Equation.3">
                  <p:embed/>
                  <p:pic>
                    <p:nvPicPr>
                      <p:cNvPr id="0" name="图片 3105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762308" y="4370547"/>
                        <a:ext cx="2900680" cy="9747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/>
      <p:bldP spid="686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6411" name="组合 16410"/>
          <p:cNvGrpSpPr/>
          <p:nvPr/>
        </p:nvGrpSpPr>
        <p:grpSpPr>
          <a:xfrm>
            <a:off x="3152775" y="552450"/>
            <a:ext cx="4824413" cy="3455988"/>
            <a:chOff x="158" y="1480"/>
            <a:chExt cx="2479" cy="1814"/>
          </a:xfrm>
        </p:grpSpPr>
        <p:grpSp>
          <p:nvGrpSpPr>
            <p:cNvPr id="16412" name="组合 16411"/>
            <p:cNvGrpSpPr/>
            <p:nvPr/>
          </p:nvGrpSpPr>
          <p:grpSpPr>
            <a:xfrm>
              <a:off x="460" y="1888"/>
              <a:ext cx="2177" cy="1406"/>
              <a:chOff x="1156" y="1797"/>
              <a:chExt cx="2177" cy="1406"/>
            </a:xfrm>
          </p:grpSpPr>
          <p:sp>
            <p:nvSpPr>
              <p:cNvPr id="16413" name="矩形 16412"/>
              <p:cNvSpPr/>
              <p:nvPr/>
            </p:nvSpPr>
            <p:spPr>
              <a:xfrm>
                <a:off x="1156" y="1797"/>
                <a:ext cx="2177" cy="1406"/>
              </a:xfrm>
              <a:prstGeom prst="rect">
                <a:avLst/>
              </a:prstGeom>
              <a:noFill/>
              <a:ln w="28575" cap="flat" cmpd="sng">
                <a:solidFill>
                  <a:srgbClr val="0000FF"/>
                </a:solidFill>
                <a:prstDash val="solid"/>
                <a:miter/>
                <a:headEnd type="none" w="med" len="med"/>
                <a:tailEnd type="none" w="med" len="med"/>
              </a:ln>
              <a:effectLst>
                <a:outerShdw dist="107763" dir="2699999" algn="ctr" rotWithShape="0">
                  <a:schemeClr val="bg2">
                    <a:alpha val="50000"/>
                  </a:schemeClr>
                </a:outerShdw>
              </a:effectLst>
            </p:spPr>
            <p:txBody>
              <a:bodyPr/>
              <a:p>
                <a:endParaRPr lang="zh-CN" altLang="en-US"/>
              </a:p>
            </p:txBody>
          </p:sp>
          <p:graphicFrame>
            <p:nvGraphicFramePr>
              <p:cNvPr id="16414" name="对象 16413"/>
              <p:cNvGraphicFramePr/>
              <p:nvPr/>
            </p:nvGraphicFramePr>
            <p:xfrm>
              <a:off x="1315" y="1843"/>
              <a:ext cx="1859" cy="131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5" name="" r:id="rId1" imgW="1257300" imgH="889000" progId="Equation.DSMT4">
                      <p:embed/>
                    </p:oleObj>
                  </mc:Choice>
                  <mc:Fallback>
                    <p:oleObj name="" r:id="rId1" imgW="1257300" imgH="889000" progId="Equation.DSMT4">
                      <p:embed/>
                      <p:pic>
                        <p:nvPicPr>
                          <p:cNvPr id="0" name="图片 3103"/>
                          <p:cNvPicPr/>
                          <p:nvPr/>
                        </p:nvPicPr>
                        <p:blipFill>
                          <a:blip r:embed="rId2"/>
                          <a:stretch>
                            <a:fillRect/>
                          </a:stretch>
                        </p:blipFill>
                        <p:spPr>
                          <a:xfrm>
                            <a:off x="1315" y="1843"/>
                            <a:ext cx="1859" cy="1314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6415" name="文本框 16414"/>
            <p:cNvSpPr txBox="1"/>
            <p:nvPr/>
          </p:nvSpPr>
          <p:spPr>
            <a:xfrm>
              <a:off x="158" y="1480"/>
              <a:ext cx="723" cy="30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 lvl="0"/>
              <a:r>
                <a:rPr lang="zh-CN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公式五</a:t>
              </a:r>
              <a:endPara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0482" name="组合 20481"/>
          <p:cNvGrpSpPr/>
          <p:nvPr/>
        </p:nvGrpSpPr>
        <p:grpSpPr>
          <a:xfrm>
            <a:off x="8498840" y="167640"/>
            <a:ext cx="3602038" cy="3365500"/>
            <a:chOff x="578" y="96"/>
            <a:chExt cx="2269" cy="2120"/>
          </a:xfrm>
        </p:grpSpPr>
        <p:grpSp>
          <p:nvGrpSpPr>
            <p:cNvPr id="20483" name="组合 20482"/>
            <p:cNvGrpSpPr/>
            <p:nvPr/>
          </p:nvGrpSpPr>
          <p:grpSpPr>
            <a:xfrm>
              <a:off x="578" y="96"/>
              <a:ext cx="1968" cy="2120"/>
              <a:chOff x="431" y="630"/>
              <a:chExt cx="1968" cy="2120"/>
            </a:xfrm>
          </p:grpSpPr>
          <p:sp>
            <p:nvSpPr>
              <p:cNvPr id="20484" name="直接连接符 20483"/>
              <p:cNvSpPr/>
              <p:nvPr/>
            </p:nvSpPr>
            <p:spPr>
              <a:xfrm>
                <a:off x="431" y="1842"/>
                <a:ext cx="1859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20485" name="直接连接符 20484"/>
              <p:cNvSpPr/>
              <p:nvPr/>
            </p:nvSpPr>
            <p:spPr>
              <a:xfrm flipV="1">
                <a:off x="1383" y="799"/>
                <a:ext cx="0" cy="1951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20486" name="椭圆 20485"/>
              <p:cNvSpPr/>
              <p:nvPr/>
            </p:nvSpPr>
            <p:spPr>
              <a:xfrm>
                <a:off x="657" y="1117"/>
                <a:ext cx="1406" cy="1406"/>
              </a:xfrm>
              <a:prstGeom prst="ellipse">
                <a:avLst/>
              </a:prstGeom>
              <a:noFill/>
              <a:ln w="38100" cap="flat" cmpd="sng">
                <a:solidFill>
                  <a:srgbClr val="CC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0487" name="文本框 20486"/>
              <p:cNvSpPr txBox="1"/>
              <p:nvPr/>
            </p:nvSpPr>
            <p:spPr>
              <a:xfrm>
                <a:off x="1371" y="630"/>
                <a:ext cx="212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en-US" altLang="zh-CN" sz="2400">
                    <a:latin typeface="Arial" panose="020B0604020202020204" pitchFamily="34" charset="0"/>
                  </a:rPr>
                  <a:t>y</a:t>
                </a:r>
                <a:endParaRPr lang="en-US" altLang="zh-CN" sz="2400">
                  <a:latin typeface="Arial" panose="020B0604020202020204" pitchFamily="34" charset="0"/>
                </a:endParaRPr>
              </a:p>
            </p:txBody>
          </p:sp>
          <p:sp>
            <p:nvSpPr>
              <p:cNvPr id="20488" name="文本框 20487"/>
              <p:cNvSpPr txBox="1"/>
              <p:nvPr/>
            </p:nvSpPr>
            <p:spPr>
              <a:xfrm>
                <a:off x="2187" y="1809"/>
                <a:ext cx="212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en-US" altLang="zh-CN" sz="2400">
                    <a:latin typeface="Arial" panose="020B0604020202020204" pitchFamily="34" charset="0"/>
                  </a:rPr>
                  <a:t>x</a:t>
                </a:r>
                <a:endParaRPr lang="en-US" altLang="zh-CN" sz="2400">
                  <a:latin typeface="Arial" panose="020B0604020202020204" pitchFamily="34" charset="0"/>
                </a:endParaRPr>
              </a:p>
            </p:txBody>
          </p:sp>
          <p:sp>
            <p:nvSpPr>
              <p:cNvPr id="20489" name="文本框 20488"/>
              <p:cNvSpPr txBox="1"/>
              <p:nvPr/>
            </p:nvSpPr>
            <p:spPr>
              <a:xfrm>
                <a:off x="1202" y="1842"/>
                <a:ext cx="223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en-US" altLang="zh-CN" sz="2400">
                    <a:latin typeface="Arial" panose="020B0604020202020204" pitchFamily="34" charset="0"/>
                  </a:rPr>
                  <a:t>0</a:t>
                </a:r>
                <a:endParaRPr lang="en-US" altLang="zh-CN" sz="2400">
                  <a:latin typeface="Arial" panose="020B0604020202020204" pitchFamily="34" charset="0"/>
                </a:endParaRPr>
              </a:p>
            </p:txBody>
          </p:sp>
          <p:sp>
            <p:nvSpPr>
              <p:cNvPr id="20490" name="文本框 20489"/>
              <p:cNvSpPr txBox="1"/>
              <p:nvPr/>
            </p:nvSpPr>
            <p:spPr>
              <a:xfrm>
                <a:off x="2051" y="1582"/>
                <a:ext cx="223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en-US" altLang="zh-CN" sz="2400">
                    <a:latin typeface="Arial" panose="020B0604020202020204" pitchFamily="34" charset="0"/>
                  </a:rPr>
                  <a:t>1</a:t>
                </a:r>
                <a:endParaRPr lang="en-US" altLang="zh-CN" sz="2400">
                  <a:latin typeface="Arial" panose="020B0604020202020204" pitchFamily="34" charset="0"/>
                </a:endParaRPr>
              </a:p>
            </p:txBody>
          </p:sp>
          <p:sp>
            <p:nvSpPr>
              <p:cNvPr id="20491" name="文本框 20490"/>
              <p:cNvSpPr txBox="1"/>
              <p:nvPr/>
            </p:nvSpPr>
            <p:spPr>
              <a:xfrm>
                <a:off x="554" y="1537"/>
                <a:ext cx="287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en-US" altLang="zh-CN" sz="2400">
                    <a:latin typeface="Arial" panose="020B0604020202020204" pitchFamily="34" charset="0"/>
                  </a:rPr>
                  <a:t>-1</a:t>
                </a:r>
                <a:endParaRPr lang="en-US" altLang="zh-CN" sz="2400">
                  <a:latin typeface="Arial" panose="020B0604020202020204" pitchFamily="34" charset="0"/>
                </a:endParaRPr>
              </a:p>
            </p:txBody>
          </p:sp>
          <p:sp>
            <p:nvSpPr>
              <p:cNvPr id="20492" name="文本框 20491"/>
              <p:cNvSpPr txBox="1"/>
              <p:nvPr/>
            </p:nvSpPr>
            <p:spPr>
              <a:xfrm>
                <a:off x="1383" y="2432"/>
                <a:ext cx="287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en-US" altLang="zh-CN" sz="2400">
                    <a:latin typeface="Arial" panose="020B0604020202020204" pitchFamily="34" charset="0"/>
                  </a:rPr>
                  <a:t>-1</a:t>
                </a:r>
                <a:endParaRPr lang="en-US" altLang="zh-CN" sz="2400">
                  <a:latin typeface="Arial" panose="020B0604020202020204" pitchFamily="34" charset="0"/>
                </a:endParaRPr>
              </a:p>
            </p:txBody>
          </p:sp>
          <p:sp>
            <p:nvSpPr>
              <p:cNvPr id="20493" name="文本框 20492"/>
              <p:cNvSpPr txBox="1"/>
              <p:nvPr/>
            </p:nvSpPr>
            <p:spPr>
              <a:xfrm>
                <a:off x="1416" y="856"/>
                <a:ext cx="223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en-US" altLang="zh-CN" sz="2400">
                    <a:latin typeface="Arial" panose="020B0604020202020204" pitchFamily="34" charset="0"/>
                  </a:rPr>
                  <a:t>1</a:t>
                </a:r>
                <a:endParaRPr lang="en-US" altLang="zh-CN" sz="240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0494" name="直接连接符 20493"/>
            <p:cNvSpPr/>
            <p:nvPr/>
          </p:nvSpPr>
          <p:spPr>
            <a:xfrm>
              <a:off x="701" y="684"/>
              <a:ext cx="835" cy="620"/>
            </a:xfrm>
            <a:prstGeom prst="line">
              <a:avLst/>
            </a:prstGeom>
            <a:ln w="28575" cap="flat" cmpd="sng">
              <a:solidFill>
                <a:schemeClr val="accent1">
                  <a:shade val="50000"/>
                </a:schemeClr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0495" name="文本框 20494"/>
            <p:cNvSpPr txBox="1"/>
            <p:nvPr/>
          </p:nvSpPr>
          <p:spPr>
            <a:xfrm>
              <a:off x="2208" y="912"/>
              <a:ext cx="639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zh-CN" sz="2400" b="1">
                  <a:solidFill>
                    <a:srgbClr val="CC00CC"/>
                  </a:solidFill>
                  <a:latin typeface="Arial" panose="020B0604020202020204" pitchFamily="34" charset="0"/>
                </a:rPr>
                <a:t>P(x,y)</a:t>
              </a:r>
              <a:endParaRPr lang="en-US" altLang="zh-CN" sz="2400" b="1">
                <a:solidFill>
                  <a:srgbClr val="CC00CC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20496" name="组合 20495"/>
            <p:cNvGrpSpPr/>
            <p:nvPr/>
          </p:nvGrpSpPr>
          <p:grpSpPr>
            <a:xfrm>
              <a:off x="1530" y="685"/>
              <a:ext cx="908" cy="661"/>
              <a:chOff x="1247" y="1149"/>
              <a:chExt cx="897" cy="719"/>
            </a:xfrm>
          </p:grpSpPr>
          <p:graphicFrame>
            <p:nvGraphicFramePr>
              <p:cNvPr id="20497" name="对象 20496"/>
              <p:cNvGraphicFramePr/>
              <p:nvPr/>
            </p:nvGraphicFramePr>
            <p:xfrm>
              <a:off x="1519" y="1616"/>
              <a:ext cx="275" cy="25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80" name="" r:id="rId1" imgW="152400" imgH="139700" progId="Equation.3">
                      <p:embed/>
                    </p:oleObj>
                  </mc:Choice>
                  <mc:Fallback>
                    <p:oleObj name="" r:id="rId1" imgW="152400" imgH="139700" progId="Equation.3">
                      <p:embed/>
                      <p:pic>
                        <p:nvPicPr>
                          <p:cNvPr id="0" name="图片 3079"/>
                          <p:cNvPicPr/>
                          <p:nvPr/>
                        </p:nvPicPr>
                        <p:blipFill>
                          <a:blip r:embed="rId2"/>
                          <a:stretch>
                            <a:fillRect/>
                          </a:stretch>
                        </p:blipFill>
                        <p:spPr>
                          <a:xfrm>
                            <a:off x="1519" y="1616"/>
                            <a:ext cx="275" cy="252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498" name="直接连接符 20497"/>
              <p:cNvSpPr/>
              <p:nvPr/>
            </p:nvSpPr>
            <p:spPr>
              <a:xfrm flipV="1">
                <a:off x="1247" y="1149"/>
                <a:ext cx="897" cy="693"/>
              </a:xfrm>
              <a:prstGeom prst="line">
                <a:avLst/>
              </a:prstGeom>
              <a:ln w="38100" cap="flat" cmpd="sng">
                <a:solidFill>
                  <a:schemeClr val="hlink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  <p:sp>
        <p:nvSpPr>
          <p:cNvPr id="4" name="文本框 3"/>
          <p:cNvSpPr txBox="1"/>
          <p:nvPr/>
        </p:nvSpPr>
        <p:spPr>
          <a:xfrm>
            <a:off x="8969375" y="929640"/>
            <a:ext cx="48323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/>
              <a:t>P</a:t>
            </a:r>
            <a:r>
              <a:rPr lang="en-US" altLang="zh-CN" sz="2800" baseline="-25000"/>
              <a:t>5</a:t>
            </a:r>
            <a:endParaRPr lang="en-US" altLang="zh-CN" sz="2800" baseline="-25000"/>
          </a:p>
        </p:txBody>
      </p:sp>
      <p:sp>
        <p:nvSpPr>
          <p:cNvPr id="5" name="文本框 4"/>
          <p:cNvSpPr txBox="1"/>
          <p:nvPr/>
        </p:nvSpPr>
        <p:spPr>
          <a:xfrm>
            <a:off x="223520" y="624840"/>
            <a:ext cx="8806815" cy="13836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fontAlgn="auto">
              <a:lnSpc>
                <a:spcPct val="150000"/>
              </a:lnSpc>
            </a:pPr>
            <a:r>
              <a:rPr lang="zh-CN" altLang="en-US" sz="2800"/>
              <a:t>探究五：作点</a:t>
            </a:r>
            <a:r>
              <a:rPr lang="en-US" altLang="zh-CN" sz="2800"/>
              <a:t>P</a:t>
            </a:r>
            <a:r>
              <a:rPr lang="zh-CN" altLang="en-US" sz="2800"/>
              <a:t>（</a:t>
            </a:r>
            <a:r>
              <a:rPr lang="en-US" altLang="zh-CN" sz="2800"/>
              <a:t>x,y)</a:t>
            </a:r>
            <a:r>
              <a:rPr lang="zh-CN" altLang="en-US" sz="2800"/>
              <a:t>关于</a:t>
            </a:r>
            <a:r>
              <a:rPr lang="en-US" altLang="zh-CN" sz="2800"/>
              <a:t>y</a:t>
            </a:r>
            <a:r>
              <a:rPr lang="zh-CN" altLang="en-US" sz="2800"/>
              <a:t>轴的对称点</a:t>
            </a:r>
            <a:r>
              <a:rPr lang="en-US" altLang="zh-CN" sz="2800"/>
              <a:t>P</a:t>
            </a:r>
            <a:r>
              <a:rPr lang="en-US" altLang="zh-CN" sz="2800" baseline="-25000"/>
              <a:t>5</a:t>
            </a:r>
            <a:r>
              <a:rPr lang="zh-CN" altLang="en-US" sz="2800"/>
              <a:t>，又能得到什么</a:t>
            </a:r>
            <a:endParaRPr lang="zh-CN" altLang="en-US" sz="2800"/>
          </a:p>
          <a:p>
            <a:pPr fontAlgn="auto">
              <a:lnSpc>
                <a:spcPct val="150000"/>
              </a:lnSpc>
            </a:pPr>
            <a:r>
              <a:rPr lang="zh-CN" altLang="en-US" sz="2800"/>
              <a:t>结论？</a:t>
            </a:r>
            <a:endParaRPr lang="zh-CN" altLang="en-US" sz="2800"/>
          </a:p>
        </p:txBody>
      </p:sp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097405" y="1784350"/>
          <a:ext cx="5361305" cy="944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" r:id="rId3" imgW="2234565" imgH="393700" progId="Equation.KSEE3">
                  <p:embed/>
                </p:oleObj>
              </mc:Choice>
              <mc:Fallback>
                <p:oleObj name="" r:id="rId3" imgW="2234565" imgH="393700" progId="Equation.KSEE3">
                  <p:embed/>
                  <p:pic>
                    <p:nvPicPr>
                      <p:cNvPr id="0" name="图片 307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97405" y="1784350"/>
                        <a:ext cx="5361305" cy="9448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05543" name="组合 705542"/>
          <p:cNvGrpSpPr/>
          <p:nvPr/>
        </p:nvGrpSpPr>
        <p:grpSpPr>
          <a:xfrm>
            <a:off x="2903538" y="4156076"/>
            <a:ext cx="3887787" cy="2305049"/>
            <a:chOff x="1837" y="2658"/>
            <a:chExt cx="2449" cy="1452"/>
          </a:xfrm>
        </p:grpSpPr>
        <p:sp>
          <p:nvSpPr>
            <p:cNvPr id="705544" name="矩形 705543"/>
            <p:cNvSpPr/>
            <p:nvPr/>
          </p:nvSpPr>
          <p:spPr>
            <a:xfrm>
              <a:off x="1837" y="2750"/>
              <a:ext cx="2449" cy="1360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graphicFrame>
          <p:nvGraphicFramePr>
            <p:cNvPr id="705545" name="对象 705544"/>
            <p:cNvGraphicFramePr/>
            <p:nvPr/>
          </p:nvGraphicFramePr>
          <p:xfrm>
            <a:off x="1881" y="2658"/>
            <a:ext cx="2234" cy="1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0" name="" r:id="rId5" imgW="1270000" imgH="812800" progId="Equation.3">
                    <p:embed/>
                  </p:oleObj>
                </mc:Choice>
                <mc:Fallback>
                  <p:oleObj name="" r:id="rId5" imgW="1270000" imgH="812800" progId="Equation.3">
                    <p:embed/>
                    <p:pic>
                      <p:nvPicPr>
                        <p:cNvPr id="0" name="图片 3099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881" y="2658"/>
                          <a:ext cx="2234" cy="143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573020" y="3000375"/>
          <a:ext cx="151003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" r:id="rId7" imgW="647700" imgH="228600" progId="Equation.KSEE3">
                  <p:embed/>
                </p:oleObj>
              </mc:Choice>
              <mc:Fallback>
                <p:oleObj name="" r:id="rId7" imgW="647700" imgH="228600" progId="Equation.KSEE3">
                  <p:embed/>
                  <p:pic>
                    <p:nvPicPr>
                      <p:cNvPr id="0" name="图片 3073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573020" y="3000375"/>
                        <a:ext cx="151003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5542" name="矩形 705541"/>
          <p:cNvSpPr/>
          <p:nvPr/>
        </p:nvSpPr>
        <p:spPr>
          <a:xfrm>
            <a:off x="468313" y="5031741"/>
            <a:ext cx="171196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lvl="0"/>
            <a:r>
              <a:rPr lang="en-US" altLang="zh-CN" sz="2800" b="1" dirty="0">
                <a:solidFill>
                  <a:srgbClr val="FFFF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公式六：</a:t>
            </a:r>
            <a:r>
              <a:rPr lang="zh-CN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sz="2800" b="1" dirty="0">
              <a:solidFill>
                <a:schemeClr val="bg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05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05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05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05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554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1585595" y="212090"/>
            <a:ext cx="7512685" cy="9531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sym typeface="+mn-ea"/>
              </a:rPr>
              <a:t>思考</a:t>
            </a:r>
            <a:r>
              <a:rPr lang="en-US" altLang="zh-CN" sz="2800" b="1" dirty="0">
                <a:solidFill>
                  <a:srgbClr val="FF0000"/>
                </a:solidFill>
                <a:latin typeface="宋体" panose="02010600030101010101" pitchFamily="2" charset="-122"/>
                <a:sym typeface="+mn-ea"/>
              </a:rPr>
              <a:t>4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sym typeface="+mn-ea"/>
              </a:rPr>
              <a:t>：</a:t>
            </a:r>
            <a:r>
              <a:rPr lang="zh-CN" altLang="en-US" sz="2800" b="1" dirty="0">
                <a:solidFill>
                  <a:schemeClr val="tx1"/>
                </a:solidFill>
                <a:latin typeface="宋体" panose="02010600030101010101" pitchFamily="2" charset="-122"/>
                <a:sym typeface="+mn-ea"/>
              </a:rPr>
              <a:t>你能概括一下公式五、六的共同特点和</a:t>
            </a:r>
            <a:endParaRPr lang="zh-CN" altLang="en-US" sz="2800" b="1" dirty="0">
              <a:solidFill>
                <a:schemeClr val="tx1"/>
              </a:solidFill>
              <a:latin typeface="宋体" panose="02010600030101010101" pitchFamily="2" charset="-122"/>
              <a:sym typeface="+mn-ea"/>
            </a:endParaRPr>
          </a:p>
          <a:p>
            <a:r>
              <a:rPr lang="zh-CN" altLang="en-US" sz="2800" b="1" dirty="0">
                <a:solidFill>
                  <a:schemeClr val="tx1"/>
                </a:solidFill>
                <a:latin typeface="宋体" panose="02010600030101010101" pitchFamily="2" charset="-122"/>
                <a:sym typeface="+mn-ea"/>
              </a:rPr>
              <a:t>规律吗？</a:t>
            </a:r>
            <a:endParaRPr lang="zh-CN" altLang="en-US" sz="2800" b="1" dirty="0">
              <a:solidFill>
                <a:schemeClr val="tx1"/>
              </a:solidFill>
              <a:latin typeface="宋体" panose="02010600030101010101" pitchFamily="2" charset="-122"/>
              <a:sym typeface="+mn-ea"/>
            </a:endParaRPr>
          </a:p>
        </p:txBody>
      </p:sp>
      <p:sp>
        <p:nvSpPr>
          <p:cNvPr id="18436" name="文本框 18435"/>
          <p:cNvSpPr txBox="1"/>
          <p:nvPr/>
        </p:nvSpPr>
        <p:spPr>
          <a:xfrm>
            <a:off x="1899920" y="1722120"/>
            <a:ext cx="7720965" cy="2122805"/>
          </a:xfrm>
          <a:prstGeom prst="rect">
            <a:avLst/>
          </a:prstGeom>
          <a:noFill/>
          <a:ln w="952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fontAlgn="auto">
              <a:lnSpc>
                <a:spcPct val="150000"/>
              </a:lnSpc>
            </a:pPr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        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   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的正弦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(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余弦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)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函数值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分别等于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α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的</a:t>
            </a:r>
            <a:endParaRPr lang="zh-CN" altLang="en-US" sz="2800" b="1" dirty="0">
              <a:solidFill>
                <a:srgbClr val="000000"/>
              </a:solidFill>
              <a:latin typeface="Times New Roman" panose="02020603050405020304" pitchFamily="18" charset="0"/>
              <a:ea typeface="楷体_GB2312" pitchFamily="49" charset="-122"/>
            </a:endParaRPr>
          </a:p>
          <a:p>
            <a:pPr lvl="0" fontAlgn="auto">
              <a:lnSpc>
                <a:spcPct val="150000"/>
              </a:lnSpc>
            </a:pP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余弦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(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正弦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)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函数值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前面加上一个把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α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看成锐角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时原函数值的符号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.</a:t>
            </a:r>
            <a:endParaRPr lang="en-US" altLang="zh-CN" sz="2800" b="1">
              <a:solidFill>
                <a:srgbClr val="000000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023110" y="1722120"/>
          <a:ext cx="943610" cy="7791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1" imgW="405765" imgH="393700" progId="Equation.KSEE3">
                  <p:embed/>
                </p:oleObj>
              </mc:Choice>
              <mc:Fallback>
                <p:oleObj name="" r:id="rId1" imgW="405765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023110" y="1722120"/>
                        <a:ext cx="943610" cy="7791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文本框 5121"/>
          <p:cNvSpPr txBox="1"/>
          <p:nvPr/>
        </p:nvSpPr>
        <p:spPr>
          <a:xfrm>
            <a:off x="5334000" y="457200"/>
            <a:ext cx="4464050" cy="521970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zh-CN" altLang="en-US" sz="2800" b="1" dirty="0">
                <a:latin typeface="Arial" panose="020B0604020202020204" pitchFamily="34" charset="0"/>
              </a:rPr>
              <a:t>任意角三角函数的定义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5123" name="文本框 5122"/>
          <p:cNvSpPr txBox="1"/>
          <p:nvPr/>
        </p:nvSpPr>
        <p:spPr>
          <a:xfrm>
            <a:off x="1828800" y="990600"/>
            <a:ext cx="8839200" cy="9531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latin typeface="Arial" panose="020B0604020202020204" pitchFamily="34" charset="0"/>
              </a:rPr>
              <a:t>设</a:t>
            </a:r>
            <a:r>
              <a:rPr lang="en-US" altLang="zh-CN" sz="2800" b="1" dirty="0">
                <a:latin typeface="Arial" panose="020B0604020202020204" pitchFamily="34" charset="0"/>
              </a:rPr>
              <a:t>α</a:t>
            </a:r>
            <a:r>
              <a:rPr lang="zh-CN" altLang="en-US" sz="2800" b="1" dirty="0">
                <a:latin typeface="Arial" panose="020B0604020202020204" pitchFamily="34" charset="0"/>
              </a:rPr>
              <a:t>是一个任意角，它的终边与单位圆交于点</a:t>
            </a:r>
            <a:r>
              <a:rPr lang="en-US" altLang="zh-CN" sz="2800" b="1" err="1">
                <a:latin typeface="Arial" panose="020B0604020202020204" pitchFamily="34" charset="0"/>
              </a:rPr>
              <a:t>P(x</a:t>
            </a:r>
            <a:r>
              <a:rPr lang="zh-CN" altLang="en-US" sz="2800" b="1" dirty="0">
                <a:latin typeface="Arial" panose="020B0604020202020204" pitchFamily="34" charset="0"/>
              </a:rPr>
              <a:t>，</a:t>
            </a:r>
            <a:r>
              <a:rPr lang="en-US" altLang="zh-CN" sz="2800" b="1" dirty="0">
                <a:latin typeface="Arial" panose="020B0604020202020204" pitchFamily="34" charset="0"/>
              </a:rPr>
              <a:t>y)</a:t>
            </a:r>
            <a:r>
              <a:rPr lang="zh-CN" altLang="en-US" sz="2800" b="1" dirty="0">
                <a:latin typeface="Arial" panose="020B0604020202020204" pitchFamily="34" charset="0"/>
              </a:rPr>
              <a:t>，那么：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5124" name="矩形 5123"/>
          <p:cNvSpPr/>
          <p:nvPr/>
        </p:nvSpPr>
        <p:spPr>
          <a:xfrm>
            <a:off x="1828800" y="2286000"/>
            <a:ext cx="5334000" cy="6076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（</a:t>
            </a:r>
            <a:r>
              <a:rPr lang="en-US" altLang="zh-CN" sz="2800" dirty="0">
                <a:latin typeface="Arial" panose="020B0604020202020204" pitchFamily="34" charset="0"/>
              </a:rPr>
              <a:t>1</a:t>
            </a:r>
            <a:r>
              <a:rPr lang="zh-CN" altLang="en-US" sz="2800" dirty="0">
                <a:latin typeface="Arial" panose="020B0604020202020204" pitchFamily="34" charset="0"/>
              </a:rPr>
              <a:t>）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正弦</a:t>
            </a:r>
            <a:r>
              <a:rPr lang="en-US" altLang="zh-CN" sz="2800" err="1">
                <a:latin typeface="Arial" panose="020B0604020202020204" pitchFamily="34" charset="0"/>
              </a:rPr>
              <a:t>sin</a:t>
            </a:r>
            <a:r>
              <a:rPr lang="en-US" altLang="zh-CN" sz="2800" b="1" err="1">
                <a:latin typeface="Arial" panose="020B0604020202020204" pitchFamily="34" charset="0"/>
              </a:rPr>
              <a:t>α</a:t>
            </a:r>
            <a:r>
              <a:rPr lang="zh-CN" altLang="en-US" sz="2800" b="1" dirty="0">
                <a:latin typeface="Arial" panose="020B0604020202020204" pitchFamily="34" charset="0"/>
              </a:rPr>
              <a:t>＝</a:t>
            </a:r>
            <a:endParaRPr lang="zh-CN" altLang="en-US" sz="2800" b="1">
              <a:latin typeface="Arial" panose="020B0604020202020204" pitchFamily="34" charset="0"/>
            </a:endParaRPr>
          </a:p>
        </p:txBody>
      </p:sp>
      <p:sp>
        <p:nvSpPr>
          <p:cNvPr id="5125" name="矩形 5124"/>
          <p:cNvSpPr/>
          <p:nvPr/>
        </p:nvSpPr>
        <p:spPr>
          <a:xfrm>
            <a:off x="1828800" y="3302000"/>
            <a:ext cx="5638800" cy="6076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（</a:t>
            </a:r>
            <a:r>
              <a:rPr lang="en-US" altLang="zh-CN" sz="2800" dirty="0">
                <a:latin typeface="Arial" panose="020B0604020202020204" pitchFamily="34" charset="0"/>
              </a:rPr>
              <a:t>2</a:t>
            </a:r>
            <a:r>
              <a:rPr lang="zh-CN" altLang="en-US" sz="2800" dirty="0">
                <a:latin typeface="Arial" panose="020B0604020202020204" pitchFamily="34" charset="0"/>
              </a:rPr>
              <a:t>）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余弦</a:t>
            </a:r>
            <a:r>
              <a:rPr lang="en-US" altLang="zh-CN" sz="2800" err="1">
                <a:latin typeface="Arial" panose="020B0604020202020204" pitchFamily="34" charset="0"/>
              </a:rPr>
              <a:t>cos</a:t>
            </a:r>
            <a:r>
              <a:rPr lang="en-US" altLang="zh-CN" sz="2800" b="1" err="1">
                <a:latin typeface="Arial" panose="020B0604020202020204" pitchFamily="34" charset="0"/>
              </a:rPr>
              <a:t>α</a:t>
            </a:r>
            <a:r>
              <a:rPr lang="zh-CN" altLang="en-US" sz="2800" b="1" dirty="0">
                <a:latin typeface="Arial" panose="020B0604020202020204" pitchFamily="34" charset="0"/>
              </a:rPr>
              <a:t>＝</a:t>
            </a:r>
            <a:endParaRPr lang="zh-CN" altLang="en-US" sz="2800" b="1">
              <a:latin typeface="Arial" panose="020B0604020202020204" pitchFamily="34" charset="0"/>
            </a:endParaRPr>
          </a:p>
        </p:txBody>
      </p:sp>
      <p:sp>
        <p:nvSpPr>
          <p:cNvPr id="5126" name="矩形 5125"/>
          <p:cNvSpPr/>
          <p:nvPr/>
        </p:nvSpPr>
        <p:spPr>
          <a:xfrm>
            <a:off x="1828800" y="4572000"/>
            <a:ext cx="5638800" cy="6076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（</a:t>
            </a:r>
            <a:r>
              <a:rPr lang="en-US" altLang="zh-CN" sz="2800" dirty="0">
                <a:latin typeface="Arial" panose="020B0604020202020204" pitchFamily="34" charset="0"/>
              </a:rPr>
              <a:t>3</a:t>
            </a:r>
            <a:r>
              <a:rPr lang="zh-CN" altLang="en-US" sz="2800" dirty="0">
                <a:latin typeface="Arial" panose="020B0604020202020204" pitchFamily="34" charset="0"/>
              </a:rPr>
              <a:t>）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正切</a:t>
            </a:r>
            <a:r>
              <a:rPr lang="en-US" altLang="zh-CN" sz="2800" err="1">
                <a:latin typeface="Arial" panose="020B0604020202020204" pitchFamily="34" charset="0"/>
              </a:rPr>
              <a:t>tan</a:t>
            </a:r>
            <a:r>
              <a:rPr lang="en-US" altLang="zh-CN" sz="2800" b="1" err="1">
                <a:latin typeface="Arial" panose="020B0604020202020204" pitchFamily="34" charset="0"/>
              </a:rPr>
              <a:t>α</a:t>
            </a:r>
            <a:r>
              <a:rPr lang="zh-CN" altLang="en-US" sz="2800" b="1" dirty="0">
                <a:latin typeface="Arial" panose="020B0604020202020204" pitchFamily="34" charset="0"/>
              </a:rPr>
              <a:t>＝</a:t>
            </a:r>
            <a:endParaRPr lang="zh-CN" altLang="en-US" sz="2800" b="1">
              <a:latin typeface="Arial" panose="020B0604020202020204" pitchFamily="34" charset="0"/>
            </a:endParaRPr>
          </a:p>
        </p:txBody>
      </p:sp>
      <p:graphicFrame>
        <p:nvGraphicFramePr>
          <p:cNvPr id="5127" name="对象 5126"/>
          <p:cNvGraphicFramePr/>
          <p:nvPr/>
        </p:nvGraphicFramePr>
        <p:xfrm>
          <a:off x="4876800" y="4343400"/>
          <a:ext cx="530225" cy="126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165735" imgH="394970" progId="Equation.3">
                  <p:embed/>
                </p:oleObj>
              </mc:Choice>
              <mc:Fallback>
                <p:oleObj name="" r:id="rId1" imgW="165735" imgH="394970" progId="Equation.3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876800" y="4343400"/>
                        <a:ext cx="530225" cy="12636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8" name="对象 5127"/>
          <p:cNvGraphicFramePr/>
          <p:nvPr/>
        </p:nvGraphicFramePr>
        <p:xfrm>
          <a:off x="4953000" y="2438400"/>
          <a:ext cx="3873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3" imgW="140970" imgH="166370" progId="Equation.3">
                  <p:embed/>
                </p:oleObj>
              </mc:Choice>
              <mc:Fallback>
                <p:oleObj name="" r:id="rId3" imgW="140970" imgH="166370" progId="Equation.3">
                  <p:embed/>
                  <p:pic>
                    <p:nvPicPr>
                      <p:cNvPr id="0" name="图片 307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53000" y="2438400"/>
                        <a:ext cx="387350" cy="4572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9" name="对象 5128"/>
          <p:cNvGraphicFramePr/>
          <p:nvPr/>
        </p:nvGraphicFramePr>
        <p:xfrm>
          <a:off x="4953000" y="3429000"/>
          <a:ext cx="40957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5" imgW="128270" imgH="140970" progId="Equation.3">
                  <p:embed/>
                </p:oleObj>
              </mc:Choice>
              <mc:Fallback>
                <p:oleObj name="" r:id="rId5" imgW="128270" imgH="140970" progId="Equation.3">
                  <p:embed/>
                  <p:pic>
                    <p:nvPicPr>
                      <p:cNvPr id="0" name="图片 308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53000" y="3429000"/>
                        <a:ext cx="409575" cy="4508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0" name="矩形 5129"/>
          <p:cNvSpPr>
            <a:spLocks noRot="1"/>
          </p:cNvSpPr>
          <p:nvPr/>
        </p:nvSpPr>
        <p:spPr>
          <a:xfrm>
            <a:off x="1524000" y="0"/>
            <a:ext cx="6985000" cy="50482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80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>
              <a:lnSpc>
                <a:spcPct val="90000"/>
              </a:lnSpc>
              <a:buNone/>
            </a:pPr>
            <a:r>
              <a:rPr lang="zh-CN" altLang="en-US" sz="3200" dirty="0">
                <a:ea typeface="隶书" panose="02010509060101010101" pitchFamily="49" charset="-122"/>
              </a:rPr>
              <a:t>一</a:t>
            </a:r>
            <a:r>
              <a:rPr lang="en-US" altLang="zh-CN" sz="3200" dirty="0">
                <a:ea typeface="隶书" panose="02010509060101010101" pitchFamily="49" charset="-122"/>
              </a:rPr>
              <a:t>.</a:t>
            </a:r>
            <a:r>
              <a:rPr lang="zh-CN" altLang="en-US" sz="3200" dirty="0">
                <a:ea typeface="隶书" panose="02010509060101010101" pitchFamily="49" charset="-122"/>
              </a:rPr>
              <a:t>复习回顾</a:t>
            </a:r>
            <a:endParaRPr lang="zh-CN" altLang="en-US" sz="3200" dirty="0">
              <a:ea typeface="隶书" panose="02010509060101010101" pitchFamily="49" charset="-122"/>
            </a:endParaRPr>
          </a:p>
        </p:txBody>
      </p:sp>
      <p:grpSp>
        <p:nvGrpSpPr>
          <p:cNvPr id="5131" name="组合 5130"/>
          <p:cNvGrpSpPr/>
          <p:nvPr/>
        </p:nvGrpSpPr>
        <p:grpSpPr>
          <a:xfrm>
            <a:off x="6172200" y="2133600"/>
            <a:ext cx="4038600" cy="3581400"/>
            <a:chOff x="3024" y="1344"/>
            <a:chExt cx="2544" cy="2256"/>
          </a:xfrm>
        </p:grpSpPr>
        <p:sp>
          <p:nvSpPr>
            <p:cNvPr id="5132" name="椭圆 5131"/>
            <p:cNvSpPr/>
            <p:nvPr/>
          </p:nvSpPr>
          <p:spPr>
            <a:xfrm>
              <a:off x="3456" y="1728"/>
              <a:ext cx="1584" cy="1536"/>
            </a:xfrm>
            <a:prstGeom prst="ellipse">
              <a:avLst/>
            </a:prstGeom>
            <a:solidFill>
              <a:schemeClr val="bg1"/>
            </a:solidFill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2800"/>
            </a:p>
          </p:txBody>
        </p:sp>
        <p:sp>
          <p:nvSpPr>
            <p:cNvPr id="5133" name="直接连接符 5132"/>
            <p:cNvSpPr/>
            <p:nvPr/>
          </p:nvSpPr>
          <p:spPr>
            <a:xfrm>
              <a:off x="3024" y="2544"/>
              <a:ext cx="24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5134" name="直接连接符 5133"/>
            <p:cNvSpPr/>
            <p:nvPr/>
          </p:nvSpPr>
          <p:spPr>
            <a:xfrm flipV="1">
              <a:off x="4224" y="1344"/>
              <a:ext cx="0" cy="22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5135" name="文本框 5134"/>
            <p:cNvSpPr txBox="1"/>
            <p:nvPr/>
          </p:nvSpPr>
          <p:spPr>
            <a:xfrm>
              <a:off x="5232" y="2592"/>
              <a:ext cx="33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>
                  <a:latin typeface="Arial" panose="020B0604020202020204" pitchFamily="34" charset="0"/>
                </a:rPr>
                <a:t>x</a:t>
              </a:r>
              <a:endParaRPr lang="en-US" altLang="zh-CN" sz="2800">
                <a:latin typeface="Arial" panose="020B0604020202020204" pitchFamily="34" charset="0"/>
              </a:endParaRPr>
            </a:p>
          </p:txBody>
        </p:sp>
        <p:sp>
          <p:nvSpPr>
            <p:cNvPr id="5136" name="文本框 5135"/>
            <p:cNvSpPr txBox="1"/>
            <p:nvPr/>
          </p:nvSpPr>
          <p:spPr>
            <a:xfrm>
              <a:off x="4080" y="1392"/>
              <a:ext cx="33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>
                  <a:latin typeface="Arial" panose="020B0604020202020204" pitchFamily="34" charset="0"/>
                </a:rPr>
                <a:t>y</a:t>
              </a:r>
              <a:endParaRPr lang="en-US" altLang="zh-CN" sz="2800">
                <a:latin typeface="Arial" panose="020B0604020202020204" pitchFamily="34" charset="0"/>
              </a:endParaRPr>
            </a:p>
          </p:txBody>
        </p:sp>
        <p:sp>
          <p:nvSpPr>
            <p:cNvPr id="5137" name="文本框 5136"/>
            <p:cNvSpPr txBox="1"/>
            <p:nvPr/>
          </p:nvSpPr>
          <p:spPr>
            <a:xfrm>
              <a:off x="3984" y="2544"/>
              <a:ext cx="33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>
                  <a:latin typeface="Arial" panose="020B0604020202020204" pitchFamily="34" charset="0"/>
                </a:rPr>
                <a:t>O</a:t>
              </a:r>
              <a:endParaRPr lang="en-US" altLang="zh-CN" sz="2800">
                <a:latin typeface="Arial" panose="020B0604020202020204" pitchFamily="34" charset="0"/>
              </a:endParaRPr>
            </a:p>
          </p:txBody>
        </p:sp>
        <p:sp>
          <p:nvSpPr>
            <p:cNvPr id="5138" name="直接连接符 5137"/>
            <p:cNvSpPr/>
            <p:nvPr/>
          </p:nvSpPr>
          <p:spPr>
            <a:xfrm flipH="1" flipV="1">
              <a:off x="3408" y="1728"/>
              <a:ext cx="816" cy="816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139" name="文本框 5138"/>
            <p:cNvSpPr txBox="1"/>
            <p:nvPr/>
          </p:nvSpPr>
          <p:spPr>
            <a:xfrm>
              <a:off x="3408" y="1728"/>
              <a:ext cx="81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 err="1">
                  <a:latin typeface="Arial" panose="020B0604020202020204" pitchFamily="34" charset="0"/>
                </a:rPr>
                <a:t>P(x,y</a:t>
              </a:r>
              <a:r>
                <a:rPr lang="en-US" altLang="zh-CN" sz="2800">
                  <a:latin typeface="Arial" panose="020B0604020202020204" pitchFamily="34" charset="0"/>
                </a:rPr>
                <a:t>)</a:t>
              </a:r>
              <a:endParaRPr lang="en-US" altLang="zh-CN" sz="2800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ldLvl="0" animBg="1"/>
      <p:bldP spid="5123" grpId="0"/>
      <p:bldP spid="5124" grpId="0"/>
      <p:bldP spid="5125" grpId="0"/>
      <p:bldP spid="512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4849813" y="2107248"/>
          <a:ext cx="2908300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9" name="" r:id="rId1" imgW="2907030" imgH="1459865" progId="Equation.DSMT4">
                  <p:embed/>
                </p:oleObj>
              </mc:Choice>
              <mc:Fallback>
                <p:oleObj name="" r:id="rId1" imgW="2907030" imgH="1459865" progId="Equation.DSMT4">
                  <p:embed/>
                  <p:pic>
                    <p:nvPicPr>
                      <p:cNvPr id="0" name="图片 313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849813" y="2107248"/>
                        <a:ext cx="2908300" cy="1460500"/>
                      </a:xfrm>
                      <a:prstGeom prst="rect">
                        <a:avLst/>
                      </a:prstGeom>
                      <a:solidFill>
                        <a:schemeClr val="tx2">
                          <a:alpha val="20000"/>
                        </a:schemeClr>
                      </a:solidFill>
                      <a:ln w="9525" cap="flat" cmpd="sng">
                        <a:solidFill>
                          <a:schemeClr val="tx2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1519238" y="2107248"/>
          <a:ext cx="3330575" cy="150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0" name="" r:id="rId3" imgW="1485265" imgH="660400" progId="Equation.DSMT4">
                  <p:embed/>
                </p:oleObj>
              </mc:Choice>
              <mc:Fallback>
                <p:oleObj name="" r:id="rId3" imgW="1485265" imgH="660400" progId="Equation.DSMT4">
                  <p:embed/>
                  <p:pic>
                    <p:nvPicPr>
                      <p:cNvPr id="0" name="图片 313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19238" y="2107248"/>
                        <a:ext cx="3330575" cy="1508125"/>
                      </a:xfrm>
                      <a:prstGeom prst="rect">
                        <a:avLst/>
                      </a:prstGeom>
                      <a:solidFill>
                        <a:schemeClr val="tx2">
                          <a:alpha val="23000"/>
                        </a:schemeClr>
                      </a:solidFill>
                      <a:ln w="9525" cap="flat" cmpd="sng">
                        <a:solidFill>
                          <a:schemeClr val="tx2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1559560" y="3823653"/>
          <a:ext cx="3103563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1" name="" r:id="rId5" imgW="2957830" imgH="1459865" progId="Equation.DSMT4">
                  <p:embed/>
                </p:oleObj>
              </mc:Choice>
              <mc:Fallback>
                <p:oleObj name="" r:id="rId5" imgW="2957830" imgH="1459865" progId="Equation.DSMT4">
                  <p:embed/>
                  <p:pic>
                    <p:nvPicPr>
                      <p:cNvPr id="0" name="图片 314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59560" y="3823653"/>
                        <a:ext cx="3103563" cy="1460500"/>
                      </a:xfrm>
                      <a:prstGeom prst="rect">
                        <a:avLst/>
                      </a:prstGeom>
                      <a:solidFill>
                        <a:schemeClr val="tx2">
                          <a:alpha val="20000"/>
                        </a:schemeClr>
                      </a:solidFill>
                      <a:ln w="9525" cap="flat" cmpd="sng">
                        <a:solidFill>
                          <a:schemeClr val="tx2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5019040" y="3758883"/>
          <a:ext cx="2382838" cy="159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2" name="" r:id="rId7" imgW="2679700" imgH="1790700" progId="Equation.DSMT4">
                  <p:embed/>
                </p:oleObj>
              </mc:Choice>
              <mc:Fallback>
                <p:oleObj name="" r:id="rId7" imgW="2679700" imgH="1790700" progId="Equation.DSMT4">
                  <p:embed/>
                  <p:pic>
                    <p:nvPicPr>
                      <p:cNvPr id="0" name="图片 314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019040" y="3758883"/>
                        <a:ext cx="2382838" cy="1590675"/>
                      </a:xfrm>
                      <a:prstGeom prst="rect">
                        <a:avLst/>
                      </a:prstGeom>
                      <a:solidFill>
                        <a:schemeClr val="tx2">
                          <a:alpha val="7999"/>
                        </a:schemeClr>
                      </a:solidFill>
                      <a:ln w="9525" cap="flat" cmpd="sng">
                        <a:solidFill>
                          <a:schemeClr val="tx2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7758113" y="3669665"/>
          <a:ext cx="2647950" cy="161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" name="" r:id="rId9" imgW="2933700" imgH="1790700" progId="Equation.DSMT4">
                  <p:embed/>
                </p:oleObj>
              </mc:Choice>
              <mc:Fallback>
                <p:oleObj name="" r:id="rId9" imgW="2933700" imgH="1790700" progId="Equation.DSMT4">
                  <p:embed/>
                  <p:pic>
                    <p:nvPicPr>
                      <p:cNvPr id="0" name="图片 3142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758113" y="3669665"/>
                        <a:ext cx="2647950" cy="1614488"/>
                      </a:xfrm>
                      <a:prstGeom prst="rect">
                        <a:avLst/>
                      </a:prstGeom>
                      <a:solidFill>
                        <a:schemeClr val="tx2">
                          <a:alpha val="7999"/>
                        </a:schemeClr>
                      </a:solidFill>
                      <a:ln w="9525" cap="flat" cmpd="sng">
                        <a:solidFill>
                          <a:schemeClr val="tx2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7" name="Object 9"/>
          <p:cNvGraphicFramePr>
            <a:graphicFrameLocks noChangeAspect="1"/>
          </p:cNvGraphicFramePr>
          <p:nvPr/>
        </p:nvGraphicFramePr>
        <p:xfrm>
          <a:off x="7890828" y="2084070"/>
          <a:ext cx="2743200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6" name="" r:id="rId11" imgW="2614930" imgH="1459865" progId="Equation.DSMT4">
                  <p:embed/>
                </p:oleObj>
              </mc:Choice>
              <mc:Fallback>
                <p:oleObj name="" r:id="rId11" imgW="2614930" imgH="1459865" progId="Equation.DSMT4">
                  <p:embed/>
                  <p:pic>
                    <p:nvPicPr>
                      <p:cNvPr id="0" name="图片 3145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890828" y="2084070"/>
                        <a:ext cx="2743200" cy="1460500"/>
                      </a:xfrm>
                      <a:prstGeom prst="rect">
                        <a:avLst/>
                      </a:prstGeom>
                      <a:solidFill>
                        <a:schemeClr val="tx2">
                          <a:alpha val="20000"/>
                        </a:schemeClr>
                      </a:solidFill>
                      <a:ln w="9525" cap="flat" cmpd="sng">
                        <a:solidFill>
                          <a:schemeClr val="tx2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1731645" y="97790"/>
            <a:ext cx="8728075" cy="2030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fontAlgn="auto"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sym typeface="+mn-ea"/>
              </a:rPr>
              <a:t>思考</a:t>
            </a:r>
            <a:r>
              <a:rPr lang="en-US" altLang="zh-CN" sz="2800" b="1" dirty="0">
                <a:solidFill>
                  <a:srgbClr val="FF0000"/>
                </a:solidFill>
                <a:latin typeface="宋体" panose="02010600030101010101" pitchFamily="2" charset="-122"/>
                <a:sym typeface="+mn-ea"/>
              </a:rPr>
              <a:t>5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sym typeface="+mn-ea"/>
              </a:rPr>
              <a:t>：</a:t>
            </a:r>
            <a:r>
              <a:rPr lang="zh-CN" altLang="en-US" sz="2800" b="1" dirty="0">
                <a:solidFill>
                  <a:schemeClr val="tx1"/>
                </a:solidFill>
                <a:sym typeface="+mn-ea"/>
              </a:rPr>
              <a:t>诱导公式可统一为</a:t>
            </a:r>
            <a:endParaRPr lang="zh-CN" altLang="en-US" sz="3200" b="1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sym typeface="+mn-ea"/>
            </a:endParaRPr>
          </a:p>
          <a:p>
            <a:pPr lvl="0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tx1"/>
                </a:solidFill>
                <a:sym typeface="+mn-ea"/>
              </a:rPr>
              <a:t>的三角函数与</a:t>
            </a:r>
            <a:r>
              <a:rPr lang="en-US" altLang="zh-CN" sz="2800" b="1" dirty="0">
                <a:solidFill>
                  <a:schemeClr val="tx1"/>
                </a:solidFill>
                <a:sym typeface="+mn-ea"/>
              </a:rPr>
              <a:t>α</a:t>
            </a:r>
            <a:r>
              <a:rPr lang="zh-CN" altLang="en-US" sz="2800" b="1" dirty="0">
                <a:solidFill>
                  <a:schemeClr val="tx1"/>
                </a:solidFill>
                <a:sym typeface="+mn-ea"/>
              </a:rPr>
              <a:t>的三角函数之间的关系，你有什么办法记住这些公式？</a:t>
            </a:r>
            <a:endParaRPr lang="zh-CN" altLang="en-US" sz="2800" b="1" dirty="0">
              <a:solidFill>
                <a:schemeClr val="tx1"/>
              </a:solidFill>
              <a:sym typeface="+mn-ea"/>
            </a:endParaRPr>
          </a:p>
        </p:txBody>
      </p:sp>
      <p:graphicFrame>
        <p:nvGraphicFramePr>
          <p:cNvPr id="3" name="对象 2"/>
          <p:cNvGraphicFramePr/>
          <p:nvPr/>
        </p:nvGraphicFramePr>
        <p:xfrm>
          <a:off x="6206490" y="143510"/>
          <a:ext cx="2424430" cy="7232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" r:id="rId13" imgW="927100" imgH="393700" progId="Equation.3">
                  <p:embed/>
                </p:oleObj>
              </mc:Choice>
              <mc:Fallback>
                <p:oleObj name="" r:id="rId13" imgW="927100" imgH="393700" progId="Equation.3">
                  <p:embed/>
                  <p:pic>
                    <p:nvPicPr>
                      <p:cNvPr id="0" name="图片 3112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206490" y="143510"/>
                        <a:ext cx="2424430" cy="72326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59" name="文本框 19458"/>
          <p:cNvSpPr txBox="1"/>
          <p:nvPr/>
        </p:nvSpPr>
        <p:spPr>
          <a:xfrm>
            <a:off x="2557145" y="5704523"/>
            <a:ext cx="5334000" cy="52197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lvl="0"/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口诀：奇变偶不变，符号看象限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ldLvl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60" name="文本框 19459"/>
          <p:cNvSpPr txBox="1"/>
          <p:nvPr/>
        </p:nvSpPr>
        <p:spPr>
          <a:xfrm>
            <a:off x="2415540" y="348615"/>
            <a:ext cx="232791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/>
            <a:r>
              <a:rPr lang="zh-CN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口诀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的</a:t>
            </a:r>
            <a:r>
              <a:rPr lang="en-US" altLang="x-none" sz="2800" b="1" err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意义</a:t>
            </a:r>
            <a:r>
              <a:rPr lang="en-US" altLang="x-none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：</a:t>
            </a:r>
            <a:endParaRPr lang="en-US" altLang="x-none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19461" name="对象 19460"/>
          <p:cNvGraphicFramePr/>
          <p:nvPr/>
        </p:nvGraphicFramePr>
        <p:xfrm>
          <a:off x="1561148" y="1151890"/>
          <a:ext cx="8714740" cy="3126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8" name="" r:id="rId1" imgW="3619500" imgH="1346200" progId="Equation.DSMT4">
                  <p:embed/>
                </p:oleObj>
              </mc:Choice>
              <mc:Fallback>
                <p:oleObj name="" r:id="rId1" imgW="3619500" imgH="1346200" progId="Equation.DSMT4">
                  <p:embed/>
                  <p:pic>
                    <p:nvPicPr>
                      <p:cNvPr id="0" name="图片 316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561148" y="1151890"/>
                        <a:ext cx="8714740" cy="312674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文本框 2"/>
          <p:cNvSpPr/>
          <p:nvPr>
            <p:custDataLst>
              <p:tags r:id="rId3"/>
            </p:custDataLst>
          </p:nvPr>
        </p:nvSpPr>
        <p:spPr>
          <a:xfrm>
            <a:off x="7697470" y="6209030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P193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9" grpId="0"/>
      <p:bldP spid="9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文本框 19457"/>
          <p:cNvSpPr txBox="1"/>
          <p:nvPr/>
        </p:nvSpPr>
        <p:spPr>
          <a:xfrm>
            <a:off x="1524000" y="549275"/>
            <a:ext cx="1974215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/>
            <a:r>
              <a:rPr lang="zh-CN" altLang="en-US" sz="2800" b="1" dirty="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例</a:t>
            </a:r>
            <a:r>
              <a:rPr lang="en-US" altLang="zh-CN" sz="2800" b="1" dirty="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3 </a:t>
            </a:r>
            <a:r>
              <a:rPr lang="zh-CN" altLang="en-US" sz="2800" b="1" dirty="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证明 </a:t>
            </a:r>
            <a:r>
              <a:rPr lang="en-US" altLang="zh-CN" sz="2800" b="1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:</a:t>
            </a:r>
            <a:endParaRPr lang="en-US" altLang="zh-CN" sz="2800" b="1">
              <a:solidFill>
                <a:srgbClr val="000000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graphicFrame>
        <p:nvGraphicFramePr>
          <p:cNvPr id="19459" name="对象 19458"/>
          <p:cNvGraphicFramePr/>
          <p:nvPr/>
        </p:nvGraphicFramePr>
        <p:xfrm>
          <a:off x="2601595" y="3015615"/>
          <a:ext cx="6251575" cy="1061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" r:id="rId1" imgW="2235200" imgH="457200" progId="Equation.DSMT4">
                  <p:embed/>
                </p:oleObj>
              </mc:Choice>
              <mc:Fallback>
                <p:oleObj name="" r:id="rId1" imgW="2235200" imgH="457200" progId="Equation.DSMT4">
                  <p:embed/>
                  <p:pic>
                    <p:nvPicPr>
                      <p:cNvPr id="0" name="图片 310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601595" y="3015615"/>
                        <a:ext cx="6251575" cy="106108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对象 19459"/>
          <p:cNvGraphicFramePr/>
          <p:nvPr/>
        </p:nvGraphicFramePr>
        <p:xfrm>
          <a:off x="3863975" y="260350"/>
          <a:ext cx="4578985" cy="23425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" r:id="rId3" imgW="1638300" imgH="889000" progId="Equation.DSMT4">
                  <p:embed/>
                </p:oleObj>
              </mc:Choice>
              <mc:Fallback>
                <p:oleObj name="" r:id="rId3" imgW="1638300" imgH="889000" progId="Equation.DSMT4">
                  <p:embed/>
                  <p:pic>
                    <p:nvPicPr>
                      <p:cNvPr id="0" name="图片 311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63975" y="260350"/>
                        <a:ext cx="4578985" cy="234251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对象 19461"/>
          <p:cNvGraphicFramePr/>
          <p:nvPr/>
        </p:nvGraphicFramePr>
        <p:xfrm>
          <a:off x="4656455" y="4234180"/>
          <a:ext cx="256413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" r:id="rId5" imgW="977265" imgH="431800" progId="Equation.DSMT4">
                  <p:embed/>
                </p:oleObj>
              </mc:Choice>
              <mc:Fallback>
                <p:oleObj name="" r:id="rId5" imgW="977265" imgH="431800" progId="Equation.DSMT4">
                  <p:embed/>
                  <p:pic>
                    <p:nvPicPr>
                      <p:cNvPr id="0" name="图片 311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56455" y="4234180"/>
                        <a:ext cx="2564130" cy="1066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3" name="对象 19462"/>
          <p:cNvGraphicFramePr/>
          <p:nvPr/>
        </p:nvGraphicFramePr>
        <p:xfrm>
          <a:off x="7416800" y="4610100"/>
          <a:ext cx="1883410" cy="4584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" r:id="rId7" imgW="596900" imgH="139700" progId="Equation.DSMT4">
                  <p:embed/>
                </p:oleObj>
              </mc:Choice>
              <mc:Fallback>
                <p:oleObj name="" r:id="rId7" imgW="596900" imgH="139700" progId="Equation.DSMT4">
                  <p:embed/>
                  <p:pic>
                    <p:nvPicPr>
                      <p:cNvPr id="0" name="图片 3113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416800" y="4610100"/>
                        <a:ext cx="1883410" cy="45847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1524000" y="3129915"/>
            <a:ext cx="11633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solidFill>
                  <a:srgbClr val="FF0000"/>
                </a:solidFill>
              </a:rPr>
              <a:t>证明：</a:t>
            </a:r>
            <a:endParaRPr lang="zh-CN" altLang="en-US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0482" name="对象 20481"/>
          <p:cNvGraphicFramePr/>
          <p:nvPr/>
        </p:nvGraphicFramePr>
        <p:xfrm>
          <a:off x="1828800" y="1484313"/>
          <a:ext cx="7240588" cy="1433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" r:id="rId1" imgW="2311400" imgH="457200" progId="Equation.DSMT4">
                  <p:embed/>
                </p:oleObj>
              </mc:Choice>
              <mc:Fallback>
                <p:oleObj name="" r:id="rId1" imgW="2311400" imgH="457200" progId="Equation.DSMT4">
                  <p:embed/>
                  <p:pic>
                    <p:nvPicPr>
                      <p:cNvPr id="0" name="图片 311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828800" y="1484313"/>
                        <a:ext cx="7240588" cy="14335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对象 20482"/>
          <p:cNvGraphicFramePr/>
          <p:nvPr/>
        </p:nvGraphicFramePr>
        <p:xfrm>
          <a:off x="5140325" y="3284538"/>
          <a:ext cx="3063875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" r:id="rId3" imgW="1002665" imgH="431800" progId="Equation.DSMT4">
                  <p:embed/>
                </p:oleObj>
              </mc:Choice>
              <mc:Fallback>
                <p:oleObj name="" r:id="rId3" imgW="1002665" imgH="431800" progId="Equation.DSMT4">
                  <p:embed/>
                  <p:pic>
                    <p:nvPicPr>
                      <p:cNvPr id="0" name="图片 311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40325" y="3284538"/>
                        <a:ext cx="3063875" cy="1320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对象 20483"/>
          <p:cNvGraphicFramePr/>
          <p:nvPr/>
        </p:nvGraphicFramePr>
        <p:xfrm>
          <a:off x="5159375" y="5084763"/>
          <a:ext cx="2160588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" r:id="rId5" imgW="570230" imgH="177800" progId="Equation.DSMT4">
                  <p:embed/>
                </p:oleObj>
              </mc:Choice>
              <mc:Fallback>
                <p:oleObj name="" r:id="rId5" imgW="570230" imgH="177800" progId="Equation.DSMT4">
                  <p:embed/>
                  <p:pic>
                    <p:nvPicPr>
                      <p:cNvPr id="0" name="图片 311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159375" y="5084763"/>
                        <a:ext cx="2160588" cy="6731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文本框 2"/>
          <p:cNvSpPr/>
          <p:nvPr>
            <p:custDataLst>
              <p:tags r:id="rId7"/>
            </p:custDataLst>
          </p:nvPr>
        </p:nvSpPr>
        <p:spPr>
          <a:xfrm>
            <a:off x="7697470" y="6209030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P192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文本框 21505"/>
          <p:cNvSpPr txBox="1"/>
          <p:nvPr/>
        </p:nvSpPr>
        <p:spPr>
          <a:xfrm>
            <a:off x="1524000" y="0"/>
            <a:ext cx="181800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/>
            <a:r>
              <a:rPr lang="zh-CN" altLang="en-US" sz="3200" b="1" dirty="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例</a:t>
            </a:r>
            <a:r>
              <a:rPr lang="en-US" altLang="zh-CN" sz="3200" b="1" dirty="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4 </a:t>
            </a:r>
            <a:r>
              <a:rPr lang="zh-CN" altLang="en-US" sz="3200" b="1" dirty="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化简</a:t>
            </a:r>
            <a:endParaRPr lang="zh-CN" altLang="en-US" sz="3200" b="1" dirty="0">
              <a:solidFill>
                <a:srgbClr val="000000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graphicFrame>
        <p:nvGraphicFramePr>
          <p:cNvPr id="21507" name="对象 21506"/>
          <p:cNvGraphicFramePr/>
          <p:nvPr/>
        </p:nvGraphicFramePr>
        <p:xfrm>
          <a:off x="2152809" y="244475"/>
          <a:ext cx="8206105" cy="218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" r:id="rId1" imgW="3149600" imgH="838200" progId="Equation.DSMT4">
                  <p:embed/>
                </p:oleObj>
              </mc:Choice>
              <mc:Fallback>
                <p:oleObj name="" r:id="rId1" imgW="3149600" imgH="838200" progId="Equation.DSMT4">
                  <p:embed/>
                  <p:pic>
                    <p:nvPicPr>
                      <p:cNvPr id="0" name="图片 311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152809" y="244475"/>
                        <a:ext cx="8206105" cy="21844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对象 21507"/>
          <p:cNvGraphicFramePr/>
          <p:nvPr/>
        </p:nvGraphicFramePr>
        <p:xfrm>
          <a:off x="2332355" y="2586355"/>
          <a:ext cx="8335645" cy="21628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" r:id="rId3" imgW="3784600" imgH="889000" progId="Equation.DSMT4">
                  <p:embed/>
                </p:oleObj>
              </mc:Choice>
              <mc:Fallback>
                <p:oleObj name="" r:id="rId3" imgW="3784600" imgH="889000" progId="Equation.DSMT4">
                  <p:embed/>
                  <p:pic>
                    <p:nvPicPr>
                      <p:cNvPr id="0" name="图片 311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32355" y="2586355"/>
                        <a:ext cx="8335645" cy="216281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9" name="对象 21508"/>
          <p:cNvGraphicFramePr/>
          <p:nvPr/>
        </p:nvGraphicFramePr>
        <p:xfrm>
          <a:off x="1523683" y="4433888"/>
          <a:ext cx="6007100" cy="227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" r:id="rId5" imgW="2564130" imgH="862965" progId="Equation.DSMT4">
                  <p:embed/>
                </p:oleObj>
              </mc:Choice>
              <mc:Fallback>
                <p:oleObj name="" r:id="rId5" imgW="2564130" imgH="862965" progId="Equation.DSMT4">
                  <p:embed/>
                  <p:pic>
                    <p:nvPicPr>
                      <p:cNvPr id="0" name="图片 311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3683" y="4433888"/>
                        <a:ext cx="6007100" cy="22764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0" name="对象 21509"/>
          <p:cNvGraphicFramePr/>
          <p:nvPr/>
        </p:nvGraphicFramePr>
        <p:xfrm>
          <a:off x="7391400" y="5013325"/>
          <a:ext cx="3276600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" r:id="rId7" imgW="1155065" imgH="393700" progId="Equation.DSMT4">
                  <p:embed/>
                </p:oleObj>
              </mc:Choice>
              <mc:Fallback>
                <p:oleObj name="" r:id="rId7" imgW="1155065" imgH="393700" progId="Equation.DSMT4">
                  <p:embed/>
                  <p:pic>
                    <p:nvPicPr>
                      <p:cNvPr id="0" name="图片 3120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391400" y="5013325"/>
                        <a:ext cx="3276600" cy="1117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1569720" y="3408680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800">
                <a:solidFill>
                  <a:schemeClr val="tx1"/>
                </a:solidFill>
              </a:rPr>
              <a:t>解：</a:t>
            </a:r>
            <a:endParaRPr lang="zh-CN" altLang="en-US" sz="2800">
              <a:solidFill>
                <a:schemeClr val="tx1"/>
              </a:solidFill>
            </a:endParaRPr>
          </a:p>
        </p:txBody>
      </p:sp>
      <p:sp>
        <p:nvSpPr>
          <p:cNvPr id="9" name="文本框 2"/>
          <p:cNvSpPr/>
          <p:nvPr>
            <p:custDataLst>
              <p:tags r:id="rId9"/>
            </p:custDataLst>
          </p:nvPr>
        </p:nvSpPr>
        <p:spPr>
          <a:xfrm>
            <a:off x="7697470" y="6209030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P194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9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342900" y="848995"/>
            <a:ext cx="1053211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800"/>
              <a:t>例</a:t>
            </a:r>
            <a:r>
              <a:rPr lang="en-US" altLang="zh-CN" sz="2800"/>
              <a:t>5  </a:t>
            </a:r>
            <a:r>
              <a:rPr lang="zh-CN" altLang="en-US" sz="2800"/>
              <a:t>已知                           ，且                               ，求                      的值。</a:t>
            </a:r>
            <a:endParaRPr lang="zh-CN" altLang="en-US" sz="2800"/>
          </a:p>
        </p:txBody>
      </p:sp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522538" y="5974080"/>
          <a:ext cx="2122170" cy="792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" name="" r:id="rId1" imgW="1054100" imgH="393700" progId="Equation.KSEE3">
                  <p:embed/>
                </p:oleObj>
              </mc:Choice>
              <mc:Fallback>
                <p:oleObj name="" r:id="rId1" imgW="1054100" imgH="393700" progId="Equation.KSEE3">
                  <p:embed/>
                  <p:pic>
                    <p:nvPicPr>
                      <p:cNvPr id="0" name="图片 409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522538" y="5974080"/>
                        <a:ext cx="2122170" cy="7924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934585" y="899160"/>
          <a:ext cx="232219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" r:id="rId3" imgW="1117600" imgH="203200" progId="Equation.KSEE3">
                  <p:embed/>
                </p:oleObj>
              </mc:Choice>
              <mc:Fallback>
                <p:oleObj name="" r:id="rId3" imgW="1117600" imgH="203200" progId="Equation.KSEE3">
                  <p:embed/>
                  <p:pic>
                    <p:nvPicPr>
                      <p:cNvPr id="0" name="图片 409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34585" y="899160"/>
                        <a:ext cx="2322195" cy="422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8092123" y="859473"/>
          <a:ext cx="155829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" name="" r:id="rId5" imgW="774065" imgH="228600" progId="Equation.KSEE3">
                  <p:embed/>
                </p:oleObj>
              </mc:Choice>
              <mc:Fallback>
                <p:oleObj name="" r:id="rId5" imgW="774065" imgH="228600" progId="Equation.KSEE3">
                  <p:embed/>
                  <p:pic>
                    <p:nvPicPr>
                      <p:cNvPr id="0" name="图片 409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092123" y="859473"/>
                        <a:ext cx="1558290" cy="46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530860" y="1637030"/>
            <a:ext cx="1249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800"/>
              <a:t>解：设                                             </a:t>
            </a:r>
            <a:endParaRPr lang="zh-CN" altLang="en-US" sz="2800"/>
          </a:p>
        </p:txBody>
      </p:sp>
      <p:graphicFrame>
        <p:nvGraphicFramePr>
          <p:cNvPr id="10" name="对象 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765935" y="1698308"/>
          <a:ext cx="3246755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" name="" r:id="rId7" imgW="1612900" imgH="228600" progId="Equation.KSEE3">
                  <p:embed/>
                </p:oleObj>
              </mc:Choice>
              <mc:Fallback>
                <p:oleObj name="" r:id="rId7" imgW="1612900" imgH="228600" progId="Equation.KSEE3">
                  <p:embed/>
                  <p:pic>
                    <p:nvPicPr>
                      <p:cNvPr id="0" name="图片 409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65935" y="1698308"/>
                        <a:ext cx="3246755" cy="46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104765" y="1698625"/>
          <a:ext cx="2416810" cy="518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" name="" r:id="rId9" imgW="1066800" imgH="228600" progId="Equation.KSEE3">
                  <p:embed/>
                </p:oleObj>
              </mc:Choice>
              <mc:Fallback>
                <p:oleObj name="" r:id="rId9" imgW="1066800" imgH="228600" progId="Equation.KSEE3">
                  <p:embed/>
                  <p:pic>
                    <p:nvPicPr>
                      <p:cNvPr id="0" name="图片 4096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104765" y="1698625"/>
                        <a:ext cx="2416810" cy="518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8256905" y="1637030"/>
          <a:ext cx="2434590" cy="521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" name="" r:id="rId11" imgW="1066800" imgH="228600" progId="Equation.KSEE3">
                  <p:embed/>
                </p:oleObj>
              </mc:Choice>
              <mc:Fallback>
                <p:oleObj name="" r:id="rId11" imgW="1066800" imgH="228600" progId="Equation.KSEE3">
                  <p:embed/>
                  <p:pic>
                    <p:nvPicPr>
                      <p:cNvPr id="0" name="图片 4096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256905" y="1637030"/>
                        <a:ext cx="2434590" cy="5219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文本框 15"/>
          <p:cNvSpPr txBox="1"/>
          <p:nvPr/>
        </p:nvSpPr>
        <p:spPr>
          <a:xfrm>
            <a:off x="593090" y="2393315"/>
            <a:ext cx="1249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800"/>
              <a:t>于是，</a:t>
            </a:r>
            <a:endParaRPr lang="zh-CN" altLang="en-US" sz="2800"/>
          </a:p>
        </p:txBody>
      </p:sp>
      <p:graphicFrame>
        <p:nvGraphicFramePr>
          <p:cNvPr id="3" name="对象 2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688148" y="2393315"/>
          <a:ext cx="3853815" cy="521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" r:id="rId13" imgW="1688465" imgH="228600" progId="Equation.KSEE3">
                  <p:embed/>
                </p:oleObj>
              </mc:Choice>
              <mc:Fallback>
                <p:oleObj name="" r:id="rId13" imgW="1688465" imgH="228600" progId="Equation.KSEE3">
                  <p:embed/>
                  <p:pic>
                    <p:nvPicPr>
                      <p:cNvPr id="0" name="图片 4096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688148" y="2393315"/>
                        <a:ext cx="3853815" cy="5219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文本框 16"/>
          <p:cNvSpPr txBox="1"/>
          <p:nvPr/>
        </p:nvSpPr>
        <p:spPr>
          <a:xfrm>
            <a:off x="702945" y="3178175"/>
            <a:ext cx="1249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800"/>
              <a:t>因为</a:t>
            </a:r>
            <a:r>
              <a:rPr lang="zh-CN" altLang="en-US" sz="2800"/>
              <a:t>，</a:t>
            </a:r>
            <a:endParaRPr lang="zh-CN" altLang="en-US" sz="2800"/>
          </a:p>
        </p:txBody>
      </p:sp>
      <p:graphicFrame>
        <p:nvGraphicFramePr>
          <p:cNvPr id="18" name="对象 1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780223" y="3196908"/>
          <a:ext cx="2609215" cy="4641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" name="" r:id="rId15" imgW="1143000" imgH="203200" progId="Equation.KSEE3">
                  <p:embed/>
                </p:oleObj>
              </mc:Choice>
              <mc:Fallback>
                <p:oleObj name="" r:id="rId15" imgW="1143000" imgH="203200" progId="Equation.KSEE3">
                  <p:embed/>
                  <p:pic>
                    <p:nvPicPr>
                      <p:cNvPr id="0" name="图片 4096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780223" y="3196908"/>
                        <a:ext cx="2609215" cy="4641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文本框 19"/>
          <p:cNvSpPr txBox="1"/>
          <p:nvPr/>
        </p:nvSpPr>
        <p:spPr>
          <a:xfrm>
            <a:off x="4645025" y="3235960"/>
            <a:ext cx="1249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800"/>
              <a:t>所以，</a:t>
            </a:r>
            <a:endParaRPr lang="zh-CN" altLang="en-US" sz="2800"/>
          </a:p>
        </p:txBody>
      </p:sp>
      <p:graphicFrame>
        <p:nvGraphicFramePr>
          <p:cNvPr id="21" name="对象 20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894388" y="3235643"/>
          <a:ext cx="2289175" cy="4641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" name="" r:id="rId17" imgW="1002665" imgH="203200" progId="Equation.KSEE3">
                  <p:embed/>
                </p:oleObj>
              </mc:Choice>
              <mc:Fallback>
                <p:oleObj name="" r:id="rId17" imgW="1002665" imgH="203200" progId="Equation.KSEE3">
                  <p:embed/>
                  <p:pic>
                    <p:nvPicPr>
                      <p:cNvPr id="0" name="图片 4096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894388" y="3235643"/>
                        <a:ext cx="2289175" cy="4641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对象 22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758508" y="3757930"/>
          <a:ext cx="4783455" cy="899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" name="" r:id="rId19" imgW="2095500" imgH="393700" progId="Equation.KSEE3">
                  <p:embed/>
                </p:oleObj>
              </mc:Choice>
              <mc:Fallback>
                <p:oleObj name="" r:id="rId19" imgW="2095500" imgH="393700" progId="Equation.KSEE3">
                  <p:embed/>
                  <p:pic>
                    <p:nvPicPr>
                      <p:cNvPr id="0" name="图片 4096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758508" y="3757930"/>
                        <a:ext cx="4783455" cy="899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593090" y="4732655"/>
            <a:ext cx="1249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800"/>
              <a:t>所以，</a:t>
            </a:r>
            <a:endParaRPr lang="zh-CN" altLang="en-US" sz="2800"/>
          </a:p>
        </p:txBody>
      </p:sp>
      <p:graphicFrame>
        <p:nvGraphicFramePr>
          <p:cNvPr id="26" name="对象 2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631315" y="4485323"/>
          <a:ext cx="6116320" cy="10153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" name="" r:id="rId21" imgW="2679700" imgH="444500" progId="Equation.KSEE3">
                  <p:embed/>
                </p:oleObj>
              </mc:Choice>
              <mc:Fallback>
                <p:oleObj name="" r:id="rId21" imgW="2679700" imgH="444500" progId="Equation.KSEE3">
                  <p:embed/>
                  <p:pic>
                    <p:nvPicPr>
                      <p:cNvPr id="0" name="图片 4096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631315" y="4485323"/>
                        <a:ext cx="6116320" cy="10153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文本框 27"/>
          <p:cNvSpPr txBox="1"/>
          <p:nvPr/>
        </p:nvSpPr>
        <p:spPr>
          <a:xfrm>
            <a:off x="702945" y="5452110"/>
            <a:ext cx="1249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800"/>
              <a:t>所以，</a:t>
            </a:r>
            <a:endParaRPr lang="zh-CN" altLang="en-US" sz="2800"/>
          </a:p>
        </p:txBody>
      </p:sp>
      <p:graphicFrame>
        <p:nvGraphicFramePr>
          <p:cNvPr id="29" name="对象 28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688148" y="5278121"/>
          <a:ext cx="3656330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" name="" r:id="rId23" imgW="1816100" imgH="431800" progId="Equation.KSEE3">
                  <p:embed/>
                </p:oleObj>
              </mc:Choice>
              <mc:Fallback>
                <p:oleObj name="" r:id="rId23" imgW="1816100" imgH="431800" progId="Equation.KSEE3">
                  <p:embed/>
                  <p:pic>
                    <p:nvPicPr>
                      <p:cNvPr id="0" name="图片 4096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1688148" y="5278121"/>
                        <a:ext cx="3656330" cy="869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文本框 30"/>
          <p:cNvSpPr txBox="1"/>
          <p:nvPr/>
        </p:nvSpPr>
        <p:spPr>
          <a:xfrm>
            <a:off x="342900" y="6128385"/>
            <a:ext cx="817435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2800">
                <a:solidFill>
                  <a:srgbClr val="FF0000"/>
                </a:solidFill>
              </a:rPr>
              <a:t>练习：</a:t>
            </a:r>
            <a:r>
              <a:rPr lang="en-US" altLang="zh-CN" sz="2800">
                <a:solidFill>
                  <a:srgbClr val="FF0000"/>
                </a:solidFill>
              </a:rPr>
              <a:t>  </a:t>
            </a:r>
            <a:r>
              <a:rPr lang="zh-CN" altLang="en-US" sz="2800">
                <a:solidFill>
                  <a:srgbClr val="FF0000"/>
                </a:solidFill>
              </a:rPr>
              <a:t>已知                             ，  求                      的值。</a:t>
            </a:r>
            <a:endParaRPr lang="zh-CN" altLang="en-US" sz="2800">
              <a:solidFill>
                <a:srgbClr val="FF0000"/>
              </a:solidFill>
            </a:endParaRPr>
          </a:p>
        </p:txBody>
      </p:sp>
      <p:graphicFrame>
        <p:nvGraphicFramePr>
          <p:cNvPr id="32" name="对象 3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079625" y="840740"/>
          <a:ext cx="2017395" cy="792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" name="" r:id="rId25" imgW="1002665" imgH="393700" progId="Equation.KSEE3">
                  <p:embed/>
                </p:oleObj>
              </mc:Choice>
              <mc:Fallback>
                <p:oleObj name="" r:id="rId25" imgW="1002665" imgH="393700" progId="Equation.KSEE3">
                  <p:embed/>
                  <p:pic>
                    <p:nvPicPr>
                      <p:cNvPr id="0" name="图片 4096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2079625" y="840740"/>
                        <a:ext cx="2017395" cy="7924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对象 3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812473" y="6159183"/>
          <a:ext cx="155829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" name="" r:id="rId27" imgW="774065" imgH="228600" progId="Equation.KSEE3">
                  <p:embed/>
                </p:oleObj>
              </mc:Choice>
              <mc:Fallback>
                <p:oleObj name="" r:id="rId27" imgW="774065" imgH="228600" progId="Equation.KSEE3">
                  <p:embed/>
                  <p:pic>
                    <p:nvPicPr>
                      <p:cNvPr id="0" name="图片 4096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5812473" y="6159183"/>
                        <a:ext cx="1558290" cy="46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/>
      <p:bldP spid="17" grpId="0"/>
      <p:bldP spid="20" grpId="0"/>
      <p:bldP spid="25" grpId="0"/>
      <p:bldP spid="2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820240" name="对象 820239"/>
          <p:cNvGraphicFramePr/>
          <p:nvPr/>
        </p:nvGraphicFramePr>
        <p:xfrm>
          <a:off x="495935" y="1236345"/>
          <a:ext cx="11109960" cy="293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" r:id="rId1" imgW="10417810" imgH="2670175" progId="Word.Document.8">
                  <p:embed/>
                </p:oleObj>
              </mc:Choice>
              <mc:Fallback>
                <p:oleObj name="" r:id="rId1" imgW="10417810" imgH="2670175" progId="Word.Document.8">
                  <p:embed/>
                  <p:pic>
                    <p:nvPicPr>
                      <p:cNvPr id="0" name="图片 312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95935" y="1236345"/>
                        <a:ext cx="11109960" cy="29368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241" name="对象 820240"/>
          <p:cNvGraphicFramePr/>
          <p:nvPr/>
        </p:nvGraphicFramePr>
        <p:xfrm>
          <a:off x="586251" y="4102600"/>
          <a:ext cx="11019498" cy="56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" r:id="rId3" imgW="10417810" imgH="536575" progId="Word.Document.8">
                  <p:embed/>
                </p:oleObj>
              </mc:Choice>
              <mc:Fallback>
                <p:oleObj name="" r:id="rId3" imgW="10417810" imgH="536575" progId="Word.Document.8">
                  <p:embed/>
                  <p:pic>
                    <p:nvPicPr>
                      <p:cNvPr id="0" name="图片 311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6251" y="4102600"/>
                        <a:ext cx="11019498" cy="5644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242" name="对象 820241"/>
          <p:cNvGraphicFramePr/>
          <p:nvPr/>
        </p:nvGraphicFramePr>
        <p:xfrm>
          <a:off x="586251" y="4598142"/>
          <a:ext cx="11019498" cy="56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" r:id="rId5" imgW="10417810" imgH="536575" progId="Word.Document.8">
                  <p:embed/>
                </p:oleObj>
              </mc:Choice>
              <mc:Fallback>
                <p:oleObj name="" r:id="rId5" imgW="10417810" imgH="536575" progId="Word.Document.8">
                  <p:embed/>
                  <p:pic>
                    <p:nvPicPr>
                      <p:cNvPr id="0" name="图片 311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86251" y="4598142"/>
                        <a:ext cx="11019498" cy="5644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496570" y="451485"/>
            <a:ext cx="16052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800">
                <a:solidFill>
                  <a:srgbClr val="FF0000"/>
                </a:solidFill>
              </a:rPr>
              <a:t>达标检测</a:t>
            </a:r>
            <a:endParaRPr lang="zh-CN" altLang="en-US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2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875530" name="对象 875529"/>
          <p:cNvGraphicFramePr/>
          <p:nvPr/>
        </p:nvGraphicFramePr>
        <p:xfrm>
          <a:off x="574676" y="692816"/>
          <a:ext cx="11042650" cy="24168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" r:id="rId1" imgW="10439400" imgH="2286000" progId="Word.Document.8">
                  <p:embed/>
                </p:oleObj>
              </mc:Choice>
              <mc:Fallback>
                <p:oleObj name="" r:id="rId1" imgW="10439400" imgH="2286000" progId="Word.Document.8">
                  <p:embed/>
                  <p:pic>
                    <p:nvPicPr>
                      <p:cNvPr id="0" name="图片 312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74676" y="692816"/>
                        <a:ext cx="11042650" cy="241681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5531" name="对象 875530"/>
          <p:cNvGraphicFramePr/>
          <p:nvPr/>
        </p:nvGraphicFramePr>
        <p:xfrm>
          <a:off x="586251" y="3126636"/>
          <a:ext cx="11019498" cy="1491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" r:id="rId3" imgW="10417810" imgH="1410970" progId="Word.Document.8">
                  <p:embed/>
                </p:oleObj>
              </mc:Choice>
              <mc:Fallback>
                <p:oleObj name="" r:id="rId3" imgW="10417810" imgH="1410970" progId="Word.Document.8">
                  <p:embed/>
                  <p:pic>
                    <p:nvPicPr>
                      <p:cNvPr id="0" name="图片 311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6251" y="3126636"/>
                        <a:ext cx="11019498" cy="1491664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75532" name="图片 8755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4571" y="4450320"/>
            <a:ext cx="11017819" cy="5644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75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75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819204" name="对象 819203"/>
          <p:cNvGraphicFramePr/>
          <p:nvPr/>
        </p:nvGraphicFramePr>
        <p:xfrm>
          <a:off x="586251" y="853864"/>
          <a:ext cx="11019498" cy="1693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" r:id="rId1" imgW="10417810" imgH="1603375" progId="Word.Document.8">
                  <p:embed/>
                </p:oleObj>
              </mc:Choice>
              <mc:Fallback>
                <p:oleObj name="" r:id="rId1" imgW="10417810" imgH="1603375" progId="Word.Document.8">
                  <p:embed/>
                  <p:pic>
                    <p:nvPicPr>
                      <p:cNvPr id="0" name="图片 311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86251" y="853864"/>
                        <a:ext cx="11019498" cy="169324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205" name="对象 819204"/>
          <p:cNvGraphicFramePr/>
          <p:nvPr/>
        </p:nvGraphicFramePr>
        <p:xfrm>
          <a:off x="586251" y="2735242"/>
          <a:ext cx="11019498" cy="11288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" r:id="rId3" imgW="10417810" imgH="1069975" progId="Word.Document.8">
                  <p:embed/>
                </p:oleObj>
              </mc:Choice>
              <mc:Fallback>
                <p:oleObj name="" r:id="rId3" imgW="10417810" imgH="1069975" progId="Word.Document.8">
                  <p:embed/>
                  <p:pic>
                    <p:nvPicPr>
                      <p:cNvPr id="0" name="图片 311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6251" y="2735242"/>
                        <a:ext cx="11019498" cy="112882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206" name="对象 819205"/>
          <p:cNvGraphicFramePr/>
          <p:nvPr/>
        </p:nvGraphicFramePr>
        <p:xfrm>
          <a:off x="586251" y="3904384"/>
          <a:ext cx="11019498" cy="56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" r:id="rId5" imgW="10417810" imgH="536575" progId="Word.Document.8">
                  <p:embed/>
                </p:oleObj>
              </mc:Choice>
              <mc:Fallback>
                <p:oleObj name="" r:id="rId5" imgW="10417810" imgH="536575" progId="Word.Document.8">
                  <p:embed/>
                  <p:pic>
                    <p:nvPicPr>
                      <p:cNvPr id="0" name="图片 311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86251" y="3904384"/>
                        <a:ext cx="11019498" cy="5644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818180" name="对象 818179"/>
          <p:cNvGraphicFramePr/>
          <p:nvPr/>
        </p:nvGraphicFramePr>
        <p:xfrm>
          <a:off x="586251" y="556540"/>
          <a:ext cx="11019498" cy="2077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name="" r:id="rId1" imgW="10417810" imgH="1965960" progId="Word.Document.8">
                  <p:embed/>
                </p:oleObj>
              </mc:Choice>
              <mc:Fallback>
                <p:oleObj name="" r:id="rId1" imgW="10417810" imgH="1965960" progId="Word.Document.8">
                  <p:embed/>
                  <p:pic>
                    <p:nvPicPr>
                      <p:cNvPr id="0" name="图片 312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86251" y="556540"/>
                        <a:ext cx="11019498" cy="2077914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8181" name="对象 818180"/>
          <p:cNvGraphicFramePr/>
          <p:nvPr/>
        </p:nvGraphicFramePr>
        <p:xfrm>
          <a:off x="586251" y="2479912"/>
          <a:ext cx="11019498" cy="1898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" r:id="rId3" imgW="10417810" imgH="1795145" progId="Word.Document.8">
                  <p:embed/>
                </p:oleObj>
              </mc:Choice>
              <mc:Fallback>
                <p:oleObj name="" r:id="rId3" imgW="10417810" imgH="1795145" progId="Word.Document.8">
                  <p:embed/>
                  <p:pic>
                    <p:nvPicPr>
                      <p:cNvPr id="0" name="图片 312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6251" y="2479912"/>
                        <a:ext cx="11019498" cy="1898176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8182" name="对象 818181"/>
          <p:cNvGraphicFramePr/>
          <p:nvPr/>
        </p:nvGraphicFramePr>
        <p:xfrm>
          <a:off x="586251" y="4300817"/>
          <a:ext cx="11019498" cy="56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1" name="" r:id="rId5" imgW="10417810" imgH="536575" progId="Word.Document.8">
                  <p:embed/>
                </p:oleObj>
              </mc:Choice>
              <mc:Fallback>
                <p:oleObj name="" r:id="rId5" imgW="10417810" imgH="536575" progId="Word.Document.8">
                  <p:embed/>
                  <p:pic>
                    <p:nvPicPr>
                      <p:cNvPr id="0" name="图片 313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86251" y="4300817"/>
                        <a:ext cx="11019498" cy="5644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8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8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文本框 4097"/>
          <p:cNvSpPr txBox="1"/>
          <p:nvPr/>
        </p:nvSpPr>
        <p:spPr>
          <a:xfrm>
            <a:off x="4191000" y="457200"/>
            <a:ext cx="5145088" cy="583565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　公式（一）</a:t>
            </a:r>
            <a:endParaRPr lang="zh-CN" altLang="en-US" sz="32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4099" name="对象 4098"/>
          <p:cNvGraphicFramePr>
            <a:graphicFrameLocks noChangeAspect="1"/>
          </p:cNvGraphicFramePr>
          <p:nvPr/>
        </p:nvGraphicFramePr>
        <p:xfrm>
          <a:off x="1774825" y="1196975"/>
          <a:ext cx="4105275" cy="295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" r:id="rId1" imgW="1498600" imgH="939800" progId="Equation.DSMT4">
                  <p:embed/>
                </p:oleObj>
              </mc:Choice>
              <mc:Fallback>
                <p:oleObj name="" r:id="rId1" imgW="1498600" imgH="939800" progId="Equation.DSMT4">
                  <p:embed/>
                  <p:pic>
                    <p:nvPicPr>
                      <p:cNvPr id="0" name="图片 311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774825" y="1196975"/>
                        <a:ext cx="4105275" cy="2951163"/>
                      </a:xfrm>
                      <a:prstGeom prst="rect">
                        <a:avLst/>
                      </a:prstGeom>
                      <a:noFill/>
                      <a:ln w="38100" cap="flat" cmpd="sng">
                        <a:solidFill>
                          <a:srgbClr val="FF0000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对象 4099"/>
          <p:cNvGraphicFramePr>
            <a:graphicFrameLocks noChangeAspect="1"/>
          </p:cNvGraphicFramePr>
          <p:nvPr/>
        </p:nvGraphicFramePr>
        <p:xfrm>
          <a:off x="6167438" y="1196975"/>
          <a:ext cx="4176712" cy="295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" r:id="rId3" imgW="1321435" imgH="889635" progId="Equation.DSMT4">
                  <p:embed/>
                </p:oleObj>
              </mc:Choice>
              <mc:Fallback>
                <p:oleObj name="" r:id="rId3" imgW="1321435" imgH="889635" progId="Equation.DSMT4">
                  <p:embed/>
                  <p:pic>
                    <p:nvPicPr>
                      <p:cNvPr id="0" name="图片 311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67438" y="1196975"/>
                        <a:ext cx="4176712" cy="2951163"/>
                      </a:xfrm>
                      <a:prstGeom prst="rect">
                        <a:avLst/>
                      </a:prstGeom>
                      <a:noFill/>
                      <a:ln w="38100" cap="flat" cmpd="sng">
                        <a:solidFill>
                          <a:srgbClr val="CC00CC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1" name="文本框 4100"/>
          <p:cNvSpPr txBox="1"/>
          <p:nvPr/>
        </p:nvSpPr>
        <p:spPr>
          <a:xfrm>
            <a:off x="1558925" y="4652963"/>
            <a:ext cx="9144000" cy="52197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实质：终边相同，三角函数值相等</a:t>
            </a:r>
            <a:endParaRPr lang="zh-CN" altLang="en-US" sz="28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4102" name="文本框 4101"/>
          <p:cNvSpPr txBox="1"/>
          <p:nvPr/>
        </p:nvSpPr>
        <p:spPr>
          <a:xfrm>
            <a:off x="1524000" y="5589588"/>
            <a:ext cx="9144000" cy="521970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　　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　用途：“大”角化“小”角</a:t>
            </a:r>
            <a:endParaRPr lang="zh-CN" altLang="en-US" sz="28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bldLvl="0" animBg="1"/>
      <p:bldP spid="4101" grpId="0" bldLvl="0" animBg="1"/>
      <p:bldP spid="4102" grpId="0" bldLvl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817155" name="对象 817154"/>
          <p:cNvGraphicFramePr/>
          <p:nvPr/>
        </p:nvGraphicFramePr>
        <p:xfrm>
          <a:off x="574676" y="723693"/>
          <a:ext cx="11042650" cy="1179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" r:id="rId1" imgW="10439400" imgH="1114425" progId="Word.Document.8">
                  <p:embed/>
                </p:oleObj>
              </mc:Choice>
              <mc:Fallback>
                <p:oleObj name="" r:id="rId1" imgW="10439400" imgH="1114425" progId="Word.Document.8">
                  <p:embed/>
                  <p:pic>
                    <p:nvPicPr>
                      <p:cNvPr id="0" name="图片 312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74676" y="723693"/>
                        <a:ext cx="11042650" cy="117919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7156" name="对象 817155"/>
          <p:cNvGraphicFramePr/>
          <p:nvPr/>
        </p:nvGraphicFramePr>
        <p:xfrm>
          <a:off x="586251" y="1760957"/>
          <a:ext cx="11019498" cy="3747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" r:id="rId3" imgW="10417810" imgH="3544570" progId="Word.Document.8">
                  <p:embed/>
                </p:oleObj>
              </mc:Choice>
              <mc:Fallback>
                <p:oleObj name="" r:id="rId3" imgW="10417810" imgH="3544570" progId="Word.Document.8">
                  <p:embed/>
                  <p:pic>
                    <p:nvPicPr>
                      <p:cNvPr id="0" name="图片 312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6251" y="1760957"/>
                        <a:ext cx="11019498" cy="37476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7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Rectangle 2"/>
          <p:cNvSpPr/>
          <p:nvPr/>
        </p:nvSpPr>
        <p:spPr>
          <a:xfrm>
            <a:off x="1847850" y="2047240"/>
            <a:ext cx="447294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eaLnBrk="0" hangingPunct="0"/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①三角函数的简化过程图：</a:t>
            </a:r>
            <a:endParaRPr lang="zh-CN" altLang="en-US" sz="28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29699" name="Group 3"/>
          <p:cNvGrpSpPr/>
          <p:nvPr/>
        </p:nvGrpSpPr>
        <p:grpSpPr>
          <a:xfrm>
            <a:off x="1415098" y="558165"/>
            <a:ext cx="2595562" cy="990600"/>
            <a:chOff x="0" y="0"/>
            <a:chExt cx="1635" cy="624"/>
          </a:xfrm>
        </p:grpSpPr>
        <p:sp>
          <p:nvSpPr>
            <p:cNvPr id="29700" name="AutoShape 4"/>
            <p:cNvSpPr/>
            <p:nvPr/>
          </p:nvSpPr>
          <p:spPr>
            <a:xfrm>
              <a:off x="0" y="182"/>
              <a:ext cx="1497" cy="31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/>
                </a:gs>
                <a:gs pos="100000">
                  <a:srgbClr val="A7FFFF"/>
                </a:gs>
              </a:gsLst>
              <a:lin ang="5400000" scaled="1"/>
              <a:tileRect/>
            </a:gradFill>
            <a:ln w="9525">
              <a:noFill/>
            </a:ln>
            <a:effectLst>
              <a:outerShdw dist="53882" dir="2699999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  <p:pic>
          <p:nvPicPr>
            <p:cNvPr id="29701" name="Picture 5" descr="j0293844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6" y="0"/>
              <a:ext cx="593" cy="62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9702" name="Rectangle 6"/>
            <p:cNvSpPr/>
            <p:nvPr/>
          </p:nvSpPr>
          <p:spPr>
            <a:xfrm rot="-10800000" flipV="1">
              <a:off x="726" y="182"/>
              <a:ext cx="909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2800" b="1" dirty="0">
                  <a:solidFill>
                    <a:srgbClr val="000099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小结</a:t>
              </a:r>
              <a:endParaRPr lang="zh-CN" altLang="en-US" sz="2800" b="1" dirty="0">
                <a:solidFill>
                  <a:srgbClr val="000099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29705" name="Group 3"/>
          <p:cNvGrpSpPr/>
          <p:nvPr/>
        </p:nvGrpSpPr>
        <p:grpSpPr>
          <a:xfrm>
            <a:off x="3276600" y="3000375"/>
            <a:ext cx="6248400" cy="3040063"/>
            <a:chOff x="0" y="0"/>
            <a:chExt cx="3936" cy="1915"/>
          </a:xfrm>
        </p:grpSpPr>
        <p:sp>
          <p:nvSpPr>
            <p:cNvPr id="29706" name="Rectangle 4"/>
            <p:cNvSpPr/>
            <p:nvPr/>
          </p:nvSpPr>
          <p:spPr>
            <a:xfrm>
              <a:off x="0" y="96"/>
              <a:ext cx="1104" cy="528"/>
            </a:xfrm>
            <a:prstGeom prst="rect">
              <a:avLst/>
            </a:prstGeom>
            <a:noFill/>
            <a:ln w="9525" cap="flat" cmpd="sng">
              <a:solidFill>
                <a:srgbClr val="FF0000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/>
            <a:p>
              <a:pPr algn="ctr" eaLnBrk="0" hangingPunct="0"/>
              <a:r>
                <a:rPr lang="zh-CN" altLang="en-US" sz="2400" b="1">
                  <a:solidFill>
                    <a:schemeClr val="accent2"/>
                  </a:solidFill>
                  <a:latin typeface="宋体" panose="02010600030101010101" pitchFamily="2" charset="-122"/>
                </a:rPr>
                <a:t>任意负角的</a:t>
              </a:r>
              <a:r>
                <a:rPr lang="zh-CN" altLang="en-US" sz="2400" b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 </a:t>
              </a:r>
              <a:endParaRPr lang="zh-CN" altLang="en-US" sz="2400" b="1">
                <a:solidFill>
                  <a:schemeClr val="accent2"/>
                </a:solidFill>
                <a:latin typeface="Times New Roman" panose="02020603050405020304" pitchFamily="18" charset="0"/>
              </a:endParaRPr>
            </a:p>
            <a:p>
              <a:pPr algn="ctr" eaLnBrk="0" hangingPunct="0"/>
              <a:r>
                <a:rPr lang="zh-CN" altLang="en-US" sz="2400" b="1">
                  <a:solidFill>
                    <a:schemeClr val="accent2"/>
                  </a:solidFill>
                  <a:latin typeface="宋体" panose="02010600030101010101" pitchFamily="2" charset="-122"/>
                </a:rPr>
                <a:t>三角函数</a:t>
              </a:r>
              <a:r>
                <a:rPr lang="zh-CN" altLang="en-US" sz="2400" b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 </a:t>
              </a:r>
              <a:endParaRPr lang="zh-CN" altLang="en-US" sz="2400" b="1">
                <a:solidFill>
                  <a:schemeClr val="accent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9707" name="Rectangle 5"/>
            <p:cNvSpPr/>
            <p:nvPr/>
          </p:nvSpPr>
          <p:spPr>
            <a:xfrm>
              <a:off x="2256" y="96"/>
              <a:ext cx="1104" cy="528"/>
            </a:xfrm>
            <a:prstGeom prst="rect">
              <a:avLst/>
            </a:prstGeom>
            <a:noFill/>
            <a:ln w="9525" cap="flat" cmpd="sng">
              <a:solidFill>
                <a:srgbClr val="FF0000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/>
            <a:p>
              <a:pPr algn="ctr" eaLnBrk="0" hangingPunct="0"/>
              <a:r>
                <a:rPr lang="zh-CN" altLang="en-US" sz="2400" b="1">
                  <a:solidFill>
                    <a:schemeClr val="accent2"/>
                  </a:solidFill>
                  <a:latin typeface="宋体" panose="02010600030101010101" pitchFamily="2" charset="-122"/>
                </a:rPr>
                <a:t>任意正角的</a:t>
              </a:r>
              <a:r>
                <a:rPr lang="zh-CN" altLang="en-US" sz="2400" b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 </a:t>
              </a:r>
              <a:endParaRPr lang="zh-CN" altLang="en-US" sz="2400" b="1">
                <a:solidFill>
                  <a:schemeClr val="accent2"/>
                </a:solidFill>
                <a:latin typeface="Times New Roman" panose="02020603050405020304" pitchFamily="18" charset="0"/>
              </a:endParaRPr>
            </a:p>
            <a:p>
              <a:pPr algn="ctr" eaLnBrk="0" hangingPunct="0"/>
              <a:r>
                <a:rPr lang="zh-CN" altLang="en-US" sz="2400" b="1">
                  <a:solidFill>
                    <a:schemeClr val="accent2"/>
                  </a:solidFill>
                  <a:latin typeface="宋体" panose="02010600030101010101" pitchFamily="2" charset="-122"/>
                </a:rPr>
                <a:t>三角函数</a:t>
              </a:r>
              <a:r>
                <a:rPr lang="zh-CN" altLang="en-US" sz="2400" b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 </a:t>
              </a:r>
              <a:endParaRPr lang="zh-CN" altLang="en-US" sz="2400" b="1">
                <a:solidFill>
                  <a:schemeClr val="accent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9708" name="Rectangle 6"/>
            <p:cNvSpPr/>
            <p:nvPr/>
          </p:nvSpPr>
          <p:spPr>
            <a:xfrm>
              <a:off x="2304" y="1056"/>
              <a:ext cx="960" cy="528"/>
            </a:xfrm>
            <a:prstGeom prst="rect">
              <a:avLst/>
            </a:prstGeom>
            <a:noFill/>
            <a:ln w="9525" cap="flat" cmpd="sng">
              <a:solidFill>
                <a:srgbClr val="FF0000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/>
            <a:p>
              <a:pPr algn="ctr" eaLnBrk="0" hangingPunct="0"/>
              <a:endParaRPr lang="zh-CN" altLang="en-US" sz="2400" b="1" dirty="0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9709" name="对象 29708"/>
            <p:cNvGraphicFramePr>
              <a:graphicFrameLocks noChangeAspect="1"/>
            </p:cNvGraphicFramePr>
            <p:nvPr/>
          </p:nvGraphicFramePr>
          <p:xfrm>
            <a:off x="2352" y="1056"/>
            <a:ext cx="672" cy="2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0" name="" r:id="rId2" imgW="609600" imgH="241300" progId="Equation.3">
                    <p:embed/>
                  </p:oleObj>
                </mc:Choice>
                <mc:Fallback>
                  <p:oleObj name="" r:id="rId2" imgW="609600" imgH="241300" progId="Equation.3">
                    <p:embed/>
                    <p:pic>
                      <p:nvPicPr>
                        <p:cNvPr id="0" name="图片 3119"/>
                        <p:cNvPicPr/>
                        <p:nvPr/>
                      </p:nvPicPr>
                      <p:blipFill>
                        <a:blip r:embed="rId3">
                          <a:clrChange>
                            <a:clrFrom>
                              <a:srgbClr val="000000"/>
                            </a:clrFrom>
                            <a:clrTo>
                              <a:srgbClr val="333399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2352" y="1056"/>
                          <a:ext cx="672" cy="26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9710" name="Text Box 8"/>
            <p:cNvSpPr txBox="1"/>
            <p:nvPr/>
          </p:nvSpPr>
          <p:spPr>
            <a:xfrm>
              <a:off x="2352" y="1296"/>
              <a:ext cx="886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eaLnBrk="0" hangingPunct="0"/>
              <a:r>
                <a:rPr lang="zh-CN" altLang="en-US" sz="2400" b="1">
                  <a:solidFill>
                    <a:schemeClr val="accent2"/>
                  </a:solidFill>
                  <a:latin typeface="宋体" panose="02010600030101010101" pitchFamily="2" charset="-122"/>
                </a:rPr>
                <a:t>三角函数</a:t>
              </a:r>
              <a:r>
                <a:rPr lang="zh-CN" altLang="en-US" sz="2400" b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 </a:t>
              </a:r>
              <a:endParaRPr lang="zh-CN" altLang="en-US" sz="2400" b="1">
                <a:solidFill>
                  <a:schemeClr val="accent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9711" name="Text Box 9"/>
            <p:cNvSpPr txBox="1"/>
            <p:nvPr/>
          </p:nvSpPr>
          <p:spPr>
            <a:xfrm>
              <a:off x="2928" y="1056"/>
              <a:ext cx="308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/>
              <a:r>
                <a:rPr lang="zh-CN" altLang="en-US" sz="2400" b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的</a:t>
              </a:r>
              <a:endParaRPr lang="zh-CN" altLang="en-US" sz="2400" b="1">
                <a:solidFill>
                  <a:schemeClr val="accent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9712" name="Rectangle 10"/>
            <p:cNvSpPr/>
            <p:nvPr/>
          </p:nvSpPr>
          <p:spPr>
            <a:xfrm>
              <a:off x="48" y="1056"/>
              <a:ext cx="1008" cy="576"/>
            </a:xfrm>
            <a:prstGeom prst="rect">
              <a:avLst/>
            </a:prstGeom>
            <a:noFill/>
            <a:ln w="9525" cap="flat" cmpd="sng">
              <a:solidFill>
                <a:srgbClr val="FF0000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/>
            <a:p>
              <a:pPr algn="ctr" eaLnBrk="0" hangingPunct="0"/>
              <a:r>
                <a:rPr lang="zh-CN" altLang="en-US" sz="2400" b="1">
                  <a:solidFill>
                    <a:schemeClr val="accent2"/>
                  </a:solidFill>
                  <a:latin typeface="宋体" panose="02010600030101010101" pitchFamily="2" charset="-122"/>
                </a:rPr>
                <a:t>锐角的三角函数</a:t>
              </a:r>
              <a:endParaRPr lang="zh-CN" altLang="en-US" sz="2400" b="1">
                <a:solidFill>
                  <a:schemeClr val="accent2"/>
                </a:solidFill>
                <a:latin typeface="宋体" panose="02010600030101010101" pitchFamily="2" charset="-122"/>
              </a:endParaRPr>
            </a:p>
          </p:txBody>
        </p:sp>
        <p:sp>
          <p:nvSpPr>
            <p:cNvPr id="29713" name="Line 11"/>
            <p:cNvSpPr/>
            <p:nvPr/>
          </p:nvSpPr>
          <p:spPr>
            <a:xfrm>
              <a:off x="2784" y="624"/>
              <a:ext cx="0" cy="43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bevel/>
              <a:headEnd type="none" w="med" len="med"/>
              <a:tailEnd type="triangle" w="med" len="med"/>
            </a:ln>
          </p:spPr>
        </p:sp>
        <p:sp>
          <p:nvSpPr>
            <p:cNvPr id="29714" name="Line 12"/>
            <p:cNvSpPr/>
            <p:nvPr/>
          </p:nvSpPr>
          <p:spPr>
            <a:xfrm>
              <a:off x="1104" y="336"/>
              <a:ext cx="115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bevel/>
              <a:headEnd type="none" w="med" len="med"/>
              <a:tailEnd type="triangle" w="med" len="med"/>
            </a:ln>
          </p:spPr>
        </p:sp>
        <p:sp>
          <p:nvSpPr>
            <p:cNvPr id="29715" name="Line 13"/>
            <p:cNvSpPr/>
            <p:nvPr/>
          </p:nvSpPr>
          <p:spPr>
            <a:xfrm flipH="1">
              <a:off x="1056" y="1344"/>
              <a:ext cx="124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bevel/>
              <a:headEnd type="none" w="med" len="med"/>
              <a:tailEnd type="triangle" w="med" len="med"/>
            </a:ln>
          </p:spPr>
        </p:sp>
        <p:sp>
          <p:nvSpPr>
            <p:cNvPr id="29716" name="Text Box 14"/>
            <p:cNvSpPr txBox="1"/>
            <p:nvPr/>
          </p:nvSpPr>
          <p:spPr>
            <a:xfrm>
              <a:off x="1296" y="0"/>
              <a:ext cx="960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lang="zh-CN" altLang="en-US" sz="2400" b="1">
                  <a:latin typeface="Times New Roman" panose="02020603050405020304" pitchFamily="18" charset="0"/>
                </a:rPr>
                <a:t>用</a:t>
              </a:r>
              <a:r>
                <a:rPr lang="zh-CN" altLang="en-US" sz="2400" b="1">
                  <a:latin typeface="宋体" panose="02010600030101010101" pitchFamily="2" charset="-122"/>
                </a:rPr>
                <a:t>公式</a:t>
              </a:r>
              <a:endParaRPr lang="zh-CN" altLang="en-US" sz="2400" b="1">
                <a:latin typeface="宋体" panose="02010600030101010101" pitchFamily="2" charset="-122"/>
              </a:endParaRPr>
            </a:p>
          </p:txBody>
        </p:sp>
        <p:sp>
          <p:nvSpPr>
            <p:cNvPr id="29717" name="Text Box 15"/>
            <p:cNvSpPr txBox="1"/>
            <p:nvPr/>
          </p:nvSpPr>
          <p:spPr>
            <a:xfrm>
              <a:off x="1296" y="336"/>
              <a:ext cx="912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lang="zh-CN" altLang="en-US" sz="2400" b="1">
                  <a:latin typeface="Times New Roman" panose="02020603050405020304" pitchFamily="18" charset="0"/>
                </a:rPr>
                <a:t>三或一</a:t>
              </a:r>
              <a:endParaRPr lang="zh-CN" altLang="en-US" sz="2400" b="1">
                <a:latin typeface="Times New Roman" panose="02020603050405020304" pitchFamily="18" charset="0"/>
              </a:endParaRPr>
            </a:p>
          </p:txBody>
        </p:sp>
        <p:sp>
          <p:nvSpPr>
            <p:cNvPr id="29718" name="Text Box 16"/>
            <p:cNvSpPr txBox="1"/>
            <p:nvPr/>
          </p:nvSpPr>
          <p:spPr>
            <a:xfrm>
              <a:off x="2784" y="720"/>
              <a:ext cx="1152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lang="zh-CN" altLang="en-US" sz="2400" b="1">
                  <a:latin typeface="Times New Roman" panose="02020603050405020304" pitchFamily="18" charset="0"/>
                </a:rPr>
                <a:t>用公式一</a:t>
              </a:r>
              <a:endParaRPr lang="zh-CN" altLang="en-US" sz="2400" b="1">
                <a:latin typeface="Times New Roman" panose="02020603050405020304" pitchFamily="18" charset="0"/>
              </a:endParaRPr>
            </a:p>
          </p:txBody>
        </p:sp>
        <p:sp>
          <p:nvSpPr>
            <p:cNvPr id="29719" name="Text Box 17"/>
            <p:cNvSpPr txBox="1"/>
            <p:nvPr/>
          </p:nvSpPr>
          <p:spPr>
            <a:xfrm>
              <a:off x="1296" y="1008"/>
              <a:ext cx="1008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lang="zh-CN" altLang="en-US" sz="2400" b="1">
                  <a:latin typeface="Times New Roman" panose="02020603050405020304" pitchFamily="18" charset="0"/>
                </a:rPr>
                <a:t>用</a:t>
              </a:r>
              <a:r>
                <a:rPr lang="zh-CN" altLang="en-US" sz="2400" b="1">
                  <a:latin typeface="宋体" panose="02010600030101010101" pitchFamily="2" charset="-122"/>
                </a:rPr>
                <a:t>公式</a:t>
              </a:r>
              <a:endParaRPr lang="zh-CN" altLang="en-US" sz="2400" b="1">
                <a:latin typeface="宋体" panose="02010600030101010101" pitchFamily="2" charset="-122"/>
              </a:endParaRPr>
            </a:p>
          </p:txBody>
        </p:sp>
        <p:sp>
          <p:nvSpPr>
            <p:cNvPr id="29720" name="Text Box 18"/>
            <p:cNvSpPr txBox="1"/>
            <p:nvPr/>
          </p:nvSpPr>
          <p:spPr>
            <a:xfrm>
              <a:off x="1296" y="1392"/>
              <a:ext cx="1008" cy="52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lang="zh-CN" altLang="en-US" sz="2400" b="1">
                  <a:latin typeface="Times New Roman" panose="02020603050405020304" pitchFamily="18" charset="0"/>
                </a:rPr>
                <a:t>二或四或五或六</a:t>
              </a:r>
              <a:endParaRPr lang="zh-CN" altLang="en-US" sz="2400" b="1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Rectangle 2"/>
          <p:cNvSpPr>
            <a:spLocks noGrp="1" noRot="1"/>
          </p:cNvSpPr>
          <p:nvPr>
            <p:ph type="body" idx="4294967295"/>
          </p:nvPr>
        </p:nvSpPr>
        <p:spPr>
          <a:xfrm>
            <a:off x="1828800" y="2197100"/>
            <a:ext cx="8540750" cy="3886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>
              <a:buNone/>
            </a:pPr>
            <a:r>
              <a:rPr lang="zh-CN" altLang="en-US" sz="2800" b="1" dirty="0"/>
              <a:t>        ②三角函数的简化过程口诀：负化正，正化小，化到锐角为终了</a:t>
            </a:r>
            <a:endParaRPr lang="zh-CN" altLang="en-US" sz="2800" b="1" dirty="0"/>
          </a:p>
        </p:txBody>
      </p:sp>
      <p:sp>
        <p:nvSpPr>
          <p:cNvPr id="30723" name="Rectangle 3"/>
          <p:cNvSpPr/>
          <p:nvPr/>
        </p:nvSpPr>
        <p:spPr>
          <a:xfrm>
            <a:off x="6456363" y="4508500"/>
            <a:ext cx="3097212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zh-CN" altLang="en-US" sz="2800" b="1">
                <a:solidFill>
                  <a:srgbClr val="CC00CC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</a:rPr>
              <a:t>符号看象限</a:t>
            </a:r>
            <a:endParaRPr lang="zh-CN" altLang="en-US" sz="2800" b="1">
              <a:solidFill>
                <a:srgbClr val="CC00CC"/>
              </a:solidFill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30724" name="Rectangle 4"/>
          <p:cNvSpPr/>
          <p:nvPr/>
        </p:nvSpPr>
        <p:spPr>
          <a:xfrm>
            <a:off x="2855913" y="4508500"/>
            <a:ext cx="3097212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zh-CN" altLang="en-US" sz="2800" b="1">
                <a:solidFill>
                  <a:srgbClr val="CC00CC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</a:rPr>
              <a:t>奇变偶不变</a:t>
            </a:r>
            <a:endParaRPr lang="zh-CN" altLang="en-US" sz="2800" b="1">
              <a:solidFill>
                <a:srgbClr val="CC00CC"/>
              </a:solidFill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30725" name="Text Box 5"/>
          <p:cNvSpPr txBox="1"/>
          <p:nvPr/>
        </p:nvSpPr>
        <p:spPr>
          <a:xfrm>
            <a:off x="3143250" y="3716338"/>
            <a:ext cx="4321175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0726" name="Rectangle 6"/>
          <p:cNvSpPr/>
          <p:nvPr/>
        </p:nvSpPr>
        <p:spPr>
          <a:xfrm>
            <a:off x="2732088" y="3787775"/>
            <a:ext cx="375793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0" hangingPunct="0"/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</a:rPr>
              <a:t>③诱导公式记忆口诀：</a:t>
            </a:r>
            <a:endParaRPr lang="zh-CN" altLang="en-US" sz="2800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30733" name="Text Box 13">
            <a:hlinkClick r:id="rId1" action="ppaction://hlinksldjump"/>
          </p:cNvPr>
          <p:cNvSpPr txBox="1"/>
          <p:nvPr/>
        </p:nvSpPr>
        <p:spPr>
          <a:xfrm>
            <a:off x="2279650" y="5661025"/>
            <a:ext cx="872490" cy="3683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rgbClr val="CCECFF"/>
              </a:gs>
            </a:gsLst>
            <a:path path="shape">
              <a:fillToRect l="50000" t="50000" r="50000" b="50000"/>
            </a:path>
            <a:tileRect/>
          </a:gradFill>
          <a:ln w="9525" cap="rnd" cmpd="sng">
            <a:solidFill>
              <a:srgbClr val="000000"/>
            </a:solidFill>
            <a:prstDash val="sysDot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p>
            <a:r>
              <a:rPr lang="zh-CN" altLang="en-US" b="1">
                <a:solidFill>
                  <a:srgbClr val="FF481D"/>
                </a:solidFill>
                <a:latin typeface="Arial" panose="020B0604020202020204" pitchFamily="34" charset="0"/>
              </a:rPr>
              <a:t>公式一</a:t>
            </a:r>
            <a:endParaRPr lang="zh-CN" altLang="en-US" b="1">
              <a:solidFill>
                <a:srgbClr val="FF481D"/>
              </a:solidFill>
              <a:latin typeface="Arial" panose="020B0604020202020204" pitchFamily="34" charset="0"/>
            </a:endParaRPr>
          </a:p>
        </p:txBody>
      </p:sp>
      <p:sp>
        <p:nvSpPr>
          <p:cNvPr id="30734" name="Text Box 14">
            <a:hlinkClick r:id="rId2" action="ppaction://hlinksldjump"/>
          </p:cNvPr>
          <p:cNvSpPr txBox="1"/>
          <p:nvPr/>
        </p:nvSpPr>
        <p:spPr>
          <a:xfrm>
            <a:off x="3721100" y="5661025"/>
            <a:ext cx="872490" cy="3683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rgbClr val="CCECFF"/>
              </a:gs>
            </a:gsLst>
            <a:path path="shape">
              <a:fillToRect l="50000" t="50000" r="50000" b="50000"/>
            </a:path>
            <a:tileRect/>
          </a:gradFill>
          <a:ln w="9525" cap="rnd" cmpd="sng">
            <a:solidFill>
              <a:srgbClr val="000000"/>
            </a:solidFill>
            <a:prstDash val="sysDot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p>
            <a:r>
              <a:rPr lang="zh-CN" altLang="en-US" b="1" dirty="0">
                <a:solidFill>
                  <a:srgbClr val="FF481D"/>
                </a:solidFill>
                <a:latin typeface="Arial" panose="020B0604020202020204" pitchFamily="34" charset="0"/>
              </a:rPr>
              <a:t>公式二</a:t>
            </a:r>
            <a:endParaRPr lang="zh-CN" altLang="en-US" b="1" dirty="0">
              <a:solidFill>
                <a:srgbClr val="FF481D"/>
              </a:solidFill>
              <a:latin typeface="Arial" panose="020B0604020202020204" pitchFamily="34" charset="0"/>
            </a:endParaRPr>
          </a:p>
        </p:txBody>
      </p:sp>
      <p:sp>
        <p:nvSpPr>
          <p:cNvPr id="30735" name="Text Box 15">
            <a:hlinkClick r:id="rId3" action="ppaction://hlinksldjump"/>
          </p:cNvPr>
          <p:cNvSpPr txBox="1"/>
          <p:nvPr/>
        </p:nvSpPr>
        <p:spPr>
          <a:xfrm>
            <a:off x="5164138" y="5661025"/>
            <a:ext cx="872490" cy="3683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rgbClr val="CCECFF"/>
              </a:gs>
            </a:gsLst>
            <a:path path="shape">
              <a:fillToRect l="50000" t="50000" r="50000" b="50000"/>
            </a:path>
            <a:tileRect/>
          </a:gradFill>
          <a:ln w="9525" cap="rnd" cmpd="sng">
            <a:solidFill>
              <a:srgbClr val="000000"/>
            </a:solidFill>
            <a:prstDash val="sysDot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p>
            <a:r>
              <a:rPr lang="zh-CN" altLang="en-US" b="1" dirty="0">
                <a:solidFill>
                  <a:srgbClr val="FF481D"/>
                </a:solidFill>
                <a:latin typeface="Arial" panose="020B0604020202020204" pitchFamily="34" charset="0"/>
              </a:rPr>
              <a:t>公式三</a:t>
            </a:r>
            <a:endParaRPr lang="zh-CN" altLang="en-US" b="1" dirty="0">
              <a:solidFill>
                <a:srgbClr val="FF481D"/>
              </a:solidFill>
              <a:latin typeface="Arial" panose="020B0604020202020204" pitchFamily="34" charset="0"/>
            </a:endParaRPr>
          </a:p>
        </p:txBody>
      </p:sp>
      <p:sp>
        <p:nvSpPr>
          <p:cNvPr id="30736" name="Text Box 16">
            <a:hlinkClick r:id="rId4" action="ppaction://hlinksldjump"/>
          </p:cNvPr>
          <p:cNvSpPr txBox="1"/>
          <p:nvPr/>
        </p:nvSpPr>
        <p:spPr>
          <a:xfrm>
            <a:off x="6534150" y="5661025"/>
            <a:ext cx="872490" cy="3683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rgbClr val="CCECFF"/>
              </a:gs>
            </a:gsLst>
            <a:path path="shape">
              <a:fillToRect l="50000" t="50000" r="50000" b="50000"/>
            </a:path>
            <a:tileRect/>
          </a:gradFill>
          <a:ln w="9525" cap="rnd" cmpd="sng">
            <a:solidFill>
              <a:srgbClr val="000000"/>
            </a:solidFill>
            <a:prstDash val="sysDot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p>
            <a:r>
              <a:rPr lang="zh-CN" altLang="en-US" b="1" dirty="0">
                <a:solidFill>
                  <a:srgbClr val="FF481D"/>
                </a:solidFill>
                <a:latin typeface="Arial" panose="020B0604020202020204" pitchFamily="34" charset="0"/>
              </a:rPr>
              <a:t>公式四</a:t>
            </a:r>
            <a:endParaRPr lang="zh-CN" altLang="en-US" b="1" dirty="0">
              <a:solidFill>
                <a:srgbClr val="FF481D"/>
              </a:solidFill>
              <a:latin typeface="Arial" panose="020B0604020202020204" pitchFamily="34" charset="0"/>
            </a:endParaRPr>
          </a:p>
        </p:txBody>
      </p:sp>
      <p:sp>
        <p:nvSpPr>
          <p:cNvPr id="30737" name="Text Box 17">
            <a:hlinkClick r:id="rId5" action="ppaction://hlinksldjump"/>
          </p:cNvPr>
          <p:cNvSpPr txBox="1"/>
          <p:nvPr/>
        </p:nvSpPr>
        <p:spPr>
          <a:xfrm>
            <a:off x="7889875" y="5661025"/>
            <a:ext cx="872490" cy="3683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rgbClr val="CCECFF"/>
              </a:gs>
            </a:gsLst>
            <a:path path="shape">
              <a:fillToRect l="50000" t="50000" r="50000" b="50000"/>
            </a:path>
            <a:tileRect/>
          </a:gradFill>
          <a:ln w="9525" cap="rnd" cmpd="sng">
            <a:solidFill>
              <a:srgbClr val="000000"/>
            </a:solidFill>
            <a:prstDash val="sysDot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p>
            <a:r>
              <a:rPr lang="zh-CN" altLang="en-US" b="1" dirty="0">
                <a:solidFill>
                  <a:srgbClr val="FF481D"/>
                </a:solidFill>
                <a:latin typeface="Arial" panose="020B0604020202020204" pitchFamily="34" charset="0"/>
              </a:rPr>
              <a:t>公式五</a:t>
            </a:r>
            <a:endParaRPr lang="zh-CN" altLang="en-US" b="1" dirty="0">
              <a:solidFill>
                <a:srgbClr val="FF481D"/>
              </a:solidFill>
              <a:latin typeface="Arial" panose="020B0604020202020204" pitchFamily="34" charset="0"/>
            </a:endParaRPr>
          </a:p>
        </p:txBody>
      </p:sp>
      <p:sp>
        <p:nvSpPr>
          <p:cNvPr id="30738" name="Text Box 18">
            <a:hlinkClick r:id="rId6" action="ppaction://hlinksldjump"/>
          </p:cNvPr>
          <p:cNvSpPr txBox="1"/>
          <p:nvPr/>
        </p:nvSpPr>
        <p:spPr>
          <a:xfrm>
            <a:off x="9258300" y="5661025"/>
            <a:ext cx="872490" cy="3683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rgbClr val="CCECFF"/>
              </a:gs>
            </a:gsLst>
            <a:path path="shape">
              <a:fillToRect l="50000" t="50000" r="50000" b="50000"/>
            </a:path>
            <a:tileRect/>
          </a:gradFill>
          <a:ln w="9525" cap="rnd" cmpd="sng">
            <a:solidFill>
              <a:srgbClr val="000000"/>
            </a:solidFill>
            <a:prstDash val="sysDot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p>
            <a:r>
              <a:rPr lang="zh-CN" altLang="en-US" b="1" dirty="0">
                <a:solidFill>
                  <a:srgbClr val="FF481D"/>
                </a:solidFill>
                <a:latin typeface="Arial" panose="020B0604020202020204" pitchFamily="34" charset="0"/>
              </a:rPr>
              <a:t>公式六</a:t>
            </a:r>
            <a:endParaRPr lang="zh-CN" altLang="en-US" b="1" dirty="0">
              <a:solidFill>
                <a:srgbClr val="FF481D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ldLvl="0"/>
      <p:bldP spid="30724" grpId="0" bldLvl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206752" y="108400"/>
            <a:ext cx="2179209" cy="666115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zh-CN" altLang="en-US" sz="3735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课后作业</a:t>
            </a:r>
            <a:endParaRPr lang="zh-CN" altLang="en-US" sz="3735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6" name="New picture"/>
          <p:cNvPicPr/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15358533" y="16789400"/>
            <a:ext cx="474133" cy="355600"/>
          </a:xfrm>
          <a:prstGeom prst="cube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278765" y="1442085"/>
            <a:ext cx="8869680" cy="426148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课本：</a:t>
            </a:r>
            <a:r>
              <a:rPr lang="en-US" altLang="zh-CN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P194 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第</a:t>
            </a:r>
            <a:r>
              <a:rPr 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题</a:t>
            </a:r>
            <a:endParaRPr lang="zh-CN" altLang="en-US" sz="4515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/>
            <a:endParaRPr lang="zh-CN" altLang="en-US" sz="4515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/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预习</a:t>
            </a:r>
            <a:r>
              <a:rPr lang="en-US" altLang="zh-CN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书本</a:t>
            </a:r>
            <a:r>
              <a:rPr lang="en-US" altLang="zh-CN" sz="4515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P191--193</a:t>
            </a:r>
            <a:endParaRPr lang="en-US" altLang="zh-CN" sz="4515" b="1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eaLnBrk="0" hangingPunct="0"/>
            <a:endParaRPr lang="zh-CN" altLang="en-US" sz="4515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0" hangingPunct="0"/>
            <a:r>
              <a:rPr lang="zh-CN" altLang="en-US" sz="4515" b="1" dirty="0">
                <a:latin typeface="宋体" panose="02010600030101010101" pitchFamily="2" charset="-122"/>
                <a:ea typeface="宋体" panose="02010600030101010101" pitchFamily="2" charset="-122"/>
              </a:rPr>
              <a:t>练习册</a:t>
            </a:r>
            <a:r>
              <a:rPr lang="en-US" altLang="zh-CN" sz="4515" b="1" dirty="0">
                <a:latin typeface="宋体" panose="02010600030101010101" pitchFamily="2" charset="-122"/>
                <a:ea typeface="宋体" panose="02010600030101010101" pitchFamily="2" charset="-122"/>
              </a:rPr>
              <a:t>:P92--93</a:t>
            </a:r>
            <a:endParaRPr lang="zh-CN" altLang="en-US" sz="4515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/>
            <a:endParaRPr lang="zh-CN" altLang="en-US" sz="4515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1054100" y="0"/>
            <a:ext cx="9814560" cy="2120900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>
              <a:lnSpc>
                <a:spcPct val="120000"/>
              </a:lnSpc>
              <a:spcAft>
                <a:spcPct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zh-CN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给角求值问题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补充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 585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 1 290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cos(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)sin 210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 135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°的值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已知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cos(</a:t>
            </a:r>
            <a:r>
              <a:rPr lang="en-US" altLang="zh-CN" sz="2200" i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i Baiti" panose="03000500000000000000" pitchFamily="66" charset="0"/>
                <a:cs typeface="Times New Roman" panose="02020603050405020304" pitchFamily="18" charset="0"/>
              </a:rPr>
              <a:t>α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55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en-US" altLang="zh-CN" sz="2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2200" i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=-   </a:t>
            </a:r>
            <a:r>
              <a:rPr lang="en-US" altLang="zh-CN" sz="2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且</a:t>
            </a:r>
            <a:r>
              <a:rPr lang="en-US" altLang="zh-CN" sz="2200" i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i Baiti" panose="03000500000000000000" pitchFamily="66" charset="0"/>
                <a:cs typeface="Times New Roman" panose="02020603050405020304" pitchFamily="18" charset="0"/>
              </a:rPr>
              <a:t>α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为第四象限角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sin(</a:t>
            </a:r>
            <a:r>
              <a:rPr lang="en-US" altLang="zh-CN" sz="2200" i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i Baiti" panose="03000500000000000000" pitchFamily="66" charset="0"/>
                <a:cs typeface="Times New Roman" panose="02020603050405020304" pitchFamily="18" charset="0"/>
              </a:rPr>
              <a:t>α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125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的值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zh-CN" altLang="zh-CN" sz="2200">
                <a:solidFill>
                  <a:srgbClr val="000000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分析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利用诱导公式将负角化为正角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进而化为锐角进行求值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;(2)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寻求</a:t>
            </a:r>
            <a:r>
              <a:rPr lang="en-US" altLang="zh-CN" sz="2200" i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i Baiti" panose="03000500000000000000" pitchFamily="66" charset="0"/>
                <a:cs typeface="Times New Roman" panose="02020603050405020304" pitchFamily="18" charset="0"/>
              </a:rPr>
              <a:t>α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55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与</a:t>
            </a:r>
            <a:r>
              <a:rPr lang="en-US" altLang="zh-CN" sz="2200" i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i Baiti" panose="03000500000000000000" pitchFamily="66" charset="0"/>
                <a:cs typeface="Times New Roman" panose="02020603050405020304" pitchFamily="18" charset="0"/>
              </a:rPr>
              <a:t>α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125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之间的关系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利用诱导公式进行化简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/>
        </p:nvGraphicFramePr>
        <p:xfrm>
          <a:off x="3546421" y="804674"/>
          <a:ext cx="381955" cy="511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文档" r:id="rId1" imgW="330200" imgH="419100" progId="Word.Document.12">
                  <p:embed/>
                </p:oleObj>
              </mc:Choice>
              <mc:Fallback>
                <p:oleObj name="文档" r:id="rId1" imgW="330200" imgH="41910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546421" y="804674"/>
                        <a:ext cx="381955" cy="51145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矩形 2"/>
          <p:cNvSpPr>
            <a:spLocks noChangeAspect="1"/>
          </p:cNvSpPr>
          <p:nvPr/>
        </p:nvSpPr>
        <p:spPr>
          <a:xfrm>
            <a:off x="594360" y="1980565"/>
            <a:ext cx="10849610" cy="2120900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>
              <a:lnSpc>
                <a:spcPct val="120000"/>
              </a:lnSpc>
              <a:spcAft>
                <a:spcPct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zh-CN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解</a:t>
            </a:r>
            <a:r>
              <a:rPr lang="en-US" altLang="zh-CN" sz="2200">
                <a:solidFill>
                  <a:srgbClr val="FF0000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(1)sin</a:t>
            </a:r>
            <a:r>
              <a:rPr lang="en-US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585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cos(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)sin</a:t>
            </a:r>
            <a:r>
              <a:rPr lang="en-US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</a:t>
            </a:r>
            <a:r>
              <a:rPr lang="en-US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135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sin(360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225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)cos(3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tan(180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225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</a:t>
            </a:r>
            <a:r>
              <a:rPr lang="en-US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sin(180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)cos(180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·sin(180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</a:t>
            </a:r>
            <a:r>
              <a:rPr lang="en-US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</a:t>
            </a:r>
            <a:r>
              <a:rPr lang="en-US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r>
              <a:rPr lang="zh-CN" altLang="zh-CN" sz="2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4298563" y="3497756"/>
          <a:ext cx="8128000" cy="837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文档" r:id="rId3" imgW="3838575" imgH="396240" progId="Word.Document.12">
                  <p:embed/>
                </p:oleObj>
              </mc:Choice>
              <mc:Fallback>
                <p:oleObj name="文档" r:id="rId3" imgW="3838575" imgH="39624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98563" y="3497756"/>
                        <a:ext cx="8128000" cy="837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/>
        </p:nvGraphicFramePr>
        <p:xfrm>
          <a:off x="829310" y="4187825"/>
          <a:ext cx="10380345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文档" r:id="rId5" imgW="3838575" imgH="1415415" progId="Word.Document.12">
                  <p:embed/>
                </p:oleObj>
              </mc:Choice>
              <mc:Fallback>
                <p:oleObj name="文档" r:id="rId5" imgW="3838575" imgH="141541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29310" y="4187825"/>
                        <a:ext cx="10380345" cy="2486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Text Box 2"/>
          <p:cNvSpPr txBox="1"/>
          <p:nvPr/>
        </p:nvSpPr>
        <p:spPr>
          <a:xfrm>
            <a:off x="2363788" y="1663065"/>
            <a:ext cx="7634287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</a:rPr>
              <a:t>1.终边相同的角的同一三角函数值有什么关系?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6147" name="Text Box 3"/>
          <p:cNvSpPr txBox="1"/>
          <p:nvPr/>
        </p:nvSpPr>
        <p:spPr>
          <a:xfrm>
            <a:off x="2379663" y="2744153"/>
            <a:ext cx="734377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</a:rPr>
              <a:t>2.角 </a:t>
            </a:r>
            <a:r>
              <a:rPr lang="zh-CN" altLang="en-US" sz="2800" b="1" dirty="0">
                <a:latin typeface="Symbol" panose="05050102010706020507" pitchFamily="18" charset="2"/>
                <a:cs typeface="Times New Roman" panose="02020603050405020304" pitchFamily="18" charset="0"/>
                <a:sym typeface="Arial" panose="020B0604020202020204" pitchFamily="34" charset="0"/>
              </a:rPr>
              <a:t>-</a:t>
            </a:r>
            <a:r>
              <a:rPr lang="el-GR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zh-CN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与</a:t>
            </a:r>
            <a:r>
              <a:rPr lang="el-GR" altLang="en-US" sz="2800" b="1" i="1" dirty="0">
                <a:latin typeface="Arial" panose="020B0604020202020204" pitchFamily="34" charset="0"/>
                <a:cs typeface="Arial" panose="020B0604020202020204" pitchFamily="34" charset="0"/>
                <a:sym typeface="Times New Roman" panose="02020603050405020304" pitchFamily="18" charset="0"/>
              </a:rPr>
              <a:t>α</a:t>
            </a:r>
            <a:r>
              <a:rPr lang="zh-CN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的终边</a:t>
            </a:r>
            <a:r>
              <a:rPr lang="zh-CN" altLang="en-US" sz="2800" b="1" dirty="0">
                <a:latin typeface="Arial" panose="020B0604020202020204" pitchFamily="34" charset="0"/>
              </a:rPr>
              <a:t> 有何位置关系?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graphicFrame>
        <p:nvGraphicFramePr>
          <p:cNvPr id="6148" name="对象 6147"/>
          <p:cNvGraphicFramePr>
            <a:graphicFrameLocks noChangeAspect="1"/>
          </p:cNvGraphicFramePr>
          <p:nvPr/>
        </p:nvGraphicFramePr>
        <p:xfrm>
          <a:off x="6067425" y="3356928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" r:id="rId1" imgW="114935" imgH="217170" progId="Equation.3">
                  <p:embed/>
                </p:oleObj>
              </mc:Choice>
              <mc:Fallback>
                <p:oleObj name="" r:id="rId1" imgW="114935" imgH="217170" progId="Equation.3">
                  <p:embed/>
                  <p:pic>
                    <p:nvPicPr>
                      <p:cNvPr id="0" name="图片 308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067425" y="3356928"/>
                        <a:ext cx="114300" cy="215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149" name="Group 5"/>
          <p:cNvGrpSpPr/>
          <p:nvPr/>
        </p:nvGrpSpPr>
        <p:grpSpPr>
          <a:xfrm>
            <a:off x="2365375" y="3869690"/>
            <a:ext cx="7344410" cy="521979"/>
            <a:chOff x="0" y="0"/>
            <a:chExt cx="11565" cy="823"/>
          </a:xfrm>
        </p:grpSpPr>
        <p:sp>
          <p:nvSpPr>
            <p:cNvPr id="6150" name="Text Box 6"/>
            <p:cNvSpPr txBox="1"/>
            <p:nvPr/>
          </p:nvSpPr>
          <p:spPr>
            <a:xfrm>
              <a:off x="0" y="0"/>
              <a:ext cx="11565" cy="82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lang="zh-CN" altLang="en-US" sz="2800" b="1" dirty="0">
                  <a:latin typeface="Arial" panose="020B0604020202020204" pitchFamily="34" charset="0"/>
                </a:rPr>
                <a:t>3.角 </a:t>
              </a:r>
              <a:r>
                <a:rPr lang="zh-CN" altLang="en-US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zh-CN" altLang="en-US" sz="2800" b="1" dirty="0">
                  <a:latin typeface="Symbol" panose="05050102010706020507" pitchFamily="18" charset="2"/>
                  <a:cs typeface="Times New Roman" panose="02020603050405020304" pitchFamily="18" charset="0"/>
                  <a:sym typeface="Arial" panose="020B0604020202020204" pitchFamily="34" charset="0"/>
                </a:rPr>
                <a:t>-</a:t>
              </a:r>
              <a:r>
                <a:rPr lang="el-GR" altLang="en-US" sz="2800" b="1" i="1" dirty="0">
                  <a:latin typeface="Arial" panose="020B0604020202020204" pitchFamily="34" charset="0"/>
                  <a:cs typeface="Arial" panose="020B0604020202020204" pitchFamily="34" charset="0"/>
                  <a:sym typeface="Times New Roman" panose="02020603050405020304" pitchFamily="18" charset="0"/>
                </a:rPr>
                <a:t>α</a:t>
              </a:r>
              <a:r>
                <a:rPr lang="zh-CN" altLang="en-US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与</a:t>
              </a:r>
              <a:r>
                <a:rPr lang="el-GR" altLang="en-US" sz="2800" b="1" i="1" dirty="0">
                  <a:latin typeface="Arial" panose="020B0604020202020204" pitchFamily="34" charset="0"/>
                  <a:cs typeface="Arial" panose="020B0604020202020204" pitchFamily="34" charset="0"/>
                  <a:sym typeface="Times New Roman" panose="02020603050405020304" pitchFamily="18" charset="0"/>
                </a:rPr>
                <a:t>α</a:t>
              </a:r>
              <a:r>
                <a:rPr lang="zh-CN" altLang="en-US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的终边</a:t>
              </a:r>
              <a:r>
                <a:rPr lang="zh-CN" altLang="en-US" sz="2800" b="1" dirty="0">
                  <a:latin typeface="Arial" panose="020B0604020202020204" pitchFamily="34" charset="0"/>
                </a:rPr>
                <a:t> 有何位置关系?</a:t>
              </a:r>
              <a:endParaRPr lang="zh-CN" altLang="en-US" sz="2800" b="1" dirty="0">
                <a:latin typeface="Arial" panose="020B0604020202020204" pitchFamily="34" charset="0"/>
              </a:endParaRPr>
            </a:p>
          </p:txBody>
        </p:sp>
        <p:graphicFrame>
          <p:nvGraphicFramePr>
            <p:cNvPr id="6151" name="对象 6150"/>
            <p:cNvGraphicFramePr>
              <a:graphicFrameLocks noChangeAspect="1"/>
            </p:cNvGraphicFramePr>
            <p:nvPr/>
          </p:nvGraphicFramePr>
          <p:xfrm>
            <a:off x="1164" y="288"/>
            <a:ext cx="517" cy="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8" name="" r:id="rId3" imgW="139700" imgH="139700" progId="Equation.3">
                    <p:embed/>
                  </p:oleObj>
                </mc:Choice>
                <mc:Fallback>
                  <p:oleObj name="" r:id="rId3" imgW="139700" imgH="139700" progId="Equation.3">
                    <p:embed/>
                    <p:pic>
                      <p:nvPicPr>
                        <p:cNvPr id="0" name="图片 3087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164" y="288"/>
                          <a:ext cx="517" cy="52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152" name="Group 8"/>
          <p:cNvGrpSpPr/>
          <p:nvPr/>
        </p:nvGrpSpPr>
        <p:grpSpPr>
          <a:xfrm>
            <a:off x="2397125" y="4957128"/>
            <a:ext cx="7343775" cy="522287"/>
            <a:chOff x="0" y="0"/>
            <a:chExt cx="4626" cy="329"/>
          </a:xfrm>
        </p:grpSpPr>
        <p:graphicFrame>
          <p:nvGraphicFramePr>
            <p:cNvPr id="6153" name="对象 6152"/>
            <p:cNvGraphicFramePr>
              <a:graphicFrameLocks noChangeAspect="1"/>
            </p:cNvGraphicFramePr>
            <p:nvPr/>
          </p:nvGraphicFramePr>
          <p:xfrm>
            <a:off x="454" y="52"/>
            <a:ext cx="230" cy="2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3" name="" r:id="rId5" imgW="190500" imgH="190500" progId="Equation.3">
                    <p:embed/>
                  </p:oleObj>
                </mc:Choice>
                <mc:Fallback>
                  <p:oleObj name="" r:id="rId5" imgW="190500" imgH="190500" progId="Equation.3">
                    <p:embed/>
                    <p:pic>
                      <p:nvPicPr>
                        <p:cNvPr id="0" name="图片 3092"/>
                        <p:cNvPicPr/>
                        <p:nvPr/>
                      </p:nvPicPr>
                      <p:blipFill>
                        <a:blip r:embed="rId6">
                          <a:clrChange>
                            <a:clrFrom>
                              <a:srgbClr val="000000"/>
                            </a:clrFrom>
                            <a:clrTo>
                              <a:srgbClr val="000000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454" y="52"/>
                          <a:ext cx="230" cy="22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54" name="Text Box 10"/>
            <p:cNvSpPr txBox="1"/>
            <p:nvPr/>
          </p:nvSpPr>
          <p:spPr>
            <a:xfrm>
              <a:off x="0" y="0"/>
              <a:ext cx="462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lang="zh-CN" altLang="en-US" sz="2800" b="1" dirty="0">
                  <a:latin typeface="Arial" panose="020B0604020202020204" pitchFamily="34" charset="0"/>
                </a:rPr>
                <a:t>4.角 </a:t>
              </a:r>
              <a:r>
                <a:rPr lang="zh-CN" altLang="en-US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  +</a:t>
              </a:r>
              <a:r>
                <a:rPr lang="el-GR" altLang="en-US" sz="2800" b="1" i="1" dirty="0">
                  <a:latin typeface="Arial" panose="020B0604020202020204" pitchFamily="34" charset="0"/>
                  <a:cs typeface="Arial" panose="020B0604020202020204" pitchFamily="34" charset="0"/>
                  <a:sym typeface="Times New Roman" panose="02020603050405020304" pitchFamily="18" charset="0"/>
                </a:rPr>
                <a:t>α</a:t>
              </a:r>
              <a:r>
                <a:rPr lang="zh-CN" altLang="en-US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与</a:t>
              </a:r>
              <a:r>
                <a:rPr lang="el-GR" altLang="en-US" sz="2800" b="1" i="1" dirty="0">
                  <a:latin typeface="Arial" panose="020B0604020202020204" pitchFamily="34" charset="0"/>
                  <a:cs typeface="Arial" panose="020B0604020202020204" pitchFamily="34" charset="0"/>
                  <a:sym typeface="Times New Roman" panose="02020603050405020304" pitchFamily="18" charset="0"/>
                </a:rPr>
                <a:t>α</a:t>
              </a:r>
              <a:r>
                <a:rPr lang="zh-CN" altLang="en-US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的终边</a:t>
              </a:r>
              <a:r>
                <a:rPr lang="zh-CN" altLang="en-US" sz="2800" b="1" dirty="0">
                  <a:latin typeface="Arial" panose="020B0604020202020204" pitchFamily="34" charset="0"/>
                </a:rPr>
                <a:t> 有何位置关系?</a:t>
              </a:r>
              <a:endParaRPr lang="zh-CN" altLang="en-US" sz="2800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6155" name="Rectangle 11"/>
          <p:cNvSpPr/>
          <p:nvPr/>
        </p:nvSpPr>
        <p:spPr>
          <a:xfrm>
            <a:off x="5172075" y="2109153"/>
            <a:ext cx="136842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0" hangingPunct="0"/>
            <a:r>
              <a:rPr lang="zh-CN" altLang="en-US" sz="2800" b="1">
                <a:solidFill>
                  <a:srgbClr val="FF00FF"/>
                </a:solidFill>
                <a:latin typeface="Arial" panose="020B0604020202020204" pitchFamily="34" charset="0"/>
              </a:rPr>
              <a:t>相等</a:t>
            </a:r>
            <a:endParaRPr lang="zh-CN" altLang="en-US" sz="2800" b="1">
              <a:solidFill>
                <a:srgbClr val="FF00FF"/>
              </a:solidFill>
              <a:latin typeface="Arial" panose="020B0604020202020204" pitchFamily="34" charset="0"/>
            </a:endParaRPr>
          </a:p>
        </p:txBody>
      </p:sp>
      <p:sp>
        <p:nvSpPr>
          <p:cNvPr id="6156" name="Rectangle 12"/>
          <p:cNvSpPr/>
          <p:nvPr/>
        </p:nvSpPr>
        <p:spPr>
          <a:xfrm>
            <a:off x="4324350" y="3177540"/>
            <a:ext cx="345598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0" hangingPunct="0"/>
            <a:r>
              <a:rPr lang="zh-CN" altLang="en-US" sz="2800" b="1" dirty="0">
                <a:solidFill>
                  <a:srgbClr val="FF00FF"/>
                </a:solidFill>
                <a:latin typeface="Arial" panose="020B0604020202020204" pitchFamily="34" charset="0"/>
              </a:rPr>
              <a:t>终边关于</a:t>
            </a:r>
            <a:r>
              <a:rPr lang="zh-CN" altLang="en-US" sz="2800" b="1" i="1" dirty="0">
                <a:solidFill>
                  <a:srgbClr val="FF00FF"/>
                </a:solidFill>
                <a:latin typeface="Times New Roman" panose="02020603050405020304" pitchFamily="18" charset="0"/>
              </a:rPr>
              <a:t>x</a:t>
            </a:r>
            <a:r>
              <a:rPr lang="zh-CN" altLang="en-US" sz="2800" b="1" dirty="0">
                <a:solidFill>
                  <a:srgbClr val="FF00FF"/>
                </a:solidFill>
                <a:latin typeface="Arial" panose="020B0604020202020204" pitchFamily="34" charset="0"/>
              </a:rPr>
              <a:t>轴对称</a:t>
            </a:r>
            <a:endParaRPr lang="zh-CN" altLang="en-US" sz="2800" dirty="0">
              <a:solidFill>
                <a:srgbClr val="FF00FF"/>
              </a:solidFill>
              <a:latin typeface="Arial" panose="020B0604020202020204" pitchFamily="34" charset="0"/>
            </a:endParaRPr>
          </a:p>
        </p:txBody>
      </p:sp>
      <p:sp>
        <p:nvSpPr>
          <p:cNvPr id="6157" name="Rectangle 13"/>
          <p:cNvSpPr/>
          <p:nvPr/>
        </p:nvSpPr>
        <p:spPr>
          <a:xfrm>
            <a:off x="4318000" y="4287203"/>
            <a:ext cx="330517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0" hangingPunct="0"/>
            <a:r>
              <a:rPr lang="zh-CN" altLang="en-US" sz="2800" b="1" dirty="0">
                <a:solidFill>
                  <a:srgbClr val="FF00FF"/>
                </a:solidFill>
                <a:latin typeface="Arial" panose="020B0604020202020204" pitchFamily="34" charset="0"/>
              </a:rPr>
              <a:t>终边关于</a:t>
            </a:r>
            <a:r>
              <a:rPr lang="zh-CN" altLang="en-US" sz="2800" b="1" i="1" dirty="0">
                <a:solidFill>
                  <a:srgbClr val="FF00FF"/>
                </a:solidFill>
                <a:latin typeface="Times New Roman" panose="02020603050405020304" pitchFamily="18" charset="0"/>
              </a:rPr>
              <a:t>y</a:t>
            </a:r>
            <a:r>
              <a:rPr lang="zh-CN" altLang="en-US" sz="2800" b="1" dirty="0">
                <a:solidFill>
                  <a:srgbClr val="FF00FF"/>
                </a:solidFill>
                <a:latin typeface="Arial" panose="020B0604020202020204" pitchFamily="34" charset="0"/>
              </a:rPr>
              <a:t>轴对称</a:t>
            </a:r>
            <a:endParaRPr lang="zh-CN" altLang="en-US" sz="2800" dirty="0">
              <a:solidFill>
                <a:srgbClr val="FF00FF"/>
              </a:solidFill>
              <a:latin typeface="Arial" panose="020B0604020202020204" pitchFamily="34" charset="0"/>
            </a:endParaRPr>
          </a:p>
        </p:txBody>
      </p:sp>
      <p:sp>
        <p:nvSpPr>
          <p:cNvPr id="6158" name="Rectangle 14"/>
          <p:cNvSpPr/>
          <p:nvPr/>
        </p:nvSpPr>
        <p:spPr>
          <a:xfrm>
            <a:off x="4340225" y="5388928"/>
            <a:ext cx="36004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0" hangingPunct="0"/>
            <a:r>
              <a:rPr lang="zh-CN" altLang="en-US" sz="2800" b="1">
                <a:solidFill>
                  <a:srgbClr val="FF00FF"/>
                </a:solidFill>
                <a:latin typeface="Arial" panose="020B0604020202020204" pitchFamily="34" charset="0"/>
              </a:rPr>
              <a:t>终边关于原点对称</a:t>
            </a:r>
            <a:endParaRPr lang="zh-CN" altLang="en-US" sz="2800" b="1">
              <a:solidFill>
                <a:srgbClr val="FF00FF"/>
              </a:solidFill>
              <a:latin typeface="Arial" panose="020B0604020202020204" pitchFamily="34" charset="0"/>
            </a:endParaRPr>
          </a:p>
        </p:txBody>
      </p:sp>
      <p:sp>
        <p:nvSpPr>
          <p:cNvPr id="8198" name="Rectangle 5"/>
          <p:cNvSpPr/>
          <p:nvPr/>
        </p:nvSpPr>
        <p:spPr>
          <a:xfrm rot="-10800000" flipV="1">
            <a:off x="2064015" y="481503"/>
            <a:ext cx="1426898" cy="52176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solidFill>
                  <a:srgbClr val="000099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思 考</a:t>
            </a:r>
            <a:r>
              <a:rPr lang="en-US" altLang="zh-CN" sz="2800" b="1" dirty="0">
                <a:solidFill>
                  <a:srgbClr val="000099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endParaRPr lang="en-US" altLang="zh-CN" sz="2800" b="1" dirty="0">
              <a:solidFill>
                <a:srgbClr val="000099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5" grpId="0"/>
      <p:bldP spid="6156" grpId="0"/>
      <p:bldP spid="6157" grpId="0"/>
      <p:bldP spid="615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Rectangle 2"/>
          <p:cNvSpPr/>
          <p:nvPr/>
        </p:nvSpPr>
        <p:spPr>
          <a:xfrm>
            <a:off x="2063750" y="1350645"/>
            <a:ext cx="8424863" cy="1641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lnSpc>
                <a:spcPct val="120000"/>
              </a:lnSpc>
            </a:pP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已知任意角</a:t>
            </a:r>
            <a:r>
              <a:rPr lang="zh-CN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α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的终边与单位圆相交于点</a:t>
            </a:r>
            <a:r>
              <a:rPr lang="zh-CN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P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(</a:t>
            </a:r>
            <a:r>
              <a:rPr lang="zh-CN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zh-CN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y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),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请同学们思考回答点</a:t>
            </a:r>
            <a:r>
              <a:rPr lang="zh-CN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关于原点、</a:t>
            </a:r>
            <a:r>
              <a:rPr lang="zh-CN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轴、</a:t>
            </a:r>
            <a:r>
              <a:rPr lang="zh-CN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轴对称的三个点的坐标是什么?</a:t>
            </a:r>
            <a:endParaRPr lang="zh-CN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195" name="Rectangle 3"/>
          <p:cNvSpPr/>
          <p:nvPr/>
        </p:nvSpPr>
        <p:spPr>
          <a:xfrm>
            <a:off x="2083753" y="3284538"/>
            <a:ext cx="7707312" cy="20300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fontAlgn="auto" hangingPunct="0">
              <a:lnSpc>
                <a:spcPct val="150000"/>
              </a:lnSpc>
            </a:pPr>
            <a:r>
              <a:rPr lang="zh-CN" altLang="en-US" sz="2800" b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</a:rPr>
              <a:t>        </a:t>
            </a:r>
            <a:r>
              <a:rPr lang="zh-CN" altLang="en-US" sz="2800" b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点</a:t>
            </a:r>
            <a:r>
              <a:rPr lang="zh-CN" altLang="en-US" sz="2800" b="1" i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en-US" sz="2800" b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2800" b="1" i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sz="2800" b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zh-CN" altLang="en-US" sz="2800" b="1" i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zh-CN" altLang="en-US" sz="2800" b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2800" b="1" u="sng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关于原点对称</a:t>
            </a:r>
            <a:r>
              <a:rPr lang="zh-CN" altLang="en-US" sz="2800" b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点</a:t>
            </a:r>
            <a:r>
              <a:rPr lang="zh-CN" altLang="en-US" sz="2800" b="1" i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en-US" sz="2800" b="1" baseline="-25000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2800" b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2800" b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Symbol" panose="05050102010706020507" pitchFamily="18" charset="2"/>
                <a:cs typeface="Times New Roman" panose="02020603050405020304" pitchFamily="18" charset="0"/>
              </a:rPr>
              <a:t>-</a:t>
            </a:r>
            <a:r>
              <a:rPr lang="zh-CN" altLang="en-US" sz="2800" b="1" i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sz="2800" b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zh-CN" altLang="en-US" sz="2800" b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Symbol" panose="05050102010706020507" pitchFamily="18" charset="2"/>
                <a:cs typeface="Times New Roman" panose="02020603050405020304" pitchFamily="18" charset="0"/>
                <a:sym typeface="Arial" panose="020B0604020202020204" pitchFamily="34" charset="0"/>
              </a:rPr>
              <a:t>-</a:t>
            </a:r>
            <a:r>
              <a:rPr lang="zh-CN" altLang="en-US" sz="2800" b="1" i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zh-CN" altLang="en-US" sz="2800" b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en-US" sz="2800" b="1" dirty="0">
              <a:solidFill>
                <a:srgbClr val="FF481D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auto" hangingPunct="0">
              <a:lnSpc>
                <a:spcPct val="150000"/>
              </a:lnSpc>
            </a:pPr>
            <a:r>
              <a:rPr lang="zh-CN" altLang="en-US" sz="2800" b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</a:rPr>
              <a:t>        点</a:t>
            </a:r>
            <a:r>
              <a:rPr lang="zh-CN" altLang="en-US" sz="2800" b="1" i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</a:rPr>
              <a:t>P</a:t>
            </a:r>
            <a:r>
              <a:rPr lang="zh-CN" altLang="en-US" sz="2800" b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lang="zh-CN" altLang="en-US" sz="2800" b="1" i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</a:rPr>
              <a:t>x</a:t>
            </a:r>
            <a:r>
              <a:rPr lang="zh-CN" altLang="en-US" sz="2800" b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</a:rPr>
              <a:t>, </a:t>
            </a:r>
            <a:r>
              <a:rPr lang="zh-CN" altLang="en-US" sz="2800" b="1" i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</a:rPr>
              <a:t>y</a:t>
            </a:r>
            <a:r>
              <a:rPr lang="zh-CN" altLang="en-US" sz="2800" b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</a:rPr>
              <a:t>)</a:t>
            </a:r>
            <a:r>
              <a:rPr lang="zh-CN" altLang="en-US" sz="2800" b="1" u="sng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关于</a:t>
            </a:r>
            <a:r>
              <a:rPr lang="zh-CN" altLang="en-US" sz="2800" b="1" i="1" u="sng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sz="2800" b="1" u="sng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轴对称</a:t>
            </a:r>
            <a:r>
              <a:rPr lang="zh-CN" altLang="en-US" sz="2800" b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点</a:t>
            </a:r>
            <a:r>
              <a:rPr lang="zh-CN" altLang="en-US" sz="2800" b="1" i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en-US" sz="2800" b="1" baseline="-25000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</a:rPr>
              <a:t>2</a:t>
            </a:r>
            <a:r>
              <a:rPr lang="zh-CN" altLang="en-US" sz="2800" b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2800" b="1" i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sz="2800" b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zh-CN" altLang="en-US" sz="2800" b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Symbol" panose="05050102010706020507" pitchFamily="18" charset="2"/>
                <a:cs typeface="Times New Roman" panose="02020603050405020304" pitchFamily="18" charset="0"/>
                <a:sym typeface="Arial" panose="020B0604020202020204" pitchFamily="34" charset="0"/>
              </a:rPr>
              <a:t>-</a:t>
            </a:r>
            <a:r>
              <a:rPr lang="zh-CN" altLang="en-US" sz="2800" b="1" i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zh-CN" altLang="en-US" sz="2800" b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zh-CN" altLang="en-US" sz="2800" b="1" dirty="0">
              <a:solidFill>
                <a:srgbClr val="FF481D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auto" hangingPunct="0">
              <a:lnSpc>
                <a:spcPct val="150000"/>
              </a:lnSpc>
            </a:pPr>
            <a:r>
              <a:rPr lang="zh-CN" altLang="en-US" sz="2800" b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</a:rPr>
              <a:t>        点</a:t>
            </a:r>
            <a:r>
              <a:rPr lang="zh-CN" altLang="en-US" sz="2800" b="1" i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</a:rPr>
              <a:t>P</a:t>
            </a:r>
            <a:r>
              <a:rPr lang="zh-CN" altLang="en-US" sz="2800" b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lang="zh-CN" altLang="en-US" sz="2800" b="1" i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</a:rPr>
              <a:t>x</a:t>
            </a:r>
            <a:r>
              <a:rPr lang="zh-CN" altLang="en-US" sz="2800" b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</a:rPr>
              <a:t>, </a:t>
            </a:r>
            <a:r>
              <a:rPr lang="zh-CN" altLang="en-US" sz="2800" b="1" i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</a:rPr>
              <a:t>y</a:t>
            </a:r>
            <a:r>
              <a:rPr lang="zh-CN" altLang="en-US" sz="2800" b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</a:rPr>
              <a:t>)</a:t>
            </a:r>
            <a:r>
              <a:rPr lang="zh-CN" altLang="en-US" sz="2800" b="1" u="sng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关于</a:t>
            </a:r>
            <a:r>
              <a:rPr lang="zh-CN" altLang="en-US" sz="2800" b="1" i="1" u="sng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zh-CN" altLang="en-US" sz="2800" b="1" u="sng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轴对称</a:t>
            </a:r>
            <a:r>
              <a:rPr lang="zh-CN" altLang="en-US" sz="2800" b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点</a:t>
            </a:r>
            <a:r>
              <a:rPr lang="zh-CN" altLang="en-US" sz="2800" b="1" i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en-US" sz="2800" b="1" baseline="-25000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</a:rPr>
              <a:t>3</a:t>
            </a:r>
            <a:r>
              <a:rPr lang="zh-CN" altLang="en-US" sz="2800" b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2800" b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Symbol" panose="05050102010706020507" pitchFamily="18" charset="2"/>
                <a:cs typeface="Times New Roman" panose="02020603050405020304" pitchFamily="18" charset="0"/>
                <a:sym typeface="Arial" panose="020B0604020202020204" pitchFamily="34" charset="0"/>
              </a:rPr>
              <a:t>-</a:t>
            </a:r>
            <a:r>
              <a:rPr lang="zh-CN" altLang="en-US" sz="2800" b="1" i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sz="2800" b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zh-CN" altLang="en-US" sz="2800" b="1" i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zh-CN" altLang="en-US" sz="2800" b="1" dirty="0">
                <a:solidFill>
                  <a:srgbClr val="FF481D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en-US" sz="2800" b="1" dirty="0">
              <a:solidFill>
                <a:srgbClr val="FF481D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8196" name="Group 4"/>
          <p:cNvGrpSpPr/>
          <p:nvPr/>
        </p:nvGrpSpPr>
        <p:grpSpPr>
          <a:xfrm>
            <a:off x="1155700" y="269875"/>
            <a:ext cx="2335213" cy="778511"/>
            <a:chOff x="0" y="0"/>
            <a:chExt cx="3679" cy="1225"/>
          </a:xfrm>
        </p:grpSpPr>
        <p:sp>
          <p:nvSpPr>
            <p:cNvPr id="8197" name="AutoShape 4"/>
            <p:cNvSpPr/>
            <p:nvPr/>
          </p:nvSpPr>
          <p:spPr>
            <a:xfrm>
              <a:off x="11" y="389"/>
              <a:ext cx="3505" cy="79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/>
                </a:gs>
                <a:gs pos="100000">
                  <a:srgbClr val="A7FFFF"/>
                </a:gs>
              </a:gsLst>
              <a:lin ang="5400000" scaled="1"/>
              <a:tileRect/>
            </a:gradFill>
            <a:ln w="9525">
              <a:noFill/>
            </a:ln>
            <a:effectLst>
              <a:outerShdw dist="53882" dir="2699999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8198" name="Rectangle 5"/>
            <p:cNvSpPr/>
            <p:nvPr/>
          </p:nvSpPr>
          <p:spPr>
            <a:xfrm rot="-10800000" flipV="1">
              <a:off x="1431" y="333"/>
              <a:ext cx="2248" cy="82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2800" b="1" dirty="0">
                  <a:solidFill>
                    <a:srgbClr val="000099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 思 考</a:t>
              </a:r>
              <a:r>
                <a:rPr lang="en-US" altLang="zh-CN" sz="2800" b="1" dirty="0">
                  <a:solidFill>
                    <a:srgbClr val="000099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2</a:t>
              </a:r>
              <a:endParaRPr lang="en-US" altLang="zh-CN" sz="2800" b="1" dirty="0">
                <a:solidFill>
                  <a:srgbClr val="000099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pic>
          <p:nvPicPr>
            <p:cNvPr id="8199" name="Picture 6" descr="图标-02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0" y="0"/>
              <a:ext cx="1463" cy="1225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34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195">
                                            <p:txEl>
                                              <p:charRg st="34" end="6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68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195">
                                            <p:txEl>
                                              <p:charRg st="68" end="10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194" name="图片 819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715000" y="1447800"/>
            <a:ext cx="4697413" cy="351472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8195" name="组合 8194"/>
          <p:cNvGrpSpPr/>
          <p:nvPr/>
        </p:nvGrpSpPr>
        <p:grpSpPr>
          <a:xfrm>
            <a:off x="8382000" y="2819400"/>
            <a:ext cx="850900" cy="396875"/>
            <a:chOff x="4139" y="1841"/>
            <a:chExt cx="536" cy="250"/>
          </a:xfrm>
        </p:grpSpPr>
        <p:sp>
          <p:nvSpPr>
            <p:cNvPr id="8196" name="任意多边形 8195"/>
            <p:cNvSpPr/>
            <p:nvPr/>
          </p:nvSpPr>
          <p:spPr>
            <a:xfrm rot="-37195470" flipV="1">
              <a:off x="4147" y="1858"/>
              <a:ext cx="225" cy="241"/>
            </a:xfrm>
            <a:custGeom>
              <a:avLst/>
              <a:gdLst>
                <a:gd name="txL" fmla="*/ 0 w 20161"/>
                <a:gd name="txT" fmla="*/ 0 h 21600"/>
                <a:gd name="txR" fmla="*/ 20161 w 20161"/>
                <a:gd name="txB" fmla="*/ 21600 h 21600"/>
              </a:gdLst>
              <a:ahLst/>
              <a:cxnLst>
                <a:cxn ang="90">
                  <a:pos x="20160" y="21469"/>
                </a:cxn>
                <a:cxn ang="180">
                  <a:pos x="0" y="12249"/>
                </a:cxn>
                <a:cxn ang="270">
                  <a:pos x="17791" y="0"/>
                </a:cxn>
              </a:cxnLst>
              <a:rect l="txL" t="txT" r="txR" b="txB"/>
              <a:pathLst>
                <a:path w="20161" h="21600" fill="none">
                  <a:moveTo>
                    <a:pt x="20160" y="21469"/>
                  </a:moveTo>
                  <a:arcTo wR="21600" hR="21600" stAng="-16577810" swAng="3704979"/>
                </a:path>
                <a:path w="20161" h="21600" stroke="0">
                  <a:moveTo>
                    <a:pt x="20160" y="21469"/>
                  </a:moveTo>
                  <a:arcTo wR="21600" hR="21600" stAng="-16577810" swAng="3704979"/>
                  <a:lnTo>
                    <a:pt x="17791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headEnd type="none" w="med" len="med"/>
              <a:tailEnd type="arrow" w="med" len="med"/>
            </a:ln>
          </p:spPr>
          <p:txBody>
            <a:bodyPr/>
            <a:p>
              <a:endParaRPr lang="zh-CN" altLang="en-US" sz="2800"/>
            </a:p>
          </p:txBody>
        </p:sp>
        <p:graphicFrame>
          <p:nvGraphicFramePr>
            <p:cNvPr id="8197" name="对象 8196"/>
            <p:cNvGraphicFramePr/>
            <p:nvPr/>
          </p:nvGraphicFramePr>
          <p:xfrm>
            <a:off x="4447" y="1841"/>
            <a:ext cx="228" cy="2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2" name="" r:id="rId2" imgW="153670" imgH="140970" progId="Equation.3">
                    <p:embed/>
                  </p:oleObj>
                </mc:Choice>
                <mc:Fallback>
                  <p:oleObj name="" r:id="rId2" imgW="153670" imgH="140970" progId="Equation.3">
                    <p:embed/>
                    <p:pic>
                      <p:nvPicPr>
                        <p:cNvPr id="0" name="图片 3091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4447" y="1841"/>
                          <a:ext cx="228" cy="20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198" name="组合 8197"/>
          <p:cNvGrpSpPr/>
          <p:nvPr/>
        </p:nvGrpSpPr>
        <p:grpSpPr>
          <a:xfrm>
            <a:off x="7086600" y="2743200"/>
            <a:ext cx="1470025" cy="669925"/>
            <a:chOff x="3311" y="1793"/>
            <a:chExt cx="926" cy="422"/>
          </a:xfrm>
        </p:grpSpPr>
        <p:sp>
          <p:nvSpPr>
            <p:cNvPr id="8199" name="任意多边形 8198"/>
            <p:cNvSpPr/>
            <p:nvPr/>
          </p:nvSpPr>
          <p:spPr>
            <a:xfrm rot="-37195470" flipV="1">
              <a:off x="3880" y="1858"/>
              <a:ext cx="330" cy="383"/>
            </a:xfrm>
            <a:custGeom>
              <a:avLst/>
              <a:gdLst>
                <a:gd name="txL" fmla="*/ 0 w 41287"/>
                <a:gd name="txT" fmla="*/ 0 h 43200"/>
                <a:gd name="txR" fmla="*/ 41287 w 41287"/>
                <a:gd name="txB" fmla="*/ 43200 h 43200"/>
              </a:gdLst>
              <a:ahLst/>
              <a:cxnLst>
                <a:cxn ang="90">
                  <a:pos x="24395" y="43018"/>
                </a:cxn>
                <a:cxn ang="0">
                  <a:pos x="41286" y="12712"/>
                </a:cxn>
                <a:cxn ang="90">
                  <a:pos x="21600" y="21600"/>
                </a:cxn>
              </a:cxnLst>
              <a:rect l="txL" t="txT" r="txR" b="txB"/>
              <a:pathLst>
                <a:path w="41287" h="43200" fill="none">
                  <a:moveTo>
                    <a:pt x="24395" y="43018"/>
                  </a:moveTo>
                  <a:arcTo wR="21600" hR="21600" stAng="-16646097" swAng="15188180"/>
                </a:path>
                <a:path w="41287" h="43200" stroke="0">
                  <a:moveTo>
                    <a:pt x="24395" y="43018"/>
                  </a:moveTo>
                  <a:arcTo wR="21600" hR="21600" stAng="-16646097" swAng="15188180"/>
                  <a:lnTo>
                    <a:pt x="21600" y="21600"/>
                  </a:lnTo>
                  <a:close/>
                </a:path>
              </a:pathLst>
            </a:custGeom>
            <a:noFill/>
            <a:ln w="28575" cap="flat" cmpd="sng">
              <a:solidFill>
                <a:srgbClr val="003366"/>
              </a:solidFill>
              <a:prstDash val="solid"/>
              <a:headEnd type="none" w="med" len="med"/>
              <a:tailEnd type="arrow" w="med" len="med"/>
            </a:ln>
          </p:spPr>
          <p:txBody>
            <a:bodyPr/>
            <a:p>
              <a:endParaRPr lang="zh-CN" altLang="en-US" sz="2800"/>
            </a:p>
          </p:txBody>
        </p:sp>
        <p:graphicFrame>
          <p:nvGraphicFramePr>
            <p:cNvPr id="8200" name="对象 8199"/>
            <p:cNvGraphicFramePr/>
            <p:nvPr/>
          </p:nvGraphicFramePr>
          <p:xfrm>
            <a:off x="3311" y="1793"/>
            <a:ext cx="570" cy="2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8" name="" r:id="rId4" imgW="382270" imgH="153035" progId="Equation.3">
                    <p:embed/>
                  </p:oleObj>
                </mc:Choice>
                <mc:Fallback>
                  <p:oleObj name="" r:id="rId4" imgW="382270" imgH="153035" progId="Equation.3">
                    <p:embed/>
                    <p:pic>
                      <p:nvPicPr>
                        <p:cNvPr id="0" name="图片 3107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3311" y="1793"/>
                          <a:ext cx="570" cy="22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8201" name="对象 8200"/>
          <p:cNvGraphicFramePr/>
          <p:nvPr/>
        </p:nvGraphicFramePr>
        <p:xfrm>
          <a:off x="1905000" y="2514600"/>
          <a:ext cx="13208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" r:id="rId6" imgW="1323340" imgH="394335" progId="Equation.DSMT4">
                  <p:embed/>
                </p:oleObj>
              </mc:Choice>
              <mc:Fallback>
                <p:oleObj name="" r:id="rId6" imgW="1323340" imgH="394335" progId="Equation.DSMT4">
                  <p:embed/>
                  <p:pic>
                    <p:nvPicPr>
                      <p:cNvPr id="0" name="图片 3106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905000" y="2514600"/>
                        <a:ext cx="1320800" cy="393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2" name="对象 8201"/>
          <p:cNvGraphicFramePr/>
          <p:nvPr/>
        </p:nvGraphicFramePr>
        <p:xfrm>
          <a:off x="2057400" y="1905000"/>
          <a:ext cx="7112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" r:id="rId8" imgW="711835" imgH="305435" progId="Equation.DSMT4">
                  <p:embed/>
                </p:oleObj>
              </mc:Choice>
              <mc:Fallback>
                <p:oleObj name="" r:id="rId8" imgW="711835" imgH="305435" progId="Equation.DSMT4">
                  <p:embed/>
                  <p:pic>
                    <p:nvPicPr>
                      <p:cNvPr id="0" name="图片 3097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057400" y="1905000"/>
                        <a:ext cx="711200" cy="304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3" name="对象 8202"/>
          <p:cNvGraphicFramePr/>
          <p:nvPr/>
        </p:nvGraphicFramePr>
        <p:xfrm>
          <a:off x="1905000" y="3048000"/>
          <a:ext cx="13589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" r:id="rId10" imgW="1361440" imgH="241935" progId="Equation.DSMT4">
                  <p:embed/>
                </p:oleObj>
              </mc:Choice>
              <mc:Fallback>
                <p:oleObj name="" r:id="rId10" imgW="1361440" imgH="241935" progId="Equation.DSMT4">
                  <p:embed/>
                  <p:pic>
                    <p:nvPicPr>
                      <p:cNvPr id="0" name="图片 3099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905000" y="3048000"/>
                        <a:ext cx="1358900" cy="2413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4" name="对象 8203"/>
          <p:cNvGraphicFramePr/>
          <p:nvPr/>
        </p:nvGraphicFramePr>
        <p:xfrm>
          <a:off x="1828800" y="3352800"/>
          <a:ext cx="1447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" r:id="rId12" imgW="1450975" imgH="840105" progId="Equation.DSMT4">
                  <p:embed/>
                </p:oleObj>
              </mc:Choice>
              <mc:Fallback>
                <p:oleObj name="" r:id="rId12" imgW="1450975" imgH="840105" progId="Equation.DSMT4">
                  <p:embed/>
                  <p:pic>
                    <p:nvPicPr>
                      <p:cNvPr id="0" name="图片 3094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828800" y="3352800"/>
                        <a:ext cx="1447800" cy="8382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5" name="对象 8204"/>
          <p:cNvGraphicFramePr/>
          <p:nvPr/>
        </p:nvGraphicFramePr>
        <p:xfrm>
          <a:off x="1828800" y="4495800"/>
          <a:ext cx="2324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" r:id="rId14" imgW="2322830" imgH="393700" progId="Equation.DSMT4">
                  <p:embed/>
                </p:oleObj>
              </mc:Choice>
              <mc:Fallback>
                <p:oleObj name="" r:id="rId14" imgW="2322830" imgH="393700" progId="Equation.DSMT4">
                  <p:embed/>
                  <p:pic>
                    <p:nvPicPr>
                      <p:cNvPr id="0" name="图片 3092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828800" y="4495800"/>
                        <a:ext cx="2324100" cy="393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6" name="对象 8205"/>
          <p:cNvGraphicFramePr/>
          <p:nvPr/>
        </p:nvGraphicFramePr>
        <p:xfrm>
          <a:off x="1828800" y="5105400"/>
          <a:ext cx="2362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" r:id="rId16" imgW="2360930" imgH="393700" progId="Equation.DSMT4">
                  <p:embed/>
                </p:oleObj>
              </mc:Choice>
              <mc:Fallback>
                <p:oleObj name="" r:id="rId16" imgW="2360930" imgH="393700" progId="Equation.DSMT4">
                  <p:embed/>
                  <p:pic>
                    <p:nvPicPr>
                      <p:cNvPr id="0" name="图片 3093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828800" y="5105400"/>
                        <a:ext cx="2362200" cy="393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7" name="对象 8206"/>
          <p:cNvGraphicFramePr/>
          <p:nvPr/>
        </p:nvGraphicFramePr>
        <p:xfrm>
          <a:off x="1828800" y="5562600"/>
          <a:ext cx="2852738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" r:id="rId18" imgW="3098800" imgH="838200" progId="Equation.DSMT4">
                  <p:embed/>
                </p:oleObj>
              </mc:Choice>
              <mc:Fallback>
                <p:oleObj name="" r:id="rId18" imgW="3098800" imgH="838200" progId="Equation.DSMT4">
                  <p:embed/>
                  <p:pic>
                    <p:nvPicPr>
                      <p:cNvPr id="0" name="图片 3095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828800" y="5562600"/>
                        <a:ext cx="2852738" cy="7715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8" name="对象 8207"/>
          <p:cNvGraphicFramePr/>
          <p:nvPr/>
        </p:nvGraphicFramePr>
        <p:xfrm>
          <a:off x="7142163" y="5087938"/>
          <a:ext cx="29495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" r:id="rId20" imgW="2843530" imgH="393700" progId="Equation.DSMT4">
                  <p:embed/>
                </p:oleObj>
              </mc:Choice>
              <mc:Fallback>
                <p:oleObj name="" r:id="rId20" imgW="2843530" imgH="393700" progId="Equation.DSMT4">
                  <p:embed/>
                  <p:pic>
                    <p:nvPicPr>
                      <p:cNvPr id="0" name="图片 3100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7142163" y="5087938"/>
                        <a:ext cx="2949575" cy="393700"/>
                      </a:xfrm>
                      <a:prstGeom prst="rect">
                        <a:avLst/>
                      </a:prstGeom>
                      <a:solidFill>
                        <a:schemeClr val="tx2">
                          <a:alpha val="20000"/>
                        </a:schemeClr>
                      </a:solidFill>
                      <a:ln w="9525" cap="flat" cmpd="sng">
                        <a:solidFill>
                          <a:schemeClr val="tx2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9" name="对象 8208"/>
          <p:cNvGraphicFramePr/>
          <p:nvPr/>
        </p:nvGraphicFramePr>
        <p:xfrm>
          <a:off x="7162800" y="5715000"/>
          <a:ext cx="29083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" r:id="rId22" imgW="2907030" imgH="393700" progId="Equation.DSMT4">
                  <p:embed/>
                </p:oleObj>
              </mc:Choice>
              <mc:Fallback>
                <p:oleObj name="" r:id="rId22" imgW="2907030" imgH="393700" progId="Equation.DSMT4">
                  <p:embed/>
                  <p:pic>
                    <p:nvPicPr>
                      <p:cNvPr id="0" name="图片 3088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7162800" y="5715000"/>
                        <a:ext cx="2908300" cy="393700"/>
                      </a:xfrm>
                      <a:prstGeom prst="rect">
                        <a:avLst/>
                      </a:prstGeom>
                      <a:solidFill>
                        <a:schemeClr val="tx2">
                          <a:alpha val="20000"/>
                        </a:schemeClr>
                      </a:solidFill>
                      <a:ln w="9525" cap="flat" cmpd="sng">
                        <a:solidFill>
                          <a:schemeClr val="tx2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0" name="对象 8209"/>
          <p:cNvGraphicFramePr/>
          <p:nvPr/>
        </p:nvGraphicFramePr>
        <p:xfrm>
          <a:off x="7175500" y="6313488"/>
          <a:ext cx="2874963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" r:id="rId24" imgW="2716530" imgH="393700" progId="Equation.DSMT4">
                  <p:embed/>
                </p:oleObj>
              </mc:Choice>
              <mc:Fallback>
                <p:oleObj name="" r:id="rId24" imgW="2716530" imgH="393700" progId="Equation.DSMT4">
                  <p:embed/>
                  <p:pic>
                    <p:nvPicPr>
                      <p:cNvPr id="0" name="图片 3103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7175500" y="6313488"/>
                        <a:ext cx="2874963" cy="393700"/>
                      </a:xfrm>
                      <a:prstGeom prst="rect">
                        <a:avLst/>
                      </a:prstGeom>
                      <a:solidFill>
                        <a:schemeClr val="tx2">
                          <a:alpha val="20000"/>
                        </a:schemeClr>
                      </a:solidFill>
                      <a:ln w="9525" cap="flat" cmpd="sng">
                        <a:solidFill>
                          <a:schemeClr val="tx2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1" name="文本框 8210"/>
          <p:cNvSpPr txBox="1"/>
          <p:nvPr/>
        </p:nvSpPr>
        <p:spPr>
          <a:xfrm>
            <a:off x="5334000" y="5638800"/>
            <a:ext cx="1901825" cy="523240"/>
          </a:xfrm>
          <a:prstGeom prst="rect">
            <a:avLst/>
          </a:prstGeom>
          <a:noFill/>
          <a:ln w="28575">
            <a:noFill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公式二</a:t>
            </a:r>
            <a:endParaRPr lang="zh-CN" altLang="en-US" sz="2800" b="1" dirty="0">
              <a:solidFill>
                <a:schemeClr val="tx2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r:id="rId26" p14:bwMode="auto">
            <p14:nvContentPartPr>
              <p14:cNvPr id="8212" name="墨迹 8211"/>
              <p14:cNvContentPartPr/>
              <p14:nvPr/>
            </p14:nvContentPartPr>
            <p14:xfrm>
              <a:off x="6986588" y="4286250"/>
              <a:ext cx="1587" cy="11113"/>
            </p14:xfrm>
          </p:contentPart>
        </mc:Choice>
        <mc:Fallback xmlns="">
          <p:pic>
            <p:nvPicPr>
              <p:cNvPr id="8212" name="墨迹 8211"/>
            </p:nvPicPr>
            <p:blipFill>
              <a:blip r:embed="rId27"/>
            </p:blipFill>
            <p:spPr>
              <a:xfrm>
                <a:off x="6986588" y="4286250"/>
                <a:ext cx="1587" cy="11113"/>
              </a:xfrm>
              <a:prstGeom prst="rect"/>
            </p:spPr>
          </p:pic>
        </mc:Fallback>
      </mc:AlternateContent>
      <p:graphicFrame>
        <p:nvGraphicFramePr>
          <p:cNvPr id="8213" name="对象 8212"/>
          <p:cNvGraphicFramePr/>
          <p:nvPr/>
        </p:nvGraphicFramePr>
        <p:xfrm>
          <a:off x="2819400" y="838200"/>
          <a:ext cx="114300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" r:id="rId28" imgW="608965" imgH="203200" progId="Equation.DSMT4">
                  <p:embed/>
                </p:oleObj>
              </mc:Choice>
              <mc:Fallback>
                <p:oleObj name="" r:id="rId28" imgW="608965" imgH="203200" progId="Equation.DSMT4">
                  <p:embed/>
                  <p:pic>
                    <p:nvPicPr>
                      <p:cNvPr id="0" name="图片 3102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2819400" y="838200"/>
                        <a:ext cx="1143000" cy="3794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4" name="矩形 8213"/>
          <p:cNvSpPr/>
          <p:nvPr/>
        </p:nvSpPr>
        <p:spPr>
          <a:xfrm>
            <a:off x="533400" y="115570"/>
            <a:ext cx="2286000" cy="3810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lvl="0" algn="l"/>
            <a:r>
              <a:rPr lang="zh-CN" altLang="en-US" sz="3200" dirty="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探究</a:t>
            </a:r>
            <a:r>
              <a:rPr lang="zh-CN" altLang="en-US" sz="320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一</a:t>
            </a:r>
            <a:endParaRPr lang="zh-CN" altLang="en-US" sz="3200">
              <a:solidFill>
                <a:schemeClr val="tx1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graphicFrame>
        <p:nvGraphicFramePr>
          <p:cNvPr id="8215" name="对象 8214"/>
          <p:cNvGraphicFramePr/>
          <p:nvPr/>
        </p:nvGraphicFramePr>
        <p:xfrm>
          <a:off x="6797040" y="838200"/>
          <a:ext cx="381000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" r:id="rId30" imgW="215900" imgH="190500" progId="Equation.DSMT4">
                  <p:embed/>
                </p:oleObj>
              </mc:Choice>
              <mc:Fallback>
                <p:oleObj name="" r:id="rId30" imgW="215900" imgH="190500" progId="Equation.DSMT4">
                  <p:embed/>
                  <p:pic>
                    <p:nvPicPr>
                      <p:cNvPr id="0" name="图片 3108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6797040" y="838200"/>
                        <a:ext cx="381000" cy="3349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6" name="矩形 8215"/>
          <p:cNvSpPr/>
          <p:nvPr/>
        </p:nvSpPr>
        <p:spPr>
          <a:xfrm>
            <a:off x="1835150" y="695960"/>
            <a:ext cx="1043368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b="1" dirty="0">
                <a:solidFill>
                  <a:schemeClr val="tx2"/>
                </a:solidFill>
                <a:latin typeface="Arial" panose="020B0604020202020204" pitchFamily="34" charset="0"/>
              </a:rPr>
              <a:t>  </a:t>
            </a:r>
            <a:r>
              <a:rPr lang="zh-CN" altLang="en-US" sz="2800" b="1" dirty="0">
                <a:solidFill>
                  <a:schemeClr val="tx2"/>
                </a:solidFill>
                <a:latin typeface="Arial" panose="020B0604020202020204" pitchFamily="34" charset="0"/>
              </a:rPr>
              <a:t>形如　 　　  的三角函数值与    的三角函数值之间的关系</a:t>
            </a:r>
            <a:endParaRPr lang="zh-CN" altLang="en-US" sz="28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矩形 9217"/>
          <p:cNvSpPr/>
          <p:nvPr/>
        </p:nvSpPr>
        <p:spPr>
          <a:xfrm>
            <a:off x="1869440" y="1900555"/>
            <a:ext cx="7899400" cy="9531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latin typeface="宋体" panose="02010600030101010101" pitchFamily="2" charset="-122"/>
              </a:rPr>
              <a:t>    我们再来研究角　与　　  的三角函数值之间的关系</a:t>
            </a:r>
            <a:endParaRPr lang="zh-CN" altLang="en-US" sz="2800" b="1" dirty="0">
              <a:latin typeface="宋体" panose="02010600030101010101" pitchFamily="2" charset="-122"/>
            </a:endParaRPr>
          </a:p>
        </p:txBody>
      </p:sp>
      <p:graphicFrame>
        <p:nvGraphicFramePr>
          <p:cNvPr id="9219" name="对象 9218"/>
          <p:cNvGraphicFramePr/>
          <p:nvPr/>
        </p:nvGraphicFramePr>
        <p:xfrm>
          <a:off x="5178425" y="1900555"/>
          <a:ext cx="4572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" r:id="rId1" imgW="152400" imgH="139700" progId="Equation.3">
                  <p:embed/>
                </p:oleObj>
              </mc:Choice>
              <mc:Fallback>
                <p:oleObj name="" r:id="rId1" imgW="152400" imgH="139700" progId="Equation.3">
                  <p:embed/>
                  <p:pic>
                    <p:nvPicPr>
                      <p:cNvPr id="0" name="图片 311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178425" y="1900555"/>
                        <a:ext cx="457200" cy="4286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对象 9219"/>
          <p:cNvGraphicFramePr/>
          <p:nvPr/>
        </p:nvGraphicFramePr>
        <p:xfrm>
          <a:off x="6191250" y="1900397"/>
          <a:ext cx="762000" cy="424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" r:id="rId3" imgW="254000" imgH="139700" progId="Equation.3">
                  <p:embed/>
                </p:oleObj>
              </mc:Choice>
              <mc:Fallback>
                <p:oleObj name="" r:id="rId3" imgW="254000" imgH="139700" progId="Equation.3">
                  <p:embed/>
                  <p:pic>
                    <p:nvPicPr>
                      <p:cNvPr id="0" name="图片 311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91250" y="1900397"/>
                        <a:ext cx="762000" cy="42418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矩形 9220">
            <a:hlinkClick r:id="rId5" action="ppaction://hlinkfile"/>
          </p:cNvPr>
          <p:cNvSpPr/>
          <p:nvPr/>
        </p:nvSpPr>
        <p:spPr>
          <a:xfrm>
            <a:off x="5252086" y="4948238"/>
            <a:ext cx="30988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zh-CN" altLang="en-US" sz="2800" dirty="0">
                <a:latin typeface="Tahoma" panose="020B0604030504040204" pitchFamily="34" charset="0"/>
                <a:hlinkClick r:id="rId5" action="ppaction://hlinkfile"/>
              </a:rPr>
              <a:t> </a:t>
            </a:r>
            <a:endParaRPr lang="en-US" altLang="zh-CN" sz="2800" dirty="0">
              <a:latin typeface="Tahoma" panose="020B0604030504040204" pitchFamily="34" charset="0"/>
            </a:endParaRPr>
          </a:p>
        </p:txBody>
      </p:sp>
      <p:sp>
        <p:nvSpPr>
          <p:cNvPr id="9222" name="文本框 9221"/>
          <p:cNvSpPr txBox="1"/>
          <p:nvPr/>
        </p:nvSpPr>
        <p:spPr>
          <a:xfrm>
            <a:off x="1981200" y="685800"/>
            <a:ext cx="3887788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dirty="0">
                <a:latin typeface="隶书" panose="02010509060101010101" pitchFamily="49" charset="-122"/>
                <a:ea typeface="隶书" panose="02010509060101010101" pitchFamily="49" charset="-122"/>
              </a:rPr>
              <a:t>探究</a:t>
            </a:r>
            <a:r>
              <a:rPr lang="zh-CN" altLang="en-US" sz="3200">
                <a:latin typeface="隶书" panose="02010509060101010101" pitchFamily="49" charset="-122"/>
                <a:ea typeface="隶书" panose="02010509060101010101" pitchFamily="49" charset="-122"/>
              </a:rPr>
              <a:t>二</a:t>
            </a:r>
            <a:endParaRPr lang="zh-CN" altLang="en-US" sz="3200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242" name="图片 1024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83338" y="1612900"/>
            <a:ext cx="3690937" cy="34782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4" name="任意多边形 10243"/>
          <p:cNvSpPr/>
          <p:nvPr/>
        </p:nvSpPr>
        <p:spPr>
          <a:xfrm rot="-37195470" flipV="1">
            <a:off x="8088313" y="2998788"/>
            <a:ext cx="414337" cy="382587"/>
          </a:xfrm>
          <a:custGeom>
            <a:avLst/>
            <a:gdLst>
              <a:gd name="txL" fmla="*/ 0 w 23424"/>
              <a:gd name="txT" fmla="*/ 0 h 21600"/>
              <a:gd name="txR" fmla="*/ 23424 w 23424"/>
              <a:gd name="txB" fmla="*/ 21600 h 21600"/>
            </a:gdLst>
            <a:ahLst/>
            <a:cxnLst>
              <a:cxn ang="0">
                <a:pos x="23423" y="21469"/>
              </a:cxn>
              <a:cxn ang="180">
                <a:pos x="0" y="4827"/>
              </a:cxn>
              <a:cxn ang="270">
                <a:pos x="21054" y="0"/>
              </a:cxn>
            </a:cxnLst>
            <a:rect l="txL" t="txT" r="txR" b="txB"/>
            <a:pathLst>
              <a:path w="23424" h="21600" fill="none">
                <a:moveTo>
                  <a:pt x="23423" y="21469"/>
                </a:moveTo>
                <a:arcTo wR="21600" hR="21600" stAng="-16577810" swAng="5003036"/>
              </a:path>
              <a:path w="23424" h="21600" stroke="0">
                <a:moveTo>
                  <a:pt x="23423" y="21469"/>
                </a:moveTo>
                <a:arcTo wR="21600" hR="21600" stAng="-16577810" swAng="5003036"/>
                <a:lnTo>
                  <a:pt x="21054" y="0"/>
                </a:lnTo>
                <a:close/>
              </a:path>
            </a:pathLst>
          </a:custGeom>
          <a:noFill/>
          <a:ln w="28575" cap="flat" cmpd="sng">
            <a:solidFill>
              <a:schemeClr val="tx2"/>
            </a:solidFill>
            <a:prstDash val="solid"/>
            <a:headEnd type="none" w="med" len="med"/>
            <a:tailEnd type="arrow" w="med" len="med"/>
          </a:ln>
        </p:spPr>
        <p:txBody>
          <a:bodyPr/>
          <a:p>
            <a:endParaRPr lang="zh-CN" altLang="en-US"/>
          </a:p>
        </p:txBody>
      </p:sp>
      <p:graphicFrame>
        <p:nvGraphicFramePr>
          <p:cNvPr id="10245" name="对象 10244"/>
          <p:cNvGraphicFramePr/>
          <p:nvPr/>
        </p:nvGraphicFramePr>
        <p:xfrm>
          <a:off x="8518525" y="2884488"/>
          <a:ext cx="361950" cy="33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" r:id="rId2" imgW="153670" imgH="140970" progId="Equation.DSMT4">
                  <p:embed/>
                </p:oleObj>
              </mc:Choice>
              <mc:Fallback>
                <p:oleObj name="" r:id="rId2" imgW="153670" imgH="140970" progId="Equation.DSMT4">
                  <p:embed/>
                  <p:pic>
                    <p:nvPicPr>
                      <p:cNvPr id="0" name="图片 3110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518525" y="2884488"/>
                        <a:ext cx="361950" cy="3317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对象 10245"/>
          <p:cNvGraphicFramePr/>
          <p:nvPr/>
        </p:nvGraphicFramePr>
        <p:xfrm>
          <a:off x="8458200" y="3724275"/>
          <a:ext cx="490538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" r:id="rId4" imgW="496570" imgH="241935" progId="Equation.DSMT4">
                  <p:embed/>
                </p:oleObj>
              </mc:Choice>
              <mc:Fallback>
                <p:oleObj name="" r:id="rId4" imgW="496570" imgH="241935" progId="Equation.DSMT4">
                  <p:embed/>
                  <p:pic>
                    <p:nvPicPr>
                      <p:cNvPr id="0" name="图片 311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458200" y="3724275"/>
                        <a:ext cx="490538" cy="2381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7" name="对象 10246"/>
          <p:cNvGraphicFramePr/>
          <p:nvPr/>
        </p:nvGraphicFramePr>
        <p:xfrm>
          <a:off x="2481263" y="1262063"/>
          <a:ext cx="13208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" r:id="rId6" imgW="1323340" imgH="394335" progId="Equation.DSMT4">
                  <p:embed/>
                </p:oleObj>
              </mc:Choice>
              <mc:Fallback>
                <p:oleObj name="" r:id="rId6" imgW="1323340" imgH="394335" progId="Equation.DSMT4">
                  <p:embed/>
                  <p:pic>
                    <p:nvPicPr>
                      <p:cNvPr id="0" name="图片 3119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481263" y="1262063"/>
                        <a:ext cx="1320800" cy="393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8" name="对象 10247"/>
          <p:cNvGraphicFramePr/>
          <p:nvPr/>
        </p:nvGraphicFramePr>
        <p:xfrm>
          <a:off x="2547938" y="796925"/>
          <a:ext cx="7112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" r:id="rId8" imgW="711835" imgH="305435" progId="Equation.DSMT4">
                  <p:embed/>
                </p:oleObj>
              </mc:Choice>
              <mc:Fallback>
                <p:oleObj name="" r:id="rId8" imgW="711835" imgH="305435" progId="Equation.DSMT4">
                  <p:embed/>
                  <p:pic>
                    <p:nvPicPr>
                      <p:cNvPr id="0" name="图片 3114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547938" y="796925"/>
                        <a:ext cx="711200" cy="304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9" name="对象 10248"/>
          <p:cNvGraphicFramePr/>
          <p:nvPr/>
        </p:nvGraphicFramePr>
        <p:xfrm>
          <a:off x="4330700" y="1336675"/>
          <a:ext cx="13589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" r:id="rId10" imgW="1361440" imgH="241935" progId="Equation.DSMT4">
                  <p:embed/>
                </p:oleObj>
              </mc:Choice>
              <mc:Fallback>
                <p:oleObj name="" r:id="rId10" imgW="1361440" imgH="241935" progId="Equation.DSMT4">
                  <p:embed/>
                  <p:pic>
                    <p:nvPicPr>
                      <p:cNvPr id="0" name="图片 3116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330700" y="1336675"/>
                        <a:ext cx="1358900" cy="2413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0" name="对象 10249"/>
          <p:cNvGraphicFramePr/>
          <p:nvPr/>
        </p:nvGraphicFramePr>
        <p:xfrm>
          <a:off x="6135688" y="1035050"/>
          <a:ext cx="1447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" r:id="rId12" imgW="1450975" imgH="840105" progId="Equation.DSMT4">
                  <p:embed/>
                </p:oleObj>
              </mc:Choice>
              <mc:Fallback>
                <p:oleObj name="" r:id="rId12" imgW="1450975" imgH="840105" progId="Equation.DSMT4">
                  <p:embed/>
                  <p:pic>
                    <p:nvPicPr>
                      <p:cNvPr id="0" name="图片 3113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135688" y="1035050"/>
                        <a:ext cx="1447800" cy="8382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1" name="对象 10250"/>
          <p:cNvGraphicFramePr/>
          <p:nvPr/>
        </p:nvGraphicFramePr>
        <p:xfrm>
          <a:off x="2474913" y="1916113"/>
          <a:ext cx="1981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" r:id="rId14" imgW="1980565" imgH="393700" progId="Equation.DSMT4">
                  <p:embed/>
                </p:oleObj>
              </mc:Choice>
              <mc:Fallback>
                <p:oleObj name="" r:id="rId14" imgW="1980565" imgH="393700" progId="Equation.DSMT4">
                  <p:embed/>
                  <p:pic>
                    <p:nvPicPr>
                      <p:cNvPr id="0" name="图片 3120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474913" y="1916113"/>
                        <a:ext cx="1981200" cy="393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2" name="对象 10251"/>
          <p:cNvGraphicFramePr/>
          <p:nvPr/>
        </p:nvGraphicFramePr>
        <p:xfrm>
          <a:off x="2535238" y="2582863"/>
          <a:ext cx="1803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" r:id="rId16" imgW="1802765" imgH="393700" progId="Equation.DSMT4">
                  <p:embed/>
                </p:oleObj>
              </mc:Choice>
              <mc:Fallback>
                <p:oleObj name="" r:id="rId16" imgW="1802765" imgH="393700" progId="Equation.DSMT4">
                  <p:embed/>
                  <p:pic>
                    <p:nvPicPr>
                      <p:cNvPr id="0" name="图片 3121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535238" y="2582863"/>
                        <a:ext cx="1803400" cy="393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3" name="对象 10252"/>
          <p:cNvGraphicFramePr/>
          <p:nvPr/>
        </p:nvGraphicFramePr>
        <p:xfrm>
          <a:off x="2501900" y="3106738"/>
          <a:ext cx="2747963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" r:id="rId18" imgW="2984500" imgH="838200" progId="Equation.DSMT4">
                  <p:embed/>
                </p:oleObj>
              </mc:Choice>
              <mc:Fallback>
                <p:oleObj name="" r:id="rId18" imgW="2984500" imgH="838200" progId="Equation.DSMT4">
                  <p:embed/>
                  <p:pic>
                    <p:nvPicPr>
                      <p:cNvPr id="0" name="图片 3109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501900" y="3106738"/>
                        <a:ext cx="2747963" cy="7715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4" name="对象 10253"/>
          <p:cNvGraphicFramePr/>
          <p:nvPr/>
        </p:nvGraphicFramePr>
        <p:xfrm>
          <a:off x="2252663" y="4616450"/>
          <a:ext cx="2671762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" r:id="rId20" imgW="2487930" imgH="393700" progId="Equation.DSMT4">
                  <p:embed/>
                </p:oleObj>
              </mc:Choice>
              <mc:Fallback>
                <p:oleObj name="" r:id="rId20" imgW="2487930" imgH="393700" progId="Equation.DSMT4">
                  <p:embed/>
                  <p:pic>
                    <p:nvPicPr>
                      <p:cNvPr id="0" name="图片 3117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2252663" y="4616450"/>
                        <a:ext cx="2671762" cy="393700"/>
                      </a:xfrm>
                      <a:prstGeom prst="rect">
                        <a:avLst/>
                      </a:prstGeom>
                      <a:solidFill>
                        <a:schemeClr val="tx2">
                          <a:alpha val="20000"/>
                        </a:schemeClr>
                      </a:solidFill>
                      <a:ln w="9525" cap="flat" cmpd="sng">
                        <a:solidFill>
                          <a:schemeClr val="tx2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5" name="对象 10254"/>
          <p:cNvGraphicFramePr/>
          <p:nvPr/>
        </p:nvGraphicFramePr>
        <p:xfrm>
          <a:off x="2265363" y="5243513"/>
          <a:ext cx="265112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" r:id="rId22" imgW="2310130" imgH="393700" progId="Equation.DSMT4">
                  <p:embed/>
                </p:oleObj>
              </mc:Choice>
              <mc:Fallback>
                <p:oleObj name="" r:id="rId22" imgW="2310130" imgH="393700" progId="Equation.DSMT4">
                  <p:embed/>
                  <p:pic>
                    <p:nvPicPr>
                      <p:cNvPr id="0" name="图片 3118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2265363" y="5243513"/>
                        <a:ext cx="2651125" cy="393700"/>
                      </a:xfrm>
                      <a:prstGeom prst="rect">
                        <a:avLst/>
                      </a:prstGeom>
                      <a:solidFill>
                        <a:schemeClr val="tx2">
                          <a:alpha val="20000"/>
                        </a:schemeClr>
                      </a:solidFill>
                      <a:ln w="9525" cap="flat" cmpd="sng">
                        <a:solidFill>
                          <a:schemeClr val="tx2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6" name="对象 10255"/>
          <p:cNvGraphicFramePr/>
          <p:nvPr/>
        </p:nvGraphicFramePr>
        <p:xfrm>
          <a:off x="2271713" y="5842000"/>
          <a:ext cx="2643187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" r:id="rId24" imgW="2614930" imgH="393700" progId="Equation.DSMT4">
                  <p:embed/>
                </p:oleObj>
              </mc:Choice>
              <mc:Fallback>
                <p:oleObj name="" r:id="rId24" imgW="2614930" imgH="393700" progId="Equation.DSMT4">
                  <p:embed/>
                  <p:pic>
                    <p:nvPicPr>
                      <p:cNvPr id="0" name="图片 3122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2271713" y="5842000"/>
                        <a:ext cx="2643187" cy="393700"/>
                      </a:xfrm>
                      <a:prstGeom prst="rect">
                        <a:avLst/>
                      </a:prstGeom>
                      <a:solidFill>
                        <a:schemeClr val="tx2">
                          <a:alpha val="20000"/>
                        </a:schemeClr>
                      </a:solidFill>
                      <a:ln w="9525" cap="flat" cmpd="sng">
                        <a:solidFill>
                          <a:schemeClr val="tx2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7" name="文本框 10256"/>
          <p:cNvSpPr txBox="1"/>
          <p:nvPr/>
        </p:nvSpPr>
        <p:spPr>
          <a:xfrm>
            <a:off x="2276475" y="3894138"/>
            <a:ext cx="1901825" cy="523240"/>
          </a:xfrm>
          <a:prstGeom prst="rect">
            <a:avLst/>
          </a:prstGeom>
          <a:noFill/>
          <a:ln w="28575">
            <a:noFill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公式三</a:t>
            </a:r>
            <a:endParaRPr lang="zh-CN" altLang="en-US" sz="2800" b="1" dirty="0">
              <a:solidFill>
                <a:schemeClr val="tx2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0258" name="任意多边形 10257"/>
          <p:cNvSpPr/>
          <p:nvPr/>
        </p:nvSpPr>
        <p:spPr>
          <a:xfrm rot="-55291919" flipV="1">
            <a:off x="8107363" y="3409950"/>
            <a:ext cx="376237" cy="374650"/>
          </a:xfrm>
          <a:custGeom>
            <a:avLst/>
            <a:gdLst>
              <a:gd name="txL" fmla="*/ 0 w 20761"/>
              <a:gd name="txT" fmla="*/ 0 h 21569"/>
              <a:gd name="txR" fmla="*/ 20761 w 20761"/>
              <a:gd name="txB" fmla="*/ 21569 h 21569"/>
            </a:gdLst>
            <a:ahLst/>
            <a:cxnLst>
              <a:cxn ang="90">
                <a:pos x="19599" y="21568"/>
              </a:cxn>
              <a:cxn ang="180">
                <a:pos x="0" y="5960"/>
              </a:cxn>
              <a:cxn ang="270">
                <a:pos x="20761" y="0"/>
              </a:cxn>
            </a:cxnLst>
            <a:rect l="txL" t="txT" r="txR" b="txB"/>
            <a:pathLst>
              <a:path w="20761" h="21569" fill="none">
                <a:moveTo>
                  <a:pt x="19599" y="21568"/>
                </a:moveTo>
                <a:arcTo wR="21600" hR="21600" stAng="-16014966" swAng="4253914"/>
              </a:path>
              <a:path w="20761" h="21569" stroke="0">
                <a:moveTo>
                  <a:pt x="19599" y="21568"/>
                </a:moveTo>
                <a:arcTo wR="21600" hR="21600" stAng="-16014966" swAng="4253914"/>
                <a:lnTo>
                  <a:pt x="20761" y="0"/>
                </a:lnTo>
                <a:close/>
              </a:path>
            </a:pathLst>
          </a:custGeom>
          <a:noFill/>
          <a:ln w="28575" cap="flat" cmpd="sng">
            <a:solidFill>
              <a:srgbClr val="003366"/>
            </a:solidFill>
            <a:prstDash val="solid"/>
            <a:headEnd type="arrow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1266" name="对象 11265"/>
          <p:cNvGraphicFramePr/>
          <p:nvPr/>
        </p:nvGraphicFramePr>
        <p:xfrm>
          <a:off x="1752600" y="2514600"/>
          <a:ext cx="8478520" cy="11118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" r:id="rId1" imgW="3009900" imgH="457200" progId="Equation.DSMT4">
                  <p:embed/>
                </p:oleObj>
              </mc:Choice>
              <mc:Fallback>
                <p:oleObj name="" r:id="rId1" imgW="3009900" imgH="457200" progId="Equation.DSMT4">
                  <p:embed/>
                  <p:pic>
                    <p:nvPicPr>
                      <p:cNvPr id="0" name="图片 3123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752600" y="2514600"/>
                        <a:ext cx="8478520" cy="111188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对象 11266"/>
          <p:cNvGraphicFramePr/>
          <p:nvPr/>
        </p:nvGraphicFramePr>
        <p:xfrm>
          <a:off x="2063750" y="692150"/>
          <a:ext cx="3241675" cy="165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" r:id="rId3" imgW="1256665" imgH="660400" progId="Equation.3">
                  <p:embed/>
                </p:oleObj>
              </mc:Choice>
              <mc:Fallback>
                <p:oleObj name="" r:id="rId3" imgW="1256665" imgH="660400" progId="Equation.3">
                  <p:embed/>
                  <p:pic>
                    <p:nvPicPr>
                      <p:cNvPr id="0" name="图片 312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63750" y="692150"/>
                        <a:ext cx="3241675" cy="1657350"/>
                      </a:xfrm>
                      <a:prstGeom prst="rect">
                        <a:avLst/>
                      </a:prstGeom>
                      <a:noFill/>
                      <a:ln w="38100" cap="flat" cmpd="sng">
                        <a:solidFill>
                          <a:srgbClr val="FF0000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对象 11267"/>
          <p:cNvGraphicFramePr/>
          <p:nvPr/>
        </p:nvGraphicFramePr>
        <p:xfrm>
          <a:off x="5894388" y="620713"/>
          <a:ext cx="3384550" cy="171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" r:id="rId5" imgW="1116965" imgH="660400" progId="Equation.3">
                  <p:embed/>
                </p:oleObj>
              </mc:Choice>
              <mc:Fallback>
                <p:oleObj name="" r:id="rId5" imgW="1116965" imgH="660400" progId="Equation.3">
                  <p:embed/>
                  <p:pic>
                    <p:nvPicPr>
                      <p:cNvPr id="0" name="图片 312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894388" y="620713"/>
                        <a:ext cx="3384550" cy="1717675"/>
                      </a:xfrm>
                      <a:prstGeom prst="rect">
                        <a:avLst/>
                      </a:prstGeom>
                      <a:noFill/>
                      <a:ln w="38100" cap="flat" cmpd="sng">
                        <a:solidFill>
                          <a:srgbClr val="FF0000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9" name="矩形 11268"/>
          <p:cNvSpPr/>
          <p:nvPr/>
        </p:nvSpPr>
        <p:spPr>
          <a:xfrm>
            <a:off x="1905000" y="0"/>
            <a:ext cx="1981200" cy="6096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lvl="0" algn="l"/>
            <a:r>
              <a:rPr lang="zh-CN" altLang="en-US" sz="3200" dirty="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探究</a:t>
            </a:r>
            <a:r>
              <a:rPr lang="zh-CN" altLang="en-US" sz="320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三</a:t>
            </a:r>
            <a:endParaRPr lang="zh-CN" altLang="en-US" sz="3200">
              <a:solidFill>
                <a:schemeClr val="tx1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p="http://schemas.openxmlformats.org/presentationml/2006/main">
  <p:tag name="AS_UNIQUEID" val="58"/>
</p:tagLst>
</file>

<file path=ppt/tags/tag2.xml><?xml version="1.0" encoding="utf-8"?>
<p:tagLst xmlns:p="http://schemas.openxmlformats.org/presentationml/2006/main">
  <p:tag name="AS_UNIQUEID" val="58"/>
</p:tagLst>
</file>

<file path=ppt/tags/tag3.xml><?xml version="1.0" encoding="utf-8"?>
<p:tagLst xmlns:p="http://schemas.openxmlformats.org/presentationml/2006/main">
  <p:tag name="AS_UNIQUEID" val="58"/>
</p:tagLst>
</file>

<file path=ppt/tags/tag4.xml><?xml version="1.0" encoding="utf-8"?>
<p:tagLst xmlns:p="http://schemas.openxmlformats.org/presentationml/2006/main">
  <p:tag name="AS_UNIQUEID" val="58"/>
</p:tagLst>
</file>

<file path=ppt/tags/tag5.xml><?xml version="1.0" encoding="utf-8"?>
<p:tagLst xmlns:p="http://schemas.openxmlformats.org/presentationml/2006/main">
  <p:tag name="AS_UNIQUEID" val="58"/>
</p:tagLst>
</file>

<file path=ppt/tags/tag6.xml><?xml version="1.0" encoding="utf-8"?>
<p:tagLst xmlns:p="http://schemas.openxmlformats.org/presentationml/2006/main">
  <p:tag name="AS_UNIQUEID" val="21"/>
</p:tagLst>
</file>

<file path=ppt/tags/tag7.xml><?xml version="1.0" encoding="utf-8"?>
<p:tagLst xmlns:p="http://schemas.openxmlformats.org/presentationml/2006/main">
  <p:tag name="AS_UNIQUEID" val="335"/>
</p:tagLst>
</file>

<file path=ppt/tags/tag8.xml><?xml version="1.0" encoding="utf-8"?>
<p:tagLst xmlns:p="http://schemas.openxmlformats.org/presentationml/2006/main">
  <p:tag name="ISPRING_PRESENTATION_TITLE" val="毕业活动策划"/>
  <p:tag name="KSO_WM_DOC_GUID" val="{42bd8650-b790-4050-be52-eb8cba04ccd4}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2063</Words>
  <Application>WPS 演示</Application>
  <PresentationFormat>宽屏</PresentationFormat>
  <Paragraphs>286</Paragraphs>
  <Slides>34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20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161</vt:i4>
      </vt:variant>
      <vt:variant>
        <vt:lpstr>幻灯片标题</vt:lpstr>
      </vt:variant>
      <vt:variant>
        <vt:i4>34</vt:i4>
      </vt:variant>
    </vt:vector>
  </HeadingPairs>
  <TitlesOfParts>
    <vt:vector size="216" baseType="lpstr">
      <vt:lpstr>Arial</vt:lpstr>
      <vt:lpstr>宋体</vt:lpstr>
      <vt:lpstr>Wingdings</vt:lpstr>
      <vt:lpstr>隶书</vt:lpstr>
      <vt:lpstr>微软雅黑</vt:lpstr>
      <vt:lpstr>黑体</vt:lpstr>
      <vt:lpstr>Times New Roman</vt:lpstr>
      <vt:lpstr>华文新魏</vt:lpstr>
      <vt:lpstr>Symbol</vt:lpstr>
      <vt:lpstr>Tahoma</vt:lpstr>
      <vt:lpstr>Calibri</vt:lpstr>
      <vt:lpstr>Arial Unicode MS</vt:lpstr>
      <vt:lpstr>楷体_GB2312</vt:lpstr>
      <vt:lpstr>新宋体</vt:lpstr>
      <vt:lpstr>幼圆</vt:lpstr>
      <vt:lpstr>NEU-BZ-S92</vt:lpstr>
      <vt:lpstr>Segoe Print</vt:lpstr>
      <vt:lpstr>方正书宋_GBK</vt:lpstr>
      <vt:lpstr>Microsoft Yi Baiti</vt:lpstr>
      <vt:lpstr>楷体</vt:lpstr>
      <vt:lpstr>1_Office 主题</vt:lpstr>
      <vt:lpstr>Word.Document.12</vt:lpstr>
      <vt:lpstr>Word.Document.12</vt:lpstr>
      <vt:lpstr>Word.Document.12</vt:lpstr>
      <vt:lpstr>Equation.3</vt:lpstr>
      <vt:lpstr>Equation.3</vt:lpstr>
      <vt:lpstr>Equation.KSEE3</vt:lpstr>
      <vt:lpstr>Equation.KSEE3</vt:lpstr>
      <vt:lpstr>Equation.KSEE3</vt:lpstr>
      <vt:lpstr>Equation.KSEE3</vt:lpstr>
      <vt:lpstr>Equation.3</vt:lpstr>
      <vt:lpstr>Equation.3</vt:lpstr>
      <vt:lpstr>Equation.DSMT4</vt:lpstr>
      <vt:lpstr>Equation.3</vt:lpstr>
      <vt:lpstr>Equation.KSEE3</vt:lpstr>
      <vt:lpstr>Equation.3</vt:lpstr>
      <vt:lpstr>Equation.DSMT4</vt:lpstr>
      <vt:lpstr>Equation.KSEE3</vt:lpstr>
      <vt:lpstr>Equation.KSEE3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Equation.DSMT4</vt:lpstr>
      <vt:lpstr>Equation.KSEE3</vt:lpstr>
      <vt:lpstr>Equation.KSEE3</vt:lpstr>
      <vt:lpstr>Equation.KSEE3</vt:lpstr>
      <vt:lpstr>Equation.KSEE3</vt:lpstr>
      <vt:lpstr>Equation.KSEE3</vt:lpstr>
      <vt:lpstr>Word.Document.8</vt:lpstr>
      <vt:lpstr>Word.Document.8</vt:lpstr>
      <vt:lpstr>Word.Document.8</vt:lpstr>
      <vt:lpstr>Word.Document.8</vt:lpstr>
      <vt:lpstr>Word.Document.8</vt:lpstr>
      <vt:lpstr>Equation.DSMT4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Equation.3</vt:lpstr>
      <vt:lpstr>Equation.DSMT4</vt:lpstr>
      <vt:lpstr>Equation.DSMT4</vt:lpstr>
      <vt:lpstr>Equation.DSMT4</vt:lpstr>
      <vt:lpstr>Equation.DSMT4</vt:lpstr>
      <vt:lpstr>Equation.3</vt:lpstr>
      <vt:lpstr>Equation.DSMT4</vt:lpstr>
      <vt:lpstr>Equation.DSMT4</vt:lpstr>
      <vt:lpstr>Equation.DSMT4</vt:lpstr>
      <vt:lpstr>Equation.3</vt:lpstr>
      <vt:lpstr>Equation.3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Equation.KSEE3</vt:lpstr>
      <vt:lpstr>Equation.KSEE3</vt:lpstr>
      <vt:lpstr>Equation.KSEE3</vt:lpstr>
      <vt:lpstr>Equation.KSEE3</vt:lpstr>
      <vt:lpstr>Equation.3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Equation.DSMT4</vt:lpstr>
      <vt:lpstr>Equation.KSEE3</vt:lpstr>
      <vt:lpstr>Equation.KSEE3</vt:lpstr>
      <vt:lpstr>Equation.KSEE3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公式四</vt:lpstr>
      <vt:lpstr>PowerPoint 演示文稿</vt:lpstr>
      <vt:lpstr>PowerPoint 演示文稿</vt:lpstr>
      <vt:lpstr>例1.求下列三角函数值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毕业活动策划</dc:title>
  <dc:creator>Administrator</dc:creator>
  <cp:lastModifiedBy>东哥</cp:lastModifiedBy>
  <cp:revision>220</cp:revision>
  <dcterms:created xsi:type="dcterms:W3CDTF">2019-01-12T04:39:00Z</dcterms:created>
  <dcterms:modified xsi:type="dcterms:W3CDTF">2020-11-19T02:24:57Z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