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52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6B2774D-3491-4623-8EEC-272F478ACC17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A821DBB-8FB7-4B5B-96E9-FBEF78F89EAC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A6FA0EF-ACB8-41DA-8A62-738E09533A5D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8A39EB-6544-4D30-84A4-89C2CBF74961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4424D-B352-44B0-8AA6-FF272C5F82F2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C7C0FE-EF8B-4A91-922A-0A01E44833E5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6994171-1185-4A6F-B8DE-02CF09798818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8389C52-40F7-479E-8F15-034A090795D9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7BF53C0-2A75-4B6E-9C47-C0AFC267656C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2ABC82F-460B-41F9-A76A-44396479A61B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938A3C7-43B6-4902-B56B-3429DCE573AC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image" Target="../media/image1.jpe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7900246-1EB3-455B-8350-994436053D2C}" type="slidenum">
              <a:rPr lang="en-US" altLang="zh-CN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14.xml" /><Relationship Id="rId3" Type="http://schemas.openxmlformats.org/officeDocument/2006/relationships/tags" Target="../tags/tag115.xml" /><Relationship Id="rId4" Type="http://schemas.openxmlformats.org/officeDocument/2006/relationships/tags" Target="../tags/tag11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17.xml" /><Relationship Id="rId3" Type="http://schemas.openxmlformats.org/officeDocument/2006/relationships/tags" Target="../tags/tag11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19.xml" /><Relationship Id="rId3" Type="http://schemas.openxmlformats.org/officeDocument/2006/relationships/tags" Target="../tags/tag12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1.xml" /><Relationship Id="rId3" Type="http://schemas.openxmlformats.org/officeDocument/2006/relationships/tags" Target="../tags/tag122.xml" /><Relationship Id="rId4" Type="http://schemas.openxmlformats.org/officeDocument/2006/relationships/image" Target="../media/image7.png" /><Relationship Id="rId5" Type="http://schemas.openxmlformats.org/officeDocument/2006/relationships/tags" Target="../tags/tag123.xml" /><Relationship Id="rId6" Type="http://schemas.openxmlformats.org/officeDocument/2006/relationships/video" Target="file:///G:\&#20154;&#25945;&#29256;\&#20154;&#25945;&#29256;&#36873;&#20462;3-4\&#35838;&#20214;\&#35838;&#20214;\12.5%20&#22810;&#26222;&#21202;&#25928;&#24212;%20&#35838;&#20214;&#65288;&#20154;&#25945;&#29256;&#36873;&#20462;3-4&#65289;\shuibo.mpg" TargetMode="External" /><Relationship Id="rId7" Type="http://schemas.microsoft.com/office/2007/relationships/media" Target="file:///G:\&#20154;&#25945;&#29256;\&#20154;&#25945;&#29256;&#36873;&#20462;3-4\&#35838;&#20214;\&#35838;&#20214;\12.5%20&#22810;&#26222;&#21202;&#25928;&#24212;%20&#35838;&#20214;&#65288;&#20154;&#25945;&#29256;&#36873;&#20462;3-4&#65289;\shuibo.mpg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4.xml" /><Relationship Id="rId3" Type="http://schemas.openxmlformats.org/officeDocument/2006/relationships/tags" Target="../tags/tag125.xml" /><Relationship Id="rId4" Type="http://schemas.openxmlformats.org/officeDocument/2006/relationships/image" Target="../media/image8.png" /><Relationship Id="rId5" Type="http://schemas.openxmlformats.org/officeDocument/2006/relationships/tags" Target="../tags/tag126.xml" /><Relationship Id="rId6" Type="http://schemas.openxmlformats.org/officeDocument/2006/relationships/video" Target="file:///G:\&#20154;&#25945;&#29256;\&#20154;&#25945;&#29256;&#36873;&#20462;3-4\&#35838;&#20214;\&#35838;&#20214;\12.5%20&#22810;&#26222;&#21202;&#25928;&#24212;%20&#35838;&#20214;&#65288;&#20154;&#25945;&#29256;&#36873;&#20462;3-4&#65289;\157&#22810;&#26222;&#21202;&#25928;&#24212;.asf" TargetMode="External" /><Relationship Id="rId7" Type="http://schemas.microsoft.com/office/2007/relationships/media" Target="file:///G:\&#20154;&#25945;&#29256;\&#20154;&#25945;&#29256;&#36873;&#20462;3-4\&#35838;&#20214;\&#35838;&#20214;\12.5%20&#22810;&#26222;&#21202;&#25928;&#24212;%20&#35838;&#20214;&#65288;&#20154;&#25945;&#29256;&#36873;&#20462;3-4&#65289;\157&#22810;&#26222;&#21202;&#25928;&#24212;.asf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2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image" Target="../media/image9.jpeg" /><Relationship Id="rId5" Type="http://schemas.openxmlformats.org/officeDocument/2006/relationships/tags" Target="../tags/tag129.xml" /><Relationship Id="rId6" Type="http://schemas.openxmlformats.org/officeDocument/2006/relationships/image" Target="../media/image10.jpeg" /><Relationship Id="rId7" Type="http://schemas.openxmlformats.org/officeDocument/2006/relationships/tags" Target="../tags/tag130.xml" /><Relationship Id="rId8" Type="http://schemas.openxmlformats.org/officeDocument/2006/relationships/image" Target="../media/image11.png" /><Relationship Id="rId9" Type="http://schemas.openxmlformats.org/officeDocument/2006/relationships/tags" Target="../tags/tag13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image" Target="../media/image12.jpeg" /><Relationship Id="rId5" Type="http://schemas.openxmlformats.org/officeDocument/2006/relationships/tags" Target="../tags/tag135.xml" /><Relationship Id="rId6" Type="http://schemas.openxmlformats.org/officeDocument/2006/relationships/image" Target="../media/image13.jpeg" /><Relationship Id="rId7" Type="http://schemas.openxmlformats.org/officeDocument/2006/relationships/tags" Target="../tags/tag136.xml" /><Relationship Id="rId8" Type="http://schemas.openxmlformats.org/officeDocument/2006/relationships/tags" Target="../tags/tag13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8.xml" /><Relationship Id="rId3" Type="http://schemas.openxmlformats.org/officeDocument/2006/relationships/image" Target="../media/image14.jpeg" /><Relationship Id="rId4" Type="http://schemas.openxmlformats.org/officeDocument/2006/relationships/tags" Target="../tags/tag139.xml" /><Relationship Id="rId5" Type="http://schemas.openxmlformats.org/officeDocument/2006/relationships/tags" Target="../tags/tag14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41.xml" /><Relationship Id="rId3" Type="http://schemas.openxmlformats.org/officeDocument/2006/relationships/image" Target="../media/image15.jpeg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image" Target="../media/image16.jpeg" /><Relationship Id="rId7" Type="http://schemas.openxmlformats.org/officeDocument/2006/relationships/tags" Target="../tags/tag14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0.xml" /><Relationship Id="rId11" Type="http://schemas.openxmlformats.org/officeDocument/2006/relationships/image" Target="../media/image19.png" /><Relationship Id="rId12" Type="http://schemas.openxmlformats.org/officeDocument/2006/relationships/tags" Target="../tags/tag151.xml" /><Relationship Id="rId2" Type="http://schemas.openxmlformats.org/officeDocument/2006/relationships/tags" Target="../tags/tag14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image" Target="../media/image17.jpeg" /><Relationship Id="rId6" Type="http://schemas.openxmlformats.org/officeDocument/2006/relationships/tags" Target="../tags/tag148.xml" /><Relationship Id="rId7" Type="http://schemas.openxmlformats.org/officeDocument/2006/relationships/image" Target="../media/image18.jpeg" /><Relationship Id="rId8" Type="http://schemas.openxmlformats.org/officeDocument/2006/relationships/tags" Target="../tags/tag149.xml" /><Relationship Id="rId9" Type="http://schemas.openxmlformats.org/officeDocument/2006/relationships/hyperlink" Target="http://www.airforceworld.com/fighter/mirage2000.htm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image" Target="../media/image3.jpeg" /><Relationship Id="rId6" Type="http://schemas.openxmlformats.org/officeDocument/2006/relationships/tags" Target="../tags/tag8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image" Target="../media/image4.png" /><Relationship Id="rId6" Type="http://schemas.openxmlformats.org/officeDocument/2006/relationships/tags" Target="../tags/tag85.xml" /><Relationship Id="rId7" Type="http://schemas.openxmlformats.org/officeDocument/2006/relationships/video" Target="file:///G:\&#20154;&#25945;&#29256;\&#20154;&#25945;&#29256;&#36873;&#20462;3-4\&#35838;&#20214;\&#35838;&#20214;\12.5%20&#22810;&#26222;&#21202;&#25928;&#24212;%20&#35838;&#20214;&#65288;&#20154;&#25945;&#29256;&#36873;&#20462;3-4&#65289;\huoche.mpg" TargetMode="External" /><Relationship Id="rId8" Type="http://schemas.microsoft.com/office/2007/relationships/media" Target="file:///G:\&#20154;&#25945;&#29256;\&#20154;&#25945;&#29256;&#36873;&#20462;3-4\&#35838;&#20214;\&#35838;&#20214;\12.5%20&#22810;&#26222;&#21202;&#25928;&#24212;%20&#35838;&#20214;&#65288;&#20154;&#25945;&#29256;&#36873;&#20462;3-4&#65289;\huoche.mpg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5.png" /><Relationship Id="rId6" Type="http://schemas.openxmlformats.org/officeDocument/2006/relationships/tags" Target="../tags/tag89.xml" /><Relationship Id="rId7" Type="http://schemas.openxmlformats.org/officeDocument/2006/relationships/video" Target="file:///G:\&#20154;&#25945;&#29256;\&#20154;&#25945;&#29256;&#36873;&#20462;3-4\&#35838;&#20214;\&#35838;&#20214;\12.5%20&#22810;&#26222;&#21202;&#25928;&#24212;%20&#35838;&#20214;&#65288;&#20154;&#25945;&#29256;&#36873;&#20462;3-4&#65289;\44&#22810;&#26222;&#21202;&#25928;&#24212;.asf" TargetMode="External" /><Relationship Id="rId8" Type="http://schemas.microsoft.com/office/2007/relationships/media" Target="file:///G:\&#20154;&#25945;&#29256;\&#20154;&#25945;&#29256;&#36873;&#20462;3-4\&#35838;&#20214;\&#35838;&#20214;\12.5%20&#22810;&#26222;&#21202;&#25928;&#24212;%20&#35838;&#20214;&#65288;&#20154;&#25945;&#29256;&#36873;&#20462;3-4&#65289;\44&#22810;&#26222;&#21202;&#25928;&#24212;.asf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6.xml" /><Relationship Id="rId11" Type="http://schemas.openxmlformats.org/officeDocument/2006/relationships/tags" Target="../tags/tag97.xml" /><Relationship Id="rId12" Type="http://schemas.openxmlformats.org/officeDocument/2006/relationships/tags" Target="../tags/tag98.xml" /><Relationship Id="rId13" Type="http://schemas.openxmlformats.org/officeDocument/2006/relationships/tags" Target="../tags/tag99.xml" /><Relationship Id="rId14" Type="http://schemas.openxmlformats.org/officeDocument/2006/relationships/tags" Target="../tags/tag100.xml" /><Relationship Id="rId15" Type="http://schemas.openxmlformats.org/officeDocument/2006/relationships/vmlDrawing" Target="../drawings/vmlDrawing1.v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tags" Target="../tags/tag95.xml" /><Relationship Id="rId8" Type="http://schemas.openxmlformats.org/officeDocument/2006/relationships/oleObject" Target="../embeddings/oleObject1.bin" TargetMode="Internal" /><Relationship Id="rId9" Type="http://schemas.openxmlformats.org/officeDocument/2006/relationships/image" Target="../media/image6.w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8.xml" /><Relationship Id="rId3" Type="http://schemas.openxmlformats.org/officeDocument/2006/relationships/tags" Target="../tags/tag109.xml" /><Relationship Id="rId4" Type="http://schemas.openxmlformats.org/officeDocument/2006/relationships/tags" Target="../tags/tag11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96" y="4786322"/>
            <a:ext cx="84946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5400" b="1" smtClean="0"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5400" b="1" smtClean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5400" b="1" smtClean="0">
                <a:latin typeface="隶书" panose="02010509060101010101" pitchFamily="49" charset="-122"/>
                <a:ea typeface="隶书" panose="02010509060101010101" pitchFamily="49" charset="-122"/>
              </a:rPr>
              <a:t>节 多普勒效应及其应用</a:t>
            </a:r>
            <a:endParaRPr lang="zh-CN" altLang="en-US" sz="54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44" y="2571744"/>
            <a:ext cx="954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总结：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观察者接收到的频率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小于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波源的频率。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" y="908368"/>
            <a:ext cx="83883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、观察者不动，波源向观察者远离。</a:t>
            </a:r>
            <a:endParaRPr lang="zh-CN" altLang="en-US" sz="3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4377" name="Group 4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50520" y="316230"/>
          <a:ext cx="8607425" cy="5867403"/>
        </p:xfrm>
        <a:graphic>
          <a:graphicData uri="http://schemas.openxmlformats.org/drawingml/2006/table">
            <a:tbl>
              <a:tblPr/>
              <a:tblGrid>
                <a:gridCol w="2171700"/>
                <a:gridCol w="2170113"/>
                <a:gridCol w="736600"/>
                <a:gridCol w="2819400"/>
                <a:gridCol w="709612"/>
              </a:tblGrid>
              <a:tr h="9921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波源的运动情况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观察者运动情况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频率的关系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0483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波源静止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观察者静止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5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观察者接收频率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等于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5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波源的频率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9381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波源静止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观察者朝着波源运动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大于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9921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波源静止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观察者远离波源运动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小于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9921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波源朝着观察者运动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观察者静止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大于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9921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波源远离观察者运动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观察者静止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小于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655" y="620395"/>
            <a:ext cx="8871585" cy="505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小结：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</a:pP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、多普勒效应：观察者与波源靠近时频率变大，观察者与波源远离时频率变小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</a:pP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、在多普勒效应中，波源的频率是不改变的，只是由于波源和观察者之间有相对运动，观察者</a:t>
            </a:r>
            <a:r>
              <a:rPr lang="zh-CN" altLang="en-US" sz="36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感到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频率发生了变化。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</a:pP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、多普勒效应是波动过程共有的特征，不仅机械波，电磁波和光波也会发生多普勒效应。 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381000"/>
            <a:ext cx="4500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黑体" panose="02010609060101010101" pitchFamily="2" charset="-122"/>
              </a:rPr>
              <a:t>水波的多普勒效应</a:t>
            </a:r>
            <a:endParaRPr lang="zh-CN" altLang="en-US" sz="36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pic>
        <p:nvPicPr>
          <p:cNvPr id="21512" name="shuibo.mpg">
            <a:hlinkClick action="ppaction://media"/>
          </p:cNvPr>
          <p:cNvPicPr>
            <a:picLocks noRot="1" noChangeAspect="1" noChangeArrowheads="1"/>
          </p:cNvPicPr>
          <p:nvPr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143000"/>
            <a:ext cx="77866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1238" y="381000"/>
            <a:ext cx="4500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黑体" panose="02010609060101010101" pitchFamily="2" charset="-122"/>
              </a:rPr>
              <a:t>水波的多普勒效应</a:t>
            </a:r>
            <a:endParaRPr lang="zh-CN" altLang="en-US" sz="36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pic>
        <p:nvPicPr>
          <p:cNvPr id="4" name="157多普勒效应.asf">
            <a:hlinkClick action="ppaction://media"/>
          </p:cNvPr>
          <p:cNvPicPr>
            <a:picLocks noRot="1" noChangeAspect="1"/>
          </p:cNvPicPr>
          <p:nvPr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088" y="1214438"/>
            <a:ext cx="7072312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>
            <p:custDataLst>
              <p:tags r:id="rId3"/>
            </p:custDataLst>
          </p:nvPr>
        </p:nvGrpSpPr>
        <p:grpSpPr>
          <a:xfrm>
            <a:off x="1258888" y="1773238"/>
            <a:ext cx="6948487" cy="4508500"/>
            <a:chExt cx="5760" cy="4332"/>
          </a:xfrm>
        </p:grpSpPr>
        <p:pic>
          <p:nvPicPr>
            <p:cNvPr id="18435" name="Picture 3" descr="200407310147_42435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971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4" descr="chezai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" y="0"/>
              <a:ext cx="278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51"/>
              <a:ext cx="2971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1014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5650" y="332740"/>
            <a:ext cx="71431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隶书" panose="02010509060101010101" pitchFamily="49" charset="-122"/>
              </a:rPr>
              <a:t>二、多普勒效应的应用</a:t>
            </a:r>
            <a:endParaRPr lang="zh-CN" altLang="en-US" sz="3600" b="1"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>
            <p:custDataLst>
              <p:tags r:id="rId3"/>
            </p:custDataLst>
          </p:nvPr>
        </p:nvGrpSpPr>
        <p:grpSpPr>
          <a:xfrm>
            <a:off x="1476375" y="1125538"/>
            <a:ext cx="7019925" cy="4868862"/>
            <a:chExt cx="5760" cy="4320"/>
          </a:xfrm>
        </p:grpSpPr>
        <p:pic>
          <p:nvPicPr>
            <p:cNvPr id="19459" name="Picture 3" descr="上海南汇多普勒雷达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2" y="0"/>
              <a:ext cx="44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4" descr="多普勒雷达资料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971" cy="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037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926465"/>
            <a:ext cx="503238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多普勒天气雷达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73059" name="Picture 3" descr="多普勒胎颈脑血液测速仪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5" y="311150"/>
            <a:ext cx="7439025" cy="48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5429250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zh-CN" altLang="en-US" sz="3600" b="1">
                <a:solidFill>
                  <a:srgbClr val="0000FF"/>
                </a:solidFill>
              </a:rPr>
              <a:t>多普勒颈脑血液测速仪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74083" name="Picture 3" descr="多普勒流速剖面仪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015" y="2049780"/>
            <a:ext cx="4478655" cy="335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8175" y="332740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zh-CN" altLang="en-US" sz="3600" b="1">
                <a:solidFill>
                  <a:srgbClr val="0000FF"/>
                </a:solidFill>
              </a:rPr>
              <a:t>多普勒水流测速仪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pic>
        <p:nvPicPr>
          <p:cNvPr id="174085" name="Picture 5" descr="FlowTracker涉水实测应用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95" y="908685"/>
            <a:ext cx="4102735" cy="57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510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5897563"/>
            <a:ext cx="5184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美国</a:t>
            </a:r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</a:rPr>
              <a:t>AH-64</a:t>
            </a:r>
            <a:r>
              <a:rPr lang="en-US" altLang="zh-CN" sz="2800" b="1">
                <a:solidFill>
                  <a:srgbClr val="0000FF"/>
                </a:solidFill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阿帕奇</a:t>
            </a:r>
            <a:r>
              <a:rPr lang="zh-CN" altLang="en-US" sz="2800" b="1">
                <a:solidFill>
                  <a:srgbClr val="0000FF"/>
                </a:solidFill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直升机</a:t>
            </a:r>
            <a:r>
              <a:rPr lang="zh-CN" altLang="en-US" sz="32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endParaRPr lang="zh-CN" altLang="en-US" sz="32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81075"/>
            <a:ext cx="3887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anose="020b0604030504040204" pitchFamily="34" charset="0"/>
              </a:rPr>
              <a:t>多普勒导航系统</a:t>
            </a:r>
            <a:endParaRPr lang="zh-CN" altLang="en-US" sz="32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175109" name="Picture 5" descr="美国AH-64“阿帕奇”多普勒导航系统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844675"/>
            <a:ext cx="468153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 descr="mirage2000_2">
            <a:hlinkClick r:id="rId9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050" y="457200"/>
            <a:ext cx="46799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3038" y="3644900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法国幻影</a:t>
            </a:r>
            <a:r>
              <a:rPr lang="en-US" altLang="zh-CN" sz="2800" b="1">
                <a:solidFill>
                  <a:srgbClr val="0000FF"/>
                </a:solidFill>
                <a:latin typeface="Tahoma" panose="020b0604030504040204" pitchFamily="34" charset="0"/>
              </a:rPr>
              <a:t>2000</a:t>
            </a:r>
            <a:r>
              <a:rPr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战斗机</a:t>
            </a:r>
            <a:endParaRPr lang="zh-CN" altLang="en-US" sz="32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175112" name="New picture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22000" y="118491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  <p:bldP spid="175108" grpId="0"/>
      <p:bldP spid="175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8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3643313"/>
            <a:ext cx="8715375" cy="1862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kumimoji="1"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、音调的高低与振动的频率有什么关系？</a:t>
            </a:r>
            <a:endParaRPr kumimoji="1"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音调高         振动频率大</a:t>
            </a:r>
            <a:endParaRPr kumimoji="1"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音调低         振动频率小</a:t>
            </a:r>
            <a:endParaRPr kumimoji="1"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" name="AutoShape 1026" descr="水滴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500063"/>
            <a:ext cx="2590800" cy="838200"/>
          </a:xfrm>
          <a:prstGeom prst="wedgeEllipseCallout">
            <a:avLst>
              <a:gd name="adj1" fmla="val -129417"/>
              <a:gd name="adj2" fmla="val 97500"/>
            </a:avLst>
          </a:prstGeom>
          <a:blipFill dpi="0" rotWithShape="1">
            <a:blip r:embed="rId5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回顾旧知</a:t>
            </a:r>
            <a:endParaRPr lang="zh-CN" altLang="en-US" sz="3200">
              <a:solidFill>
                <a:srgbClr val="FF0000"/>
              </a:solidFill>
              <a:latin typeface="Franklin Gothic Book" panose="020b0503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1785938"/>
            <a:ext cx="8715375" cy="1373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kumimoji="1"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、声音是如何产生的？</a:t>
            </a:r>
            <a:endParaRPr kumimoji="1"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物体的振动</a:t>
            </a:r>
            <a:endParaRPr kumimoji="1"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685800" y="228600"/>
            <a:ext cx="7772400" cy="733425"/>
          </a:xfrm>
        </p:spPr>
        <p:txBody>
          <a:bodyPr lIns="92075" tIns="46038" rIns="92075" bIns="46038"/>
          <a:lstStyle/>
          <a:p>
            <a:r>
              <a:rPr lang="zh-CN" altLang="en-US" sz="2800">
                <a:solidFill>
                  <a:srgbClr val="FF0000"/>
                </a:solidFill>
                <a:ea typeface="黑体" panose="02010609060101010101" pitchFamily="2" charset="-122"/>
              </a:rPr>
              <a:t>演示一：注意听声音除音量大小以外的变化。</a:t>
            </a:r>
            <a:endParaRPr lang="zh-CN" altLang="en-US" sz="280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0" y="6072188"/>
            <a:ext cx="10225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黑体" panose="02010609060101010101" pitchFamily="2" charset="-122"/>
              </a:rPr>
              <a:t>总结：靠近时音调变高，远离时音调变低。</a:t>
            </a:r>
            <a:endParaRPr lang="zh-CN" altLang="en-US" sz="36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pic>
        <p:nvPicPr>
          <p:cNvPr id="5" name="huoche.mpg">
            <a:hlinkClick action="ppaction://media"/>
          </p:cNvPr>
          <p:cNvPicPr>
            <a:picLocks noRot="1" noChangeAspect="1"/>
          </p:cNvPicPr>
          <p:nvPr>
            <a:videoFile r:link="rId7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38" y="1214438"/>
            <a:ext cx="585787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228600" y="304800"/>
            <a:ext cx="8305800" cy="733425"/>
          </a:xfrm>
        </p:spPr>
        <p:txBody>
          <a:bodyPr lIns="92075" tIns="46038" rIns="92075" bIns="46038"/>
          <a:lstStyle/>
          <a:p>
            <a:r>
              <a:rPr lang="zh-CN" altLang="en-US" sz="2800">
                <a:solidFill>
                  <a:srgbClr val="FF0000"/>
                </a:solidFill>
                <a:ea typeface="黑体" panose="02010609060101010101" pitchFamily="2" charset="-122"/>
              </a:rPr>
              <a:t>演示二：注意听声音除音量大小以外的变化。</a:t>
            </a:r>
            <a:endParaRPr lang="zh-CN" altLang="en-US" sz="280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0" y="6072188"/>
            <a:ext cx="10225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黑体" panose="02010609060101010101" pitchFamily="2" charset="-122"/>
              </a:rPr>
              <a:t>总结：靠近时音调变高，远离时音调变低。</a:t>
            </a:r>
            <a:endParaRPr lang="zh-CN" altLang="en-US" sz="36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pic>
        <p:nvPicPr>
          <p:cNvPr id="4" name="44多普勒效应.asf">
            <a:hlinkClick action="ppaction://media"/>
          </p:cNvPr>
          <p:cNvPicPr>
            <a:picLocks noRot="1" noChangeAspect="1"/>
          </p:cNvPicPr>
          <p:nvPr>
            <a:videoFile r:link="rId7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0" y="1214438"/>
            <a:ext cx="664368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3520" y="1175385"/>
            <a:ext cx="865886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zh-CN" altLang="en-US" sz="36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现象：由于波源和观察者之间有相对运动，使观察者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接收到的频率发生</a:t>
            </a:r>
            <a:r>
              <a:rPr lang="zh-CN" altLang="en-US" sz="36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变化的现象。</a:t>
            </a:r>
            <a:endParaRPr lang="zh-CN" altLang="en-US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Group 39"/>
          <p:cNvGrpSpPr/>
          <p:nvPr>
            <p:custDataLst>
              <p:tags r:id="rId4"/>
            </p:custDataLst>
          </p:nvPr>
        </p:nvGrpSpPr>
        <p:grpSpPr>
          <a:xfrm>
            <a:off x="6287453" y="4646613"/>
            <a:ext cx="2460625" cy="2211387"/>
            <a:chOff x="2872" y="2478"/>
            <a:chExt cx="1550" cy="1393"/>
          </a:xfrm>
        </p:grpSpPr>
        <p:sp>
          <p:nvSpPr>
            <p:cNvPr id="8196" name="Line 8"/>
            <p:cNvSpPr>
              <a:spLocks noChangeAspect="1"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002" y="3399"/>
              <a:ext cx="1420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Freeform 1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3016" y="2983"/>
              <a:ext cx="861" cy="888"/>
            </a:xfrm>
            <a:custGeom>
              <a:gdLst>
                <a:gd name="T0" fmla="*/ 0 w 908"/>
                <a:gd name="T1" fmla="*/ 379 h 936"/>
                <a:gd name="T2" fmla="*/ 183 w 908"/>
                <a:gd name="T3" fmla="*/ 0 h 936"/>
                <a:gd name="T4" fmla="*/ 368 w 908"/>
                <a:gd name="T5" fmla="*/ 379 h 936"/>
                <a:gd name="T6" fmla="*/ 551 w 908"/>
                <a:gd name="T7" fmla="*/ 758 h 936"/>
                <a:gd name="T8" fmla="*/ 734 w 908"/>
                <a:gd name="T9" fmla="*/ 379 h 9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8"/>
                <a:gd name="T16" fmla="*/ 0 h 936"/>
                <a:gd name="T17" fmla="*/ 908 w 908"/>
                <a:gd name="T18" fmla="*/ 936 h 9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7" h="936">
                  <a:moveTo>
                    <a:pt x="0" y="468"/>
                  </a:moveTo>
                  <a:cubicBezTo>
                    <a:pt x="75" y="234"/>
                    <a:pt x="151" y="0"/>
                    <a:pt x="227" y="0"/>
                  </a:cubicBezTo>
                  <a:cubicBezTo>
                    <a:pt x="303" y="0"/>
                    <a:pt x="378" y="312"/>
                    <a:pt x="454" y="468"/>
                  </a:cubicBezTo>
                  <a:cubicBezTo>
                    <a:pt x="530" y="624"/>
                    <a:pt x="605" y="936"/>
                    <a:pt x="681" y="936"/>
                  </a:cubicBezTo>
                  <a:cubicBezTo>
                    <a:pt x="757" y="936"/>
                    <a:pt x="870" y="546"/>
                    <a:pt x="908" y="46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graphicFrame>
          <p:nvGraphicFramePr>
            <p:cNvPr id="8198" name="Object 18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2872" y="3336"/>
            <a:ext cx="156" cy="21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Equation" r:id="rId8" imgW="3048000" imgH="4267200" progId="Equation.DSMT4">
                    <p:embed/>
                  </p:oleObj>
                </mc:Choice>
                <mc:Fallback>
                  <p:oleObj name="Equation" r:id="rId8" imgW="30480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72" y="3336"/>
                          <a:ext cx="156" cy="2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9" name="Line 2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0" y="2976"/>
              <a:ext cx="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" name="Text Box 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42" y="247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zh-CN" altLang="zh-CN"/>
            </a:p>
          </p:txBody>
        </p:sp>
        <p:sp>
          <p:nvSpPr>
            <p:cNvPr id="8201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42" y="2614"/>
              <a:ext cx="3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 i="1">
                  <a:latin typeface="Times New Roman" panose="02020603050405020304" pitchFamily="18" charset="0"/>
                  <a:ea typeface="黑体" panose="02010609060101010101" pitchFamily="2" charset="-122"/>
                </a:rPr>
                <a:t>v</a:t>
              </a:r>
              <a:endParaRPr lang="en-US" altLang="zh-CN" sz="3600" b="1" i="1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8232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7950" y="2905760"/>
            <a:ext cx="888936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波源的频率：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单位时间内波源发出完全波的个数。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接收到的频率：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观察者在单位时间内接收到完全波的个数。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323215" y="188595"/>
            <a:ext cx="427164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一、多普勒效应</a:t>
            </a:r>
            <a:r>
              <a:rPr lang="en-US" altLang="zh-CN" sz="4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:</a:t>
            </a:r>
            <a:endParaRPr lang="zh-CN" alt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995" y="548640"/>
            <a:ext cx="7632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、观察者与波源都不动</a:t>
            </a:r>
            <a:endParaRPr lang="zh-CN" altLang="en-US" sz="3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" y="1700517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总结：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观察者接收到的频率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等于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波源的频率</a:t>
            </a:r>
            <a:r>
              <a:rPr lang="en-US" altLang="zh-CN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4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3260" y="692468"/>
            <a:ext cx="7632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、波源不动</a:t>
            </a:r>
            <a:r>
              <a:rPr lang="en-US" altLang="zh-CN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观察者向波源靠近</a:t>
            </a:r>
            <a:endParaRPr lang="zh-CN" altLang="en-US" sz="3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2844" y="235743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总结：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观察者接收到的频率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大于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波源的频率</a:t>
            </a:r>
            <a:r>
              <a:rPr lang="en-US" altLang="zh-CN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26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05" y="908368"/>
            <a:ext cx="7632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、波源不动，观察者向波源远离。</a:t>
            </a:r>
            <a:endParaRPr lang="zh-CN" altLang="en-US" sz="3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2886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总结：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观察者接收到的频率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小于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波源的频率</a:t>
            </a:r>
            <a:r>
              <a:rPr lang="en-US" altLang="zh-CN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825" y="908685"/>
            <a:ext cx="83883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、观察者不动，波源向观察者靠近。</a:t>
            </a:r>
            <a:endParaRPr lang="zh-CN" altLang="en-US" sz="3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571744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总结：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观察者接收到的频率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大于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波源的频率</a:t>
            </a:r>
            <a:r>
              <a:rPr lang="en-US" altLang="zh-CN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tags/tag1.xml><?xml version="1.0" encoding="utf-8"?>
<p:tagLst xmlns:p="http://schemas.openxmlformats.org/presentationml/2006/main">
  <p:tag name="AS_UNIQUEID" val="67"/>
</p:tagLst>
</file>

<file path=ppt/tags/tag10.xml><?xml version="1.0" encoding="utf-8"?>
<p:tagLst xmlns:p="http://schemas.openxmlformats.org/presentationml/2006/main">
  <p:tag name="AS_UNIQUEID" val="76"/>
</p:tagLst>
</file>

<file path=ppt/tags/tag100.xml><?xml version="1.0" encoding="utf-8"?>
<p:tagLst xmlns:p="http://schemas.openxmlformats.org/presentationml/2006/main">
  <p:tag name="AS_UNIQUEID" val="15"/>
</p:tagLst>
</file>

<file path=ppt/tags/tag101.xml><?xml version="1.0" encoding="utf-8"?>
<p:tagLst xmlns:p="http://schemas.openxmlformats.org/presentationml/2006/main">
  <p:tag name="AS_UNIQUEID" val="16"/>
</p:tagLst>
</file>

<file path=ppt/tags/tag102.xml><?xml version="1.0" encoding="utf-8"?>
<p:tagLst xmlns:p="http://schemas.openxmlformats.org/presentationml/2006/main">
  <p:tag name="AS_UNIQUEID" val="17"/>
</p:tagLst>
</file>

<file path=ppt/tags/tag103.xml><?xml version="1.0" encoding="utf-8"?>
<p:tagLst xmlns:p="http://schemas.openxmlformats.org/presentationml/2006/main">
  <p:tag name="AS_UNIQUEID" val="18"/>
</p:tagLst>
</file>

<file path=ppt/tags/tag104.xml><?xml version="1.0" encoding="utf-8"?>
<p:tagLst xmlns:p="http://schemas.openxmlformats.org/presentationml/2006/main">
  <p:tag name="AS_UNIQUEID" val="19"/>
</p:tagLst>
</file>

<file path=ppt/tags/tag105.xml><?xml version="1.0" encoding="utf-8"?>
<p:tagLst xmlns:p="http://schemas.openxmlformats.org/presentationml/2006/main">
  <p:tag name="AS_UNIQUEID" val="20"/>
</p:tagLst>
</file>

<file path=ppt/tags/tag106.xml><?xml version="1.0" encoding="utf-8"?>
<p:tagLst xmlns:p="http://schemas.openxmlformats.org/presentationml/2006/main">
  <p:tag name="AS_UNIQUEID" val="21"/>
</p:tagLst>
</file>

<file path=ppt/tags/tag107.xml><?xml version="1.0" encoding="utf-8"?>
<p:tagLst xmlns:p="http://schemas.openxmlformats.org/presentationml/2006/main">
  <p:tag name="AS_UNIQUEID" val="22"/>
</p:tagLst>
</file>

<file path=ppt/tags/tag108.xml><?xml version="1.0" encoding="utf-8"?>
<p:tagLst xmlns:p="http://schemas.openxmlformats.org/presentationml/2006/main">
  <p:tag name="AS_UNIQUEID" val="23"/>
</p:tagLst>
</file>

<file path=ppt/tags/tag109.xml><?xml version="1.0" encoding="utf-8"?>
<p:tagLst xmlns:p="http://schemas.openxmlformats.org/presentationml/2006/main">
  <p:tag name="AS_UNIQUEID" val="24"/>
</p:tagLst>
</file>

<file path=ppt/tags/tag11.xml><?xml version="1.0" encoding="utf-8"?>
<p:tagLst xmlns:p="http://schemas.openxmlformats.org/presentationml/2006/main">
  <p:tag name="AS_UNIQUEID" val="77"/>
</p:tagLst>
</file>

<file path=ppt/tags/tag110.xml><?xml version="1.0" encoding="utf-8"?>
<p:tagLst xmlns:p="http://schemas.openxmlformats.org/presentationml/2006/main">
  <p:tag name="AS_UNIQUEID" val="25"/>
</p:tagLst>
</file>

<file path=ppt/tags/tag111.xml><?xml version="1.0" encoding="utf-8"?>
<p:tagLst xmlns:p="http://schemas.openxmlformats.org/presentationml/2006/main">
  <p:tag name="AS_UNIQUEID" val="26"/>
</p:tagLst>
</file>

<file path=ppt/tags/tag112.xml><?xml version="1.0" encoding="utf-8"?>
<p:tagLst xmlns:p="http://schemas.openxmlformats.org/presentationml/2006/main">
  <p:tag name="AS_UNIQUEID" val="27"/>
</p:tagLst>
</file>

<file path=ppt/tags/tag113.xml><?xml version="1.0" encoding="utf-8"?>
<p:tagLst xmlns:p="http://schemas.openxmlformats.org/presentationml/2006/main">
  <p:tag name="AS_UNIQUEID" val="28"/>
</p:tagLst>
</file>

<file path=ppt/tags/tag114.xml><?xml version="1.0" encoding="utf-8"?>
<p:tagLst xmlns:p="http://schemas.openxmlformats.org/presentationml/2006/main">
  <p:tag name="AS_UNIQUEID" val="29"/>
</p:tagLst>
</file>

<file path=ppt/tags/tag115.xml><?xml version="1.0" encoding="utf-8"?>
<p:tagLst xmlns:p="http://schemas.openxmlformats.org/presentationml/2006/main">
  <p:tag name="AS_UNIQUEID" val="30"/>
</p:tagLst>
</file>

<file path=ppt/tags/tag116.xml><?xml version="1.0" encoding="utf-8"?>
<p:tagLst xmlns:p="http://schemas.openxmlformats.org/presentationml/2006/main">
  <p:tag name="AS_UNIQUEID" val="31"/>
</p:tagLst>
</file>

<file path=ppt/tags/tag117.xml><?xml version="1.0" encoding="utf-8"?>
<p:tagLst xmlns:p="http://schemas.openxmlformats.org/presentationml/2006/main">
  <p:tag name="AS_UNIQUEID" val="32"/>
</p:tagLst>
</file>

<file path=ppt/tags/tag118.xml><?xml version="1.0" encoding="utf-8"?>
<p:tagLst xmlns:p="http://schemas.openxmlformats.org/presentationml/2006/main">
  <p:tag name="AS_UNIQUEID" val="33"/>
  <p:tag name="KSO_WM_UNIT_TABLE_BEAUTIFY" val="smartTable{4b27b77d-942b-4e7e-9ee9-b17cab219c11}"/>
</p:tagLst>
</file>

<file path=ppt/tags/tag119.xml><?xml version="1.0" encoding="utf-8"?>
<p:tagLst xmlns:p="http://schemas.openxmlformats.org/presentationml/2006/main">
  <p:tag name="AS_UNIQUEID" val="34"/>
</p:tagLst>
</file>

<file path=ppt/tags/tag12.xml><?xml version="1.0" encoding="utf-8"?>
<p:tagLst xmlns:p="http://schemas.openxmlformats.org/presentationml/2006/main">
  <p:tag name="AS_UNIQUEID" val="78"/>
</p:tagLst>
</file>

<file path=ppt/tags/tag120.xml><?xml version="1.0" encoding="utf-8"?>
<p:tagLst xmlns:p="http://schemas.openxmlformats.org/presentationml/2006/main">
  <p:tag name="AS_UNIQUEID" val="35"/>
</p:tagLst>
</file>

<file path=ppt/tags/tag121.xml><?xml version="1.0" encoding="utf-8"?>
<p:tagLst xmlns:p="http://schemas.openxmlformats.org/presentationml/2006/main">
  <p:tag name="AS_UNIQUEID" val="36"/>
</p:tagLst>
</file>

<file path=ppt/tags/tag122.xml><?xml version="1.0" encoding="utf-8"?>
<p:tagLst xmlns:p="http://schemas.openxmlformats.org/presentationml/2006/main">
  <p:tag name="AS_UNIQUEID" val="37"/>
</p:tagLst>
</file>

<file path=ppt/tags/tag123.xml><?xml version="1.0" encoding="utf-8"?>
<p:tagLst xmlns:p="http://schemas.openxmlformats.org/presentationml/2006/main">
  <p:tag name="AS_UNIQUEID" val="38"/>
</p:tagLst>
</file>

<file path=ppt/tags/tag124.xml><?xml version="1.0" encoding="utf-8"?>
<p:tagLst xmlns:p="http://schemas.openxmlformats.org/presentationml/2006/main">
  <p:tag name="AS_UNIQUEID" val="39"/>
</p:tagLst>
</file>

<file path=ppt/tags/tag125.xml><?xml version="1.0" encoding="utf-8"?>
<p:tagLst xmlns:p="http://schemas.openxmlformats.org/presentationml/2006/main">
  <p:tag name="AS_UNIQUEID" val="40"/>
</p:tagLst>
</file>

<file path=ppt/tags/tag126.xml><?xml version="1.0" encoding="utf-8"?>
<p:tagLst xmlns:p="http://schemas.openxmlformats.org/presentationml/2006/main">
  <p:tag name="AS_UNIQUEID" val="41"/>
</p:tagLst>
</file>

<file path=ppt/tags/tag127.xml><?xml version="1.0" encoding="utf-8"?>
<p:tagLst xmlns:p="http://schemas.openxmlformats.org/presentationml/2006/main">
  <p:tag name="AS_UNIQUEID" val="42"/>
</p:tagLst>
</file>

<file path=ppt/tags/tag128.xml><?xml version="1.0" encoding="utf-8"?>
<p:tagLst xmlns:p="http://schemas.openxmlformats.org/presentationml/2006/main">
  <p:tag name="AS_UNIQUEID" val="43"/>
</p:tagLst>
</file>

<file path=ppt/tags/tag129.xml><?xml version="1.0" encoding="utf-8"?>
<p:tagLst xmlns:p="http://schemas.openxmlformats.org/presentationml/2006/main">
  <p:tag name="AS_UNIQUEID" val="44"/>
</p:tagLst>
</file>

<file path=ppt/tags/tag13.xml><?xml version="1.0" encoding="utf-8"?>
<p:tagLst xmlns:p="http://schemas.openxmlformats.org/presentationml/2006/main">
  <p:tag name="AS_UNIQUEID" val="79"/>
</p:tagLst>
</file>

<file path=ppt/tags/tag130.xml><?xml version="1.0" encoding="utf-8"?>
<p:tagLst xmlns:p="http://schemas.openxmlformats.org/presentationml/2006/main">
  <p:tag name="AS_UNIQUEID" val="45"/>
</p:tagLst>
</file>

<file path=ppt/tags/tag131.xml><?xml version="1.0" encoding="utf-8"?>
<p:tagLst xmlns:p="http://schemas.openxmlformats.org/presentationml/2006/main">
  <p:tag name="AS_UNIQUEID" val="46"/>
</p:tagLst>
</file>

<file path=ppt/tags/tag132.xml><?xml version="1.0" encoding="utf-8"?>
<p:tagLst xmlns:p="http://schemas.openxmlformats.org/presentationml/2006/main">
  <p:tag name="AS_UNIQUEID" val="47"/>
</p:tagLst>
</file>

<file path=ppt/tags/tag133.xml><?xml version="1.0" encoding="utf-8"?>
<p:tagLst xmlns:p="http://schemas.openxmlformats.org/presentationml/2006/main">
  <p:tag name="AS_UNIQUEID" val="48"/>
</p:tagLst>
</file>

<file path=ppt/tags/tag134.xml><?xml version="1.0" encoding="utf-8"?>
<p:tagLst xmlns:p="http://schemas.openxmlformats.org/presentationml/2006/main">
  <p:tag name="AS_UNIQUEID" val="49"/>
</p:tagLst>
</file>

<file path=ppt/tags/tag135.xml><?xml version="1.0" encoding="utf-8"?>
<p:tagLst xmlns:p="http://schemas.openxmlformats.org/presentationml/2006/main">
  <p:tag name="AS_UNIQUEID" val="50"/>
</p:tagLst>
</file>

<file path=ppt/tags/tag136.xml><?xml version="1.0" encoding="utf-8"?>
<p:tagLst xmlns:p="http://schemas.openxmlformats.org/presentationml/2006/main">
  <p:tag name="AS_UNIQUEID" val="51"/>
</p:tagLst>
</file>

<file path=ppt/tags/tag137.xml><?xml version="1.0" encoding="utf-8"?>
<p:tagLst xmlns:p="http://schemas.openxmlformats.org/presentationml/2006/main">
  <p:tag name="AS_UNIQUEID" val="52"/>
</p:tagLst>
</file>

<file path=ppt/tags/tag138.xml><?xml version="1.0" encoding="utf-8"?>
<p:tagLst xmlns:p="http://schemas.openxmlformats.org/presentationml/2006/main">
  <p:tag name="AS_UNIQUEID" val="53"/>
</p:tagLst>
</file>

<file path=ppt/tags/tag139.xml><?xml version="1.0" encoding="utf-8"?>
<p:tagLst xmlns:p="http://schemas.openxmlformats.org/presentationml/2006/main">
  <p:tag name="AS_UNIQUEID" val="54"/>
</p:tagLst>
</file>

<file path=ppt/tags/tag14.xml><?xml version="1.0" encoding="utf-8"?>
<p:tagLst xmlns:p="http://schemas.openxmlformats.org/presentationml/2006/main">
  <p:tag name="AS_UNIQUEID" val="80"/>
</p:tagLst>
</file>

<file path=ppt/tags/tag140.xml><?xml version="1.0" encoding="utf-8"?>
<p:tagLst xmlns:p="http://schemas.openxmlformats.org/presentationml/2006/main">
  <p:tag name="AS_UNIQUEID" val="55"/>
</p:tagLst>
</file>

<file path=ppt/tags/tag141.xml><?xml version="1.0" encoding="utf-8"?>
<p:tagLst xmlns:p="http://schemas.openxmlformats.org/presentationml/2006/main">
  <p:tag name="AS_UNIQUEID" val="56"/>
</p:tagLst>
</file>

<file path=ppt/tags/tag142.xml><?xml version="1.0" encoding="utf-8"?>
<p:tagLst xmlns:p="http://schemas.openxmlformats.org/presentationml/2006/main">
  <p:tag name="AS_UNIQUEID" val="57"/>
</p:tagLst>
</file>

<file path=ppt/tags/tag143.xml><?xml version="1.0" encoding="utf-8"?>
<p:tagLst xmlns:p="http://schemas.openxmlformats.org/presentationml/2006/main">
  <p:tag name="AS_UNIQUEID" val="58"/>
</p:tagLst>
</file>

<file path=ppt/tags/tag144.xml><?xml version="1.0" encoding="utf-8"?>
<p:tagLst xmlns:p="http://schemas.openxmlformats.org/presentationml/2006/main">
  <p:tag name="AS_UNIQUEID" val="59"/>
</p:tagLst>
</file>

<file path=ppt/tags/tag145.xml><?xml version="1.0" encoding="utf-8"?>
<p:tagLst xmlns:p="http://schemas.openxmlformats.org/presentationml/2006/main">
  <p:tag name="AS_UNIQUEID" val="60"/>
</p:tagLst>
</file>

<file path=ppt/tags/tag146.xml><?xml version="1.0" encoding="utf-8"?>
<p:tagLst xmlns:p="http://schemas.openxmlformats.org/presentationml/2006/main">
  <p:tag name="AS_UNIQUEID" val="61"/>
</p:tagLst>
</file>

<file path=ppt/tags/tag147.xml><?xml version="1.0" encoding="utf-8"?>
<p:tagLst xmlns:p="http://schemas.openxmlformats.org/presentationml/2006/main">
  <p:tag name="AS_UNIQUEID" val="62"/>
</p:tagLst>
</file>

<file path=ppt/tags/tag148.xml><?xml version="1.0" encoding="utf-8"?>
<p:tagLst xmlns:p="http://schemas.openxmlformats.org/presentationml/2006/main">
  <p:tag name="AS_UNIQUEID" val="63"/>
</p:tagLst>
</file>

<file path=ppt/tags/tag149.xml><?xml version="1.0" encoding="utf-8"?>
<p:tagLst xmlns:p="http://schemas.openxmlformats.org/presentationml/2006/main">
  <p:tag name="AS_UNIQUEID" val="64"/>
</p:tagLst>
</file>

<file path=ppt/tags/tag15.xml><?xml version="1.0" encoding="utf-8"?>
<p:tagLst xmlns:p="http://schemas.openxmlformats.org/presentationml/2006/main">
  <p:tag name="AS_UNIQUEID" val="81"/>
</p:tagLst>
</file>

<file path=ppt/tags/tag150.xml><?xml version="1.0" encoding="utf-8"?>
<p:tagLst xmlns:p="http://schemas.openxmlformats.org/presentationml/2006/main">
  <p:tag name="AS_UNIQUEID" val="65"/>
</p:tagLst>
</file>

<file path=ppt/tags/tag151.xml><?xml version="1.0" encoding="utf-8"?>
<p:tagLst xmlns:p="http://schemas.openxmlformats.org/presentationml/2006/main">
  <p:tag name="AS_UNIQUEID" val="66"/>
</p:tagLst>
</file>

<file path=ppt/tags/tag15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6.xml><?xml version="1.0" encoding="utf-8"?>
<p:tagLst xmlns:p="http://schemas.openxmlformats.org/presentationml/2006/main">
  <p:tag name="AS_UNIQUEID" val="82"/>
</p:tagLst>
</file>

<file path=ppt/tags/tag17.xml><?xml version="1.0" encoding="utf-8"?>
<p:tagLst xmlns:p="http://schemas.openxmlformats.org/presentationml/2006/main">
  <p:tag name="AS_UNIQUEID" val="83"/>
</p:tagLst>
</file>

<file path=ppt/tags/tag18.xml><?xml version="1.0" encoding="utf-8"?>
<p:tagLst xmlns:p="http://schemas.openxmlformats.org/presentationml/2006/main">
  <p:tag name="AS_UNIQUEID" val="84"/>
</p:tagLst>
</file>

<file path=ppt/tags/tag19.xml><?xml version="1.0" encoding="utf-8"?>
<p:tagLst xmlns:p="http://schemas.openxmlformats.org/presentationml/2006/main">
  <p:tag name="AS_UNIQUEID" val="85"/>
</p:tagLst>
</file>

<file path=ppt/tags/tag2.xml><?xml version="1.0" encoding="utf-8"?>
<p:tagLst xmlns:p="http://schemas.openxmlformats.org/presentationml/2006/main">
  <p:tag name="AS_UNIQUEID" val="68"/>
</p:tagLst>
</file>

<file path=ppt/tags/tag20.xml><?xml version="1.0" encoding="utf-8"?>
<p:tagLst xmlns:p="http://schemas.openxmlformats.org/presentationml/2006/main">
  <p:tag name="AS_UNIQUEID" val="86"/>
</p:tagLst>
</file>

<file path=ppt/tags/tag21.xml><?xml version="1.0" encoding="utf-8"?>
<p:tagLst xmlns:p="http://schemas.openxmlformats.org/presentationml/2006/main">
  <p:tag name="AS_UNIQUEID" val="87"/>
</p:tagLst>
</file>

<file path=ppt/tags/tag22.xml><?xml version="1.0" encoding="utf-8"?>
<p:tagLst xmlns:p="http://schemas.openxmlformats.org/presentationml/2006/main">
  <p:tag name="AS_UNIQUEID" val="88"/>
</p:tagLst>
</file>

<file path=ppt/tags/tag23.xml><?xml version="1.0" encoding="utf-8"?>
<p:tagLst xmlns:p="http://schemas.openxmlformats.org/presentationml/2006/main">
  <p:tag name="AS_UNIQUEID" val="89"/>
</p:tagLst>
</file>

<file path=ppt/tags/tag24.xml><?xml version="1.0" encoding="utf-8"?>
<p:tagLst xmlns:p="http://schemas.openxmlformats.org/presentationml/2006/main">
  <p:tag name="AS_UNIQUEID" val="90"/>
</p:tagLst>
</file>

<file path=ppt/tags/tag25.xml><?xml version="1.0" encoding="utf-8"?>
<p:tagLst xmlns:p="http://schemas.openxmlformats.org/presentationml/2006/main">
  <p:tag name="AS_UNIQUEID" val="91"/>
</p:tagLst>
</file>

<file path=ppt/tags/tag26.xml><?xml version="1.0" encoding="utf-8"?>
<p:tagLst xmlns:p="http://schemas.openxmlformats.org/presentationml/2006/main">
  <p:tag name="AS_UNIQUEID" val="92"/>
</p:tagLst>
</file>

<file path=ppt/tags/tag27.xml><?xml version="1.0" encoding="utf-8"?>
<p:tagLst xmlns:p="http://schemas.openxmlformats.org/presentationml/2006/main">
  <p:tag name="AS_UNIQUEID" val="93"/>
</p:tagLst>
</file>

<file path=ppt/tags/tag28.xml><?xml version="1.0" encoding="utf-8"?>
<p:tagLst xmlns:p="http://schemas.openxmlformats.org/presentationml/2006/main">
  <p:tag name="AS_UNIQUEID" val="94"/>
</p:tagLst>
</file>

<file path=ppt/tags/tag29.xml><?xml version="1.0" encoding="utf-8"?>
<p:tagLst xmlns:p="http://schemas.openxmlformats.org/presentationml/2006/main">
  <p:tag name="AS_UNIQUEID" val="95"/>
</p:tagLst>
</file>

<file path=ppt/tags/tag3.xml><?xml version="1.0" encoding="utf-8"?>
<p:tagLst xmlns:p="http://schemas.openxmlformats.org/presentationml/2006/main">
  <p:tag name="AS_UNIQUEID" val="69"/>
</p:tagLst>
</file>

<file path=ppt/tags/tag30.xml><?xml version="1.0" encoding="utf-8"?>
<p:tagLst xmlns:p="http://schemas.openxmlformats.org/presentationml/2006/main">
  <p:tag name="AS_UNIQUEID" val="96"/>
</p:tagLst>
</file>

<file path=ppt/tags/tag31.xml><?xml version="1.0" encoding="utf-8"?>
<p:tagLst xmlns:p="http://schemas.openxmlformats.org/presentationml/2006/main">
  <p:tag name="AS_UNIQUEID" val="97"/>
</p:tagLst>
</file>

<file path=ppt/tags/tag32.xml><?xml version="1.0" encoding="utf-8"?>
<p:tagLst xmlns:p="http://schemas.openxmlformats.org/presentationml/2006/main">
  <p:tag name="AS_UNIQUEID" val="98"/>
</p:tagLst>
</file>

<file path=ppt/tags/tag33.xml><?xml version="1.0" encoding="utf-8"?>
<p:tagLst xmlns:p="http://schemas.openxmlformats.org/presentationml/2006/main">
  <p:tag name="AS_UNIQUEID" val="99"/>
</p:tagLst>
</file>

<file path=ppt/tags/tag34.xml><?xml version="1.0" encoding="utf-8"?>
<p:tagLst xmlns:p="http://schemas.openxmlformats.org/presentationml/2006/main">
  <p:tag name="AS_UNIQUEID" val="100"/>
</p:tagLst>
</file>

<file path=ppt/tags/tag35.xml><?xml version="1.0" encoding="utf-8"?>
<p:tagLst xmlns:p="http://schemas.openxmlformats.org/presentationml/2006/main">
  <p:tag name="AS_UNIQUEID" val="101"/>
</p:tagLst>
</file>

<file path=ppt/tags/tag36.xml><?xml version="1.0" encoding="utf-8"?>
<p:tagLst xmlns:p="http://schemas.openxmlformats.org/presentationml/2006/main">
  <p:tag name="AS_UNIQUEID" val="102"/>
</p:tagLst>
</file>

<file path=ppt/tags/tag37.xml><?xml version="1.0" encoding="utf-8"?>
<p:tagLst xmlns:p="http://schemas.openxmlformats.org/presentationml/2006/main">
  <p:tag name="AS_UNIQUEID" val="103"/>
</p:tagLst>
</file>

<file path=ppt/tags/tag38.xml><?xml version="1.0" encoding="utf-8"?>
<p:tagLst xmlns:p="http://schemas.openxmlformats.org/presentationml/2006/main">
  <p:tag name="AS_UNIQUEID" val="104"/>
</p:tagLst>
</file>

<file path=ppt/tags/tag39.xml><?xml version="1.0" encoding="utf-8"?>
<p:tagLst xmlns:p="http://schemas.openxmlformats.org/presentationml/2006/main">
  <p:tag name="AS_UNIQUEID" val="105"/>
</p:tagLst>
</file>

<file path=ppt/tags/tag4.xml><?xml version="1.0" encoding="utf-8"?>
<p:tagLst xmlns:p="http://schemas.openxmlformats.org/presentationml/2006/main">
  <p:tag name="AS_UNIQUEID" val="70"/>
</p:tagLst>
</file>

<file path=ppt/tags/tag40.xml><?xml version="1.0" encoding="utf-8"?>
<p:tagLst xmlns:p="http://schemas.openxmlformats.org/presentationml/2006/main">
  <p:tag name="AS_UNIQUEID" val="106"/>
</p:tagLst>
</file>

<file path=ppt/tags/tag41.xml><?xml version="1.0" encoding="utf-8"?>
<p:tagLst xmlns:p="http://schemas.openxmlformats.org/presentationml/2006/main">
  <p:tag name="AS_UNIQUEID" val="107"/>
</p:tagLst>
</file>

<file path=ppt/tags/tag42.xml><?xml version="1.0" encoding="utf-8"?>
<p:tagLst xmlns:p="http://schemas.openxmlformats.org/presentationml/2006/main">
  <p:tag name="AS_UNIQUEID" val="108"/>
</p:tagLst>
</file>

<file path=ppt/tags/tag43.xml><?xml version="1.0" encoding="utf-8"?>
<p:tagLst xmlns:p="http://schemas.openxmlformats.org/presentationml/2006/main">
  <p:tag name="AS_UNIQUEID" val="109"/>
</p:tagLst>
</file>

<file path=ppt/tags/tag44.xml><?xml version="1.0" encoding="utf-8"?>
<p:tagLst xmlns:p="http://schemas.openxmlformats.org/presentationml/2006/main">
  <p:tag name="AS_UNIQUEID" val="110"/>
</p:tagLst>
</file>

<file path=ppt/tags/tag45.xml><?xml version="1.0" encoding="utf-8"?>
<p:tagLst xmlns:p="http://schemas.openxmlformats.org/presentationml/2006/main">
  <p:tag name="AS_UNIQUEID" val="111"/>
</p:tagLst>
</file>

<file path=ppt/tags/tag46.xml><?xml version="1.0" encoding="utf-8"?>
<p:tagLst xmlns:p="http://schemas.openxmlformats.org/presentationml/2006/main">
  <p:tag name="AS_UNIQUEID" val="112"/>
</p:tagLst>
</file>

<file path=ppt/tags/tag47.xml><?xml version="1.0" encoding="utf-8"?>
<p:tagLst xmlns:p="http://schemas.openxmlformats.org/presentationml/2006/main">
  <p:tag name="AS_UNIQUEID" val="113"/>
</p:tagLst>
</file>

<file path=ppt/tags/tag48.xml><?xml version="1.0" encoding="utf-8"?>
<p:tagLst xmlns:p="http://schemas.openxmlformats.org/presentationml/2006/main">
  <p:tag name="AS_UNIQUEID" val="114"/>
</p:tagLst>
</file>

<file path=ppt/tags/tag49.xml><?xml version="1.0" encoding="utf-8"?>
<p:tagLst xmlns:p="http://schemas.openxmlformats.org/presentationml/2006/main">
  <p:tag name="AS_UNIQUEID" val="115"/>
</p:tagLst>
</file>

<file path=ppt/tags/tag5.xml><?xml version="1.0" encoding="utf-8"?>
<p:tagLst xmlns:p="http://schemas.openxmlformats.org/presentationml/2006/main">
  <p:tag name="AS_UNIQUEID" val="71"/>
</p:tagLst>
</file>

<file path=ppt/tags/tag50.xml><?xml version="1.0" encoding="utf-8"?>
<p:tagLst xmlns:p="http://schemas.openxmlformats.org/presentationml/2006/main">
  <p:tag name="AS_UNIQUEID" val="116"/>
</p:tagLst>
</file>

<file path=ppt/tags/tag51.xml><?xml version="1.0" encoding="utf-8"?>
<p:tagLst xmlns:p="http://schemas.openxmlformats.org/presentationml/2006/main">
  <p:tag name="AS_UNIQUEID" val="117"/>
</p:tagLst>
</file>

<file path=ppt/tags/tag52.xml><?xml version="1.0" encoding="utf-8"?>
<p:tagLst xmlns:p="http://schemas.openxmlformats.org/presentationml/2006/main">
  <p:tag name="AS_UNIQUEID" val="118"/>
</p:tagLst>
</file>

<file path=ppt/tags/tag53.xml><?xml version="1.0" encoding="utf-8"?>
<p:tagLst xmlns:p="http://schemas.openxmlformats.org/presentationml/2006/main">
  <p:tag name="AS_UNIQUEID" val="119"/>
</p:tagLst>
</file>

<file path=ppt/tags/tag54.xml><?xml version="1.0" encoding="utf-8"?>
<p:tagLst xmlns:p="http://schemas.openxmlformats.org/presentationml/2006/main">
  <p:tag name="AS_UNIQUEID" val="120"/>
</p:tagLst>
</file>

<file path=ppt/tags/tag55.xml><?xml version="1.0" encoding="utf-8"?>
<p:tagLst xmlns:p="http://schemas.openxmlformats.org/presentationml/2006/main">
  <p:tag name="AS_UNIQUEID" val="121"/>
</p:tagLst>
</file>

<file path=ppt/tags/tag56.xml><?xml version="1.0" encoding="utf-8"?>
<p:tagLst xmlns:p="http://schemas.openxmlformats.org/presentationml/2006/main">
  <p:tag name="AS_UNIQUEID" val="122"/>
</p:tagLst>
</file>

<file path=ppt/tags/tag57.xml><?xml version="1.0" encoding="utf-8"?>
<p:tagLst xmlns:p="http://schemas.openxmlformats.org/presentationml/2006/main">
  <p:tag name="AS_UNIQUEID" val="123"/>
</p:tagLst>
</file>

<file path=ppt/tags/tag58.xml><?xml version="1.0" encoding="utf-8"?>
<p:tagLst xmlns:p="http://schemas.openxmlformats.org/presentationml/2006/main">
  <p:tag name="AS_UNIQUEID" val="124"/>
</p:tagLst>
</file>

<file path=ppt/tags/tag59.xml><?xml version="1.0" encoding="utf-8"?>
<p:tagLst xmlns:p="http://schemas.openxmlformats.org/presentationml/2006/main">
  <p:tag name="AS_UNIQUEID" val="125"/>
</p:tagLst>
</file>

<file path=ppt/tags/tag6.xml><?xml version="1.0" encoding="utf-8"?>
<p:tagLst xmlns:p="http://schemas.openxmlformats.org/presentationml/2006/main">
  <p:tag name="AS_UNIQUEID" val="72"/>
</p:tagLst>
</file>

<file path=ppt/tags/tag60.xml><?xml version="1.0" encoding="utf-8"?>
<p:tagLst xmlns:p="http://schemas.openxmlformats.org/presentationml/2006/main">
  <p:tag name="AS_UNIQUEID" val="126"/>
</p:tagLst>
</file>

<file path=ppt/tags/tag61.xml><?xml version="1.0" encoding="utf-8"?>
<p:tagLst xmlns:p="http://schemas.openxmlformats.org/presentationml/2006/main">
  <p:tag name="AS_UNIQUEID" val="127"/>
</p:tagLst>
</file>

<file path=ppt/tags/tag62.xml><?xml version="1.0" encoding="utf-8"?>
<p:tagLst xmlns:p="http://schemas.openxmlformats.org/presentationml/2006/main">
  <p:tag name="AS_UNIQUEID" val="128"/>
</p:tagLst>
</file>

<file path=ppt/tags/tag63.xml><?xml version="1.0" encoding="utf-8"?>
<p:tagLst xmlns:p="http://schemas.openxmlformats.org/presentationml/2006/main">
  <p:tag name="AS_UNIQUEID" val="129"/>
</p:tagLst>
</file>

<file path=ppt/tags/tag64.xml><?xml version="1.0" encoding="utf-8"?>
<p:tagLst xmlns:p="http://schemas.openxmlformats.org/presentationml/2006/main">
  <p:tag name="AS_UNIQUEID" val="130"/>
</p:tagLst>
</file>

<file path=ppt/tags/tag65.xml><?xml version="1.0" encoding="utf-8"?>
<p:tagLst xmlns:p="http://schemas.openxmlformats.org/presentationml/2006/main">
  <p:tag name="AS_UNIQUEID" val="131"/>
</p:tagLst>
</file>

<file path=ppt/tags/tag66.xml><?xml version="1.0" encoding="utf-8"?>
<p:tagLst xmlns:p="http://schemas.openxmlformats.org/presentationml/2006/main">
  <p:tag name="AS_UNIQUEID" val="132"/>
</p:tagLst>
</file>

<file path=ppt/tags/tag67.xml><?xml version="1.0" encoding="utf-8"?>
<p:tagLst xmlns:p="http://schemas.openxmlformats.org/presentationml/2006/main">
  <p:tag name="AS_UNIQUEID" val="133"/>
</p:tagLst>
</file>

<file path=ppt/tags/tag68.xml><?xml version="1.0" encoding="utf-8"?>
<p:tagLst xmlns:p="http://schemas.openxmlformats.org/presentationml/2006/main">
  <p:tag name="AS_UNIQUEID" val="134"/>
</p:tagLst>
</file>

<file path=ppt/tags/tag69.xml><?xml version="1.0" encoding="utf-8"?>
<p:tagLst xmlns:p="http://schemas.openxmlformats.org/presentationml/2006/main">
  <p:tag name="AS_UNIQUEID" val="135"/>
</p:tagLst>
</file>

<file path=ppt/tags/tag7.xml><?xml version="1.0" encoding="utf-8"?>
<p:tagLst xmlns:p="http://schemas.openxmlformats.org/presentationml/2006/main">
  <p:tag name="AS_UNIQUEID" val="73"/>
</p:tagLst>
</file>

<file path=ppt/tags/tag70.xml><?xml version="1.0" encoding="utf-8"?>
<p:tagLst xmlns:p="http://schemas.openxmlformats.org/presentationml/2006/main">
  <p:tag name="AS_UNIQUEID" val="136"/>
</p:tagLst>
</file>

<file path=ppt/tags/tag71.xml><?xml version="1.0" encoding="utf-8"?>
<p:tagLst xmlns:p="http://schemas.openxmlformats.org/presentationml/2006/main">
  <p:tag name="AS_UNIQUEID" val="137"/>
</p:tagLst>
</file>

<file path=ppt/tags/tag72.xml><?xml version="1.0" encoding="utf-8"?>
<p:tagLst xmlns:p="http://schemas.openxmlformats.org/presentationml/2006/main">
  <p:tag name="AS_UNIQUEID" val="138"/>
</p:tagLst>
</file>

<file path=ppt/tags/tag73.xml><?xml version="1.0" encoding="utf-8"?>
<p:tagLst xmlns:p="http://schemas.openxmlformats.org/presentationml/2006/main">
  <p:tag name="AS_UNIQUEID" val="139"/>
</p:tagLst>
</file>

<file path=ppt/tags/tag74.xml><?xml version="1.0" encoding="utf-8"?>
<p:tagLst xmlns:p="http://schemas.openxmlformats.org/presentationml/2006/main">
  <p:tag name="AS_UNIQUEID" val="140"/>
</p:tagLst>
</file>

<file path=ppt/tags/tag75.xml><?xml version="1.0" encoding="utf-8"?>
<p:tagLst xmlns:p="http://schemas.openxmlformats.org/presentationml/2006/main">
  <p:tag name="AS_UNIQUEID" val="141"/>
</p:tagLst>
</file>

<file path=ppt/tags/tag76.xml><?xml version="1.0" encoding="utf-8"?>
<p:tagLst xmlns:p="http://schemas.openxmlformats.org/presentationml/2006/main">
  <p:tag name="AS_UNIQUEID" val="142"/>
</p:tagLst>
</file>

<file path=ppt/tags/tag77.xml><?xml version="1.0" encoding="utf-8"?>
<p:tagLst xmlns:p="http://schemas.openxmlformats.org/presentationml/2006/main">
  <p:tag name="AS_UNIQUEID" val="143"/>
</p:tagLst>
</file>

<file path=ppt/tags/tag78.xml><?xml version="1.0" encoding="utf-8"?>
<p:tagLst xmlns:p="http://schemas.openxmlformats.org/presentationml/2006/main">
  <p:tag name="AS_UNIQUEID" val="144"/>
</p:tagLst>
</file>

<file path=ppt/tags/tag79.xml><?xml version="1.0" encoding="utf-8"?>
<p:tagLst xmlns:p="http://schemas.openxmlformats.org/presentationml/2006/main">
  <p:tag name="AS_UNIQUEID" val="145"/>
</p:tagLst>
</file>

<file path=ppt/tags/tag8.xml><?xml version="1.0" encoding="utf-8"?>
<p:tagLst xmlns:p="http://schemas.openxmlformats.org/presentationml/2006/main">
  <p:tag name="AS_UNIQUEID" val="74"/>
</p:tagLst>
</file>

<file path=ppt/tags/tag80.xml><?xml version="1.0" encoding="utf-8"?>
<p:tagLst xmlns:p="http://schemas.openxmlformats.org/presentationml/2006/main">
  <p:tag name="AS_UNIQUEID" val="146"/>
</p:tagLst>
</file>

<file path=ppt/tags/tag81.xml><?xml version="1.0" encoding="utf-8"?>
<p:tagLst xmlns:p="http://schemas.openxmlformats.org/presentationml/2006/main">
  <p:tag name="AS_UNIQUEID" val="147"/>
</p:tagLst>
</file>

<file path=ppt/tags/tag82.xml><?xml version="1.0" encoding="utf-8"?>
<p:tagLst xmlns:p="http://schemas.openxmlformats.org/presentationml/2006/main">
  <p:tag name="AS_UNIQUEID" val="148"/>
</p:tagLst>
</file>

<file path=ppt/tags/tag83.xml><?xml version="1.0" encoding="utf-8"?>
<p:tagLst xmlns:p="http://schemas.openxmlformats.org/presentationml/2006/main">
  <p:tag name="AS_UNIQUEID" val="149"/>
</p:tagLst>
</file>

<file path=ppt/tags/tag84.xml><?xml version="1.0" encoding="utf-8"?>
<p:tagLst xmlns:p="http://schemas.openxmlformats.org/presentationml/2006/main">
  <p:tag name="AS_UNIQUEID" val="150"/>
</p:tagLst>
</file>

<file path=ppt/tags/tag85.xml><?xml version="1.0" encoding="utf-8"?>
<p:tagLst xmlns:p="http://schemas.openxmlformats.org/presentationml/2006/main">
  <p:tag name="AS_UNIQUEID" val="0"/>
</p:tagLst>
</file>

<file path=ppt/tags/tag86.xml><?xml version="1.0" encoding="utf-8"?>
<p:tagLst xmlns:p="http://schemas.openxmlformats.org/presentationml/2006/main">
  <p:tag name="AS_UNIQUEID" val="1"/>
</p:tagLst>
</file>

<file path=ppt/tags/tag87.xml><?xml version="1.0" encoding="utf-8"?>
<p:tagLst xmlns:p="http://schemas.openxmlformats.org/presentationml/2006/main">
  <p:tag name="AS_UNIQUEID" val="2"/>
</p:tagLst>
</file>

<file path=ppt/tags/tag88.xml><?xml version="1.0" encoding="utf-8"?>
<p:tagLst xmlns:p="http://schemas.openxmlformats.org/presentationml/2006/main">
  <p:tag name="AS_UNIQUEID" val="3"/>
</p:tagLst>
</file>

<file path=ppt/tags/tag89.xml><?xml version="1.0" encoding="utf-8"?>
<p:tagLst xmlns:p="http://schemas.openxmlformats.org/presentationml/2006/main">
  <p:tag name="AS_UNIQUEID" val="4"/>
</p:tagLst>
</file>

<file path=ppt/tags/tag9.xml><?xml version="1.0" encoding="utf-8"?>
<p:tagLst xmlns:p="http://schemas.openxmlformats.org/presentationml/2006/main">
  <p:tag name="AS_UNIQUEID" val="75"/>
</p:tagLst>
</file>

<file path=ppt/tags/tag90.xml><?xml version="1.0" encoding="utf-8"?>
<p:tagLst xmlns:p="http://schemas.openxmlformats.org/presentationml/2006/main">
  <p:tag name="AS_UNIQUEID" val="5"/>
</p:tagLst>
</file>

<file path=ppt/tags/tag91.xml><?xml version="1.0" encoding="utf-8"?>
<p:tagLst xmlns:p="http://schemas.openxmlformats.org/presentationml/2006/main">
  <p:tag name="AS_UNIQUEID" val="6"/>
</p:tagLst>
</file>

<file path=ppt/tags/tag92.xml><?xml version="1.0" encoding="utf-8"?>
<p:tagLst xmlns:p="http://schemas.openxmlformats.org/presentationml/2006/main">
  <p:tag name="AS_UNIQUEID" val="7"/>
</p:tagLst>
</file>

<file path=ppt/tags/tag93.xml><?xml version="1.0" encoding="utf-8"?>
<p:tagLst xmlns:p="http://schemas.openxmlformats.org/presentationml/2006/main">
  <p:tag name="AS_UNIQUEID" val="8"/>
</p:tagLst>
</file>

<file path=ppt/tags/tag94.xml><?xml version="1.0" encoding="utf-8"?>
<p:tagLst xmlns:p="http://schemas.openxmlformats.org/presentationml/2006/main">
  <p:tag name="AS_UNIQUEID" val="9"/>
</p:tagLst>
</file>

<file path=ppt/tags/tag95.xml><?xml version="1.0" encoding="utf-8"?>
<p:tagLst xmlns:p="http://schemas.openxmlformats.org/presentationml/2006/main">
  <p:tag name="AS_UNIQUEID" val="10"/>
</p:tagLst>
</file>

<file path=ppt/tags/tag96.xml><?xml version="1.0" encoding="utf-8"?>
<p:tagLst xmlns:p="http://schemas.openxmlformats.org/presentationml/2006/main">
  <p:tag name="AS_UNIQUEID" val="11"/>
</p:tagLst>
</file>

<file path=ppt/tags/tag97.xml><?xml version="1.0" encoding="utf-8"?>
<p:tagLst xmlns:p="http://schemas.openxmlformats.org/presentationml/2006/main">
  <p:tag name="AS_UNIQUEID" val="12"/>
</p:tagLst>
</file>

<file path=ppt/tags/tag98.xml><?xml version="1.0" encoding="utf-8"?>
<p:tagLst xmlns:p="http://schemas.openxmlformats.org/presentationml/2006/main">
  <p:tag name="AS_UNIQUEID" val="13"/>
</p:tagLst>
</file>

<file path=ppt/tags/tag99.xml><?xml version="1.0" encoding="utf-8"?>
<p:tagLst xmlns:p="http://schemas.openxmlformats.org/presentationml/2006/main">
  <p:tag name="AS_UNIQUEID" val="14"/>
</p:tagLst>
</file>

<file path=ppt/theme/theme1.xml><?xml version="1.0" encoding="utf-8"?>
<a:theme xmlns:r="http://schemas.openxmlformats.org/officeDocument/2006/relationships" xmlns:a="http://schemas.openxmlformats.org/drawingml/2006/main" name="砖雕艺术">
  <a:themeElements>
    <a:clrScheme name="砖雕艺术 1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60606"/>
      </a:accent4>
      <a:accent5>
        <a:srgbClr val="FFFFCA"/>
      </a:accent5>
      <a:accent6>
        <a:srgbClr val="E7B95C"/>
      </a:accent6>
      <a:hlink>
        <a:srgbClr val="0066FF"/>
      </a:hlink>
      <a:folHlink>
        <a:srgbClr val="CC3300"/>
      </a:folHlink>
    </a:clrScheme>
    <a:fontScheme name="砖雕艺术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砖雕艺术 1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60606"/>
        </a:accent4>
        <a:accent5>
          <a:srgbClr val="FFFFCA"/>
        </a:accent5>
        <a:accent6>
          <a:srgbClr val="E7B95C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2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6D4"/>
        </a:accent3>
        <a:accent4>
          <a:srgbClr val="2A2A82"/>
        </a:accent4>
        <a:accent5>
          <a:srgbClr val="D8F2F5"/>
        </a:accent5>
        <a:accent6>
          <a:srgbClr val="E7B9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3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7"/>
        </a:accent4>
        <a:accent5>
          <a:srgbClr val="FFFFFF"/>
        </a:accent5>
        <a:accent6>
          <a:srgbClr val="008A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4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E"/>
        </a:accent4>
        <a:accent5>
          <a:srgbClr val="FFFFCA"/>
        </a:accent5>
        <a:accent6>
          <a:srgbClr val="E7B9E7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5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7F2FA"/>
        </a:accent5>
        <a:accent6>
          <a:srgbClr val="E7B9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6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656"/>
        </a:accent4>
        <a:accent5>
          <a:srgbClr val="F3F3F3"/>
        </a:accent5>
        <a:accent6>
          <a:srgbClr val="E75C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7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A4A70"/>
        </a:accent4>
        <a:accent5>
          <a:srgbClr val="FFFFE2"/>
        </a:accent5>
        <a:accent6>
          <a:srgbClr val="8AB9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8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2"/>
        </a:accent4>
        <a:accent5>
          <a:srgbClr val="D3E5D9"/>
        </a:accent5>
        <a:accent6>
          <a:srgbClr val="E78A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39</Paragraphs>
  <Slides>19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1">
      <vt:lpstr>Arial</vt:lpstr>
      <vt:lpstr>宋体</vt:lpstr>
      <vt:lpstr>Wingdings 2</vt:lpstr>
      <vt:lpstr>Wingdings</vt:lpstr>
      <vt:lpstr>隶书</vt:lpstr>
      <vt:lpstr>黑体</vt:lpstr>
      <vt:lpstr>Franklin Gothic Book</vt:lpstr>
      <vt:lpstr>华文新魏</vt:lpstr>
      <vt:lpstr>Times New Roman</vt:lpstr>
      <vt:lpstr>华文行楷</vt:lpstr>
      <vt:lpstr>Tahoma</vt:lpstr>
      <vt:lpstr>砖雕艺术</vt:lpstr>
      <vt:lpstr>PowerPoint Presentation</vt:lpstr>
      <vt:lpstr>PowerPoint Presentation</vt:lpstr>
      <vt:lpstr>演示一：注意听声音除音量大小以外的变化。</vt:lpstr>
      <vt:lpstr>演示二：注意听声音除音量大小以外的变化。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2021-05-24T10:29:00.573</cp:lastPrinted>
  <dcterms:created xsi:type="dcterms:W3CDTF">2021-05-24T10:29:00Z</dcterms:created>
  <dcterms:modified xsi:type="dcterms:W3CDTF">2021-05-24T02:29:01Z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