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vml" ContentType="application/vnd.openxmlformats-officedocument.vmlDrawing"/>
  <Default Extension="bin" ContentType="application/vnd.openxmlformats-officedocument.oleObject"/>
  <Default Extension="png" ContentType="image/png"/>
  <Default Extension="wmf" ContentType="image/x-wmf"/>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Lst>
  <p:notesMasterIdLst>
    <p:notesMasterId r:id="rId2"/>
  </p:notesMasterIdLst>
  <p:sldIdLst>
    <p:sldId id="431" r:id="rId3"/>
    <p:sldId id="432" r:id="rId4"/>
    <p:sldId id="433" r:id="rId5"/>
    <p:sldId id="434" r:id="rId6"/>
    <p:sldId id="435" r:id="rId7"/>
    <p:sldId id="436" r:id="rId8"/>
    <p:sldId id="437" r:id="rId9"/>
    <p:sldId id="438" r:id="rId10"/>
    <p:sldId id="439" r:id="rId11"/>
    <p:sldId id="440" r:id="rId12"/>
    <p:sldId id="441" r:id="rId13"/>
    <p:sldId id="442" r:id="rId14"/>
    <p:sldId id="443" r:id="rId15"/>
    <p:sldId id="444" r:id="rId16"/>
    <p:sldId id="445" r:id="rId17"/>
    <p:sldId id="446" r:id="rId18"/>
    <p:sldId id="447" r:id="rId19"/>
    <p:sldId id="448" r:id="rId20"/>
    <p:sldId id="449" r:id="rId21"/>
    <p:sldId id="450" r:id="rId22"/>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78" d="100"/>
          <a:sy n="78" d="100"/>
        </p:scale>
        <p:origin x="696" y="84"/>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tags" Target="tags/tag26.xml" /><Relationship Id="rId24" Type="http://schemas.openxmlformats.org/officeDocument/2006/relationships/presProps" Target="presProps.xml" /><Relationship Id="rId25" Type="http://schemas.openxmlformats.org/officeDocument/2006/relationships/viewProps" Target="viewProps.xml" /><Relationship Id="rId26" Type="http://schemas.openxmlformats.org/officeDocument/2006/relationships/theme" Target="theme/theme1.xml" /><Relationship Id="rId27" Type="http://schemas.openxmlformats.org/officeDocument/2006/relationships/tableStyles" Target="tableStyles.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drawings/_rels/vmlDrawing1.vml.rels>&#65279;<?xml version="1.0" encoding="utf-8" standalone="yes"?><Relationships xmlns="http://schemas.openxmlformats.org/package/2006/relationships"><Relationship Id="rId1" Type="http://schemas.openxmlformats.org/officeDocument/2006/relationships/image" Target="../media/image7.wmf" /></Relationships>
</file>

<file path=ppt/drawings/_rels/vmlDrawing2.vml.rels>&#65279;<?xml version="1.0" encoding="utf-8" standalone="yes"?><Relationships xmlns="http://schemas.openxmlformats.org/package/2006/relationships"><Relationship Id="rId1" Type="http://schemas.openxmlformats.org/officeDocument/2006/relationships/image" Target="../media/image8.wmf"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2021/4/15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2767805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8673" name="Rectangle 7"/>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nchorCtr="0"/>
          <a:lstStyle/>
          <a:p>
            <a:pPr lvl="0" algn="r"/>
            <a:fld id="{9A0DB2DC-4C9A-4742-B13C-FB6460FD3503}" type="slidenum">
              <a:rPr lang="en-US" altLang="zh-CN" sz="1200"/>
              <a:t>19</a:t>
            </a:fld>
            <a:endParaRPr lang="en-US" altLang="zh-CN" sz="1200"/>
          </a:p>
        </p:txBody>
      </p:sp>
      <p:sp>
        <p:nvSpPr>
          <p:cNvPr id="28674" name="Rectangle 2"/>
          <p:cNvSpPr>
            <a:spLocks noGrp="1" noRot="1" noChangeAspect="1" noTextEdit="1"/>
          </p:cNvSpPr>
          <p:nvPr>
            <p:ph type="sldImg" idx="1"/>
          </p:nvPr>
        </p:nvSpPr>
        <p:spPr/>
      </p:sp>
      <p:sp>
        <p:nvSpPr>
          <p:cNvPr id="28675" name="Rectangle 3"/>
          <p:cNvSpPr>
            <a:spLocks noGrp="1"/>
          </p:cNvSpPr>
          <p:nvPr>
            <p:ph type="body" idx="2"/>
          </p:nvPr>
        </p:nvSpPr>
        <p:spPr/>
        <p:txBody>
          <a:bodyPr wrap="square" lIns="91440" tIns="45720" rIns="91440" bIns="45720" anchor="t" anchorCtr="0"/>
          <a:lstStyle/>
          <a:p>
            <a:pPr lvl="0" indent="0"/>
            <a:r>
              <a:rPr lang="zh-CN" altLang="en-US"/>
              <a:t>再后来，更多的物理学家分别对正离子轰击产生的阴极射线，金属受热产生的热离子流，紫外线照射产生的光电流，放射性物质产生的</a:t>
            </a:r>
            <a:r>
              <a:rPr lang="en-US" altLang="zh-CN"/>
              <a:t>B</a:t>
            </a:r>
            <a:r>
              <a:rPr lang="zh-CN" altLang="en-US"/>
              <a:t>射线进行研究</a:t>
            </a:r>
          </a:p>
          <a:p>
            <a:pPr lvl="0" indent="0"/>
            <a:r>
              <a:rPr lang="zh-CN" altLang="en-US"/>
              <a:t>也都在它们之中发现相同的成份，证实它们本质上都是电子流</a:t>
            </a:r>
          </a:p>
          <a:p>
            <a:pPr lvl="0" indent="0"/>
            <a:r>
              <a:rPr lang="zh-CN" altLang="en-US"/>
              <a:t>可见电子是普遍存在于自然界的物质之中的，是组成原子的重要组成部分。</a:t>
            </a:r>
          </a:p>
        </p:txBody>
      </p:sp>
    </p:spTree>
    <p:extLst>
      <p:ext uri="{BB962C8B-B14F-4D97-AF65-F5344CB8AC3E}">
        <p14:creationId xmlns:p14="http://schemas.microsoft.com/office/powerpoint/2010/main" val="692103704"/>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tags" Target="../tags/tag1.xml" /><Relationship Id="rId2" Type="http://schemas.openxmlformats.org/officeDocument/2006/relationships/tags" Target="../tags/tag2.xml" /><Relationship Id="rId3" Type="http://schemas.openxmlformats.org/officeDocument/2006/relationships/tags" Target="../tags/tag3.xml" /><Relationship Id="rId4" Type="http://schemas.openxmlformats.org/officeDocument/2006/relationships/tags" Target="../tags/tag4.xml" /><Relationship Id="rId5" Type="http://schemas.openxmlformats.org/officeDocument/2006/relationships/tags" Target="../tags/tag5.xml" /><Relationship Id="rId6" Type="http://schemas.openxmlformats.org/officeDocument/2006/relationships/tags" Target="../tags/tag6.xml" /><Relationship Id="rId7" Type="http://schemas.openxmlformats.org/officeDocument/2006/relationships/tags" Target="../tags/tag7.xml" /><Relationship Id="rId8" Type="http://schemas.openxmlformats.org/officeDocument/2006/relationships/tags" Target="../tags/tag8.xml" /><Relationship Id="rId9"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preserve="1">
  <p:cSld name="标题幻灯片">
    <p:spTree>
      <p:nvGrpSpPr>
        <p:cNvPr id="1" name=""/>
        <p:cNvGrpSpPr/>
        <p:nvPr/>
      </p:nvGrpSpPr>
      <p:grpSpPr>
        <a:xfrm>
          <a:off x="0" y="0"/>
          <a:ext cx="0" cy="0"/>
        </a:xfrm>
      </p:grpSpPr>
      <p:pic>
        <p:nvPicPr>
          <p:cNvPr id="2050" name="Picture 2" descr="C:\Anton\research\projects 2002\open tools\application phase\story\opent tools table.jpg"/>
          <p:cNvPicPr>
            <a:picLocks noChangeAspect="1"/>
          </p:cNvPicPr>
          <p:nvPr/>
        </p:nvPicPr>
        <p:blipFill>
          <a:blip r:embed="rId1"/>
          <a:srcRect t="2222" r="29620" b="3334"/>
          <a:stretch>
            <a:fillRect/>
          </a:stretch>
        </p:blipFill>
        <p:spPr>
          <a:xfrm>
            <a:off x="3600451" y="381000"/>
            <a:ext cx="8580967" cy="6477000"/>
          </a:xfrm>
          <a:prstGeom prst="rect">
            <a:avLst/>
          </a:prstGeom>
          <a:noFill/>
          <a:ln w="9525">
            <a:noFill/>
          </a:ln>
        </p:spPr>
      </p:pic>
      <p:sp>
        <p:nvSpPr>
          <p:cNvPr id="9" name="矩形 8"/>
          <p:cNvSpPr/>
          <p:nvPr/>
        </p:nvSpPr>
        <p:spPr>
          <a:xfrm>
            <a:off x="0" y="1557338"/>
            <a:ext cx="12192000" cy="2857500"/>
          </a:xfrm>
          <a:prstGeom prst="rect">
            <a:avLst/>
          </a:prstGeom>
          <a:solidFill>
            <a:srgbClr val="C00000">
              <a:alpha val="8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fontAlgn="base">
              <a:spcBef>
                <a:spcPct val="0"/>
              </a:spcBef>
              <a:spcAft>
                <a:spcPct val="0"/>
              </a:spcAft>
              <a:defRPr/>
            </a:pPr>
            <a:endParaRPr lang="zh-CN" altLang="en-US" sz="3200" strike="noStrike" noProof="1"/>
          </a:p>
        </p:txBody>
      </p:sp>
      <p:sp>
        <p:nvSpPr>
          <p:cNvPr id="3" name="KSO_CT2"/>
          <p:cNvSpPr>
            <a:spLocks noGrp="1"/>
          </p:cNvSpPr>
          <p:nvPr>
            <p:ph type="subTitle" idx="1" hasCustomPrompt="1"/>
          </p:nvPr>
        </p:nvSpPr>
        <p:spPr>
          <a:xfrm>
            <a:off x="11501" y="3701125"/>
            <a:ext cx="7683261" cy="467211"/>
          </a:xfrm>
          <a:noFill/>
        </p:spPr>
        <p:txBody>
          <a:bodyPr>
            <a:normAutofit/>
          </a:bodyPr>
          <a:lstStyle>
            <a:lvl1pPr marL="0" indent="0" algn="ctr">
              <a:buNone/>
              <a:defRPr sz="1800">
                <a:solidFill>
                  <a:schemeClr val="bg1"/>
                </a:solidFill>
                <a:effectLst/>
                <a:latin typeface="+mn-ea"/>
                <a:ea typeface="+mn-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zh-CN" altLang="en-US" strike="noStrike" noProof="1" smtClean="0"/>
              <a:t>单击此处添加您的副标题</a:t>
            </a:r>
          </a:p>
        </p:txBody>
      </p:sp>
      <p:sp>
        <p:nvSpPr>
          <p:cNvPr id="7" name="KSO_CT1"/>
          <p:cNvSpPr>
            <a:spLocks noGrp="1"/>
          </p:cNvSpPr>
          <p:nvPr>
            <p:ph type="title" hasCustomPrompt="1"/>
          </p:nvPr>
        </p:nvSpPr>
        <p:spPr>
          <a:xfrm>
            <a:off x="11501" y="2127600"/>
            <a:ext cx="7683261" cy="1476000"/>
          </a:xfrm>
        </p:spPr>
        <p:txBody>
          <a:bodyPr>
            <a:normAutofit/>
          </a:bodyPr>
          <a:lstStyle>
            <a:lvl1pPr algn="ctr">
              <a:lnSpc>
                <a:spcPct val="110000"/>
              </a:lnSpc>
              <a:defRPr sz="3200" b="0" baseline="0">
                <a:solidFill>
                  <a:schemeClr val="bg1"/>
                </a:solidFill>
                <a:effectLst/>
                <a:latin typeface="+mj-ea"/>
                <a:ea typeface="+mj-ea"/>
              </a:defRPr>
            </a:lvl1pPr>
          </a:lstStyle>
          <a:p>
            <a:pPr fontAlgn="auto"/>
            <a:r>
              <a:rPr lang="zh-CN" altLang="en-US" strike="noStrike" noProof="1" smtClean="0"/>
              <a:t>单击此处添加您的</a:t>
            </a:r>
            <a:br>
              <a:rPr lang="en-US" altLang="zh-CN" smtClean="0"/>
            </a:br>
            <a:r>
              <a:rPr lang="zh-CN" altLang="en-US" strike="noStrike" noProof="1" smtClean="0"/>
              <a:t>标题文字</a:t>
            </a:r>
            <a:endParaRPr lang="zh-CN" altLang="en-US" strike="noStrike" noProof="1"/>
          </a:p>
        </p:txBody>
      </p: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normAutofit/>
          </a:bodyPr>
          <a:lstStyle/>
          <a:p>
            <a:fld id="{760FBDFE-C587-4B4C-A407-44438C67B59E}" type="datetimeFigureOut">
              <a:rPr lang="zh-CN" altLang="en-US" smtClean="0"/>
              <a:t>2021/4/15</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vert="horz" lIns="91440" tIns="45720" rIns="91440" bIns="45720" rtlCol="0" anchor="ctr">
            <a:normAutofit/>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vert="horz" lIns="91440" tIns="45720" rIns="91440" bIns="45720" rtlCol="0" anchor="ctr">
            <a:normAutofit/>
          </a:bodyPr>
          <a:lstStyle/>
          <a:p>
            <a:fld id="{49AE70B2-8BF9-45C0-BB95-33D1B9D3A854}" type="slidenum">
              <a:rPr lang="zh-CN" altLang="en-US" smtClean="0"/>
              <a:t>0</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内容">
    <p:spTree>
      <p:nvGrpSpPr>
        <p:cNvPr id="1" name=""/>
        <p:cNvGrpSpPr/>
        <p:nvPr/>
      </p:nvGrpSpPr>
      <p:grpSpPr>
        <a:xfrm>
          <a:off x="0" y="0"/>
          <a:ext cx="0" cy="0"/>
        </a:xfrm>
      </p:grpSpPr>
      <p:sp>
        <p:nvSpPr>
          <p:cNvPr id="9" name="内容占位符 7"/>
          <p:cNvSpPr>
            <a:spLocks noGrp="1"/>
          </p:cNvSpPr>
          <p:nvPr>
            <p:ph sz="quarter" idx="13"/>
          </p:nvPr>
        </p:nvSpPr>
        <p:spPr>
          <a:xfrm>
            <a:off x="838200" y="1057619"/>
            <a:ext cx="10515601" cy="5163796"/>
          </a:xfrm>
        </p:spPr>
        <p:txBody>
          <a:bodyPr/>
          <a:lstStyle>
            <a:lvl1pPr>
              <a:defRPr sz="2400"/>
            </a:lvl1pPr>
            <a:lvl2pPr>
              <a:defRPr sz="2000"/>
            </a:lvl2pPr>
            <a:lvl3pPr>
              <a:defRPr sz="1800"/>
            </a:lvl3pPr>
            <a:lvl4pPr>
              <a:defRPr sz="1800"/>
            </a:lvl4pPr>
            <a:lvl5pPr>
              <a:defRPr sz="1800"/>
            </a:lvl5pPr>
          </a:lstStyle>
          <a:p>
            <a:pPr lvl="0" fontAlgn="auto"/>
            <a:r>
              <a:rPr lang="zh-CN" altLang="en-US" strike="noStrike" noProof="1" smtClean="0"/>
              <a:t>单击此处编辑母版文本样式</a:t>
            </a:r>
          </a:p>
          <a:p>
            <a:pPr lvl="1" fontAlgn="auto"/>
            <a:r>
              <a:rPr lang="zh-CN" altLang="en-US" strike="noStrike" noProof="1" smtClean="0"/>
              <a:t>第二级</a:t>
            </a:r>
          </a:p>
          <a:p>
            <a:pPr lvl="2" fontAlgn="auto"/>
            <a:r>
              <a:rPr lang="zh-CN" altLang="en-US" strike="noStrike" noProof="1" smtClean="0"/>
              <a:t>第三级</a:t>
            </a:r>
          </a:p>
          <a:p>
            <a:pPr lvl="3" fontAlgn="auto"/>
            <a:r>
              <a:rPr lang="zh-CN" altLang="en-US" strike="noStrike" noProof="1" smtClean="0"/>
              <a:t>第四级</a:t>
            </a:r>
          </a:p>
          <a:p>
            <a:pPr lvl="4" fontAlgn="auto"/>
            <a:r>
              <a:rPr lang="zh-CN" altLang="en-US" strike="noStrike" noProof="1" smtClean="0"/>
              <a:t>第五级</a:t>
            </a:r>
            <a:endParaRPr lang="zh-CN" altLang="en-US" strike="noStrike" noProof="1"/>
          </a:p>
        </p:txBody>
      </p:sp>
      <p:sp>
        <p:nvSpPr>
          <p:cNvPr id="6" name="日期占位符 2"/>
          <p:cNvSpPr>
            <a:spLocks noGrp="1"/>
          </p:cNvSpPr>
          <p:nvPr>
            <p:ph type="dt" sz="half" idx="10"/>
          </p:nvPr>
        </p:nvSpPr>
        <p:spPr>
          <a:xfrm>
            <a:off x="838200" y="6356350"/>
            <a:ext cx="2743200" cy="365125"/>
          </a:xfrm>
          <a:prstGeom prst="rect">
            <a:avLst/>
          </a:prstGeom>
        </p:spPr>
        <p:txBody>
          <a:bodyPr vert="horz" lIns="91440" tIns="45720" rIns="91440" bIns="45720" rtlCol="0" anchor="ctr">
            <a:normAutofit/>
          </a:bodyPr>
          <a:lstStyle/>
          <a:p>
            <a:fld id="{760FBDFE-C587-4B4C-A407-44438C67B59E}" type="datetimeFigureOut">
              <a:rPr lang="zh-CN" altLang="en-US" smtClean="0"/>
              <a:t>2021/4/15</a:t>
            </a:fld>
            <a:endParaRPr lang="zh-CN" altLang="en-US"/>
          </a:p>
        </p:txBody>
      </p:sp>
      <p:sp>
        <p:nvSpPr>
          <p:cNvPr id="7" name="页脚占位符 3"/>
          <p:cNvSpPr>
            <a:spLocks noGrp="1"/>
          </p:cNvSpPr>
          <p:nvPr>
            <p:ph type="ftr" sz="quarter" idx="11"/>
          </p:nvPr>
        </p:nvSpPr>
        <p:spPr>
          <a:xfrm>
            <a:off x="4038600" y="6356350"/>
            <a:ext cx="4114800" cy="365125"/>
          </a:xfrm>
          <a:prstGeom prst="rect">
            <a:avLst/>
          </a:prstGeom>
        </p:spPr>
        <p:txBody>
          <a:bodyPr vert="horz" lIns="91440" tIns="45720" rIns="91440" bIns="45720" rtlCol="0" anchor="ctr">
            <a:normAutofit/>
          </a:bodyPr>
          <a:lstStyle/>
          <a:p>
            <a:endParaRPr lang="zh-CN" altLang="en-US"/>
          </a:p>
        </p:txBody>
      </p:sp>
      <p:sp>
        <p:nvSpPr>
          <p:cNvPr id="8" name="灯片编号占位符 4"/>
          <p:cNvSpPr>
            <a:spLocks noGrp="1"/>
          </p:cNvSpPr>
          <p:nvPr>
            <p:ph type="sldNum" sz="quarter" idx="12"/>
          </p:nvPr>
        </p:nvSpPr>
        <p:spPr>
          <a:xfrm>
            <a:off x="8610600" y="6356350"/>
            <a:ext cx="2743200" cy="365125"/>
          </a:xfrm>
          <a:prstGeom prst="rect">
            <a:avLst/>
          </a:prstGeom>
        </p:spPr>
        <p:txBody>
          <a:bodyPr vert="horz" lIns="91440" tIns="45720" rIns="91440" bIns="45720" rtlCol="0" anchor="ctr">
            <a:normAutofit/>
          </a:bodyPr>
          <a:lstStyle/>
          <a:p>
            <a:fld id="{49AE70B2-8BF9-45C0-BB95-33D1B9D3A854}" type="slidenum">
              <a:rPr lang="zh-CN" altLang="en-US" smtClean="0"/>
              <a:t>0</a:t>
            </a:fld>
            <a:endParaRPr lang="zh-CN" alt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sp>
        <p:nvSpPr>
          <p:cNvPr id="2" name="KSO_BT1"/>
          <p:cNvSpPr>
            <a:spLocks noGrp="1"/>
          </p:cNvSpPr>
          <p:nvPr>
            <p:ph type="title"/>
          </p:nvPr>
        </p:nvSpPr>
        <p:spPr/>
        <p:txBody>
          <a:bodyPr/>
          <a:lstStyle/>
          <a:p>
            <a:pPr fontAlgn="auto"/>
            <a:r>
              <a:rPr lang="zh-CN" altLang="en-US" strike="noStrike" noProof="1" smtClean="0"/>
              <a:t>单击此处编辑母版标题样式</a:t>
            </a:r>
            <a:endParaRPr lang="en-US" strike="noStrike" noProof="1"/>
          </a:p>
        </p:txBody>
      </p:sp>
      <p:sp>
        <p:nvSpPr>
          <p:cNvPr id="3" name="KSO_BC1"/>
          <p:cNvSpPr>
            <a:spLocks noGrp="1"/>
          </p:cNvSpPr>
          <p:nvPr>
            <p:ph idx="1"/>
          </p:nvPr>
        </p:nvSpPr>
        <p:spPr/>
        <p:txBody>
          <a:bodyPr/>
          <a:lstStyle>
            <a:lvl1pPr>
              <a:lnSpc>
                <a:spcPct val="130000"/>
              </a:lnSpc>
              <a:defRPr sz="2400">
                <a:solidFill>
                  <a:schemeClr val="tx1"/>
                </a:solidFill>
              </a:defRPr>
            </a:lvl1pPr>
            <a:lvl2pPr marL="575945" indent="-230505">
              <a:lnSpc>
                <a:spcPct val="130000"/>
              </a:lnSpc>
              <a:spcBef>
                <a:spcPts val="500"/>
              </a:spcBef>
              <a:spcAft>
                <a:spcPct val="0"/>
              </a:spcAft>
              <a:buClr>
                <a:schemeClr val="tx1">
                  <a:lumMod val="50000"/>
                </a:schemeClr>
              </a:buClr>
              <a:buFont typeface="Arial" panose="020b0604020202020204" pitchFamily="34" charset="0"/>
              <a:buChar char="•"/>
              <a:defRPr sz="2000">
                <a:solidFill>
                  <a:schemeClr val="tx1">
                    <a:lumMod val="50000"/>
                  </a:schemeClr>
                </a:solidFill>
              </a:defRPr>
            </a:lvl2pPr>
            <a:lvl3pPr marL="1143000" indent="-228600">
              <a:lnSpc>
                <a:spcPct val="130000"/>
              </a:lnSpc>
              <a:buFont typeface="Arial" panose="020b0604020202020204" pitchFamily="34" charset="0"/>
              <a:buChar char="•"/>
              <a:defRPr sz="1800">
                <a:solidFill>
                  <a:schemeClr val="tx1">
                    <a:lumMod val="50000"/>
                  </a:schemeClr>
                </a:solidFill>
              </a:defRPr>
            </a:lvl3pPr>
            <a:lvl4pPr marL="1600200" indent="-228600">
              <a:lnSpc>
                <a:spcPct val="130000"/>
              </a:lnSpc>
              <a:buFont typeface="Arial" panose="020b0604020202020204" pitchFamily="34" charset="0"/>
              <a:buChar char="•"/>
              <a:defRPr sz="1800">
                <a:solidFill>
                  <a:schemeClr val="tx1">
                    <a:lumMod val="50000"/>
                  </a:schemeClr>
                </a:solidFill>
              </a:defRPr>
            </a:lvl4pPr>
            <a:lvl5pPr marL="2057400" indent="-228600">
              <a:lnSpc>
                <a:spcPct val="130000"/>
              </a:lnSpc>
              <a:buFont typeface="Arial" panose="020b0604020202020204" pitchFamily="34" charset="0"/>
              <a:buChar char="•"/>
              <a:defRPr sz="1800">
                <a:solidFill>
                  <a:schemeClr val="tx1">
                    <a:lumMod val="50000"/>
                  </a:schemeClr>
                </a:solidFill>
              </a:defRPr>
            </a:lvl5pPr>
          </a:lstStyle>
          <a:p>
            <a:pPr lvl="0" fontAlgn="auto"/>
            <a:r>
              <a:rPr lang="zh-CN" altLang="en-US" strike="noStrike" noProof="1" smtClean="0"/>
              <a:t>单击此处编辑母版文本样式</a:t>
            </a:r>
          </a:p>
          <a:p>
            <a:pPr lvl="1" fontAlgn="auto"/>
            <a:r>
              <a:rPr lang="zh-CN" altLang="en-US" strike="noStrike" noProof="1" smtClean="0"/>
              <a:t>第二级</a:t>
            </a:r>
          </a:p>
          <a:p>
            <a:pPr lvl="2" fontAlgn="auto"/>
            <a:r>
              <a:rPr lang="zh-CN" altLang="en-US" strike="noStrike" noProof="1" smtClean="0"/>
              <a:t>第三级</a:t>
            </a:r>
          </a:p>
          <a:p>
            <a:pPr lvl="3" fontAlgn="auto"/>
            <a:r>
              <a:rPr lang="zh-CN" altLang="en-US" strike="noStrike" noProof="1" smtClean="0"/>
              <a:t>第四级</a:t>
            </a:r>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fld id="{760FBDFE-C587-4B4C-A407-44438C67B59E}"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secHead" preserve="1">
  <p:cSld name="节标题">
    <p:spTree>
      <p:nvGrpSpPr>
        <p:cNvPr id="1" name=""/>
        <p:cNvGrpSpPr/>
        <p:nvPr/>
      </p:nvGrpSpPr>
      <p:grpSpPr>
        <a:xfrm>
          <a:off x="0" y="0"/>
          <a:ext cx="0" cy="0"/>
        </a:xfrm>
      </p:grpSpPr>
      <p:sp>
        <p:nvSpPr>
          <p:cNvPr id="2" name="KSO_ST1"/>
          <p:cNvSpPr>
            <a:spLocks noGrp="1"/>
          </p:cNvSpPr>
          <p:nvPr>
            <p:ph type="title" hasCustomPrompt="1"/>
          </p:nvPr>
        </p:nvSpPr>
        <p:spPr>
          <a:xfrm>
            <a:off x="2098675" y="2108199"/>
            <a:ext cx="7994651" cy="1235075"/>
          </a:xfrm>
        </p:spPr>
        <p:txBody>
          <a:bodyPr anchor="b">
            <a:normAutofit/>
          </a:bodyPr>
          <a:lstStyle>
            <a:lvl1pPr algn="ctr">
              <a:defRPr sz="3600">
                <a:solidFill>
                  <a:schemeClr val="tx2"/>
                </a:solidFill>
                <a:effectLst/>
              </a:defRPr>
            </a:lvl1pPr>
          </a:lstStyle>
          <a:p>
            <a:pPr fontAlgn="auto"/>
            <a:r>
              <a:rPr lang="zh-CN" altLang="en-US" strike="noStrike" noProof="1" smtClean="0"/>
              <a:t>此处添加您的标题</a:t>
            </a:r>
            <a:endParaRPr lang="en-US" strike="noStrike" noProof="1"/>
          </a:p>
        </p:txBody>
      </p:sp>
      <p:sp>
        <p:nvSpPr>
          <p:cNvPr id="3" name="KSO_ST2"/>
          <p:cNvSpPr>
            <a:spLocks noGrp="1"/>
          </p:cNvSpPr>
          <p:nvPr>
            <p:ph type="body" idx="1" hasCustomPrompt="1"/>
          </p:nvPr>
        </p:nvSpPr>
        <p:spPr>
          <a:xfrm>
            <a:off x="4050892" y="3400425"/>
            <a:ext cx="4090217" cy="357478"/>
          </a:xfrm>
          <a:prstGeom prst="roundRect">
            <a:avLst>
              <a:gd name="adj" fmla="val 50000"/>
            </a:avLst>
          </a:prstGeom>
          <a:solidFill>
            <a:schemeClr val="tx2">
              <a:lumMod val="40000"/>
              <a:lumOff val="60000"/>
            </a:schemeClr>
          </a:solidFill>
        </p:spPr>
        <p:txBody>
          <a:bodyPr anchor="ctr">
            <a:normAutofit/>
          </a:bodyPr>
          <a:lstStyle>
            <a:lvl1pPr marL="0" indent="0" algn="ctr">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fontAlgn="auto"/>
            <a:r>
              <a:rPr lang="zh-CN" altLang="en-US" strike="noStrike" noProof="1" smtClean="0"/>
              <a:t>单击此处添加您的副标题</a:t>
            </a:r>
            <a:endParaRPr lang="en-US" altLang="zh-CN" strike="noStrike" noProof="1"/>
          </a:p>
        </p:txBody>
      </p:sp>
      <p:sp>
        <p:nvSpPr>
          <p:cNvPr id="4" name="日期占位符 3"/>
          <p:cNvSpPr>
            <a:spLocks noGrp="1"/>
          </p:cNvSpPr>
          <p:nvPr>
            <p:ph type="dt" sz="half" idx="10"/>
          </p:nvPr>
        </p:nvSpPr>
        <p:spPr>
          <a:xfrm>
            <a:off x="838200" y="6356350"/>
            <a:ext cx="2743200" cy="365125"/>
          </a:xfrm>
          <a:prstGeom prst="rect">
            <a:avLst/>
          </a:prstGeom>
        </p:spPr>
        <p:txBody>
          <a:bodyPr vert="horz" lIns="91440" tIns="45720" rIns="91440" bIns="45720" rtlCol="0" anchor="ctr">
            <a:normAutofit/>
          </a:bodyPr>
          <a:lstStyle/>
          <a:p>
            <a:fld id="{760FBDFE-C587-4B4C-A407-44438C67B59E}" type="datetimeFigureOut">
              <a:rPr lang="zh-CN" altLang="en-US" smtClean="0"/>
              <a:t>2021/4/15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vert="horz" lIns="91440" tIns="45720" rIns="91440" bIns="45720" rtlCol="0" anchor="ctr">
            <a:normAutofit/>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vert="horz" lIns="91440" tIns="45720" rIns="91440" bIns="45720" rtlCol="0" anchor="ctr">
            <a:normAutofit/>
          </a:bodyPr>
          <a:lstStyle/>
          <a:p>
            <a:fld id="{49AE70B2-8BF9-45C0-BB95-33D1B9D3A854}" type="slidenum">
              <a:rPr lang="zh-CN" altLang="en-US" smtClean="0"/>
              <a:t>0</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twoObj" preserve="1">
  <p:cSld name="两栏内容">
    <p:spTree>
      <p:nvGrpSpPr>
        <p:cNvPr id="1" name=""/>
        <p:cNvGrpSpPr/>
        <p:nvPr/>
      </p:nvGrpSpPr>
      <p:grpSpPr>
        <a:xfrm>
          <a:off x="0" y="0"/>
          <a:ext cx="0" cy="0"/>
        </a:xfrm>
      </p:grpSpPr>
      <p:cxnSp>
        <p:nvCxnSpPr>
          <p:cNvPr id="8" name="直接连接符 7"/>
          <p:cNvCxnSpPr/>
          <p:nvPr/>
        </p:nvCxnSpPr>
        <p:spPr>
          <a:xfrm flipH="1">
            <a:off x="1221317" y="1247775"/>
            <a:ext cx="974936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KSO_BT1"/>
          <p:cNvSpPr>
            <a:spLocks noGrp="1"/>
          </p:cNvSpPr>
          <p:nvPr>
            <p:ph type="title"/>
          </p:nvPr>
        </p:nvSpPr>
        <p:spPr>
          <a:xfrm>
            <a:off x="1694400" y="428400"/>
            <a:ext cx="8808000" cy="583200"/>
          </a:xfrm>
        </p:spPr>
        <p:txBody>
          <a:bodyPr anchor="t" anchorCtr="0">
            <a:normAutofit/>
          </a:bodyPr>
          <a:lstStyle>
            <a:lvl1pPr>
              <a:defRPr sz="3200">
                <a:solidFill>
                  <a:schemeClr val="accent1"/>
                </a:solidFill>
              </a:defRPr>
            </a:lvl1pPr>
          </a:lstStyle>
          <a:p>
            <a:pPr fontAlgn="auto"/>
            <a:r>
              <a:rPr lang="zh-CN" altLang="en-US" strike="noStrike" noProof="1" smtClean="0"/>
              <a:t>单击此处编辑母版标题样式</a:t>
            </a:r>
            <a:endParaRPr lang="en-US" strike="noStrike" noProof="1"/>
          </a:p>
        </p:txBody>
      </p:sp>
      <p:sp>
        <p:nvSpPr>
          <p:cNvPr id="3" name="KSO_BC1"/>
          <p:cNvSpPr>
            <a:spLocks noGrp="1"/>
          </p:cNvSpPr>
          <p:nvPr>
            <p:ph sz="half" idx="1"/>
          </p:nvPr>
        </p:nvSpPr>
        <p:spPr>
          <a:xfrm>
            <a:off x="1483200" y="1688400"/>
            <a:ext cx="9230400" cy="2275200"/>
          </a:xfrm>
        </p:spPr>
        <p:txBody>
          <a:bodyPr>
            <a:normAutofit/>
          </a:bodyPr>
          <a:lstStyle>
            <a:lvl1pPr>
              <a:defRPr sz="2400">
                <a:solidFill>
                  <a:schemeClr val="tx1"/>
                </a:solidFill>
              </a:defRPr>
            </a:lvl1pPr>
            <a:lvl2pPr>
              <a:defRPr sz="2000">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fontAlgn="auto"/>
            <a:r>
              <a:rPr lang="zh-CN" altLang="en-US" strike="noStrike" noProof="1" smtClean="0"/>
              <a:t>单击此处编辑母版文本样式</a:t>
            </a:r>
          </a:p>
          <a:p>
            <a:pPr lvl="1" fontAlgn="auto"/>
            <a:r>
              <a:rPr lang="zh-CN" altLang="en-US" strike="noStrike" noProof="1" smtClean="0"/>
              <a:t>第二级</a:t>
            </a:r>
          </a:p>
          <a:p>
            <a:pPr lvl="2" fontAlgn="auto"/>
            <a:r>
              <a:rPr lang="zh-CN" altLang="en-US" strike="noStrike" noProof="1" smtClean="0"/>
              <a:t>第三级</a:t>
            </a:r>
          </a:p>
          <a:p>
            <a:pPr lvl="3" fontAlgn="auto"/>
            <a:r>
              <a:rPr lang="zh-CN" altLang="en-US" strike="noStrike" noProof="1" smtClean="0"/>
              <a:t>第四级</a:t>
            </a:r>
          </a:p>
          <a:p>
            <a:pPr lvl="4" fontAlgn="auto"/>
            <a:r>
              <a:rPr lang="zh-CN" altLang="en-US" strike="noStrike" noProof="1" smtClean="0"/>
              <a:t>第五级</a:t>
            </a:r>
            <a:endParaRPr lang="zh-CN" altLang="en-US" strike="noStrike" noProof="1"/>
          </a:p>
        </p:txBody>
      </p:sp>
      <p:sp>
        <p:nvSpPr>
          <p:cNvPr id="4" name="KSO_BC2"/>
          <p:cNvSpPr>
            <a:spLocks noGrp="1"/>
          </p:cNvSpPr>
          <p:nvPr>
            <p:ph sz="half" idx="2"/>
          </p:nvPr>
        </p:nvSpPr>
        <p:spPr>
          <a:xfrm>
            <a:off x="1483200" y="4082400"/>
            <a:ext cx="9230400" cy="2275200"/>
          </a:xfrm>
        </p:spPr>
        <p:txBody>
          <a:bodyPr>
            <a:normAutofit/>
          </a:bodyPr>
          <a:lstStyle>
            <a:lvl1pPr>
              <a:defRPr sz="2400">
                <a:solidFill>
                  <a:schemeClr val="tx1"/>
                </a:solidFill>
              </a:defRPr>
            </a:lvl1pPr>
            <a:lvl2pPr>
              <a:defRPr sz="2000">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fontAlgn="auto"/>
            <a:r>
              <a:rPr lang="zh-CN" altLang="en-US" strike="noStrike" noProof="1" smtClean="0"/>
              <a:t>单击此处编辑母版文本样式</a:t>
            </a:r>
          </a:p>
          <a:p>
            <a:pPr lvl="1" fontAlgn="auto"/>
            <a:r>
              <a:rPr lang="zh-CN" altLang="en-US" strike="noStrike" noProof="1" smtClean="0"/>
              <a:t>第二级</a:t>
            </a:r>
          </a:p>
          <a:p>
            <a:pPr lvl="2" fontAlgn="auto"/>
            <a:r>
              <a:rPr lang="zh-CN" altLang="en-US" strike="noStrike" noProof="1" smtClean="0"/>
              <a:t>第三级</a:t>
            </a:r>
          </a:p>
          <a:p>
            <a:pPr lvl="3" fontAlgn="auto"/>
            <a:r>
              <a:rPr lang="zh-CN" altLang="en-US" strike="noStrike" noProof="1" smtClean="0"/>
              <a:t>第四级</a:t>
            </a:r>
          </a:p>
          <a:p>
            <a:pPr lvl="4" fontAlgn="auto"/>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a:xfrm>
            <a:off x="838200" y="6356350"/>
            <a:ext cx="2743200" cy="365125"/>
          </a:xfrm>
          <a:prstGeom prst="rect">
            <a:avLst/>
          </a:prstGeom>
        </p:spPr>
        <p:txBody>
          <a:bodyPr vert="horz" lIns="91440" tIns="45720" rIns="91440" bIns="45720" rtlCol="0" anchor="ctr">
            <a:normAutofit/>
          </a:bodyPr>
          <a:lstStyle/>
          <a:p>
            <a:fld id="{760FBDFE-C587-4B4C-A407-44438C67B59E}" type="datetimeFigureOut">
              <a:rPr lang="zh-CN" altLang="en-US" smtClean="0"/>
              <a:t>2021/4/15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vert="horz" lIns="91440" tIns="45720" rIns="91440" bIns="45720" rtlCol="0" anchor="ctr">
            <a:normAutofit/>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vert="horz" lIns="91440" tIns="45720" rIns="91440" bIns="45720" rtlCol="0" anchor="ctr">
            <a:normAutofit/>
          </a:bodyPr>
          <a:lstStyle/>
          <a:p>
            <a:fld id="{49AE70B2-8BF9-45C0-BB95-33D1B9D3A854}" type="slidenum">
              <a:rPr lang="zh-CN" altLang="en-US" smtClean="0"/>
              <a:t>0</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KSO_BT1"/>
          <p:cNvSpPr>
            <a:spLocks noGrp="1"/>
          </p:cNvSpPr>
          <p:nvPr>
            <p:ph type="title"/>
          </p:nvPr>
        </p:nvSpPr>
        <p:spPr>
          <a:xfrm>
            <a:off x="2209800" y="247384"/>
            <a:ext cx="9312101" cy="717022"/>
          </a:xfrm>
        </p:spPr>
        <p:txBody>
          <a:bodyPr/>
          <a:lstStyle/>
          <a:p>
            <a:pPr fontAlgn="auto"/>
            <a:r>
              <a:rPr lang="zh-CN" altLang="en-US" strike="noStrike" noProof="1" smtClean="0"/>
              <a:t>单击此处编辑母版标题样式</a:t>
            </a:r>
            <a:endParaRPr lang="en-US" strike="noStrike" noProof="1"/>
          </a:p>
        </p:txBody>
      </p:sp>
      <p:sp>
        <p:nvSpPr>
          <p:cNvPr id="3" name="Text Placeholder 2"/>
          <p:cNvSpPr>
            <a:spLocks noGrp="1"/>
          </p:cNvSpPr>
          <p:nvPr>
            <p:ph type="body" idx="1"/>
          </p:nvPr>
        </p:nvSpPr>
        <p:spPr>
          <a:xfrm>
            <a:off x="1099435" y="1376362"/>
            <a:ext cx="5157787"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smtClean="0"/>
              <a:t>单击此处编辑母版文本样式</a:t>
            </a:r>
          </a:p>
        </p:txBody>
      </p:sp>
      <p:sp>
        <p:nvSpPr>
          <p:cNvPr id="4" name="KSO_BC1"/>
          <p:cNvSpPr>
            <a:spLocks noGrp="1"/>
          </p:cNvSpPr>
          <p:nvPr>
            <p:ph sz="half" idx="2"/>
          </p:nvPr>
        </p:nvSpPr>
        <p:spPr>
          <a:xfrm>
            <a:off x="1099435" y="2200274"/>
            <a:ext cx="5157787" cy="3684588"/>
          </a:xfrm>
        </p:spPr>
        <p:txBody>
          <a:bodyPr/>
          <a:lstStyle/>
          <a:p>
            <a:pPr lvl="0" fontAlgn="auto"/>
            <a:r>
              <a:rPr lang="zh-CN" altLang="en-US" strike="noStrike" noProof="1" smtClean="0"/>
              <a:t>单击此处编辑母版文本样式</a:t>
            </a:r>
          </a:p>
          <a:p>
            <a:pPr lvl="1" fontAlgn="auto"/>
            <a:r>
              <a:rPr lang="zh-CN" altLang="en-US" strike="noStrike" noProof="1" smtClean="0"/>
              <a:t>第二级</a:t>
            </a:r>
          </a:p>
          <a:p>
            <a:pPr lvl="2" fontAlgn="auto"/>
            <a:r>
              <a:rPr lang="zh-CN" altLang="en-US" strike="noStrike" noProof="1" smtClean="0"/>
              <a:t>第三级</a:t>
            </a:r>
          </a:p>
          <a:p>
            <a:pPr lvl="3" fontAlgn="auto"/>
            <a:r>
              <a:rPr lang="zh-CN" altLang="en-US" strike="noStrike" noProof="1" smtClean="0"/>
              <a:t>第四级</a:t>
            </a:r>
          </a:p>
          <a:p>
            <a:pPr lvl="4" fontAlgn="auto"/>
            <a:r>
              <a:rPr lang="zh-CN" altLang="en-US" strike="noStrike" noProof="1" smtClean="0"/>
              <a:t>第五级</a:t>
            </a:r>
            <a:endParaRPr lang="zh-CN" altLang="en-US" strike="noStrike" noProof="1"/>
          </a:p>
        </p:txBody>
      </p:sp>
      <p:sp>
        <p:nvSpPr>
          <p:cNvPr id="5" name="Text Placeholder 4"/>
          <p:cNvSpPr>
            <a:spLocks noGrp="1"/>
          </p:cNvSpPr>
          <p:nvPr>
            <p:ph type="body" sz="quarter" idx="3"/>
          </p:nvPr>
        </p:nvSpPr>
        <p:spPr>
          <a:xfrm>
            <a:off x="6431845" y="1376362"/>
            <a:ext cx="5183188"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smtClean="0"/>
              <a:t>单击此处编辑母版文本样式</a:t>
            </a:r>
          </a:p>
        </p:txBody>
      </p:sp>
      <p:sp>
        <p:nvSpPr>
          <p:cNvPr id="6" name="KSO_BC2"/>
          <p:cNvSpPr>
            <a:spLocks noGrp="1"/>
          </p:cNvSpPr>
          <p:nvPr>
            <p:ph sz="quarter" idx="4"/>
          </p:nvPr>
        </p:nvSpPr>
        <p:spPr>
          <a:xfrm>
            <a:off x="6431845" y="2200274"/>
            <a:ext cx="5183188" cy="3684588"/>
          </a:xfrm>
        </p:spPr>
        <p:txBody>
          <a:bodyPr/>
          <a:lstStyle/>
          <a:p>
            <a:pPr lvl="0" fontAlgn="auto"/>
            <a:r>
              <a:rPr lang="zh-CN" altLang="en-US" strike="noStrike" noProof="1" smtClean="0"/>
              <a:t>单击此处编辑母版文本样式</a:t>
            </a:r>
          </a:p>
          <a:p>
            <a:pPr lvl="1" fontAlgn="auto"/>
            <a:r>
              <a:rPr lang="zh-CN" altLang="en-US" strike="noStrike" noProof="1" smtClean="0"/>
              <a:t>第二级</a:t>
            </a:r>
          </a:p>
          <a:p>
            <a:pPr lvl="2" fontAlgn="auto"/>
            <a:r>
              <a:rPr lang="zh-CN" altLang="en-US" strike="noStrike" noProof="1" smtClean="0"/>
              <a:t>第三级</a:t>
            </a:r>
          </a:p>
          <a:p>
            <a:pPr lvl="3" fontAlgn="auto"/>
            <a:r>
              <a:rPr lang="zh-CN" altLang="en-US" strike="noStrike" noProof="1" smtClean="0"/>
              <a:t>第四级</a:t>
            </a:r>
          </a:p>
          <a:p>
            <a:pPr lvl="4" fontAlgn="auto"/>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fld id="{760FBDFE-C587-4B4C-A407-44438C67B59E}" type="datetimeFigureOut">
              <a:rPr lang="zh-CN" altLang="en-US" smtClean="0"/>
              <a:t>2021/4/15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preserve="1" userDrawn="1">
  <p:cSld name="仅标题">
    <p:spTree>
      <p:nvGrpSpPr>
        <p:cNvPr id="1" name=""/>
        <p:cNvGrpSpPr/>
        <p:nvPr/>
      </p:nvGrpSpPr>
      <p:grpSpPr>
        <a:xfrm>
          <a:off x="0" y="0"/>
          <a:ext cx="0" cy="0"/>
        </a:xfrm>
      </p:grpSpPr>
      <p:grpSp>
        <p:nvGrpSpPr>
          <p:cNvPr id="5122" name="组合 2"/>
          <p:cNvGrpSpPr/>
          <p:nvPr/>
        </p:nvGrpSpPr>
        <p:grpSpPr>
          <a:xfrm>
            <a:off x="2705100" y="1778000"/>
            <a:ext cx="6781800" cy="3302000"/>
            <a:chOff x="2451100" y="1965325"/>
            <a:chExt cx="4502150" cy="2921000"/>
          </a:xfrm>
        </p:grpSpPr>
        <p:sp>
          <p:nvSpPr>
            <p:cNvPr id="9" name="矩形 8"/>
            <p:cNvSpPr/>
            <p:nvPr>
              <p:custDataLst>
                <p:tags r:id="rId1"/>
              </p:custDataLst>
            </p:nvPr>
          </p:nvSpPr>
          <p:spPr>
            <a:xfrm rot="518391">
              <a:off x="2716213" y="4292600"/>
              <a:ext cx="3343275" cy="5937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base" hangingPunct="1">
                <a:spcBef>
                  <a:spcPct val="0"/>
                </a:spcBef>
                <a:spcAft>
                  <a:spcPct val="0"/>
                </a:spcAft>
                <a:defRPr/>
              </a:pPr>
              <a:endParaRPr lang="zh-CN" altLang="en-US" sz="2400" strike="noStrike" noProof="1">
                <a:solidFill>
                  <a:srgbClr val="FFFFFF"/>
                </a:solidFill>
                <a:latin typeface="Arial" panose="020b0604020202020204" pitchFamily="34" charset="0"/>
                <a:ea typeface="黑体" panose="02010609060101010101" pitchFamily="49" charset="-122"/>
              </a:endParaRPr>
            </a:p>
          </p:txBody>
        </p:sp>
        <p:sp>
          <p:nvSpPr>
            <p:cNvPr id="10" name="矩形 9"/>
            <p:cNvSpPr/>
            <p:nvPr>
              <p:custDataLst>
                <p:tags r:id="rId2"/>
              </p:custDataLst>
            </p:nvPr>
          </p:nvSpPr>
          <p:spPr>
            <a:xfrm rot="21396992">
              <a:off x="3603625" y="3856038"/>
              <a:ext cx="3349625" cy="5937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base" hangingPunct="1">
                <a:spcBef>
                  <a:spcPct val="0"/>
                </a:spcBef>
                <a:spcAft>
                  <a:spcPct val="0"/>
                </a:spcAft>
                <a:defRPr/>
              </a:pPr>
              <a:endParaRPr lang="zh-CN" altLang="en-US" sz="2400" strike="noStrike" noProof="1">
                <a:solidFill>
                  <a:srgbClr val="FFFFFF"/>
                </a:solidFill>
                <a:latin typeface="Arial" panose="020b0604020202020204" pitchFamily="34" charset="0"/>
                <a:ea typeface="黑体" panose="02010609060101010101" pitchFamily="49" charset="-122"/>
              </a:endParaRPr>
            </a:p>
          </p:txBody>
        </p:sp>
        <p:sp>
          <p:nvSpPr>
            <p:cNvPr id="11" name="矩形 10"/>
            <p:cNvSpPr/>
            <p:nvPr>
              <p:custDataLst>
                <p:tags r:id="rId3"/>
              </p:custDataLst>
            </p:nvPr>
          </p:nvSpPr>
          <p:spPr>
            <a:xfrm rot="225092">
              <a:off x="2533650" y="3036888"/>
              <a:ext cx="4332288" cy="72548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base" hangingPunct="1">
                <a:spcBef>
                  <a:spcPct val="0"/>
                </a:spcBef>
                <a:spcAft>
                  <a:spcPct val="0"/>
                </a:spcAft>
                <a:defRPr/>
              </a:pPr>
              <a:endParaRPr lang="zh-CN" altLang="en-US" sz="2400" strike="noStrike" noProof="1">
                <a:solidFill>
                  <a:srgbClr val="FFFFFF"/>
                </a:solidFill>
                <a:latin typeface="Arial" panose="020b0604020202020204" pitchFamily="34" charset="0"/>
                <a:ea typeface="黑体" panose="02010609060101010101" pitchFamily="49" charset="-122"/>
              </a:endParaRPr>
            </a:p>
          </p:txBody>
        </p:sp>
        <p:sp>
          <p:nvSpPr>
            <p:cNvPr id="12" name="矩形 11"/>
            <p:cNvSpPr/>
            <p:nvPr>
              <p:custDataLst>
                <p:tags r:id="rId4"/>
              </p:custDataLst>
            </p:nvPr>
          </p:nvSpPr>
          <p:spPr>
            <a:xfrm rot="21197296">
              <a:off x="3028950" y="2097088"/>
              <a:ext cx="3341688" cy="7239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base" hangingPunct="1">
                <a:spcBef>
                  <a:spcPct val="0"/>
                </a:spcBef>
                <a:spcAft>
                  <a:spcPct val="0"/>
                </a:spcAft>
                <a:defRPr/>
              </a:pPr>
              <a:endParaRPr lang="zh-CN" altLang="en-US" sz="2400" strike="noStrike" noProof="1">
                <a:solidFill>
                  <a:srgbClr val="FFFFFF"/>
                </a:solidFill>
                <a:latin typeface="Arial" panose="020b0604020202020204" pitchFamily="34" charset="0"/>
                <a:ea typeface="黑体" panose="02010609060101010101" pitchFamily="49" charset="-122"/>
              </a:endParaRPr>
            </a:p>
          </p:txBody>
        </p:sp>
        <p:sp>
          <p:nvSpPr>
            <p:cNvPr id="13" name="矩形 12"/>
            <p:cNvSpPr/>
            <p:nvPr>
              <p:custDataLst>
                <p:tags r:id="rId5"/>
              </p:custDataLst>
            </p:nvPr>
          </p:nvSpPr>
          <p:spPr>
            <a:xfrm rot="225092">
              <a:off x="2451100" y="2935288"/>
              <a:ext cx="4333875" cy="7239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fontScale="92500" lnSpcReduction="10000"/>
            </a:bodyPr>
            <a:lstStyle/>
            <a:p>
              <a:pPr algn="ctr" fontAlgn="base">
                <a:defRPr/>
              </a:pPr>
              <a:endParaRPr lang="en-US" altLang="zh-CN" sz="6000" strike="noStrike" noProof="1">
                <a:solidFill>
                  <a:srgbClr val="FFFFFF"/>
                </a:solidFill>
              </a:endParaRPr>
            </a:p>
          </p:txBody>
        </p:sp>
        <p:sp>
          <p:nvSpPr>
            <p:cNvPr id="14" name="矩形 13"/>
            <p:cNvSpPr/>
            <p:nvPr>
              <p:custDataLst>
                <p:tags r:id="rId6"/>
              </p:custDataLst>
            </p:nvPr>
          </p:nvSpPr>
          <p:spPr>
            <a:xfrm rot="21396992">
              <a:off x="3521075" y="3754438"/>
              <a:ext cx="3349625" cy="593725"/>
            </a:xfrm>
            <a:prstGeom prst="rect">
              <a:avLst/>
            </a:prstGeom>
            <a:solidFill>
              <a:schemeClr val="accent1"/>
            </a:solidFill>
            <a:ln w="3175">
              <a:noFill/>
            </a:ln>
            <a:effectLst>
              <a:outerShdw blurRad="25400" dist="12700" dir="189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eaLnBrk="1" fontAlgn="base" hangingPunct="1">
                <a:spcBef>
                  <a:spcPct val="0"/>
                </a:spcBef>
                <a:spcAft>
                  <a:spcPct val="0"/>
                </a:spcAft>
                <a:defRPr/>
              </a:pPr>
              <a:endParaRPr lang="zh-CN" altLang="en-US" sz="2000" strike="noStrike" noProof="1">
                <a:solidFill>
                  <a:srgbClr val="FFFFFF"/>
                </a:solidFill>
              </a:endParaRPr>
            </a:p>
          </p:txBody>
        </p:sp>
        <p:sp>
          <p:nvSpPr>
            <p:cNvPr id="15" name="矩形 14"/>
            <p:cNvSpPr/>
            <p:nvPr>
              <p:custDataLst>
                <p:tags r:id="rId7"/>
              </p:custDataLst>
            </p:nvPr>
          </p:nvSpPr>
          <p:spPr>
            <a:xfrm rot="518391">
              <a:off x="2652713" y="4221163"/>
              <a:ext cx="3344862" cy="592137"/>
            </a:xfrm>
            <a:prstGeom prst="rect">
              <a:avLst/>
            </a:prstGeom>
            <a:solidFill>
              <a:schemeClr val="accent1"/>
            </a:solidFill>
            <a:ln w="3175">
              <a:noFill/>
            </a:ln>
            <a:effectLst>
              <a:outerShdw blurRad="25400" dist="12700" dir="162000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eaLnBrk="1" fontAlgn="base" hangingPunct="1">
                <a:spcBef>
                  <a:spcPct val="0"/>
                </a:spcBef>
                <a:spcAft>
                  <a:spcPct val="0"/>
                </a:spcAft>
                <a:defRPr/>
              </a:pPr>
              <a:endParaRPr lang="zh-CN" altLang="en-US" sz="2000" strike="noStrike" noProof="1">
                <a:solidFill>
                  <a:srgbClr val="FFFFFF"/>
                </a:solidFill>
              </a:endParaRPr>
            </a:p>
          </p:txBody>
        </p:sp>
        <p:sp>
          <p:nvSpPr>
            <p:cNvPr id="16" name="矩形 15"/>
            <p:cNvSpPr/>
            <p:nvPr>
              <p:custDataLst>
                <p:tags r:id="rId8"/>
              </p:custDataLst>
            </p:nvPr>
          </p:nvSpPr>
          <p:spPr>
            <a:xfrm rot="21197296">
              <a:off x="2941638" y="1965325"/>
              <a:ext cx="3343275" cy="725488"/>
            </a:xfrm>
            <a:prstGeom prst="rect">
              <a:avLst/>
            </a:prstGeom>
            <a:solidFill>
              <a:schemeClr val="accent1"/>
            </a:solidFill>
            <a:ln w="3175">
              <a:noFill/>
            </a:ln>
            <a:effectLst>
              <a:outerShdw blurRad="25400" dist="127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lnSpcReduction="10000"/>
            </a:bodyPr>
            <a:lstStyle/>
            <a:p>
              <a:pPr algn="ctr" eaLnBrk="1" fontAlgn="base" hangingPunct="1">
                <a:spcBef>
                  <a:spcPct val="0"/>
                </a:spcBef>
                <a:spcAft>
                  <a:spcPct val="0"/>
                </a:spcAft>
                <a:defRPr/>
              </a:pPr>
              <a:endParaRPr lang="zh-CN" altLang="en-US" sz="5400" strike="noStrike" noProof="1">
                <a:solidFill>
                  <a:srgbClr val="FFFFFF"/>
                </a:solidFill>
              </a:endParaRPr>
            </a:p>
          </p:txBody>
        </p:sp>
      </p:grpSp>
      <p:sp>
        <p:nvSpPr>
          <p:cNvPr id="2" name="KSO_BT1"/>
          <p:cNvSpPr>
            <a:spLocks noGrp="1"/>
          </p:cNvSpPr>
          <p:nvPr>
            <p:ph type="title" hasCustomPrompt="1"/>
          </p:nvPr>
        </p:nvSpPr>
        <p:spPr>
          <a:xfrm rot="236852">
            <a:off x="2735607" y="2935787"/>
            <a:ext cx="6494231" cy="699594"/>
          </a:xfrm>
        </p:spPr>
        <p:txBody>
          <a:bodyPr anchor="ctr" anchorCtr="0">
            <a:normAutofit/>
          </a:bodyPr>
          <a:lstStyle>
            <a:lvl1pPr algn="ctr">
              <a:defRPr sz="5400"/>
            </a:lvl1pPr>
          </a:lstStyle>
          <a:p>
            <a:pPr fontAlgn="auto"/>
            <a:r>
              <a:rPr lang="zh-CN" altLang="en-US" strike="noStrike" noProof="1" smtClean="0"/>
              <a:t>编辑标题</a:t>
            </a:r>
            <a:endParaRPr lang="en-US" strike="noStrike" noProof="1"/>
          </a:p>
        </p:txBody>
      </p:sp>
      <p:sp>
        <p:nvSpPr>
          <p:cNvPr id="17" name="内容占位符 16"/>
          <p:cNvSpPr>
            <a:spLocks noGrp="1"/>
          </p:cNvSpPr>
          <p:nvPr>
            <p:ph sz="quarter" idx="10" hasCustomPrompt="1"/>
          </p:nvPr>
        </p:nvSpPr>
        <p:spPr>
          <a:xfrm rot="21191156">
            <a:off x="3495639" y="1819185"/>
            <a:ext cx="4963732" cy="732851"/>
          </a:xfrm>
        </p:spPr>
        <p:txBody>
          <a:bodyPr anchor="ctr" anchorCtr="0">
            <a:normAutofit/>
          </a:bodyPr>
          <a:lstStyle>
            <a:lvl1pPr marL="85725" indent="0" algn="ctr">
              <a:buNone/>
              <a:defRPr sz="4800">
                <a:solidFill>
                  <a:schemeClr val="bg1"/>
                </a:solidFill>
              </a:defRPr>
            </a:lvl1pPr>
          </a:lstStyle>
          <a:p>
            <a:pPr lvl="0" fontAlgn="auto"/>
            <a:r>
              <a:rPr lang="zh-CN" altLang="en-US" strike="noStrike" noProof="1" smtClean="0"/>
              <a:t>添加副标题</a:t>
            </a:r>
            <a:endParaRPr lang="zh-CN" altLang="en-US" strike="noStrike" noProof="1"/>
          </a:p>
        </p:txBody>
      </p:sp>
      <p:sp>
        <p:nvSpPr>
          <p:cNvPr id="19" name="内容占位符 18"/>
          <p:cNvSpPr>
            <a:spLocks noGrp="1"/>
          </p:cNvSpPr>
          <p:nvPr>
            <p:ph sz="quarter" idx="11" hasCustomPrompt="1"/>
          </p:nvPr>
        </p:nvSpPr>
        <p:spPr>
          <a:xfrm rot="21352808">
            <a:off x="4336951" y="3792179"/>
            <a:ext cx="5068168" cy="731838"/>
          </a:xfrm>
        </p:spPr>
        <p:txBody>
          <a:bodyPr anchor="ctr" anchorCtr="0">
            <a:normAutofit/>
          </a:bodyPr>
          <a:lstStyle>
            <a:lvl1pPr marL="85725" indent="0" algn="ctr">
              <a:buNone/>
              <a:defRPr sz="2800">
                <a:solidFill>
                  <a:schemeClr val="bg1"/>
                </a:solidFill>
              </a:defRPr>
            </a:lvl1pPr>
          </a:lstStyle>
          <a:p>
            <a:pPr lvl="0" fontAlgn="auto"/>
            <a:r>
              <a:rPr lang="zh-CN" altLang="en-US" strike="noStrike" noProof="1" smtClean="0"/>
              <a:t>添加副标题</a:t>
            </a:r>
            <a:endParaRPr lang="zh-CN" altLang="en-US" strike="noStrike" noProof="1"/>
          </a:p>
        </p:txBody>
      </p:sp>
      <p:sp>
        <p:nvSpPr>
          <p:cNvPr id="21" name="内容占位符 20"/>
          <p:cNvSpPr>
            <a:spLocks noGrp="1"/>
          </p:cNvSpPr>
          <p:nvPr>
            <p:ph sz="quarter" idx="12" hasCustomPrompt="1"/>
          </p:nvPr>
        </p:nvSpPr>
        <p:spPr>
          <a:xfrm rot="539000">
            <a:off x="3074501" y="4367123"/>
            <a:ext cx="5113867" cy="642836"/>
          </a:xfrm>
        </p:spPr>
        <p:txBody>
          <a:bodyPr anchor="ctr" anchorCtr="0">
            <a:normAutofit/>
          </a:bodyPr>
          <a:lstStyle>
            <a:lvl1pPr marL="85725" indent="0" algn="ctr">
              <a:buNone/>
              <a:defRPr sz="2800">
                <a:solidFill>
                  <a:schemeClr val="bg1"/>
                </a:solidFill>
              </a:defRPr>
            </a:lvl1pPr>
          </a:lstStyle>
          <a:p>
            <a:pPr lvl="0" fontAlgn="auto"/>
            <a:r>
              <a:rPr lang="zh-CN" altLang="en-US" strike="noStrike" noProof="1" smtClean="0"/>
              <a:t>添加副标题</a:t>
            </a:r>
            <a:endParaRPr lang="zh-CN" altLang="en-US" strike="noStrike" noProof="1"/>
          </a:p>
        </p:txBody>
      </p:sp>
      <p:sp>
        <p:nvSpPr>
          <p:cNvPr id="4" name="日期占位符 3"/>
          <p:cNvSpPr>
            <a:spLocks noGrp="1"/>
          </p:cNvSpPr>
          <p:nvPr>
            <p:ph type="dt" sz="half" idx="13"/>
          </p:nvPr>
        </p:nvSpPr>
        <p:spPr>
          <a:xfrm>
            <a:off x="838200" y="6356350"/>
            <a:ext cx="2743200" cy="365125"/>
          </a:xfrm>
          <a:prstGeom prst="rect">
            <a:avLst/>
          </a:prstGeom>
        </p:spPr>
        <p:txBody>
          <a:bodyPr vert="horz" lIns="91440" tIns="45720" rIns="91440" bIns="45720" rtlCol="0" anchor="ctr">
            <a:normAutofit/>
          </a:bodyPr>
          <a:lstStyle/>
          <a:p>
            <a:pPr fontAlgn="base"/>
            <a:fld id="{13D0CE79-49FB-443D-BEF8-6B709DE8FD0C}" type="datetimeFigureOut">
              <a:rPr lang="zh-CN" altLang="en-US" strike="noStrike" noProof="1" smtClean="0">
                <a:latin typeface="Arial" panose="020b0604020202020204" pitchFamily="34" charset="0"/>
                <a:ea typeface="宋体" panose="02010600030101010101" pitchFamily="2" charset="-122"/>
                <a:cs typeface="+mn-cs"/>
              </a:rPr>
              <a:t>2021/4/15</a:t>
            </a:fld>
            <a:endParaRPr lang="zh-CN" altLang="en-US" strike="noStrike" noProof="1"/>
          </a:p>
        </p:txBody>
      </p:sp>
      <p:sp>
        <p:nvSpPr>
          <p:cNvPr id="5" name="页脚占位符 4"/>
          <p:cNvSpPr>
            <a:spLocks noGrp="1"/>
          </p:cNvSpPr>
          <p:nvPr>
            <p:ph type="ftr" sz="quarter" idx="14"/>
          </p:nvPr>
        </p:nvSpPr>
        <p:spPr>
          <a:xfrm>
            <a:off x="4038600" y="6356350"/>
            <a:ext cx="4114800" cy="365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6" name="灯片编号占位符 5"/>
          <p:cNvSpPr>
            <a:spLocks noGrp="1"/>
          </p:cNvSpPr>
          <p:nvPr>
            <p:ph type="sldNum" sz="quarter" idx="15"/>
          </p:nvPr>
        </p:nvSpPr>
        <p:spPr>
          <a:xfrm>
            <a:off x="8610600" y="6356350"/>
            <a:ext cx="2743200" cy="365125"/>
          </a:xfrm>
          <a:prstGeom prst="rect">
            <a:avLst/>
          </a:prstGeom>
        </p:spPr>
        <p:txBody>
          <a:bodyPr vert="horz" lIns="91440" tIns="45720" rIns="91440" bIns="45720" rtlCol="0" anchor="ctr">
            <a:normAutofit/>
          </a:bodyPr>
          <a:lstStyle/>
          <a:p>
            <a:pPr fontAlgn="base"/>
            <a:fld id="{EF906490-237C-474C-BA2E-D98840BC1F8F}" type="slidenum">
              <a:rPr lang="zh-CN" altLang="en-US" strike="noStrike" noProof="1" smtClean="0">
                <a:latin typeface="Arial" panose="020b0604020202020204" pitchFamily="34" charset="0"/>
                <a:ea typeface="宋体" panose="02010600030101010101" pitchFamily="2" charset="-122"/>
                <a:cs typeface="+mn-cs"/>
              </a:rPr>
              <a:t>0</a:t>
            </a:fld>
            <a:endParaRPr lang="zh-CN" altLang="en-US" strike="noStrike" noProof="1"/>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blank" preserve="1">
  <p:cSld name="空白">
    <p:spTree>
      <p:nvGrpSpPr>
        <p:cNvPr id="1" name=""/>
        <p:cNvGrpSpPr/>
        <p:nvPr/>
      </p:nvGrpSpPr>
      <p:grpSpPr>
        <a:xfrm>
          <a:off x="0" y="0"/>
          <a:ext cx="0" cy="0"/>
        </a:xfrm>
      </p:grpSpPr>
      <p:pic>
        <p:nvPicPr>
          <p:cNvPr id="6146" name="Picture 2" descr="C:\Anton\research\projects 2002\open tools\application phase\story\opent tools table.jpg"/>
          <p:cNvPicPr>
            <a:picLocks noChangeAspect="1"/>
          </p:cNvPicPr>
          <p:nvPr/>
        </p:nvPicPr>
        <p:blipFill>
          <a:blip r:embed="rId1"/>
          <a:srcRect t="2222" b="3334"/>
          <a:stretch>
            <a:fillRect/>
          </a:stretch>
        </p:blipFill>
        <p:spPr>
          <a:xfrm>
            <a:off x="7063317" y="4132263"/>
            <a:ext cx="5128683" cy="2725737"/>
          </a:xfrm>
          <a:prstGeom prst="rect">
            <a:avLst/>
          </a:prstGeom>
          <a:noFill/>
          <a:ln w="9525">
            <a:noFill/>
          </a:ln>
        </p:spPr>
      </p:pic>
      <p:sp>
        <p:nvSpPr>
          <p:cNvPr id="8" name="矩形 7"/>
          <p:cNvSpPr/>
          <p:nvPr/>
        </p:nvSpPr>
        <p:spPr>
          <a:xfrm>
            <a:off x="7050617" y="4122738"/>
            <a:ext cx="5141384" cy="2735263"/>
          </a:xfrm>
          <a:prstGeom prst="rect">
            <a:avLst/>
          </a:prstGeom>
          <a:solidFill>
            <a:schemeClr val="bg1">
              <a:alpha val="9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normAutofit/>
          </a:bodyPr>
          <a:lstStyle/>
          <a:p>
            <a:fld id="{760FBDFE-C587-4B4C-A407-44438C67B59E}" type="datetimeFigureOut">
              <a:rPr lang="zh-CN" altLang="en-US" smtClean="0"/>
              <a:t>2021/4/15</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normAutofit/>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normAutofit/>
          </a:bodyPr>
          <a:lstStyle/>
          <a:p>
            <a:fld id="{49AE70B2-8BF9-45C0-BB95-33D1B9D3A854}" type="slidenum">
              <a:rPr lang="zh-CN" altLang="en-US" smtClean="0"/>
              <a:t>0</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KSO_BT1"/>
          <p:cNvSpPr>
            <a:spLocks noGrp="1"/>
          </p:cNvSpPr>
          <p:nvPr>
            <p:ph type="title"/>
          </p:nvPr>
        </p:nvSpPr>
        <p:spPr>
          <a:xfrm>
            <a:off x="1246191" y="457200"/>
            <a:ext cx="10368841" cy="648119"/>
          </a:xfrm>
        </p:spPr>
        <p:txBody>
          <a:bodyPr anchor="b"/>
          <a:lstStyle>
            <a:lvl1pPr>
              <a:defRPr sz="3200"/>
            </a:lvl1pPr>
          </a:lstStyle>
          <a:p>
            <a:pPr fontAlgn="auto"/>
            <a:r>
              <a:rPr lang="zh-CN" altLang="en-US" strike="noStrike" noProof="1" smtClean="0"/>
              <a:t>单击此处编辑母版标题样式</a:t>
            </a:r>
            <a:endParaRPr lang="en-US" strike="noStrike" noProof="1"/>
          </a:p>
        </p:txBody>
      </p:sp>
      <p:sp>
        <p:nvSpPr>
          <p:cNvPr id="3" name="KSO_BC1"/>
          <p:cNvSpPr>
            <a:spLocks noGrp="1" noChangeAspect="1"/>
          </p:cNvSpPr>
          <p:nvPr>
            <p:ph type="pic" idx="1"/>
          </p:nvPr>
        </p:nvSpPr>
        <p:spPr>
          <a:xfrm>
            <a:off x="5442833" y="1678329"/>
            <a:ext cx="6172200" cy="418272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auto"/>
            <a:r>
              <a:rPr lang="zh-CN" altLang="en-US" strike="noStrike" noProof="1" smtClean="0"/>
              <a:t>单击图标添加图片</a:t>
            </a:r>
            <a:endParaRPr lang="en-US" strike="noStrike" noProof="1"/>
          </a:p>
        </p:txBody>
      </p:sp>
      <p:sp>
        <p:nvSpPr>
          <p:cNvPr id="4" name="KSO_BC2"/>
          <p:cNvSpPr>
            <a:spLocks noGrp="1"/>
          </p:cNvSpPr>
          <p:nvPr>
            <p:ph type="body" sz="half" idx="2"/>
          </p:nvPr>
        </p:nvSpPr>
        <p:spPr>
          <a:xfrm>
            <a:off x="1246191" y="1863896"/>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fld id="{9EFD9D74-47D9-4702-A33C-335B63B48DBF}" type="datetimeFigureOut">
              <a:rPr lang="zh-CN" altLang="en-US" smtClean="0"/>
              <a:t>2021/4/15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ABC47A4-756D-490B-A52F-7D9E2C9FC05F}" type="slidenum">
              <a:rPr lang="zh-CN" altLang="en-US" smtClean="0"/>
              <a:t>‹#›</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10;文本">
    <p:spTree>
      <p:nvGrpSpPr>
        <p:cNvPr id="1" name=""/>
        <p:cNvGrpSpPr/>
        <p:nvPr/>
      </p:nvGrpSpPr>
      <p:grpSpPr>
        <a:xfrm>
          <a:off x="0" y="0"/>
          <a:ext cx="0" cy="0"/>
        </a:xfrm>
      </p:grpSpPr>
      <p:sp>
        <p:nvSpPr>
          <p:cNvPr id="2" name="KSO_BT1"/>
          <p:cNvSpPr>
            <a:spLocks noGrp="1"/>
          </p:cNvSpPr>
          <p:nvPr>
            <p:ph type="title" orient="vert"/>
          </p:nvPr>
        </p:nvSpPr>
        <p:spPr>
          <a:xfrm>
            <a:off x="10171289" y="365125"/>
            <a:ext cx="1182511" cy="5811838"/>
          </a:xfrm>
        </p:spPr>
        <p:txBody>
          <a:bodyPr vert="eaVert"/>
          <a:lstStyle/>
          <a:p>
            <a:pPr fontAlgn="auto"/>
            <a:r>
              <a:rPr lang="zh-CN" altLang="en-US" strike="noStrike" noProof="1" smtClean="0"/>
              <a:t>单击此处编辑母版标题样式</a:t>
            </a:r>
            <a:endParaRPr lang="en-US" strike="noStrike" noProof="1"/>
          </a:p>
        </p:txBody>
      </p:sp>
      <p:sp>
        <p:nvSpPr>
          <p:cNvPr id="3" name="KSO_BC1"/>
          <p:cNvSpPr>
            <a:spLocks noGrp="1"/>
          </p:cNvSpPr>
          <p:nvPr>
            <p:ph type="body" orient="vert" idx="1"/>
          </p:nvPr>
        </p:nvSpPr>
        <p:spPr>
          <a:xfrm>
            <a:off x="838200" y="365125"/>
            <a:ext cx="9208911" cy="5811838"/>
          </a:xfrm>
        </p:spPr>
        <p:txBody>
          <a:bodyPr vert="eaVert"/>
          <a:lstStyle/>
          <a:p>
            <a:pPr lvl="0" fontAlgn="auto"/>
            <a:r>
              <a:rPr lang="zh-CN" altLang="en-US" strike="noStrike" noProof="1" smtClean="0"/>
              <a:t>单击此处编辑母版文本样式</a:t>
            </a:r>
          </a:p>
          <a:p>
            <a:pPr lvl="1" fontAlgn="auto"/>
            <a:r>
              <a:rPr lang="zh-CN" altLang="en-US" strike="noStrike" noProof="1" smtClean="0"/>
              <a:t>第二级</a:t>
            </a:r>
          </a:p>
          <a:p>
            <a:pPr lvl="2" fontAlgn="auto"/>
            <a:r>
              <a:rPr lang="zh-CN" altLang="en-US" strike="noStrike" noProof="1" smtClean="0"/>
              <a:t>第三级</a:t>
            </a:r>
          </a:p>
          <a:p>
            <a:pPr lvl="3" fontAlgn="auto"/>
            <a:r>
              <a:rPr lang="zh-CN" altLang="en-US" strike="noStrike" noProof="1" smtClean="0"/>
              <a:t>第四级</a:t>
            </a:r>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fld id="{760FBDFE-C587-4B4C-A407-44438C67B59E}"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image" Target="../media/image1.jpeg"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10" name="矩形 9"/>
          <p:cNvSpPr/>
          <p:nvPr/>
        </p:nvSpPr>
        <p:spPr>
          <a:xfrm>
            <a:off x="0" y="263525"/>
            <a:ext cx="12192000" cy="801688"/>
          </a:xfrm>
          <a:prstGeom prst="rect">
            <a:avLst/>
          </a:prstGeom>
          <a:solidFill>
            <a:srgbClr val="C00000">
              <a:alpha val="8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fontAlgn="base">
              <a:spcBef>
                <a:spcPct val="0"/>
              </a:spcBef>
              <a:spcAft>
                <a:spcPct val="0"/>
              </a:spcAft>
              <a:defRPr/>
            </a:pPr>
            <a:endParaRPr lang="zh-CN" altLang="en-US" strike="noStrike" noProof="1"/>
          </a:p>
        </p:txBody>
      </p:sp>
      <p:pic>
        <p:nvPicPr>
          <p:cNvPr id="1027" name="Picture 2" descr="C:\Anton\research\projects 2002\open tools\application phase\story\opent tools table.jpg"/>
          <p:cNvPicPr>
            <a:picLocks noChangeAspect="1"/>
          </p:cNvPicPr>
          <p:nvPr/>
        </p:nvPicPr>
        <p:blipFill>
          <a:blip r:embed="rId11"/>
          <a:srcRect t="2222" b="3334"/>
          <a:stretch>
            <a:fillRect/>
          </a:stretch>
        </p:blipFill>
        <p:spPr>
          <a:xfrm>
            <a:off x="7063317" y="4132263"/>
            <a:ext cx="5128683" cy="2725737"/>
          </a:xfrm>
          <a:prstGeom prst="rect">
            <a:avLst/>
          </a:prstGeom>
          <a:noFill/>
          <a:ln w="9525">
            <a:noFill/>
          </a:ln>
        </p:spPr>
      </p:pic>
      <p:sp>
        <p:nvSpPr>
          <p:cNvPr id="9" name="矩形 8"/>
          <p:cNvSpPr/>
          <p:nvPr/>
        </p:nvSpPr>
        <p:spPr>
          <a:xfrm>
            <a:off x="7050617" y="4122738"/>
            <a:ext cx="5141384" cy="2735263"/>
          </a:xfrm>
          <a:prstGeom prst="rect">
            <a:avLst/>
          </a:prstGeom>
          <a:solidFill>
            <a:schemeClr val="bg1">
              <a:alpha val="9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fontAlgn="base"/>
            <a:endParaRPr lang="zh-CN" altLang="en-US" strike="noStrike" noProof="1"/>
          </a:p>
        </p:txBody>
      </p:sp>
      <p:sp>
        <p:nvSpPr>
          <p:cNvPr id="1029" name="KSO_BT1"/>
          <p:cNvSpPr>
            <a:spLocks noGrp="1"/>
          </p:cNvSpPr>
          <p:nvPr>
            <p:ph type="title"/>
          </p:nvPr>
        </p:nvSpPr>
        <p:spPr>
          <a:xfrm>
            <a:off x="558800" y="311150"/>
            <a:ext cx="11055351" cy="700088"/>
          </a:xfrm>
          <a:prstGeom prst="rect">
            <a:avLst/>
          </a:prstGeom>
          <a:noFill/>
          <a:ln w="9525">
            <a:noFill/>
          </a:ln>
        </p:spPr>
        <p:txBody>
          <a:bodyPr vert="horz" lIns="91440" tIns="45720" rIns="91440" bIns="45720" anchor="ctr" anchorCtr="0"/>
          <a:lstStyle/>
          <a:p>
            <a:pPr lvl="0"/>
            <a:r>
              <a:rPr lang="zh-CN" altLang="en-US"/>
              <a:t>单击此处编辑母版标题样式</a:t>
            </a:r>
            <a:endParaRPr lang="en-US" altLang="zh-CN"/>
          </a:p>
        </p:txBody>
      </p:sp>
      <p:sp>
        <p:nvSpPr>
          <p:cNvPr id="4" name="KSO_FD"/>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t>2021/4/15</a:t>
            </a:fld>
            <a:endParaRPr lang="zh-CN" altLang="en-US"/>
          </a:p>
        </p:txBody>
      </p:sp>
      <p:sp>
        <p:nvSpPr>
          <p:cNvPr id="5" name="KSO_FT"/>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KSO_FN"/>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t>0</a:t>
            </a:fld>
            <a:endParaRPr lang="zh-CN" altLang="en-US"/>
          </a:p>
        </p:txBody>
      </p:sp>
      <p:sp>
        <p:nvSpPr>
          <p:cNvPr id="1033" name="KSO_BC1"/>
          <p:cNvSpPr>
            <a:spLocks noGrp="1"/>
          </p:cNvSpPr>
          <p:nvPr>
            <p:ph type="body" idx="5"/>
          </p:nvPr>
        </p:nvSpPr>
        <p:spPr>
          <a:xfrm>
            <a:off x="558800" y="1104900"/>
            <a:ext cx="11055351" cy="5208588"/>
          </a:xfrm>
          <a:prstGeom prst="rect">
            <a:avLst/>
          </a:prstGeom>
          <a:noFill/>
          <a:ln w="9525">
            <a:noFill/>
          </a:ln>
        </p:spPr>
        <p:txBody>
          <a:bodyPr vert="horz" lIns="91440" tIns="45720" rIns="91440" bIns="45720" anchor="t" anchorCtr="0"/>
          <a:lstStyle/>
          <a:p>
            <a:pPr lvl="0" indent="-271780"/>
            <a:r>
              <a:rPr lang="zh-CN" altLang="en-US"/>
              <a:t>单击此处编辑母版文本样式</a:t>
            </a:r>
          </a:p>
          <a:p>
            <a:pPr lvl="1" indent="-22987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p:timing/>
  <p:txStyles>
    <p:titleStyle>
      <a:lvl1pPr algn="l" defTabSz="914400" rtl="0" eaLnBrk="1" latinLnBrk="0" hangingPunct="1">
        <a:lnSpc>
          <a:spcPct val="90000"/>
        </a:lnSpc>
        <a:spcBef>
          <a:spcPct val="0"/>
        </a:spcBef>
        <a:buNone/>
        <a:defRPr sz="2800" b="0" i="0" kern="1200" baseline="0">
          <a:solidFill>
            <a:schemeClr val="bg1"/>
          </a:solidFill>
          <a:effectLst/>
          <a:latin typeface="+mj-ea"/>
          <a:ea typeface="+mj-ea"/>
          <a:cs typeface="+mj-cs"/>
        </a:defRPr>
      </a:lvl1pPr>
    </p:titleStyle>
    <p:bodyStyle>
      <a:lvl1pPr marL="357505" indent="-271780" algn="just" defTabSz="914400" rtl="0" eaLnBrk="1" latinLnBrk="0" hangingPunct="1">
        <a:lnSpc>
          <a:spcPct val="130000"/>
        </a:lnSpc>
        <a:spcBef>
          <a:spcPts val="1800"/>
        </a:spcBef>
        <a:spcAft>
          <a:spcPct val="0"/>
        </a:spcAft>
        <a:buClr>
          <a:schemeClr val="accent1"/>
        </a:buClr>
        <a:buSzPct val="90000"/>
        <a:buFont typeface="Wingdings" panose="05000000000000000000" pitchFamily="2" charset="2"/>
        <a:buChar char="?"/>
        <a:defRPr lang="zh-CN" altLang="en-US" sz="2400" kern="1200" baseline="0" smtClean="0">
          <a:solidFill>
            <a:schemeClr val="accent1"/>
          </a:solidFill>
          <a:latin typeface="+mn-ea"/>
          <a:ea typeface="+mn-ea"/>
          <a:cs typeface="+mn-cs"/>
        </a:defRPr>
      </a:lvl1pPr>
      <a:lvl2pPr marL="575945" indent="-230505" algn="just" defTabSz="914400" rtl="0" eaLnBrk="1" latinLnBrk="0" hangingPunct="1">
        <a:lnSpc>
          <a:spcPct val="130000"/>
        </a:lnSpc>
        <a:spcBef>
          <a:spcPts val="500"/>
        </a:spcBef>
        <a:spcAft>
          <a:spcPct val="0"/>
        </a:spcAft>
        <a:buClr>
          <a:schemeClr val="tx1">
            <a:lumMod val="50000"/>
          </a:schemeClr>
        </a:buClr>
        <a:buFontTx/>
        <a:buChar char="•"/>
        <a:defRPr sz="2000" kern="1200" baseline="0">
          <a:solidFill>
            <a:schemeClr val="tx1">
              <a:lumMod val="50000"/>
            </a:schemeClr>
          </a:solidFill>
          <a:latin typeface="+mn-ea"/>
          <a:ea typeface="+mn-ea"/>
          <a:cs typeface="+mn-cs"/>
        </a:defRPr>
      </a:lvl2pPr>
      <a:lvl3pPr marL="1143000" indent="-228600" algn="l" defTabSz="914400" rtl="0" eaLnBrk="1" latinLnBrk="0" hangingPunct="1">
        <a:lnSpc>
          <a:spcPct val="130000"/>
        </a:lnSpc>
        <a:spcBef>
          <a:spcPts val="500"/>
        </a:spcBef>
        <a:buFontTx/>
        <a:buChar char="•"/>
        <a:defRPr sz="1800" kern="1200">
          <a:solidFill>
            <a:schemeClr val="tx1">
              <a:lumMod val="50000"/>
            </a:schemeClr>
          </a:solidFill>
          <a:latin typeface="+mn-lt"/>
          <a:ea typeface="+mn-ea"/>
          <a:cs typeface="+mn-cs"/>
        </a:defRPr>
      </a:lvl3pPr>
      <a:lvl4pPr marL="1600200" indent="-228600" algn="l" defTabSz="914400" rtl="0" eaLnBrk="1" latinLnBrk="0" hangingPunct="1">
        <a:lnSpc>
          <a:spcPct val="130000"/>
        </a:lnSpc>
        <a:spcBef>
          <a:spcPts val="500"/>
        </a:spcBef>
        <a:buFontTx/>
        <a:buChar char="•"/>
        <a:defRPr sz="1800" kern="1200">
          <a:solidFill>
            <a:schemeClr val="tx1">
              <a:lumMod val="50000"/>
            </a:schemeClr>
          </a:solidFill>
          <a:latin typeface="+mn-lt"/>
          <a:ea typeface="+mn-ea"/>
          <a:cs typeface="+mn-cs"/>
        </a:defRPr>
      </a:lvl4pPr>
      <a:lvl5pPr marL="2057400" indent="-228600" algn="l" defTabSz="914400" rtl="0" eaLnBrk="1" latinLnBrk="0" hangingPunct="1">
        <a:lnSpc>
          <a:spcPct val="130000"/>
        </a:lnSpc>
        <a:spcBef>
          <a:spcPts val="500"/>
        </a:spcBef>
        <a:buFontTx/>
        <a:buChar char="•"/>
        <a:defRPr sz="1800" kern="1200">
          <a:solidFill>
            <a:schemeClr val="tx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png" /><Relationship Id="rId3" Type="http://schemas.openxmlformats.org/officeDocument/2006/relationships/tags" Target="../tags/tag9.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6.jpeg" /><Relationship Id="rId3" Type="http://schemas.openxmlformats.org/officeDocument/2006/relationships/tags" Target="../tags/tag16.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6.jpeg" /><Relationship Id="rId3" Type="http://schemas.openxmlformats.org/officeDocument/2006/relationships/tags" Target="../tags/tag17.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5.png" /><Relationship Id="rId3" Type="http://schemas.openxmlformats.org/officeDocument/2006/relationships/tags" Target="../tags/tag18.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oleObject" Target="../embeddings/oleObject1.bin" TargetMode="Internal" /><Relationship Id="rId3" Type="http://schemas.openxmlformats.org/officeDocument/2006/relationships/image" Target="../media/image7.wmf" /><Relationship Id="rId4" Type="http://schemas.openxmlformats.org/officeDocument/2006/relationships/tags" Target="../tags/tag19.xml" /><Relationship Id="rId5" Type="http://schemas.openxmlformats.org/officeDocument/2006/relationships/vmlDrawing" Target="../drawings/vmlDrawing1.v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20.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0.xml" /><Relationship Id="rId2" Type="http://schemas.openxmlformats.org/officeDocument/2006/relationships/oleObject" Target="../embeddings/oleObject2.bin" TargetMode="Internal" /><Relationship Id="rId3" Type="http://schemas.openxmlformats.org/officeDocument/2006/relationships/image" Target="../media/image8.wmf" /><Relationship Id="rId4" Type="http://schemas.openxmlformats.org/officeDocument/2006/relationships/tags" Target="../tags/tag21.xml" /><Relationship Id="rId5" Type="http://schemas.openxmlformats.org/officeDocument/2006/relationships/vmlDrawing" Target="../drawings/vmlDrawing2.v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22.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23.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24.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9.jpeg" /><Relationship Id="rId3" Type="http://schemas.openxmlformats.org/officeDocument/2006/relationships/image" Target="../media/image10.png" /><Relationship Id="rId4" Type="http://schemas.openxmlformats.org/officeDocument/2006/relationships/tags" Target="../tags/tag25.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3.png" /><Relationship Id="rId3" Type="http://schemas.openxmlformats.org/officeDocument/2006/relationships/tags" Target="../tags/tag10.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11.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png" /><Relationship Id="rId3" Type="http://schemas.openxmlformats.org/officeDocument/2006/relationships/tags" Target="../tags/tag12.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5.png" /><Relationship Id="rId3" Type="http://schemas.openxmlformats.org/officeDocument/2006/relationships/tags" Target="../tags/tag13.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6.jpeg" /><Relationship Id="rId3" Type="http://schemas.openxmlformats.org/officeDocument/2006/relationships/tags" Target="../tags/tag14.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6.jpeg" /><Relationship Id="rId3" Type="http://schemas.openxmlformats.org/officeDocument/2006/relationships/tags" Target="../tags/tag15.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流程图: 可选过程 1"/>
          <p:cNvSpPr/>
          <p:nvPr/>
        </p:nvSpPr>
        <p:spPr>
          <a:xfrm>
            <a:off x="2535873" y="175260"/>
            <a:ext cx="7119938" cy="1682750"/>
          </a:xfrm>
          <a:prstGeom prst="flowChartAlternateProcess">
            <a:avLst/>
          </a:prstGeom>
          <a:gradFill>
            <a:gsLst>
              <a:gs pos="0">
                <a:srgbClr val="FECF40"/>
              </a:gs>
              <a:gs pos="100000">
                <a:srgbClr val="846C21"/>
              </a:gs>
            </a:gsLst>
            <a:lin scaled="0"/>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9218" name="标题 29697"/>
          <p:cNvSpPr>
            <a:spLocks noGrp="1"/>
          </p:cNvSpPr>
          <p:nvPr>
            <p:ph type="title"/>
          </p:nvPr>
        </p:nvSpPr>
        <p:spPr>
          <a:xfrm>
            <a:off x="2535873" y="549275"/>
            <a:ext cx="8229600" cy="1143000"/>
          </a:xfrm>
        </p:spPr>
        <p:txBody>
          <a:bodyPr vert="horz" lIns="91440" tIns="45720" rIns="91440" bIns="45720" anchor="ctr" anchorCtr="0"/>
          <a:lstStyle/>
          <a:p>
            <a:r>
              <a:rPr lang="zh-CN" altLang="en-US" sz="6000" b="1">
                <a:solidFill>
                  <a:srgbClr val="FF3300"/>
                </a:solidFill>
                <a:latin typeface="楷体_GB2312" pitchFamily="49" charset="-122"/>
                <a:ea typeface="楷体_GB2312" pitchFamily="49" charset="-122"/>
              </a:rPr>
              <a:t>第一节  电子的发现</a:t>
            </a:r>
          </a:p>
        </p:txBody>
      </p:sp>
      <p:pic>
        <p:nvPicPr>
          <p:cNvPr id="11265" name="图片 1"/>
          <p:cNvPicPr>
            <a:picLocks noChangeAspect="1"/>
          </p:cNvPicPr>
          <p:nvPr/>
        </p:nvPicPr>
        <p:blipFill>
          <a:blip r:embed="rId2"/>
          <a:stretch>
            <a:fillRect/>
          </a:stretch>
        </p:blipFill>
        <p:spPr>
          <a:xfrm>
            <a:off x="0" y="2682875"/>
            <a:ext cx="5565775" cy="4175125"/>
          </a:xfrm>
          <a:prstGeom prst="rect">
            <a:avLst/>
          </a:prstGeom>
          <a:noFill/>
          <a:ln w="9525">
            <a:noFill/>
          </a:ln>
        </p:spPr>
      </p:pic>
    </p:spTree>
    <p:custDataLst>
      <p:tags r:id="rId3"/>
    </p:custDataLst>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8433" name="图片 56321" descr="汤姆孙玻璃管"/>
          <p:cNvPicPr>
            <a:picLocks noChangeAspect="1"/>
          </p:cNvPicPr>
          <p:nvPr/>
        </p:nvPicPr>
        <p:blipFill>
          <a:blip r:embed="rId2"/>
          <a:stretch>
            <a:fillRect/>
          </a:stretch>
        </p:blipFill>
        <p:spPr>
          <a:xfrm>
            <a:off x="2782888" y="384175"/>
            <a:ext cx="6624637" cy="2468563"/>
          </a:xfrm>
          <a:prstGeom prst="rect">
            <a:avLst/>
          </a:prstGeom>
          <a:noFill/>
          <a:ln w="9525">
            <a:noFill/>
          </a:ln>
        </p:spPr>
      </p:pic>
      <p:sp>
        <p:nvSpPr>
          <p:cNvPr id="18434" name="文本框 56322"/>
          <p:cNvSpPr txBox="1"/>
          <p:nvPr/>
        </p:nvSpPr>
        <p:spPr>
          <a:xfrm>
            <a:off x="1919288" y="2708275"/>
            <a:ext cx="8532812" cy="3877310"/>
          </a:xfrm>
          <a:prstGeom prst="rect">
            <a:avLst/>
          </a:prstGeom>
          <a:noFill/>
          <a:ln w="9525">
            <a:noFill/>
          </a:ln>
        </p:spPr>
        <p:txBody>
          <a:bodyPr anchor="t" anchorCtr="0">
            <a:spAutoFit/>
          </a:bodyPr>
          <a:lstStyle/>
          <a:p>
            <a:pPr>
              <a:lnSpc>
                <a:spcPct val="80000"/>
              </a:lnSpc>
              <a:spcBef>
                <a:spcPct val="20000"/>
              </a:spcBef>
              <a:buChar char="•"/>
            </a:pPr>
            <a:r>
              <a:rPr lang="en-US" altLang="zh-CN" sz="2800" b="1">
                <a:solidFill>
                  <a:srgbClr val="0000CC"/>
                </a:solidFill>
                <a:latin typeface="Times New Roman" panose="02020603050405020304" pitchFamily="18" charset="0"/>
                <a:ea typeface="楷体_GB2312" pitchFamily="49" charset="-122"/>
              </a:rPr>
              <a:t>2. </a:t>
            </a:r>
            <a:r>
              <a:rPr lang="zh-CN" altLang="en-US" sz="2800" b="1">
                <a:solidFill>
                  <a:srgbClr val="0000CC"/>
                </a:solidFill>
                <a:latin typeface="Times New Roman" panose="02020603050405020304" pitchFamily="18" charset="0"/>
                <a:ea typeface="楷体_GB2312" pitchFamily="49" charset="-122"/>
              </a:rPr>
              <a:t>如果要抵消阴极射线的偏转，使它从</a:t>
            </a:r>
            <a:r>
              <a:rPr lang="en-US" altLang="zh-CN" sz="2800" b="1" i="1">
                <a:solidFill>
                  <a:srgbClr val="0000CC"/>
                </a:solidFill>
                <a:latin typeface="Times New Roman" panose="02020603050405020304" pitchFamily="18" charset="0"/>
                <a:ea typeface="楷体_GB2312" pitchFamily="49" charset="-122"/>
              </a:rPr>
              <a:t>P</a:t>
            </a:r>
            <a:r>
              <a:rPr lang="en-US" altLang="zh-CN" sz="2800" b="1" baseline="-25000">
                <a:solidFill>
                  <a:srgbClr val="0000CC"/>
                </a:solidFill>
                <a:latin typeface="Times New Roman" panose="02020603050405020304" pitchFamily="18" charset="0"/>
                <a:ea typeface="楷体_GB2312" pitchFamily="49" charset="-122"/>
              </a:rPr>
              <a:t>2</a:t>
            </a:r>
            <a:r>
              <a:rPr lang="zh-CN" altLang="en-US" sz="2800" b="1">
                <a:solidFill>
                  <a:srgbClr val="0000CC"/>
                </a:solidFill>
                <a:latin typeface="Times New Roman" panose="02020603050405020304" pitchFamily="18" charset="0"/>
                <a:ea typeface="楷体_GB2312" pitchFamily="49" charset="-122"/>
              </a:rPr>
              <a:t>点回到 </a:t>
            </a:r>
          </a:p>
          <a:p>
            <a:pPr>
              <a:lnSpc>
                <a:spcPct val="80000"/>
              </a:lnSpc>
              <a:spcBef>
                <a:spcPct val="20000"/>
              </a:spcBef>
            </a:pPr>
            <a:r>
              <a:rPr lang="zh-CN" altLang="en-US" sz="2800" b="1" i="1">
                <a:solidFill>
                  <a:srgbClr val="0000CC"/>
                </a:solidFill>
                <a:latin typeface="Times New Roman" panose="02020603050405020304" pitchFamily="18" charset="0"/>
                <a:ea typeface="楷体_GB2312" pitchFamily="49" charset="-122"/>
              </a:rPr>
              <a:t>   </a:t>
            </a:r>
            <a:r>
              <a:rPr lang="en-US" altLang="zh-CN" sz="2800" b="1" i="1">
                <a:solidFill>
                  <a:srgbClr val="0000CC"/>
                </a:solidFill>
                <a:latin typeface="Times New Roman" panose="02020603050405020304" pitchFamily="18" charset="0"/>
                <a:ea typeface="楷体_GB2312" pitchFamily="49" charset="-122"/>
              </a:rPr>
              <a:t>P</a:t>
            </a:r>
            <a:r>
              <a:rPr lang="en-US" altLang="zh-CN" sz="2800" b="1" baseline="-25000">
                <a:solidFill>
                  <a:srgbClr val="0000CC"/>
                </a:solidFill>
                <a:latin typeface="Times New Roman" panose="02020603050405020304" pitchFamily="18" charset="0"/>
                <a:ea typeface="楷体_GB2312" pitchFamily="49" charset="-122"/>
              </a:rPr>
              <a:t>1</a:t>
            </a:r>
            <a:r>
              <a:rPr lang="zh-CN" altLang="en-US" sz="2800" b="1">
                <a:solidFill>
                  <a:srgbClr val="0000CC"/>
                </a:solidFill>
                <a:latin typeface="Times New Roman" panose="02020603050405020304" pitchFamily="18" charset="0"/>
                <a:ea typeface="楷体_GB2312" pitchFamily="49" charset="-122"/>
              </a:rPr>
              <a:t>，需要在两块金属板之间的区域再施加一个大  </a:t>
            </a:r>
          </a:p>
          <a:p>
            <a:pPr>
              <a:lnSpc>
                <a:spcPct val="80000"/>
              </a:lnSpc>
              <a:spcBef>
                <a:spcPct val="20000"/>
              </a:spcBef>
            </a:pPr>
            <a:r>
              <a:rPr lang="zh-CN" altLang="en-US" sz="2800" b="1">
                <a:solidFill>
                  <a:srgbClr val="0000CC"/>
                </a:solidFill>
                <a:latin typeface="Times New Roman" panose="02020603050405020304" pitchFamily="18" charset="0"/>
                <a:ea typeface="楷体_GB2312" pitchFamily="49" charset="-122"/>
              </a:rPr>
              <a:t>   小、方向合适的磁场。</a:t>
            </a:r>
          </a:p>
          <a:p>
            <a:pPr>
              <a:lnSpc>
                <a:spcPct val="80000"/>
              </a:lnSpc>
              <a:spcBef>
                <a:spcPct val="20000"/>
              </a:spcBef>
            </a:pPr>
            <a:r>
              <a:rPr lang="zh-CN" altLang="en-US" sz="2800" b="1">
                <a:solidFill>
                  <a:srgbClr val="0000CC"/>
                </a:solidFill>
                <a:latin typeface="Times New Roman" panose="02020603050405020304" pitchFamily="18" charset="0"/>
                <a:ea typeface="楷体_GB2312" pitchFamily="49" charset="-122"/>
              </a:rPr>
              <a:t> </a:t>
            </a:r>
          </a:p>
          <a:p>
            <a:pPr>
              <a:lnSpc>
                <a:spcPct val="80000"/>
              </a:lnSpc>
              <a:spcBef>
                <a:spcPct val="20000"/>
              </a:spcBef>
            </a:pPr>
            <a:r>
              <a:rPr lang="zh-CN" altLang="en-US" sz="2800" b="1">
                <a:solidFill>
                  <a:srgbClr val="0000CC"/>
                </a:solidFill>
                <a:latin typeface="Times New Roman" panose="02020603050405020304" pitchFamily="18" charset="0"/>
                <a:ea typeface="楷体_GB2312" pitchFamily="49" charset="-122"/>
              </a:rPr>
              <a:t> 这个磁场的方向是？</a:t>
            </a:r>
          </a:p>
          <a:p>
            <a:pPr>
              <a:lnSpc>
                <a:spcPct val="80000"/>
              </a:lnSpc>
              <a:spcBef>
                <a:spcPct val="20000"/>
              </a:spcBef>
            </a:pPr>
            <a:r>
              <a:rPr lang="zh-CN" altLang="en-US" sz="2800" b="1">
                <a:solidFill>
                  <a:srgbClr val="0000CC"/>
                </a:solidFill>
                <a:latin typeface="Times New Roman" panose="02020603050405020304" pitchFamily="18" charset="0"/>
                <a:ea typeface="楷体_GB2312" pitchFamily="49" charset="-122"/>
              </a:rPr>
              <a:t>  </a:t>
            </a:r>
          </a:p>
          <a:p>
            <a:pPr>
              <a:lnSpc>
                <a:spcPct val="80000"/>
              </a:lnSpc>
              <a:spcBef>
                <a:spcPct val="20000"/>
              </a:spcBef>
            </a:pPr>
            <a:r>
              <a:rPr lang="zh-CN" altLang="en-US" sz="2800" b="1">
                <a:solidFill>
                  <a:srgbClr val="0000CC"/>
                </a:solidFill>
                <a:latin typeface="Times New Roman" panose="02020603050405020304" pitchFamily="18" charset="0"/>
                <a:ea typeface="楷体_GB2312" pitchFamily="49" charset="-122"/>
              </a:rPr>
              <a:t>写出此时每个阴极射线微粒（质量为</a:t>
            </a:r>
            <a:r>
              <a:rPr lang="en-US" altLang="zh-CN" sz="2800" b="1" i="1">
                <a:solidFill>
                  <a:srgbClr val="0000CC"/>
                </a:solidFill>
                <a:latin typeface="Times New Roman" panose="02020603050405020304" pitchFamily="18" charset="0"/>
                <a:ea typeface="楷体_GB2312" pitchFamily="49" charset="-122"/>
              </a:rPr>
              <a:t>m</a:t>
            </a:r>
            <a:r>
              <a:rPr lang="zh-CN" altLang="en-US" sz="2800" b="1">
                <a:solidFill>
                  <a:srgbClr val="0000CC"/>
                </a:solidFill>
                <a:latin typeface="Times New Roman" panose="02020603050405020304" pitchFamily="18" charset="0"/>
                <a:ea typeface="楷体_GB2312" pitchFamily="49" charset="-122"/>
              </a:rPr>
              <a:t>，速度为  </a:t>
            </a:r>
            <a:r>
              <a:rPr lang="en-US" altLang="zh-CN" sz="2800" b="1" i="1">
                <a:solidFill>
                  <a:srgbClr val="0000CC"/>
                </a:solidFill>
                <a:latin typeface="Times New Roman" panose="02020603050405020304" pitchFamily="18" charset="0"/>
                <a:ea typeface="楷体_GB2312" pitchFamily="49" charset="-122"/>
              </a:rPr>
              <a:t>v</a:t>
            </a:r>
            <a:r>
              <a:rPr lang="zh-CN" altLang="en-US" sz="2800" b="1">
                <a:solidFill>
                  <a:srgbClr val="0000CC"/>
                </a:solidFill>
                <a:latin typeface="Times New Roman" panose="02020603050405020304" pitchFamily="18" charset="0"/>
                <a:ea typeface="楷体_GB2312" pitchFamily="49" charset="-122"/>
              </a:rPr>
              <a:t>）</a:t>
            </a:r>
          </a:p>
          <a:p>
            <a:pPr>
              <a:lnSpc>
                <a:spcPct val="80000"/>
              </a:lnSpc>
              <a:spcBef>
                <a:spcPct val="20000"/>
              </a:spcBef>
            </a:pPr>
            <a:r>
              <a:rPr lang="zh-CN" altLang="en-US" sz="2800" b="1">
                <a:solidFill>
                  <a:srgbClr val="0000CC"/>
                </a:solidFill>
                <a:latin typeface="Times New Roman" panose="02020603050405020304" pitchFamily="18" charset="0"/>
                <a:ea typeface="楷体_GB2312" pitchFamily="49" charset="-122"/>
              </a:rPr>
              <a:t>  受到的洛仑兹力和电场力。你能求出阴极射线</a:t>
            </a:r>
          </a:p>
          <a:p>
            <a:pPr>
              <a:lnSpc>
                <a:spcPct val="80000"/>
              </a:lnSpc>
              <a:spcBef>
                <a:spcPct val="20000"/>
              </a:spcBef>
            </a:pPr>
            <a:r>
              <a:rPr lang="zh-CN" altLang="en-US" sz="2800" b="1">
                <a:solidFill>
                  <a:srgbClr val="0000CC"/>
                </a:solidFill>
                <a:latin typeface="Times New Roman" panose="02020603050405020304" pitchFamily="18" charset="0"/>
                <a:ea typeface="楷体_GB2312" pitchFamily="49" charset="-122"/>
              </a:rPr>
              <a:t>  的速度</a:t>
            </a:r>
            <a:r>
              <a:rPr lang="en-US" altLang="zh-CN" sz="2800" b="1" i="1">
                <a:solidFill>
                  <a:srgbClr val="0000CC"/>
                </a:solidFill>
                <a:latin typeface="Times New Roman" panose="02020603050405020304" pitchFamily="18" charset="0"/>
                <a:ea typeface="楷体_GB2312" pitchFamily="49" charset="-122"/>
              </a:rPr>
              <a:t>v</a:t>
            </a:r>
            <a:r>
              <a:rPr lang="zh-CN" altLang="en-US" sz="2800" b="1">
                <a:solidFill>
                  <a:srgbClr val="0000CC"/>
                </a:solidFill>
                <a:latin typeface="Times New Roman" panose="02020603050405020304" pitchFamily="18" charset="0"/>
                <a:ea typeface="楷体_GB2312" pitchFamily="49" charset="-122"/>
              </a:rPr>
              <a:t>的表达式吗？</a:t>
            </a:r>
          </a:p>
        </p:txBody>
      </p:sp>
      <p:sp>
        <p:nvSpPr>
          <p:cNvPr id="18435" name="文本框 56323"/>
          <p:cNvSpPr txBox="1"/>
          <p:nvPr/>
        </p:nvSpPr>
        <p:spPr>
          <a:xfrm>
            <a:off x="1524000" y="0"/>
            <a:ext cx="5256213" cy="460375"/>
          </a:xfrm>
          <a:prstGeom prst="rect">
            <a:avLst/>
          </a:prstGeom>
          <a:noFill/>
          <a:ln w="9525">
            <a:noFill/>
          </a:ln>
        </p:spPr>
        <p:txBody>
          <a:bodyPr anchor="t" anchorCtr="0">
            <a:spAutoFit/>
          </a:bodyPr>
          <a:lstStyle/>
          <a:p>
            <a:pPr>
              <a:spcBef>
                <a:spcPct val="50000"/>
              </a:spcBef>
            </a:pPr>
            <a:r>
              <a:rPr lang="zh-CN" altLang="en-US" sz="2400" b="1">
                <a:solidFill>
                  <a:srgbClr val="FF0000"/>
                </a:solidFill>
                <a:latin typeface="Arial" panose="020b0604020202020204" pitchFamily="34" charset="0"/>
                <a:ea typeface="楷体_GB2312" pitchFamily="49" charset="-122"/>
              </a:rPr>
              <a:t>汤姆孙的气体放电管的示意图</a:t>
            </a:r>
          </a:p>
        </p:txBody>
      </p:sp>
    </p:spTree>
    <p:custDataLst>
      <p:tags r:id="rId3"/>
    </p:custDataLst>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9457" name="文本占位符 57345"/>
          <p:cNvSpPr>
            <a:spLocks noGrp="1"/>
          </p:cNvSpPr>
          <p:nvPr>
            <p:ph idx="1"/>
          </p:nvPr>
        </p:nvSpPr>
        <p:spPr>
          <a:xfrm>
            <a:off x="2063750" y="3789363"/>
            <a:ext cx="8208963" cy="2160587"/>
          </a:xfrm>
        </p:spPr>
        <p:txBody>
          <a:bodyPr vert="horz" lIns="91440" tIns="45720" rIns="91440" bIns="45720" anchor="t" anchorCtr="0"/>
          <a:lstStyle/>
          <a:p>
            <a:pPr defTabSz="914400">
              <a:lnSpc>
                <a:spcPct val="120000"/>
              </a:lnSpc>
              <a:buSzPct val="90000"/>
            </a:pPr>
            <a:r>
              <a:rPr lang="en-US" altLang="zh-CN" sz="2800" b="1" kern="1200" baseline="0" smtClean="0">
                <a:solidFill>
                  <a:srgbClr val="0000CC"/>
                </a:solidFill>
                <a:latin typeface="Times New Roman" panose="02020603050405020304" pitchFamily="18" charset="0"/>
                <a:ea typeface="楷体_GB2312" pitchFamily="49" charset="-122"/>
                <a:cs typeface="+mn-cs"/>
              </a:rPr>
              <a:t>3.</a:t>
            </a:r>
            <a:r>
              <a:rPr lang="zh-CN" altLang="en-US" sz="2800" b="1" kern="1200" baseline="0" smtClean="0">
                <a:solidFill>
                  <a:srgbClr val="0000CC"/>
                </a:solidFill>
                <a:latin typeface="Times New Roman" panose="02020603050405020304" pitchFamily="18" charset="0"/>
                <a:ea typeface="楷体_GB2312" pitchFamily="49" charset="-122"/>
                <a:cs typeface="+mn-cs"/>
              </a:rPr>
              <a:t>由于金属板</a:t>
            </a:r>
            <a:r>
              <a:rPr lang="en-US" altLang="zh-CN" sz="2800" b="1" i="1" kern="1200" baseline="0" smtClean="0">
                <a:solidFill>
                  <a:srgbClr val="0000CC"/>
                </a:solidFill>
                <a:latin typeface="Times New Roman" panose="02020603050405020304" pitchFamily="18" charset="0"/>
                <a:ea typeface="楷体_GB2312" pitchFamily="49" charset="-122"/>
                <a:cs typeface="+mn-cs"/>
              </a:rPr>
              <a:t>D1</a:t>
            </a:r>
            <a:r>
              <a:rPr lang="zh-CN" altLang="en-US" sz="2800" b="1" kern="1200" baseline="0" smtClean="0">
                <a:solidFill>
                  <a:srgbClr val="0000CC"/>
                </a:solidFill>
                <a:latin typeface="Times New Roman" panose="02020603050405020304" pitchFamily="18" charset="0"/>
                <a:ea typeface="楷体_GB2312" pitchFamily="49" charset="-122"/>
                <a:cs typeface="+mn-cs"/>
              </a:rPr>
              <a:t>、</a:t>
            </a:r>
            <a:r>
              <a:rPr lang="en-US" altLang="zh-CN" sz="2800" b="1" i="1" kern="1200" baseline="0" smtClean="0">
                <a:solidFill>
                  <a:srgbClr val="0000CC"/>
                </a:solidFill>
                <a:latin typeface="Times New Roman" panose="02020603050405020304" pitchFamily="18" charset="0"/>
                <a:ea typeface="楷体_GB2312" pitchFamily="49" charset="-122"/>
                <a:cs typeface="+mn-cs"/>
              </a:rPr>
              <a:t>D2</a:t>
            </a:r>
            <a:r>
              <a:rPr lang="zh-CN" altLang="en-US" sz="2800" b="1" kern="1200" baseline="0" smtClean="0">
                <a:solidFill>
                  <a:srgbClr val="0000CC"/>
                </a:solidFill>
                <a:latin typeface="Times New Roman" panose="02020603050405020304" pitchFamily="18" charset="0"/>
                <a:ea typeface="楷体_GB2312" pitchFamily="49" charset="-122"/>
                <a:cs typeface="+mn-cs"/>
              </a:rPr>
              <a:t>间的距离是已知的，两板间的电压是可测量的，所以两板间的电场强度</a:t>
            </a:r>
            <a:r>
              <a:rPr lang="en-US" altLang="zh-CN" sz="2800" b="1" i="1" kern="1200" baseline="0" smtClean="0">
                <a:solidFill>
                  <a:srgbClr val="0000CC"/>
                </a:solidFill>
                <a:latin typeface="Times New Roman" panose="02020603050405020304" pitchFamily="18" charset="0"/>
                <a:ea typeface="楷体_GB2312" pitchFamily="49" charset="-122"/>
                <a:cs typeface="+mn-cs"/>
              </a:rPr>
              <a:t>E</a:t>
            </a:r>
            <a:r>
              <a:rPr lang="zh-CN" altLang="en-US" sz="2800" b="1" kern="1200" baseline="0" smtClean="0">
                <a:solidFill>
                  <a:srgbClr val="0000CC"/>
                </a:solidFill>
                <a:latin typeface="Times New Roman" panose="02020603050405020304" pitchFamily="18" charset="0"/>
                <a:ea typeface="楷体_GB2312" pitchFamily="49" charset="-122"/>
                <a:cs typeface="+mn-cs"/>
              </a:rPr>
              <a:t>也是已知量。磁感应强度</a:t>
            </a:r>
            <a:r>
              <a:rPr lang="en-US" altLang="zh-CN" sz="2800" b="1" kern="1200" baseline="0" smtClean="0">
                <a:solidFill>
                  <a:srgbClr val="0000CC"/>
                </a:solidFill>
                <a:latin typeface="Times New Roman" panose="02020603050405020304" pitchFamily="18" charset="0"/>
                <a:ea typeface="楷体_GB2312" pitchFamily="49" charset="-122"/>
                <a:cs typeface="+mn-cs"/>
              </a:rPr>
              <a:t>B</a:t>
            </a:r>
            <a:r>
              <a:rPr lang="zh-CN" altLang="en-US" sz="2800" b="1" kern="1200" baseline="0" smtClean="0">
                <a:solidFill>
                  <a:srgbClr val="0000CC"/>
                </a:solidFill>
                <a:latin typeface="Times New Roman" panose="02020603050405020304" pitchFamily="18" charset="0"/>
                <a:ea typeface="楷体_GB2312" pitchFamily="49" charset="-122"/>
                <a:cs typeface="+mn-cs"/>
              </a:rPr>
              <a:t>可以由电流的大小算出，同样按已知量处理。</a:t>
            </a:r>
          </a:p>
        </p:txBody>
      </p:sp>
      <p:pic>
        <p:nvPicPr>
          <p:cNvPr id="19458" name="图片 57346" descr="汤姆孙玻璃管"/>
          <p:cNvPicPr>
            <a:picLocks noChangeAspect="1"/>
          </p:cNvPicPr>
          <p:nvPr/>
        </p:nvPicPr>
        <p:blipFill>
          <a:blip r:embed="rId2"/>
          <a:stretch>
            <a:fillRect/>
          </a:stretch>
        </p:blipFill>
        <p:spPr>
          <a:xfrm>
            <a:off x="1919288" y="387350"/>
            <a:ext cx="8353425" cy="3113088"/>
          </a:xfrm>
          <a:prstGeom prst="rect">
            <a:avLst/>
          </a:prstGeom>
          <a:noFill/>
          <a:ln w="9525">
            <a:noFill/>
          </a:ln>
        </p:spPr>
      </p:pic>
      <p:sp>
        <p:nvSpPr>
          <p:cNvPr id="19459" name="文本框 57347"/>
          <p:cNvSpPr txBox="1"/>
          <p:nvPr/>
        </p:nvSpPr>
        <p:spPr>
          <a:xfrm>
            <a:off x="1524000" y="0"/>
            <a:ext cx="5256213" cy="460375"/>
          </a:xfrm>
          <a:prstGeom prst="rect">
            <a:avLst/>
          </a:prstGeom>
          <a:noFill/>
          <a:ln w="9525">
            <a:noFill/>
          </a:ln>
        </p:spPr>
        <p:txBody>
          <a:bodyPr anchor="t" anchorCtr="0">
            <a:spAutoFit/>
          </a:bodyPr>
          <a:lstStyle/>
          <a:p>
            <a:pPr>
              <a:spcBef>
                <a:spcPct val="50000"/>
              </a:spcBef>
            </a:pPr>
            <a:r>
              <a:rPr lang="zh-CN" altLang="en-US" sz="2400" b="1">
                <a:solidFill>
                  <a:srgbClr val="FF0000"/>
                </a:solidFill>
                <a:latin typeface="Arial" panose="020b0604020202020204" pitchFamily="34" charset="0"/>
                <a:ea typeface="楷体_GB2312" pitchFamily="49" charset="-122"/>
              </a:rPr>
              <a:t>汤姆孙的气体放电管的示意图</a:t>
            </a:r>
          </a:p>
        </p:txBody>
      </p:sp>
    </p:spTree>
    <p:custDataLst>
      <p:tags r:id="rId3"/>
    </p:custDataLst>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0481" name="文本框 58369"/>
          <p:cNvSpPr txBox="1"/>
          <p:nvPr/>
        </p:nvSpPr>
        <p:spPr>
          <a:xfrm>
            <a:off x="2279650" y="3357563"/>
            <a:ext cx="7561263" cy="2158365"/>
          </a:xfrm>
          <a:prstGeom prst="rect">
            <a:avLst/>
          </a:prstGeom>
          <a:noFill/>
          <a:ln w="9525">
            <a:noFill/>
          </a:ln>
        </p:spPr>
        <p:txBody>
          <a:bodyPr anchor="t" anchorCtr="0">
            <a:spAutoFit/>
          </a:bodyPr>
          <a:lstStyle/>
          <a:p>
            <a:pPr>
              <a:lnSpc>
                <a:spcPct val="120000"/>
              </a:lnSpc>
              <a:spcBef>
                <a:spcPct val="50000"/>
              </a:spcBef>
            </a:pPr>
            <a:r>
              <a:rPr lang="en-US" altLang="zh-CN" sz="2800" b="1">
                <a:solidFill>
                  <a:srgbClr val="0000CC"/>
                </a:solidFill>
                <a:latin typeface="Times New Roman" panose="02020603050405020304" pitchFamily="18" charset="0"/>
                <a:ea typeface="楷体_GB2312" pitchFamily="49" charset="-122"/>
              </a:rPr>
              <a:t>4. </a:t>
            </a:r>
            <a:r>
              <a:rPr lang="zh-CN" altLang="en-US" sz="2800" b="1">
                <a:solidFill>
                  <a:srgbClr val="0000CC"/>
                </a:solidFill>
                <a:latin typeface="Times New Roman" panose="02020603050405020304" pitchFamily="18" charset="0"/>
                <a:ea typeface="楷体_GB2312" pitchFamily="49" charset="-122"/>
              </a:rPr>
              <a:t>如果去掉</a:t>
            </a:r>
            <a:r>
              <a:rPr lang="en-US" altLang="zh-CN" sz="2800" b="1">
                <a:solidFill>
                  <a:srgbClr val="0000CC"/>
                </a:solidFill>
                <a:latin typeface="Times New Roman" panose="02020603050405020304" pitchFamily="18" charset="0"/>
                <a:ea typeface="楷体_GB2312" pitchFamily="49" charset="-122"/>
              </a:rPr>
              <a:t>D</a:t>
            </a:r>
            <a:r>
              <a:rPr lang="en-US" altLang="zh-CN" sz="2800" b="1" baseline="-25000">
                <a:solidFill>
                  <a:srgbClr val="0000CC"/>
                </a:solidFill>
                <a:latin typeface="Times New Roman" panose="02020603050405020304" pitchFamily="18" charset="0"/>
                <a:ea typeface="楷体_GB2312" pitchFamily="49" charset="-122"/>
              </a:rPr>
              <a:t>1</a:t>
            </a:r>
            <a:r>
              <a:rPr lang="zh-CN" altLang="en-US" sz="2800" b="1">
                <a:solidFill>
                  <a:srgbClr val="0000CC"/>
                </a:solidFill>
                <a:latin typeface="Times New Roman" panose="02020603050405020304" pitchFamily="18" charset="0"/>
                <a:ea typeface="楷体_GB2312" pitchFamily="49" charset="-122"/>
              </a:rPr>
              <a:t>、</a:t>
            </a:r>
            <a:r>
              <a:rPr lang="en-US" altLang="zh-CN" sz="2800" b="1">
                <a:solidFill>
                  <a:srgbClr val="0000CC"/>
                </a:solidFill>
                <a:latin typeface="Times New Roman" panose="02020603050405020304" pitchFamily="18" charset="0"/>
                <a:ea typeface="楷体_GB2312" pitchFamily="49" charset="-122"/>
              </a:rPr>
              <a:t>D</a:t>
            </a:r>
            <a:r>
              <a:rPr lang="en-US" altLang="zh-CN" sz="2800" b="1" baseline="-25000">
                <a:solidFill>
                  <a:srgbClr val="0000CC"/>
                </a:solidFill>
                <a:latin typeface="Times New Roman" panose="02020603050405020304" pitchFamily="18" charset="0"/>
                <a:ea typeface="楷体_GB2312" pitchFamily="49" charset="-122"/>
              </a:rPr>
              <a:t>2</a:t>
            </a:r>
            <a:r>
              <a:rPr lang="zh-CN" altLang="en-US" sz="2800" b="1">
                <a:solidFill>
                  <a:srgbClr val="0000CC"/>
                </a:solidFill>
                <a:latin typeface="Times New Roman" panose="02020603050405020304" pitchFamily="18" charset="0"/>
                <a:ea typeface="楷体_GB2312" pitchFamily="49" charset="-122"/>
              </a:rPr>
              <a:t>间的电场</a:t>
            </a:r>
            <a:r>
              <a:rPr lang="en-US" altLang="zh-CN" sz="2800" b="1" i="1">
                <a:solidFill>
                  <a:srgbClr val="0000CC"/>
                </a:solidFill>
                <a:latin typeface="Times New Roman" panose="02020603050405020304" pitchFamily="18" charset="0"/>
                <a:ea typeface="楷体_GB2312" pitchFamily="49" charset="-122"/>
              </a:rPr>
              <a:t>E</a:t>
            </a:r>
            <a:r>
              <a:rPr lang="zh-CN" altLang="en-US" sz="2800" b="1">
                <a:solidFill>
                  <a:srgbClr val="0000CC"/>
                </a:solidFill>
                <a:latin typeface="Times New Roman" panose="02020603050405020304" pitchFamily="18" charset="0"/>
                <a:ea typeface="楷体_GB2312" pitchFamily="49" charset="-122"/>
              </a:rPr>
              <a:t>，只保留磁场</a:t>
            </a:r>
            <a:r>
              <a:rPr lang="en-US" altLang="zh-CN" sz="2800" b="1" i="1">
                <a:solidFill>
                  <a:srgbClr val="0000CC"/>
                </a:solidFill>
                <a:latin typeface="Times New Roman" panose="02020603050405020304" pitchFamily="18" charset="0"/>
                <a:ea typeface="楷体_GB2312" pitchFamily="49" charset="-122"/>
              </a:rPr>
              <a:t>B</a:t>
            </a:r>
            <a:r>
              <a:rPr lang="zh-CN" altLang="en-US" sz="2800" b="1">
                <a:solidFill>
                  <a:srgbClr val="0000CC"/>
                </a:solidFill>
                <a:latin typeface="Times New Roman" panose="02020603050405020304" pitchFamily="18" charset="0"/>
                <a:ea typeface="楷体_GB2312" pitchFamily="49" charset="-122"/>
              </a:rPr>
              <a:t>，磁场方向与射线运动方向垂直。阴极射线在有磁场的区域将会形成一个半径为</a:t>
            </a:r>
            <a:r>
              <a:rPr lang="en-US" altLang="zh-CN" sz="2800" b="1" i="1">
                <a:solidFill>
                  <a:srgbClr val="0000CC"/>
                </a:solidFill>
                <a:latin typeface="Times New Roman" panose="02020603050405020304" pitchFamily="18" charset="0"/>
                <a:ea typeface="楷体_GB2312" pitchFamily="49" charset="-122"/>
              </a:rPr>
              <a:t>r</a:t>
            </a:r>
            <a:r>
              <a:rPr lang="zh-CN" altLang="en-US" sz="2800" b="1">
                <a:solidFill>
                  <a:srgbClr val="0000CC"/>
                </a:solidFill>
                <a:latin typeface="Times New Roman" panose="02020603050405020304" pitchFamily="18" charset="0"/>
                <a:ea typeface="楷体_GB2312" pitchFamily="49" charset="-122"/>
              </a:rPr>
              <a:t>的圆弧</a:t>
            </a:r>
            <a:r>
              <a:rPr lang="en-US" altLang="zh-CN" sz="2800" b="1">
                <a:solidFill>
                  <a:srgbClr val="0000CC"/>
                </a:solidFill>
                <a:latin typeface="Times New Roman" panose="02020603050405020304" pitchFamily="18" charset="0"/>
                <a:ea typeface="楷体_GB2312" pitchFamily="49" charset="-122"/>
              </a:rPr>
              <a:t>(</a:t>
            </a:r>
            <a:r>
              <a:rPr lang="en-US" altLang="zh-CN" sz="2800" b="1" i="1">
                <a:solidFill>
                  <a:srgbClr val="0000CC"/>
                </a:solidFill>
                <a:latin typeface="Times New Roman" panose="02020603050405020304" pitchFamily="18" charset="0"/>
                <a:ea typeface="楷体_GB2312" pitchFamily="49" charset="-122"/>
              </a:rPr>
              <a:t>r</a:t>
            </a:r>
            <a:r>
              <a:rPr lang="zh-CN" altLang="en-US" sz="2800" b="1">
                <a:solidFill>
                  <a:srgbClr val="0000CC"/>
                </a:solidFill>
                <a:latin typeface="Times New Roman" panose="02020603050405020304" pitchFamily="18" charset="0"/>
                <a:ea typeface="楷体_GB2312" pitchFamily="49" charset="-122"/>
              </a:rPr>
              <a:t>可以通过</a:t>
            </a:r>
            <a:r>
              <a:rPr lang="en-US" altLang="zh-CN" sz="2800" b="1">
                <a:solidFill>
                  <a:srgbClr val="0000CC"/>
                </a:solidFill>
                <a:latin typeface="Times New Roman" panose="02020603050405020304" pitchFamily="18" charset="0"/>
                <a:ea typeface="楷体_GB2312" pitchFamily="49" charset="-122"/>
              </a:rPr>
              <a:t>P</a:t>
            </a:r>
            <a:r>
              <a:rPr lang="en-US" altLang="zh-CN" sz="2800" b="1" baseline="-25000">
                <a:solidFill>
                  <a:srgbClr val="0000CC"/>
                </a:solidFill>
                <a:latin typeface="Times New Roman" panose="02020603050405020304" pitchFamily="18" charset="0"/>
                <a:ea typeface="楷体_GB2312" pitchFamily="49" charset="-122"/>
              </a:rPr>
              <a:t>3</a:t>
            </a:r>
            <a:r>
              <a:rPr lang="zh-CN" altLang="en-US" sz="2800" b="1">
                <a:solidFill>
                  <a:srgbClr val="0000CC"/>
                </a:solidFill>
                <a:latin typeface="Times New Roman" panose="02020603050405020304" pitchFamily="18" charset="0"/>
                <a:ea typeface="楷体_GB2312" pitchFamily="49" charset="-122"/>
              </a:rPr>
              <a:t>的位置算出</a:t>
            </a:r>
            <a:r>
              <a:rPr lang="en-US" altLang="zh-CN" sz="2800" b="1">
                <a:solidFill>
                  <a:srgbClr val="0000CC"/>
                </a:solidFill>
                <a:latin typeface="Times New Roman" panose="02020603050405020304" pitchFamily="18" charset="0"/>
                <a:ea typeface="楷体_GB2312" pitchFamily="49" charset="-122"/>
              </a:rPr>
              <a:t>) </a:t>
            </a:r>
            <a:endParaRPr lang="en-US" altLang="zh-CN" sz="2800" b="1">
              <a:solidFill>
                <a:srgbClr val="0000CC"/>
              </a:solidFill>
              <a:latin typeface="Times New Roman" panose="02020603050405020304" pitchFamily="18" charset="0"/>
              <a:ea typeface="楷体_GB2312" pitchFamily="49" charset="-122"/>
            </a:endParaRPr>
          </a:p>
        </p:txBody>
      </p:sp>
      <p:pic>
        <p:nvPicPr>
          <p:cNvPr id="20482" name="图片 58370"/>
          <p:cNvPicPr>
            <a:picLocks noChangeAspect="1"/>
          </p:cNvPicPr>
          <p:nvPr/>
        </p:nvPicPr>
        <p:blipFill>
          <a:blip r:embed="rId2"/>
          <a:stretch>
            <a:fillRect/>
          </a:stretch>
        </p:blipFill>
        <p:spPr>
          <a:xfrm>
            <a:off x="2279650" y="444500"/>
            <a:ext cx="7634288" cy="2913063"/>
          </a:xfrm>
          <a:prstGeom prst="rect">
            <a:avLst/>
          </a:prstGeom>
          <a:noFill/>
          <a:ln w="9525">
            <a:noFill/>
          </a:ln>
        </p:spPr>
      </p:pic>
      <p:sp>
        <p:nvSpPr>
          <p:cNvPr id="20483" name="文本框 58371"/>
          <p:cNvSpPr txBox="1"/>
          <p:nvPr/>
        </p:nvSpPr>
        <p:spPr>
          <a:xfrm>
            <a:off x="1524000" y="0"/>
            <a:ext cx="5256213" cy="460375"/>
          </a:xfrm>
          <a:prstGeom prst="rect">
            <a:avLst/>
          </a:prstGeom>
          <a:noFill/>
          <a:ln w="9525">
            <a:noFill/>
          </a:ln>
        </p:spPr>
        <p:txBody>
          <a:bodyPr anchor="t" anchorCtr="0">
            <a:spAutoFit/>
          </a:bodyPr>
          <a:lstStyle/>
          <a:p>
            <a:pPr>
              <a:spcBef>
                <a:spcPct val="50000"/>
              </a:spcBef>
            </a:pPr>
            <a:r>
              <a:rPr lang="zh-CN" altLang="en-US" sz="2400" b="1">
                <a:solidFill>
                  <a:srgbClr val="FF0000"/>
                </a:solidFill>
                <a:latin typeface="Arial" panose="020b0604020202020204" pitchFamily="34" charset="0"/>
                <a:ea typeface="楷体_GB2312" pitchFamily="49" charset="-122"/>
              </a:rPr>
              <a:t>汤姆孙的气体放电管的示意图</a:t>
            </a:r>
          </a:p>
        </p:txBody>
      </p:sp>
    </p:spTree>
    <p:custDataLst>
      <p:tags r:id="rId3"/>
    </p:custDataLst>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1505" name="文本框 53251"/>
          <p:cNvSpPr txBox="1"/>
          <p:nvPr/>
        </p:nvSpPr>
        <p:spPr>
          <a:xfrm>
            <a:off x="1524000" y="0"/>
            <a:ext cx="1835150" cy="583565"/>
          </a:xfrm>
          <a:prstGeom prst="rect">
            <a:avLst/>
          </a:prstGeom>
          <a:solidFill>
            <a:srgbClr val="FFFFCC"/>
          </a:solidFill>
          <a:ln w="9525" cap="flat" cmpd="sng">
            <a:solidFill>
              <a:schemeClr val="tx1"/>
            </a:solidFill>
            <a:prstDash val="solid"/>
            <a:miter/>
            <a:headEnd type="none" w="med" len="med"/>
            <a:tailEnd type="none" w="med" len="med"/>
          </a:ln>
        </p:spPr>
        <p:txBody>
          <a:bodyPr anchor="t" anchorCtr="0">
            <a:spAutoFit/>
          </a:bodyPr>
          <a:lstStyle/>
          <a:p>
            <a:pPr>
              <a:spcBef>
                <a:spcPct val="50000"/>
              </a:spcBef>
            </a:pPr>
            <a:r>
              <a:rPr lang="zh-CN" altLang="en-US" sz="3200" b="1">
                <a:solidFill>
                  <a:srgbClr val="FF3300"/>
                </a:solidFill>
                <a:latin typeface="Arial" panose="020b0604020202020204" pitchFamily="34" charset="0"/>
                <a:ea typeface="楷体_GB2312" pitchFamily="49" charset="-122"/>
              </a:rPr>
              <a:t>实验结论</a:t>
            </a:r>
            <a:endParaRPr lang="zh-CN" altLang="en-US" sz="3200" b="1">
              <a:solidFill>
                <a:srgbClr val="FF3300"/>
              </a:solidFill>
              <a:latin typeface="Arial" panose="020b0604020202020204" pitchFamily="34" charset="0"/>
              <a:ea typeface="楷体_GB2312" pitchFamily="49" charset="-122"/>
            </a:endParaRPr>
          </a:p>
        </p:txBody>
      </p:sp>
      <p:sp>
        <p:nvSpPr>
          <p:cNvPr id="53253" name="文本框 53252"/>
          <p:cNvSpPr txBox="1"/>
          <p:nvPr/>
        </p:nvSpPr>
        <p:spPr>
          <a:xfrm>
            <a:off x="2063750" y="1916113"/>
            <a:ext cx="7920038" cy="953135"/>
          </a:xfrm>
          <a:prstGeom prst="rect">
            <a:avLst/>
          </a:prstGeom>
          <a:noFill/>
          <a:ln w="9525">
            <a:noFill/>
          </a:ln>
        </p:spPr>
        <p:txBody>
          <a:bodyPr anchor="t" anchorCtr="0">
            <a:spAutoFit/>
          </a:bodyPr>
          <a:lstStyle/>
          <a:p>
            <a:pPr>
              <a:spcBef>
                <a:spcPct val="50000"/>
              </a:spcBef>
            </a:pPr>
            <a:r>
              <a:rPr lang="en-US" altLang="zh-CN" sz="2800" b="1">
                <a:latin typeface="楷体_GB2312" pitchFamily="49" charset="-122"/>
                <a:ea typeface="楷体_GB2312" pitchFamily="49" charset="-122"/>
              </a:rPr>
              <a:t>   </a:t>
            </a:r>
            <a:r>
              <a:rPr lang="en-US" altLang="zh-CN" sz="2800" b="1">
                <a:solidFill>
                  <a:srgbClr val="0000CC"/>
                </a:solidFill>
                <a:latin typeface="楷体_GB2312" pitchFamily="49" charset="-122"/>
                <a:ea typeface="楷体_GB2312" pitchFamily="49" charset="-122"/>
              </a:rPr>
              <a:t>1897</a:t>
            </a:r>
            <a:r>
              <a:rPr lang="zh-CN" altLang="en-US" sz="2800" b="1">
                <a:solidFill>
                  <a:srgbClr val="0000CC"/>
                </a:solidFill>
                <a:latin typeface="楷体_GB2312" pitchFamily="49" charset="-122"/>
                <a:ea typeface="楷体_GB2312" pitchFamily="49" charset="-122"/>
              </a:rPr>
              <a:t>年，汤姆孙得出阴极射线的本质是带负电的粒子流并求出了这种粒子的比荷。</a:t>
            </a:r>
          </a:p>
        </p:txBody>
      </p:sp>
      <p:graphicFrame>
        <p:nvGraphicFramePr>
          <p:cNvPr id="21507" name="对象 53253"/>
          <p:cNvGraphicFramePr>
            <a:graphicFrameLocks noChangeAspect="1"/>
          </p:cNvGraphicFramePr>
          <p:nvPr/>
        </p:nvGraphicFramePr>
        <p:xfrm>
          <a:off x="3935413" y="549275"/>
          <a:ext cx="2881312" cy="1050925"/>
        </p:xfrm>
        <a:graphic>
          <a:graphicData uri="http://schemas.openxmlformats.org/presentationml/2006/ole">
            <mc:AlternateContent>
              <mc:Choice xmlns:v="urn:schemas-microsoft-com:vml" Requires="v">
                <p:oleObj spid="_x0000_s1038" r:id="rId2" imgW="1078865" imgH="393700" progId="Equation.DSMT4">
                  <p:embed/>
                </p:oleObj>
              </mc:Choice>
              <mc:Fallback>
                <p:oleObj r:id="rId2" imgW="1078865" imgH="393700" progId="Equation.DSMT4">
                  <p:embed/>
                  <p:pic>
                    <p:nvPicPr>
                      <p:cNvPr id="0" name="OLE substitute image"/>
                      <p:cNvPicPr/>
                      <p:nvPr/>
                    </p:nvPicPr>
                    <p:blipFill>
                      <a:blip r:embed="rId3"/>
                      <a:stretch>
                        <a:fillRect/>
                      </a:stretch>
                    </p:blipFill>
                    <p:spPr>
                      <a:xfrm>
                        <a:off x="3935413" y="549275"/>
                        <a:ext cx="2881312" cy="1050925"/>
                      </a:xfrm>
                      <a:prstGeom prst="rect">
                        <a:avLst/>
                      </a:prstGeom>
                      <a:noFill/>
                      <a:ln w="38100">
                        <a:noFill/>
                        <a:miter/>
                      </a:ln>
                    </p:spPr>
                  </p:pic>
                </p:oleObj>
              </mc:Fallback>
            </mc:AlternateContent>
          </a:graphicData>
        </a:graphic>
      </p:graphicFrame>
      <p:sp>
        <p:nvSpPr>
          <p:cNvPr id="53255" name="文本框 53254"/>
          <p:cNvSpPr txBox="1"/>
          <p:nvPr/>
        </p:nvSpPr>
        <p:spPr>
          <a:xfrm>
            <a:off x="1992313" y="3059113"/>
            <a:ext cx="8064500" cy="1383665"/>
          </a:xfrm>
          <a:prstGeom prst="rect">
            <a:avLst/>
          </a:prstGeom>
          <a:noFill/>
          <a:ln w="9525">
            <a:noFill/>
          </a:ln>
        </p:spPr>
        <p:txBody>
          <a:bodyPr anchor="t" anchorCtr="0">
            <a:spAutoFit/>
          </a:bodyPr>
          <a:lstStyle/>
          <a:p>
            <a:pPr>
              <a:spcBef>
                <a:spcPct val="50000"/>
              </a:spcBef>
            </a:pPr>
            <a:r>
              <a:rPr lang="en-US" altLang="zh-CN" sz="2800" b="1">
                <a:latin typeface="楷体_GB2312" pitchFamily="49" charset="-122"/>
                <a:ea typeface="楷体_GB2312" pitchFamily="49" charset="-122"/>
              </a:rPr>
              <a:t>  </a:t>
            </a:r>
            <a:r>
              <a:rPr lang="zh-CN" altLang="en-US" sz="2800" b="1">
                <a:solidFill>
                  <a:srgbClr val="0000CC"/>
                </a:solidFill>
                <a:latin typeface="楷体_GB2312" pitchFamily="49" charset="-122"/>
                <a:ea typeface="楷体_GB2312" pitchFamily="49" charset="-122"/>
              </a:rPr>
              <a:t>当汤姆孙在测定比荷实验时发现，用不同材料的阴极做实验，所发出射线的粒子都有相同的比荷，这表明什么？</a:t>
            </a:r>
          </a:p>
        </p:txBody>
      </p:sp>
      <p:sp>
        <p:nvSpPr>
          <p:cNvPr id="53256" name="文本框 53255"/>
          <p:cNvSpPr txBox="1"/>
          <p:nvPr/>
        </p:nvSpPr>
        <p:spPr>
          <a:xfrm>
            <a:off x="1919288" y="4652963"/>
            <a:ext cx="8351837" cy="953135"/>
          </a:xfrm>
          <a:prstGeom prst="rect">
            <a:avLst/>
          </a:prstGeom>
          <a:noFill/>
          <a:ln w="9525">
            <a:noFill/>
          </a:ln>
        </p:spPr>
        <p:txBody>
          <a:bodyPr anchor="t" anchorCtr="0">
            <a:spAutoFit/>
          </a:bodyPr>
          <a:lstStyle/>
          <a:p>
            <a:pPr>
              <a:spcBef>
                <a:spcPct val="50000"/>
              </a:spcBef>
            </a:pPr>
            <a:r>
              <a:rPr lang="en-US" altLang="zh-CN" sz="2800" b="1">
                <a:latin typeface="楷体_GB2312" pitchFamily="49" charset="-122"/>
                <a:ea typeface="楷体_GB2312" pitchFamily="49" charset="-122"/>
              </a:rPr>
              <a:t>   </a:t>
            </a:r>
            <a:r>
              <a:rPr lang="zh-CN" altLang="en-US" sz="2800" b="1">
                <a:solidFill>
                  <a:srgbClr val="0000CC"/>
                </a:solidFill>
                <a:latin typeface="楷体_GB2312" pitchFamily="49" charset="-122"/>
                <a:ea typeface="楷体_GB2312" pitchFamily="49" charset="-122"/>
              </a:rPr>
              <a:t>这说明不同物质都能发射这种带电粒子，它是构成各种物质的</a:t>
            </a:r>
            <a:r>
              <a:rPr lang="zh-CN" altLang="en-US" sz="2800" b="1">
                <a:solidFill>
                  <a:srgbClr val="FF0000"/>
                </a:solidFill>
                <a:latin typeface="楷体_GB2312" pitchFamily="49" charset="-122"/>
                <a:ea typeface="楷体_GB2312" pitchFamily="49" charset="-122"/>
              </a:rPr>
              <a:t>共有成分</a:t>
            </a:r>
            <a:r>
              <a:rPr lang="zh-CN" altLang="en-US" sz="2800">
                <a:latin typeface="楷体_GB2312" pitchFamily="49" charset="-122"/>
                <a:ea typeface="楷体_GB2312" pitchFamily="49" charset="-122"/>
              </a:rPr>
              <a:t>。</a:t>
            </a:r>
          </a:p>
        </p:txBody>
      </p:sp>
    </p:spTree>
    <p:custDataLst>
      <p:tags r:id="rId4"/>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3253"/>
                                        </p:tgtEl>
                                        <p:attrNameLst>
                                          <p:attrName>style.visibility</p:attrName>
                                        </p:attrNameLst>
                                      </p:cBhvr>
                                      <p:to>
                                        <p:strVal val="visible"/>
                                      </p:to>
                                    </p:set>
                                    <p:animEffect transition="in" filter="blinds(horizontal)">
                                      <p:cBhvr>
                                        <p:cTn id="7" dur="500"/>
                                        <p:tgtEl>
                                          <p:spTgt spid="5325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3255"/>
                                        </p:tgtEl>
                                        <p:attrNameLst>
                                          <p:attrName>style.visibility</p:attrName>
                                        </p:attrNameLst>
                                      </p:cBhvr>
                                      <p:to>
                                        <p:strVal val="visible"/>
                                      </p:to>
                                    </p:set>
                                    <p:animEffect transition="in" filter="blinds(horizontal)">
                                      <p:cBhvr>
                                        <p:cTn id="12" dur="500"/>
                                        <p:tgtEl>
                                          <p:spTgt spid="5325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3256"/>
                                        </p:tgtEl>
                                        <p:attrNameLst>
                                          <p:attrName>style.visibility</p:attrName>
                                        </p:attrNameLst>
                                      </p:cBhvr>
                                      <p:to>
                                        <p:strVal val="visible"/>
                                      </p:to>
                                    </p:set>
                                    <p:animEffect transition="in" filter="blinds(horizontal)">
                                      <p:cBhvr>
                                        <p:cTn id="17" dur="500"/>
                                        <p:tgtEl>
                                          <p:spTgt spid="532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3" grpId="0"/>
      <p:bldP spid="53255" grpId="0"/>
      <p:bldP spid="53256"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9394" name="文本框 59393"/>
          <p:cNvSpPr txBox="1"/>
          <p:nvPr/>
        </p:nvSpPr>
        <p:spPr>
          <a:xfrm>
            <a:off x="2208213" y="981075"/>
            <a:ext cx="7920037" cy="953135"/>
          </a:xfrm>
          <a:prstGeom prst="rect">
            <a:avLst/>
          </a:prstGeom>
          <a:noFill/>
          <a:ln w="9525">
            <a:noFill/>
          </a:ln>
        </p:spPr>
        <p:txBody>
          <a:bodyPr anchor="t" anchorCtr="0">
            <a:spAutoFit/>
          </a:bodyPr>
          <a:lstStyle/>
          <a:p>
            <a:pPr>
              <a:spcBef>
                <a:spcPct val="50000"/>
              </a:spcBef>
            </a:pPr>
            <a:r>
              <a:rPr lang="en-US" altLang="zh-CN" sz="2800" b="1">
                <a:latin typeface="楷体_GB2312" pitchFamily="49" charset="-122"/>
                <a:ea typeface="楷体_GB2312" pitchFamily="49" charset="-122"/>
              </a:rPr>
              <a:t>  </a:t>
            </a:r>
            <a:r>
              <a:rPr lang="zh-CN" altLang="en-US" sz="2800" b="1">
                <a:solidFill>
                  <a:srgbClr val="0000CC"/>
                </a:solidFill>
                <a:latin typeface="楷体_GB2312" pitchFamily="49" charset="-122"/>
                <a:ea typeface="楷体_GB2312" pitchFamily="49" charset="-122"/>
              </a:rPr>
              <a:t>荷质比约为氢离子比荷的</a:t>
            </a:r>
            <a:r>
              <a:rPr lang="en-US" altLang="zh-CN" sz="2800" b="1">
                <a:solidFill>
                  <a:srgbClr val="0000CC"/>
                </a:solidFill>
                <a:latin typeface="楷体_GB2312" pitchFamily="49" charset="-122"/>
                <a:ea typeface="楷体_GB2312" pitchFamily="49" charset="-122"/>
              </a:rPr>
              <a:t>2000</a:t>
            </a:r>
            <a:r>
              <a:rPr lang="zh-CN" altLang="en-US" sz="2800" b="1">
                <a:solidFill>
                  <a:srgbClr val="0000CC"/>
                </a:solidFill>
                <a:latin typeface="楷体_GB2312" pitchFamily="49" charset="-122"/>
                <a:ea typeface="楷体_GB2312" pitchFamily="49" charset="-122"/>
              </a:rPr>
              <a:t>倍。是电荷比氢离子大？还是质量比氢离子小？</a:t>
            </a:r>
          </a:p>
        </p:txBody>
      </p:sp>
      <p:sp>
        <p:nvSpPr>
          <p:cNvPr id="59395" name="文本框 59394"/>
          <p:cNvSpPr txBox="1"/>
          <p:nvPr/>
        </p:nvSpPr>
        <p:spPr>
          <a:xfrm>
            <a:off x="2208213" y="2133600"/>
            <a:ext cx="7921625" cy="1383665"/>
          </a:xfrm>
          <a:prstGeom prst="rect">
            <a:avLst/>
          </a:prstGeom>
          <a:noFill/>
          <a:ln w="9525">
            <a:noFill/>
          </a:ln>
        </p:spPr>
        <p:txBody>
          <a:bodyPr anchor="t" anchorCtr="0">
            <a:spAutoFit/>
          </a:bodyPr>
          <a:lstStyle/>
          <a:p>
            <a:pPr>
              <a:spcBef>
                <a:spcPct val="50000"/>
              </a:spcBef>
            </a:pPr>
            <a:r>
              <a:rPr lang="en-US" altLang="zh-CN" sz="2800" b="1">
                <a:latin typeface="楷体_GB2312" pitchFamily="49" charset="-122"/>
                <a:ea typeface="楷体_GB2312" pitchFamily="49" charset="-122"/>
              </a:rPr>
              <a:t>  </a:t>
            </a:r>
            <a:r>
              <a:rPr lang="zh-CN" altLang="en-US" sz="2800" b="1">
                <a:solidFill>
                  <a:srgbClr val="0000CC"/>
                </a:solidFill>
                <a:latin typeface="楷体_GB2312" pitchFamily="49" charset="-122"/>
                <a:ea typeface="楷体_GB2312" pitchFamily="49" charset="-122"/>
              </a:rPr>
              <a:t>汤姆孙猜测：这可能表示阴极射线粒子电荷量的大小与一个氢离子一样，而质量比氢离子小得多。</a:t>
            </a:r>
          </a:p>
        </p:txBody>
      </p:sp>
      <p:sp>
        <p:nvSpPr>
          <p:cNvPr id="59396" name="文本框 59395"/>
          <p:cNvSpPr txBox="1"/>
          <p:nvPr/>
        </p:nvSpPr>
        <p:spPr>
          <a:xfrm>
            <a:off x="2208213" y="3644900"/>
            <a:ext cx="7777162" cy="1383665"/>
          </a:xfrm>
          <a:prstGeom prst="rect">
            <a:avLst/>
          </a:prstGeom>
          <a:noFill/>
          <a:ln w="9525">
            <a:noFill/>
          </a:ln>
        </p:spPr>
        <p:txBody>
          <a:bodyPr anchor="t" anchorCtr="0">
            <a:spAutoFit/>
          </a:bodyPr>
          <a:lstStyle/>
          <a:p>
            <a:pPr>
              <a:spcBef>
                <a:spcPct val="50000"/>
              </a:spcBef>
            </a:pPr>
            <a:r>
              <a:rPr lang="en-US" altLang="zh-CN" sz="2800" b="1">
                <a:latin typeface="楷体_GB2312" pitchFamily="49" charset="-122"/>
                <a:ea typeface="楷体_GB2312" pitchFamily="49" charset="-122"/>
              </a:rPr>
              <a:t>  </a:t>
            </a:r>
            <a:r>
              <a:rPr lang="zh-CN" altLang="en-US" sz="2800" b="1">
                <a:solidFill>
                  <a:srgbClr val="0000CC"/>
                </a:solidFill>
                <a:latin typeface="楷体_GB2312" pitchFamily="49" charset="-122"/>
                <a:ea typeface="楷体_GB2312" pitchFamily="49" charset="-122"/>
              </a:rPr>
              <a:t>后来汤姆孙测得了这种粒子的电荷量与氢离子电荷量大致相同，由此可以看出他当初的猜测是正确的。后来阴极射线的粒子被称为</a:t>
            </a:r>
            <a:r>
              <a:rPr lang="zh-CN" altLang="en-US" sz="2800" b="1">
                <a:solidFill>
                  <a:srgbClr val="FF0000"/>
                </a:solidFill>
                <a:latin typeface="楷体_GB2312" pitchFamily="49" charset="-122"/>
                <a:ea typeface="楷体_GB2312" pitchFamily="49" charset="-122"/>
              </a:rPr>
              <a:t>电子</a:t>
            </a:r>
          </a:p>
        </p:txBody>
      </p:sp>
      <p:sp>
        <p:nvSpPr>
          <p:cNvPr id="22532" name="文本框 59397"/>
          <p:cNvSpPr txBox="1"/>
          <p:nvPr/>
        </p:nvSpPr>
        <p:spPr>
          <a:xfrm>
            <a:off x="1524000" y="0"/>
            <a:ext cx="2771775" cy="583565"/>
          </a:xfrm>
          <a:prstGeom prst="rect">
            <a:avLst/>
          </a:prstGeom>
          <a:solidFill>
            <a:srgbClr val="FFFFCC"/>
          </a:solidFill>
          <a:ln w="9525" cap="flat" cmpd="sng">
            <a:solidFill>
              <a:schemeClr val="tx1"/>
            </a:solidFill>
            <a:prstDash val="solid"/>
            <a:miter/>
            <a:headEnd type="none" w="med" len="med"/>
            <a:tailEnd type="none" w="med" len="med"/>
          </a:ln>
        </p:spPr>
        <p:txBody>
          <a:bodyPr anchor="t" anchorCtr="0">
            <a:spAutoFit/>
          </a:bodyPr>
          <a:lstStyle/>
          <a:p>
            <a:pPr>
              <a:spcBef>
                <a:spcPct val="50000"/>
              </a:spcBef>
            </a:pPr>
            <a:r>
              <a:rPr lang="zh-CN" altLang="en-US" sz="3200" b="1">
                <a:solidFill>
                  <a:srgbClr val="FF3300"/>
                </a:solidFill>
                <a:latin typeface="Arial" panose="020b0604020202020204" pitchFamily="34" charset="0"/>
                <a:ea typeface="楷体_GB2312" pitchFamily="49" charset="-122"/>
              </a:rPr>
              <a:t>实验结论分析</a:t>
            </a:r>
            <a:endParaRPr lang="zh-CN" altLang="en-US" sz="3200" b="1">
              <a:solidFill>
                <a:srgbClr val="FF3300"/>
              </a:solidFill>
              <a:latin typeface="Arial" panose="020b0604020202020204" pitchFamily="34" charset="0"/>
              <a:ea typeface="楷体_GB2312" pitchFamily="49" charset="-122"/>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blinds(horizontal)">
                                      <p:cBhvr>
                                        <p:cTn id="7" dur="500"/>
                                        <p:tgtEl>
                                          <p:spTgt spid="5939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9395"/>
                                        </p:tgtEl>
                                        <p:attrNameLst>
                                          <p:attrName>style.visibility</p:attrName>
                                        </p:attrNameLst>
                                      </p:cBhvr>
                                      <p:to>
                                        <p:strVal val="visible"/>
                                      </p:to>
                                    </p:set>
                                    <p:animEffect transition="in" filter="diamond(in)">
                                      <p:cBhvr>
                                        <p:cTn id="12" dur="2000"/>
                                        <p:tgtEl>
                                          <p:spTgt spid="5939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9396"/>
                                        </p:tgtEl>
                                        <p:attrNameLst>
                                          <p:attrName>style.visibility</p:attrName>
                                        </p:attrNameLst>
                                      </p:cBhvr>
                                      <p:to>
                                        <p:strVal val="visible"/>
                                      </p:to>
                                    </p:set>
                                    <p:animEffect transition="in" filter="checkerboard(across)">
                                      <p:cBhvr>
                                        <p:cTn id="17" dur="500"/>
                                        <p:tgtEl>
                                          <p:spTgt spid="593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p:bldP spid="59396"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3553" name="文本框 60417"/>
          <p:cNvSpPr txBox="1"/>
          <p:nvPr/>
        </p:nvSpPr>
        <p:spPr>
          <a:xfrm>
            <a:off x="2208213" y="692150"/>
            <a:ext cx="7777162" cy="1445260"/>
          </a:xfrm>
          <a:prstGeom prst="rect">
            <a:avLst/>
          </a:prstGeom>
          <a:noFill/>
          <a:ln w="9525">
            <a:noFill/>
          </a:ln>
        </p:spPr>
        <p:txBody>
          <a:bodyPr anchor="t" anchorCtr="0">
            <a:spAutoFit/>
          </a:bodyPr>
          <a:lstStyle/>
          <a:p>
            <a:pPr>
              <a:spcBef>
                <a:spcPct val="50000"/>
              </a:spcBef>
            </a:pPr>
            <a:r>
              <a:rPr lang="en-US" altLang="zh-CN" sz="3200" b="1">
                <a:latin typeface="楷体_GB2312" pitchFamily="49" charset="-122"/>
                <a:ea typeface="楷体_GB2312" pitchFamily="49" charset="-122"/>
              </a:rPr>
              <a:t>   </a:t>
            </a:r>
            <a:r>
              <a:rPr lang="zh-CN" altLang="en-US" sz="2800" b="1">
                <a:solidFill>
                  <a:srgbClr val="0000CC"/>
                </a:solidFill>
                <a:latin typeface="楷体_GB2312" pitchFamily="49" charset="-122"/>
                <a:ea typeface="楷体_GB2312" pitchFamily="49" charset="-122"/>
              </a:rPr>
              <a:t>进一步拓展研究对象：用不同的材料做成的阴极做实验，做光电效应实验、热离子发射效应实验、</a:t>
            </a:r>
            <a:r>
              <a:rPr lang="en-US" altLang="zh-CN" sz="2800" b="1">
                <a:solidFill>
                  <a:srgbClr val="0000CC"/>
                </a:solidFill>
                <a:latin typeface="Arial" panose="020b0604020202020204" pitchFamily="34" charset="0"/>
                <a:ea typeface="宋体" panose="02010600030101010101" pitchFamily="2" charset="-122"/>
              </a:rPr>
              <a:t>β</a:t>
            </a:r>
            <a:r>
              <a:rPr lang="zh-CN" altLang="en-US" sz="2800" b="1">
                <a:solidFill>
                  <a:srgbClr val="0000CC"/>
                </a:solidFill>
                <a:latin typeface="楷体_GB2312" pitchFamily="49" charset="-122"/>
                <a:ea typeface="楷体_GB2312" pitchFamily="49" charset="-122"/>
              </a:rPr>
              <a:t>射线（研究对象</a:t>
            </a:r>
            <a:r>
              <a:rPr lang="zh-CN" altLang="en-US" sz="2800" b="1">
                <a:solidFill>
                  <a:srgbClr val="FF3300"/>
                </a:solidFill>
                <a:latin typeface="楷体_GB2312" pitchFamily="49" charset="-122"/>
                <a:ea typeface="楷体_GB2312" pitchFamily="49" charset="-122"/>
              </a:rPr>
              <a:t>普遍化</a:t>
            </a:r>
            <a:r>
              <a:rPr lang="zh-CN" altLang="en-US" sz="2800" b="1">
                <a:latin typeface="楷体_GB2312" pitchFamily="49" charset="-122"/>
                <a:ea typeface="楷体_GB2312" pitchFamily="49" charset="-122"/>
              </a:rPr>
              <a:t>）。</a:t>
            </a:r>
          </a:p>
        </p:txBody>
      </p:sp>
      <p:sp>
        <p:nvSpPr>
          <p:cNvPr id="60419" name="文本框 60418"/>
          <p:cNvSpPr txBox="1"/>
          <p:nvPr/>
        </p:nvSpPr>
        <p:spPr>
          <a:xfrm>
            <a:off x="1919288" y="2349500"/>
            <a:ext cx="8424862" cy="1322070"/>
          </a:xfrm>
          <a:prstGeom prst="rect">
            <a:avLst/>
          </a:prstGeom>
          <a:noFill/>
          <a:ln w="9525">
            <a:noFill/>
          </a:ln>
        </p:spPr>
        <p:txBody>
          <a:bodyPr anchor="t" anchorCtr="0">
            <a:spAutoFit/>
          </a:bodyPr>
          <a:lstStyle/>
          <a:p>
            <a:pPr>
              <a:spcBef>
                <a:spcPct val="50000"/>
              </a:spcBef>
            </a:pPr>
            <a:r>
              <a:rPr lang="en-US" altLang="zh-CN" sz="4000" b="1">
                <a:solidFill>
                  <a:srgbClr val="FF0000"/>
                </a:solidFill>
                <a:latin typeface="楷体_GB2312" pitchFamily="49" charset="-122"/>
                <a:ea typeface="楷体_GB2312" pitchFamily="49" charset="-122"/>
              </a:rPr>
              <a:t>   </a:t>
            </a:r>
            <a:r>
              <a:rPr lang="zh-CN" altLang="en-US" sz="4000" b="1">
                <a:solidFill>
                  <a:srgbClr val="FF0000"/>
                </a:solidFill>
                <a:latin typeface="楷体_GB2312" pitchFamily="49" charset="-122"/>
                <a:ea typeface="楷体_GB2312" pitchFamily="49" charset="-122"/>
              </a:rPr>
              <a:t>电子是原子的组成部分，是比原子更基本的物质单元。</a:t>
            </a:r>
          </a:p>
        </p:txBody>
      </p:sp>
      <p:sp>
        <p:nvSpPr>
          <p:cNvPr id="23555" name="文本框 60419"/>
          <p:cNvSpPr txBox="1"/>
          <p:nvPr/>
        </p:nvSpPr>
        <p:spPr>
          <a:xfrm>
            <a:off x="1524000" y="0"/>
            <a:ext cx="1042988" cy="583565"/>
          </a:xfrm>
          <a:prstGeom prst="rect">
            <a:avLst/>
          </a:prstGeom>
          <a:solidFill>
            <a:srgbClr val="FFFFCC"/>
          </a:solidFill>
          <a:ln w="9525" cap="flat" cmpd="sng">
            <a:solidFill>
              <a:schemeClr val="tx1"/>
            </a:solidFill>
            <a:prstDash val="solid"/>
            <a:miter/>
            <a:headEnd type="none" w="med" len="med"/>
            <a:tailEnd type="none" w="med" len="med"/>
          </a:ln>
        </p:spPr>
        <p:txBody>
          <a:bodyPr anchor="t" anchorCtr="0">
            <a:spAutoFit/>
          </a:bodyPr>
          <a:lstStyle/>
          <a:p>
            <a:pPr>
              <a:spcBef>
                <a:spcPct val="50000"/>
              </a:spcBef>
            </a:pPr>
            <a:r>
              <a:rPr lang="zh-CN" altLang="en-US" sz="3200" b="1">
                <a:solidFill>
                  <a:srgbClr val="FF3300"/>
                </a:solidFill>
                <a:latin typeface="Arial" panose="020b0604020202020204" pitchFamily="34" charset="0"/>
                <a:ea typeface="楷体_GB2312" pitchFamily="49" charset="-122"/>
              </a:rPr>
              <a:t>电子</a:t>
            </a:r>
            <a:endParaRPr lang="zh-CN" altLang="en-US" sz="3200" b="1">
              <a:solidFill>
                <a:srgbClr val="FF3300"/>
              </a:solidFill>
              <a:latin typeface="Arial" panose="020b0604020202020204" pitchFamily="34" charset="0"/>
              <a:ea typeface="楷体_GB2312" pitchFamily="49" charset="-122"/>
            </a:endParaRPr>
          </a:p>
        </p:txBody>
      </p:sp>
      <p:sp>
        <p:nvSpPr>
          <p:cNvPr id="60421" name="文本框 60420"/>
          <p:cNvSpPr txBox="1"/>
          <p:nvPr/>
        </p:nvSpPr>
        <p:spPr>
          <a:xfrm>
            <a:off x="1558925" y="3789363"/>
            <a:ext cx="8458200" cy="2158365"/>
          </a:xfrm>
          <a:prstGeom prst="rect">
            <a:avLst/>
          </a:prstGeom>
          <a:noFill/>
          <a:ln w="9525">
            <a:noFill/>
          </a:ln>
        </p:spPr>
        <p:txBody>
          <a:bodyPr anchor="t" anchorCtr="0">
            <a:spAutoFit/>
          </a:bodyPr>
          <a:lstStyle/>
          <a:p>
            <a:pPr>
              <a:lnSpc>
                <a:spcPct val="120000"/>
              </a:lnSpc>
            </a:pPr>
            <a:r>
              <a:rPr lang="en-US" altLang="zh-CN" sz="2800" b="1">
                <a:latin typeface="楷体_GB2312" pitchFamily="49" charset="-122"/>
                <a:ea typeface="楷体_GB2312" pitchFamily="49" charset="-122"/>
              </a:rPr>
              <a:t>    </a:t>
            </a:r>
            <a:r>
              <a:rPr lang="zh-CN" altLang="en-US" sz="2800" b="1">
                <a:solidFill>
                  <a:srgbClr val="0000CC"/>
                </a:solidFill>
                <a:latin typeface="楷体_GB2312" pitchFamily="49" charset="-122"/>
                <a:ea typeface="楷体_GB2312" pitchFamily="49" charset="-122"/>
              </a:rPr>
              <a:t>美国科学家</a:t>
            </a:r>
            <a:r>
              <a:rPr lang="zh-CN" altLang="en-US" sz="2800" b="1">
                <a:solidFill>
                  <a:srgbClr val="FF3300"/>
                </a:solidFill>
                <a:latin typeface="楷体_GB2312" pitchFamily="49" charset="-122"/>
                <a:ea typeface="楷体_GB2312" pitchFamily="49" charset="-122"/>
              </a:rPr>
              <a:t>密立根</a:t>
            </a:r>
            <a:r>
              <a:rPr lang="zh-CN" altLang="en-US" sz="2800" b="1">
                <a:solidFill>
                  <a:srgbClr val="0000CC"/>
                </a:solidFill>
                <a:latin typeface="楷体_GB2312" pitchFamily="49" charset="-122"/>
                <a:ea typeface="楷体_GB2312" pitchFamily="49" charset="-122"/>
              </a:rPr>
              <a:t>又精确地测定了电子的电量：</a:t>
            </a:r>
          </a:p>
          <a:p>
            <a:pPr>
              <a:lnSpc>
                <a:spcPct val="120000"/>
              </a:lnSpc>
            </a:pPr>
            <a:r>
              <a:rPr lang="zh-CN" altLang="en-US" sz="2800" b="1">
                <a:solidFill>
                  <a:srgbClr val="0000CC"/>
                </a:solidFill>
                <a:latin typeface="楷体_GB2312" pitchFamily="49" charset="-122"/>
                <a:ea typeface="楷体_GB2312" pitchFamily="49" charset="-122"/>
              </a:rPr>
              <a:t>       </a:t>
            </a:r>
            <a:r>
              <a:rPr lang="en-US" altLang="zh-CN" sz="2800" b="1">
                <a:solidFill>
                  <a:srgbClr val="0000CC"/>
                </a:solidFill>
                <a:latin typeface="楷体_GB2312" pitchFamily="49" charset="-122"/>
                <a:ea typeface="楷体_GB2312" pitchFamily="49" charset="-122"/>
              </a:rPr>
              <a:t>e=1.6022×10</a:t>
            </a:r>
            <a:r>
              <a:rPr lang="zh-CN" altLang="en-US" sz="2800" b="1" baseline="30000">
                <a:solidFill>
                  <a:srgbClr val="0000CC"/>
                </a:solidFill>
                <a:latin typeface="楷体_GB2312" pitchFamily="49" charset="-122"/>
                <a:ea typeface="楷体_GB2312" pitchFamily="49" charset="-122"/>
              </a:rPr>
              <a:t>－</a:t>
            </a:r>
            <a:r>
              <a:rPr lang="en-US" altLang="zh-CN" sz="2800" b="1" baseline="30000">
                <a:solidFill>
                  <a:srgbClr val="0000CC"/>
                </a:solidFill>
                <a:latin typeface="楷体_GB2312" pitchFamily="49" charset="-122"/>
                <a:ea typeface="楷体_GB2312" pitchFamily="49" charset="-122"/>
              </a:rPr>
              <a:t>19</a:t>
            </a:r>
            <a:r>
              <a:rPr lang="en-US" altLang="zh-CN" sz="2800" b="1">
                <a:solidFill>
                  <a:srgbClr val="0000CC"/>
                </a:solidFill>
                <a:latin typeface="楷体_GB2312" pitchFamily="49" charset="-122"/>
                <a:ea typeface="楷体_GB2312" pitchFamily="49" charset="-122"/>
              </a:rPr>
              <a:t> C</a:t>
            </a:r>
          </a:p>
          <a:p>
            <a:pPr>
              <a:lnSpc>
                <a:spcPct val="120000"/>
              </a:lnSpc>
            </a:pPr>
            <a:r>
              <a:rPr lang="en-US" altLang="zh-CN" sz="2800" b="1">
                <a:solidFill>
                  <a:srgbClr val="0000CC"/>
                </a:solidFill>
                <a:latin typeface="楷体_GB2312" pitchFamily="49" charset="-122"/>
                <a:ea typeface="楷体_GB2312" pitchFamily="49" charset="-122"/>
              </a:rPr>
              <a:t>    </a:t>
            </a:r>
            <a:r>
              <a:rPr lang="zh-CN" altLang="en-US" sz="2800" b="1">
                <a:solidFill>
                  <a:srgbClr val="0000CC"/>
                </a:solidFill>
                <a:latin typeface="楷体_GB2312" pitchFamily="49" charset="-122"/>
                <a:ea typeface="楷体_GB2312" pitchFamily="49" charset="-122"/>
              </a:rPr>
              <a:t>根据荷质比，可以精确地计算出电子的质量为：</a:t>
            </a:r>
          </a:p>
          <a:p>
            <a:pPr>
              <a:lnSpc>
                <a:spcPct val="120000"/>
              </a:lnSpc>
            </a:pPr>
            <a:r>
              <a:rPr lang="zh-CN" altLang="en-US" sz="2800" b="1">
                <a:solidFill>
                  <a:srgbClr val="0000CC"/>
                </a:solidFill>
                <a:latin typeface="楷体_GB2312" pitchFamily="49" charset="-122"/>
                <a:ea typeface="楷体_GB2312" pitchFamily="49" charset="-122"/>
              </a:rPr>
              <a:t>      </a:t>
            </a:r>
            <a:r>
              <a:rPr lang="en-US" altLang="zh-CN" sz="2800" b="1">
                <a:solidFill>
                  <a:srgbClr val="0000CC"/>
                </a:solidFill>
                <a:latin typeface="楷体_GB2312" pitchFamily="49" charset="-122"/>
                <a:ea typeface="楷体_GB2312" pitchFamily="49" charset="-122"/>
              </a:rPr>
              <a:t>m=9.1094×10</a:t>
            </a:r>
            <a:r>
              <a:rPr lang="zh-CN" altLang="en-US" sz="2800" b="1" baseline="30000">
                <a:solidFill>
                  <a:srgbClr val="0000CC"/>
                </a:solidFill>
                <a:latin typeface="楷体_GB2312" pitchFamily="49" charset="-122"/>
                <a:ea typeface="楷体_GB2312" pitchFamily="49" charset="-122"/>
              </a:rPr>
              <a:t>－</a:t>
            </a:r>
            <a:r>
              <a:rPr lang="en-US" altLang="zh-CN" sz="2800" b="1" baseline="30000">
                <a:solidFill>
                  <a:srgbClr val="0000CC"/>
                </a:solidFill>
                <a:latin typeface="楷体_GB2312" pitchFamily="49" charset="-122"/>
                <a:ea typeface="楷体_GB2312" pitchFamily="49" charset="-122"/>
              </a:rPr>
              <a:t>31</a:t>
            </a:r>
            <a:r>
              <a:rPr lang="en-US" altLang="zh-CN" sz="2800" b="1">
                <a:solidFill>
                  <a:srgbClr val="0000CC"/>
                </a:solidFill>
                <a:latin typeface="楷体_GB2312" pitchFamily="49" charset="-122"/>
                <a:ea typeface="楷体_GB2312" pitchFamily="49" charset="-122"/>
              </a:rPr>
              <a:t> kg</a:t>
            </a:r>
          </a:p>
        </p:txBody>
      </p:sp>
      <p:grpSp>
        <p:nvGrpSpPr>
          <p:cNvPr id="60425" name="组合 60424"/>
          <p:cNvGrpSpPr/>
          <p:nvPr/>
        </p:nvGrpSpPr>
        <p:grpSpPr>
          <a:xfrm>
            <a:off x="2279650" y="5915025"/>
            <a:ext cx="5545138" cy="942975"/>
            <a:chOff x="476" y="3726"/>
            <a:chExt cx="3493" cy="594"/>
          </a:xfrm>
        </p:grpSpPr>
        <p:graphicFrame>
          <p:nvGraphicFramePr>
            <p:cNvPr id="23558" name="内容占位符 60421"/>
            <p:cNvGraphicFramePr>
              <a:graphicFrameLocks noGrp="1"/>
            </p:cNvGraphicFramePr>
            <p:nvPr>
              <p:ph idx="4294967295"/>
            </p:nvPr>
          </p:nvGraphicFramePr>
          <p:xfrm>
            <a:off x="3061" y="3726"/>
            <a:ext cx="908" cy="594"/>
          </p:xfrm>
          <a:graphic>
            <a:graphicData uri="http://schemas.openxmlformats.org/presentationml/2006/ole">
              <mc:AlternateContent>
                <mc:Choice xmlns:v="urn:schemas-microsoft-com:vml" Requires="v">
                  <p:oleObj spid="_x0000_s1039" r:id="rId2" imgW="698500" imgH="457200" progId="Equation.DSMT4">
                    <p:embed/>
                  </p:oleObj>
                </mc:Choice>
                <mc:Fallback>
                  <p:oleObj r:id="rId2" imgW="698500" imgH="457200" progId="Equation.DSMT4">
                    <p:embed/>
                    <p:pic>
                      <p:nvPicPr>
                        <p:cNvPr id="0" name="OLE substitute image"/>
                        <p:cNvPicPr/>
                        <p:nvPr/>
                      </p:nvPicPr>
                      <p:blipFill>
                        <a:blip r:embed="rId3"/>
                        <a:stretch>
                          <a:fillRect/>
                        </a:stretch>
                      </p:blipFill>
                      <p:spPr>
                        <a:xfrm>
                          <a:off x="3061" y="3726"/>
                          <a:ext cx="908" cy="594"/>
                        </a:xfrm>
                        <a:prstGeom prst="rect">
                          <a:avLst/>
                        </a:prstGeom>
                        <a:noFill/>
                        <a:ln w="38100">
                          <a:miter/>
                        </a:ln>
                      </p:spPr>
                    </p:pic>
                  </p:oleObj>
                </mc:Fallback>
              </mc:AlternateContent>
            </a:graphicData>
          </a:graphic>
        </p:graphicFrame>
        <p:sp>
          <p:nvSpPr>
            <p:cNvPr id="23559" name="文本框 60423"/>
            <p:cNvSpPr txBox="1"/>
            <p:nvPr/>
          </p:nvSpPr>
          <p:spPr>
            <a:xfrm>
              <a:off x="476" y="3884"/>
              <a:ext cx="2631" cy="290"/>
            </a:xfrm>
            <a:prstGeom prst="rect">
              <a:avLst/>
            </a:prstGeom>
            <a:noFill/>
            <a:ln w="9525">
              <a:noFill/>
            </a:ln>
          </p:spPr>
          <p:txBody>
            <a:bodyPr anchor="t" anchorCtr="0">
              <a:spAutoFit/>
            </a:bodyPr>
            <a:lstStyle/>
            <a:p>
              <a:pPr>
                <a:spcBef>
                  <a:spcPct val="50000"/>
                </a:spcBef>
              </a:pPr>
              <a:r>
                <a:rPr lang="zh-CN" altLang="en-US" sz="2400" b="1">
                  <a:latin typeface="Arial" panose="020b0604020202020204" pitchFamily="34" charset="0"/>
                  <a:ea typeface="楷体_GB2312" pitchFamily="49" charset="-122"/>
                </a:rPr>
                <a:t>质子质量与电子质量的比值：</a:t>
              </a:r>
            </a:p>
          </p:txBody>
        </p:sp>
      </p:grpSp>
    </p:spTree>
    <p:custDataLst>
      <p:tags r:id="rId4"/>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041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60421"/>
                                        </p:tgtEl>
                                        <p:attrNameLst>
                                          <p:attrName>style.visibility</p:attrName>
                                        </p:attrNameLst>
                                      </p:cBhvr>
                                      <p:to>
                                        <p:strVal val="visible"/>
                                      </p:to>
                                    </p:set>
                                    <p:animEffect transition="in" filter="blinds(horizontal)">
                                      <p:cBhvr>
                                        <p:cTn id="11" dur="500"/>
                                        <p:tgtEl>
                                          <p:spTgt spid="60421"/>
                                        </p:tgtEl>
                                      </p:cBhvr>
                                    </p:animEffect>
                                  </p:childTnLst>
                                </p:cTn>
                              </p:par>
                            </p:childTnLst>
                          </p:cTn>
                        </p:par>
                      </p:childTnLst>
                    </p:cTn>
                  </p:par>
                  <p:par>
                    <p:cTn id="12" fill="hold" nodeType="clickPar">
                      <p:stCondLst>
                        <p:cond delay="indefinite"/>
                      </p:stCondLst>
                      <p:childTnLst>
                        <p:par>
                          <p:cTn id="13" fill="hold" nodeType="afterGroup">
                            <p:stCondLst>
                              <p:cond delay="0"/>
                            </p:stCondLst>
                            <p:childTnLst>
                              <p:par>
                                <p:cTn id="14" presetID="3" presetClass="entr" presetSubtype="10" fill="hold" nodeType="clickEffect">
                                  <p:stCondLst>
                                    <p:cond delay="0"/>
                                  </p:stCondLst>
                                  <p:childTnLst>
                                    <p:set>
                                      <p:cBhvr>
                                        <p:cTn id="15" dur="1" fill="hold">
                                          <p:stCondLst>
                                            <p:cond delay="0"/>
                                          </p:stCondLst>
                                        </p:cTn>
                                        <p:tgtEl>
                                          <p:spTgt spid="60425"/>
                                        </p:tgtEl>
                                        <p:attrNameLst>
                                          <p:attrName>style.visibility</p:attrName>
                                        </p:attrNameLst>
                                      </p:cBhvr>
                                      <p:to>
                                        <p:strVal val="visible"/>
                                      </p:to>
                                    </p:set>
                                    <p:animEffect transition="in" filter="blinds(horizontal)">
                                      <p:cBhvr>
                                        <p:cTn id="16" dur="500"/>
                                        <p:tgtEl>
                                          <p:spTgt spid="604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p:bldP spid="60421"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4577" name="文本框 64513"/>
          <p:cNvSpPr txBox="1"/>
          <p:nvPr/>
        </p:nvSpPr>
        <p:spPr>
          <a:xfrm>
            <a:off x="2063750" y="1412875"/>
            <a:ext cx="8064500" cy="3138170"/>
          </a:xfrm>
          <a:prstGeom prst="rect">
            <a:avLst/>
          </a:prstGeom>
          <a:noFill/>
          <a:ln w="9525">
            <a:noFill/>
          </a:ln>
        </p:spPr>
        <p:txBody>
          <a:bodyPr anchor="t" anchorCtr="0">
            <a:spAutoFit/>
          </a:bodyPr>
          <a:lstStyle/>
          <a:p>
            <a:pPr>
              <a:lnSpc>
                <a:spcPct val="150000"/>
              </a:lnSpc>
              <a:spcBef>
                <a:spcPct val="50000"/>
              </a:spcBef>
            </a:pPr>
            <a:r>
              <a:rPr lang="en-US" altLang="zh-CN" sz="4400" b="1">
                <a:solidFill>
                  <a:srgbClr val="0000CC"/>
                </a:solidFill>
                <a:latin typeface="Arial" panose="020b0604020202020204" pitchFamily="34" charset="0"/>
                <a:ea typeface="楷体" panose="02010609060101010101" pitchFamily="49" charset="-122"/>
              </a:rPr>
              <a:t>       </a:t>
            </a:r>
            <a:r>
              <a:rPr lang="zh-CN" altLang="en-US" sz="4400" b="1">
                <a:solidFill>
                  <a:srgbClr val="0000CC"/>
                </a:solidFill>
                <a:latin typeface="Arial" panose="020b0604020202020204" pitchFamily="34" charset="0"/>
                <a:ea typeface="楷体" panose="02010609060101010101" pitchFamily="49" charset="-122"/>
              </a:rPr>
              <a:t>在科学研究中只做实验是不够的，</a:t>
            </a:r>
            <a:r>
              <a:rPr lang="zh-CN" altLang="en-US" sz="4000" b="1">
                <a:latin typeface="Arial" panose="020b0604020202020204" pitchFamily="34" charset="0"/>
                <a:ea typeface="楷体_GB2312" pitchFamily="49" charset="-122"/>
              </a:rPr>
              <a:t> </a:t>
            </a:r>
            <a:r>
              <a:rPr lang="zh-CN" altLang="en-US" sz="4400" b="1">
                <a:solidFill>
                  <a:srgbClr val="0000CC"/>
                </a:solidFill>
                <a:latin typeface="Arial" panose="020b0604020202020204" pitchFamily="34" charset="0"/>
                <a:ea typeface="楷体" panose="02010609060101010101" pitchFamily="49" charset="-122"/>
              </a:rPr>
              <a:t>研究并不只是揭露事实，创造性的发现需要洞察力。</a:t>
            </a:r>
          </a:p>
        </p:txBody>
      </p:sp>
    </p:spTree>
    <p:custDataLst>
      <p:tags r:id="rId2"/>
    </p:custDataLst>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8611" name="文本框 68610"/>
          <p:cNvSpPr txBox="1"/>
          <p:nvPr/>
        </p:nvSpPr>
        <p:spPr>
          <a:xfrm>
            <a:off x="1419860" y="1064260"/>
            <a:ext cx="1524000" cy="583565"/>
          </a:xfrm>
          <a:prstGeom prst="rect">
            <a:avLst/>
          </a:prstGeom>
          <a:noFill/>
          <a:ln w="9525">
            <a:noFill/>
          </a:ln>
        </p:spPr>
        <p:txBody>
          <a:bodyPr>
            <a:spAutoFit/>
            <a:scene3d>
              <a:camera prst="orthographicFront"/>
              <a:lightRig rig="threePt" dir="t"/>
            </a:scene3d>
          </a:bodyPr>
          <a:lstStyle/>
          <a:p>
            <a:pPr algn="just">
              <a:spcBef>
                <a:spcPct val="50000"/>
              </a:spcBef>
            </a:pPr>
            <a:r>
              <a:rPr lang="zh-CN" altLang="zh-CN" sz="3200" b="1" noProof="1">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cs typeface="+mn-cs"/>
              </a:rPr>
              <a:t>习题</a:t>
            </a:r>
            <a:r>
              <a:rPr lang="en-US" altLang="zh-CN" sz="3200" b="1" noProof="1">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cs typeface="+mn-cs"/>
              </a:rPr>
              <a:t>1</a:t>
            </a:r>
            <a:endParaRPr lang="en-US" altLang="zh-CN" sz="3200" b="1" noProof="1">
              <a:solidFill>
                <a:schemeClr val="accent1"/>
              </a:solidFill>
              <a:effectLst>
                <a:outerShdw blurRad="38100" dist="25400" dir="5400000" algn="ctr" rotWithShape="0">
                  <a:srgbClr val="6E747A">
                    <a:alpha val="43000"/>
                  </a:srgbClr>
                </a:outerShdw>
              </a:effectLst>
              <a:latin typeface="Arial" panose="020b0604020202020204" pitchFamily="34" charset="0"/>
            </a:endParaRPr>
          </a:p>
        </p:txBody>
      </p:sp>
      <p:sp>
        <p:nvSpPr>
          <p:cNvPr id="68612" name="矩形 68611"/>
          <p:cNvSpPr/>
          <p:nvPr/>
        </p:nvSpPr>
        <p:spPr>
          <a:xfrm>
            <a:off x="2128838" y="1647825"/>
            <a:ext cx="8304212" cy="4814570"/>
          </a:xfrm>
          <a:prstGeom prst="rect">
            <a:avLst/>
          </a:prstGeom>
          <a:noFill/>
          <a:ln w="9525">
            <a:noFill/>
          </a:ln>
        </p:spPr>
        <p:txBody>
          <a:bodyPr anchor="t" anchorCtr="0">
            <a:spAutoFit/>
          </a:bodyPr>
          <a:lstStyle/>
          <a:p>
            <a:pPr indent="722630">
              <a:spcBef>
                <a:spcPct val="50000"/>
              </a:spcBef>
            </a:pPr>
            <a:r>
              <a:rPr lang="en-US" altLang="zh-CN" sz="2400" b="1">
                <a:solidFill>
                  <a:srgbClr val="0000CC"/>
                </a:solidFill>
                <a:latin typeface="Times New Roman" panose="02020603050405020304" pitchFamily="18" charset="0"/>
                <a:ea typeface="宋体" panose="02010600030101010101" pitchFamily="2" charset="-122"/>
              </a:rPr>
              <a:t>1</a:t>
            </a:r>
            <a:r>
              <a:rPr lang="zh-CN" altLang="en-US" sz="2400" b="1">
                <a:solidFill>
                  <a:srgbClr val="0000CC"/>
                </a:solidFill>
                <a:latin typeface="Times New Roman" panose="02020603050405020304" pitchFamily="18" charset="0"/>
                <a:ea typeface="宋体" panose="02010600030101010101" pitchFamily="2" charset="-122"/>
              </a:rPr>
              <a:t>．关于阴极射线的性质，判断正确的是</a:t>
            </a:r>
            <a:r>
              <a:rPr lang="en-US" altLang="zh-CN" sz="2400" b="1">
                <a:solidFill>
                  <a:srgbClr val="0000CC"/>
                </a:solidFill>
                <a:latin typeface="Times New Roman" panose="02020603050405020304" pitchFamily="18" charset="0"/>
                <a:ea typeface="宋体" panose="02010600030101010101" pitchFamily="2" charset="-122"/>
              </a:rPr>
              <a:t>(</a:t>
            </a:r>
            <a:r>
              <a:rPr lang="zh-CN" altLang="en-US" sz="2400" b="1">
                <a:solidFill>
                  <a:srgbClr val="0000CC"/>
                </a:solidFill>
                <a:latin typeface="Times New Roman" panose="02020603050405020304" pitchFamily="18" charset="0"/>
                <a:ea typeface="宋体" panose="02010600030101010101" pitchFamily="2" charset="-122"/>
              </a:rPr>
              <a:t>　　</a:t>
            </a:r>
            <a:r>
              <a:rPr lang="en-US" altLang="zh-CN" sz="2400" b="1">
                <a:solidFill>
                  <a:srgbClr val="0000CC"/>
                </a:solidFill>
                <a:latin typeface="Times New Roman" panose="02020603050405020304" pitchFamily="18" charset="0"/>
                <a:ea typeface="宋体" panose="02010600030101010101" pitchFamily="2" charset="-122"/>
              </a:rPr>
              <a:t>)</a:t>
            </a:r>
          </a:p>
          <a:p>
            <a:pPr indent="722630">
              <a:spcBef>
                <a:spcPct val="50000"/>
              </a:spcBef>
            </a:pPr>
            <a:r>
              <a:rPr lang="en-US" altLang="zh-CN" sz="2400" b="1">
                <a:solidFill>
                  <a:srgbClr val="0000CC"/>
                </a:solidFill>
                <a:latin typeface="Times New Roman" panose="02020603050405020304" pitchFamily="18" charset="0"/>
                <a:ea typeface="宋体" panose="02010600030101010101" pitchFamily="2" charset="-122"/>
              </a:rPr>
              <a:t>A</a:t>
            </a:r>
            <a:r>
              <a:rPr lang="zh-CN" altLang="en-US" sz="2400" b="1">
                <a:solidFill>
                  <a:srgbClr val="0000CC"/>
                </a:solidFill>
                <a:latin typeface="Times New Roman" panose="02020603050405020304" pitchFamily="18" charset="0"/>
                <a:ea typeface="宋体" panose="02010600030101010101" pitchFamily="2" charset="-122"/>
              </a:rPr>
              <a:t>．阴极射线带负电</a:t>
            </a:r>
          </a:p>
          <a:p>
            <a:pPr indent="722630">
              <a:spcBef>
                <a:spcPct val="50000"/>
              </a:spcBef>
            </a:pPr>
            <a:r>
              <a:rPr lang="en-US" altLang="zh-CN" sz="2400" b="1">
                <a:solidFill>
                  <a:srgbClr val="0000CC"/>
                </a:solidFill>
                <a:latin typeface="Times New Roman" panose="02020603050405020304" pitchFamily="18" charset="0"/>
                <a:ea typeface="宋体" panose="02010600030101010101" pitchFamily="2" charset="-122"/>
              </a:rPr>
              <a:t>B</a:t>
            </a:r>
            <a:r>
              <a:rPr lang="zh-CN" altLang="en-US" sz="2400" b="1">
                <a:solidFill>
                  <a:srgbClr val="0000CC"/>
                </a:solidFill>
                <a:latin typeface="Times New Roman" panose="02020603050405020304" pitchFamily="18" charset="0"/>
                <a:ea typeface="宋体" panose="02010600030101010101" pitchFamily="2" charset="-122"/>
              </a:rPr>
              <a:t>．阴极射线带正电</a:t>
            </a:r>
          </a:p>
          <a:p>
            <a:pPr indent="722630">
              <a:spcBef>
                <a:spcPct val="50000"/>
              </a:spcBef>
            </a:pPr>
            <a:r>
              <a:rPr lang="en-US" altLang="zh-CN" sz="2400" b="1">
                <a:solidFill>
                  <a:srgbClr val="0000CC"/>
                </a:solidFill>
                <a:latin typeface="Times New Roman" panose="02020603050405020304" pitchFamily="18" charset="0"/>
                <a:ea typeface="宋体" panose="02010600030101010101" pitchFamily="2" charset="-122"/>
              </a:rPr>
              <a:t>C</a:t>
            </a:r>
            <a:r>
              <a:rPr lang="zh-CN" altLang="en-US" sz="2400" b="1">
                <a:solidFill>
                  <a:srgbClr val="0000CC"/>
                </a:solidFill>
                <a:latin typeface="Times New Roman" panose="02020603050405020304" pitchFamily="18" charset="0"/>
                <a:ea typeface="宋体" panose="02010600030101010101" pitchFamily="2" charset="-122"/>
              </a:rPr>
              <a:t>．阴极射线的比荷比氢原子比荷大</a:t>
            </a:r>
          </a:p>
          <a:p>
            <a:pPr indent="722630">
              <a:spcBef>
                <a:spcPct val="50000"/>
              </a:spcBef>
            </a:pPr>
            <a:r>
              <a:rPr lang="en-US" altLang="zh-CN" sz="2400" b="1">
                <a:solidFill>
                  <a:srgbClr val="0000CC"/>
                </a:solidFill>
                <a:latin typeface="Times New Roman" panose="02020603050405020304" pitchFamily="18" charset="0"/>
                <a:ea typeface="宋体" panose="02010600030101010101" pitchFamily="2" charset="-122"/>
              </a:rPr>
              <a:t>D</a:t>
            </a:r>
            <a:r>
              <a:rPr lang="zh-CN" altLang="en-US" sz="2400" b="1">
                <a:solidFill>
                  <a:srgbClr val="0000CC"/>
                </a:solidFill>
                <a:latin typeface="Times New Roman" panose="02020603050405020304" pitchFamily="18" charset="0"/>
                <a:ea typeface="宋体" panose="02010600030101010101" pitchFamily="2" charset="-122"/>
              </a:rPr>
              <a:t>．阴极射线的比荷比氢原子比荷小</a:t>
            </a:r>
          </a:p>
          <a:p>
            <a:pPr indent="722630" algn="just">
              <a:lnSpc>
                <a:spcPct val="120000"/>
              </a:lnSpc>
              <a:spcBef>
                <a:spcPct val="50000"/>
              </a:spcBef>
            </a:pPr>
            <a:r>
              <a:rPr lang="zh-CN" altLang="en-US" sz="2400" b="1">
                <a:solidFill>
                  <a:srgbClr val="0000FF"/>
                </a:solidFill>
                <a:latin typeface="Times New Roman" panose="02020603050405020304" pitchFamily="18" charset="0"/>
                <a:ea typeface="黑体" panose="02010609060101010101" pitchFamily="49" charset="-122"/>
              </a:rPr>
              <a:t>解析：</a:t>
            </a:r>
            <a:r>
              <a:rPr lang="zh-CN" altLang="en-US" sz="2400" b="1">
                <a:solidFill>
                  <a:srgbClr val="FF0000"/>
                </a:solidFill>
                <a:latin typeface="Times New Roman" panose="02020603050405020304" pitchFamily="18" charset="0"/>
                <a:ea typeface="楷体_GB2312" pitchFamily="49" charset="-122"/>
              </a:rPr>
              <a:t>通过让阴极射线在电场、磁场中的偏转的研究发现阴极射线带负电，而且比荷比氢原子的比荷大得多，故</a:t>
            </a:r>
            <a:r>
              <a:rPr lang="en-US" altLang="zh-CN" sz="2400" b="1">
                <a:solidFill>
                  <a:srgbClr val="FF0000"/>
                </a:solidFill>
                <a:latin typeface="Times New Roman" panose="02020603050405020304" pitchFamily="18" charset="0"/>
                <a:ea typeface="楷体_GB2312" pitchFamily="49" charset="-122"/>
              </a:rPr>
              <a:t>A</a:t>
            </a:r>
            <a:r>
              <a:rPr lang="zh-CN" altLang="en-US" sz="2400" b="1">
                <a:solidFill>
                  <a:srgbClr val="FF0000"/>
                </a:solidFill>
                <a:latin typeface="Times New Roman" panose="02020603050405020304" pitchFamily="18" charset="0"/>
                <a:ea typeface="楷体_GB2312" pitchFamily="49" charset="-122"/>
              </a:rPr>
              <a:t>、</a:t>
            </a:r>
            <a:r>
              <a:rPr lang="en-US" altLang="zh-CN" sz="2400" b="1">
                <a:solidFill>
                  <a:srgbClr val="FF0000"/>
                </a:solidFill>
                <a:latin typeface="Times New Roman" panose="02020603050405020304" pitchFamily="18" charset="0"/>
                <a:ea typeface="楷体_GB2312" pitchFamily="49" charset="-122"/>
              </a:rPr>
              <a:t>C</a:t>
            </a:r>
            <a:r>
              <a:rPr lang="zh-CN" altLang="en-US" sz="2400" b="1">
                <a:solidFill>
                  <a:srgbClr val="FF0000"/>
                </a:solidFill>
                <a:latin typeface="Times New Roman" panose="02020603050405020304" pitchFamily="18" charset="0"/>
                <a:ea typeface="楷体_GB2312" pitchFamily="49" charset="-122"/>
              </a:rPr>
              <a:t>正确．</a:t>
            </a:r>
          </a:p>
          <a:p>
            <a:pPr indent="722630" algn="just">
              <a:lnSpc>
                <a:spcPct val="120000"/>
              </a:lnSpc>
              <a:spcBef>
                <a:spcPct val="50000"/>
              </a:spcBef>
            </a:pPr>
            <a:r>
              <a:rPr lang="zh-CN" altLang="en-US" sz="2400" b="1">
                <a:solidFill>
                  <a:srgbClr val="0000FF"/>
                </a:solidFill>
                <a:latin typeface="Times New Roman" panose="02020603050405020304" pitchFamily="18" charset="0"/>
                <a:ea typeface="黑体" panose="02010609060101010101" pitchFamily="49" charset="-122"/>
              </a:rPr>
              <a:t>答案：</a:t>
            </a:r>
            <a:r>
              <a:rPr lang="en-US" altLang="zh-CN" sz="2400" b="1">
                <a:solidFill>
                  <a:srgbClr val="0000FF"/>
                </a:solidFill>
                <a:latin typeface="Times New Roman" panose="02020603050405020304" pitchFamily="18" charset="0"/>
                <a:ea typeface="宋体" panose="02010600030101010101" pitchFamily="2" charset="-122"/>
              </a:rPr>
              <a:t>AC</a:t>
            </a: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0" presetClass="entr" presetSubtype="0" fill="hold" nodeType="clickEffect">
                                  <p:stCondLst>
                                    <p:cond delay="0"/>
                                  </p:stCondLst>
                                  <p:childTnLst>
                                    <p:set>
                                      <p:cBhvr>
                                        <p:cTn id="6" dur="1" fill="hold">
                                          <p:stCondLst>
                                            <p:cond delay="0"/>
                                          </p:stCondLst>
                                        </p:cTn>
                                        <p:tgtEl>
                                          <p:spTgt spid="68612">
                                            <p:txEl>
                                              <p:pRg st="5" end="5"/>
                                            </p:txEl>
                                          </p:spTgt>
                                        </p:tgtEl>
                                        <p:attrNameLst>
                                          <p:attrName>style.visibility</p:attrName>
                                        </p:attrNameLst>
                                      </p:cBhvr>
                                      <p:to>
                                        <p:strVal val="visible"/>
                                      </p:to>
                                    </p:set>
                                    <p:animEffect transition="in" filter="fade">
                                      <p:cBhvr>
                                        <p:cTn id="7" dur="800" decel="100000"/>
                                        <p:tgtEl>
                                          <p:spTgt spid="68612">
                                            <p:txEl>
                                              <p:pRg st="5" end="5"/>
                                            </p:txEl>
                                          </p:spTgt>
                                        </p:tgtEl>
                                      </p:cBhvr>
                                    </p:animEffect>
                                    <p:anim calcmode="lin" valueType="num">
                                      <p:cBhvr>
                                        <p:cTn id="8" dur="800" decel="100000" fill="hold"/>
                                        <p:tgtEl>
                                          <p:spTgt spid="68612">
                                            <p:txEl>
                                              <p:pRg st="5" end="5"/>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68612">
                                            <p:txEl>
                                              <p:pRg st="5" end="5"/>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68612">
                                            <p:txEl>
                                              <p:pRg st="5" end="5"/>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8612">
                                            <p:txEl>
                                              <p:pRg st="5" end="5"/>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8612">
                                            <p:txEl>
                                              <p:pRg st="5" end="5"/>
                                            </p:txEl>
                                          </p:spTgt>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68612">
                                            <p:txEl>
                                              <p:pRg st="6" end="6"/>
                                            </p:txEl>
                                          </p:spTgt>
                                        </p:tgtEl>
                                        <p:attrNameLst>
                                          <p:attrName>style.visibility</p:attrName>
                                        </p:attrNameLst>
                                      </p:cBhvr>
                                      <p:to>
                                        <p:strVal val="visible"/>
                                      </p:to>
                                    </p:set>
                                    <p:animEffect transition="in" filter="fade">
                                      <p:cBhvr>
                                        <p:cTn id="15" dur="800" decel="100000"/>
                                        <p:tgtEl>
                                          <p:spTgt spid="68612">
                                            <p:txEl>
                                              <p:pRg st="6" end="6"/>
                                            </p:txEl>
                                          </p:spTgt>
                                        </p:tgtEl>
                                      </p:cBhvr>
                                    </p:animEffect>
                                    <p:anim calcmode="lin" valueType="num">
                                      <p:cBhvr>
                                        <p:cTn id="16" dur="800" decel="100000" fill="hold"/>
                                        <p:tgtEl>
                                          <p:spTgt spid="68612">
                                            <p:txEl>
                                              <p:pRg st="6" end="6"/>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68612">
                                            <p:txEl>
                                              <p:pRg st="6" end="6"/>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68612">
                                            <p:txEl>
                                              <p:pRg st="6" end="6"/>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68612">
                                            <p:txEl>
                                              <p:pRg st="6" end="6"/>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68612">
                                            <p:txEl>
                                              <p:pRg st="6" end="6"/>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6625" name="文本框 77825"/>
          <p:cNvSpPr txBox="1"/>
          <p:nvPr/>
        </p:nvSpPr>
        <p:spPr>
          <a:xfrm>
            <a:off x="1811338" y="157163"/>
            <a:ext cx="8569325" cy="5692775"/>
          </a:xfrm>
          <a:prstGeom prst="rect">
            <a:avLst/>
          </a:prstGeom>
          <a:noFill/>
          <a:ln w="9525">
            <a:noFill/>
          </a:ln>
        </p:spPr>
        <p:txBody>
          <a:bodyPr anchor="t" anchorCtr="0">
            <a:spAutoFit/>
          </a:bodyPr>
          <a:lstStyle/>
          <a:p>
            <a:pPr>
              <a:spcBef>
                <a:spcPct val="50000"/>
              </a:spcBef>
            </a:pPr>
            <a:r>
              <a:rPr lang="zh-CN" altLang="en-US" sz="2800" b="1">
                <a:solidFill>
                  <a:srgbClr val="FF3300"/>
                </a:solidFill>
                <a:latin typeface="楷体_GB2312" pitchFamily="49" charset="-122"/>
                <a:ea typeface="楷体_GB2312" pitchFamily="49" charset="-122"/>
              </a:rPr>
              <a:t>习题</a:t>
            </a:r>
            <a:r>
              <a:rPr lang="en-US" altLang="zh-CN" sz="2800" b="1">
                <a:solidFill>
                  <a:srgbClr val="FF3300"/>
                </a:solidFill>
                <a:latin typeface="楷体_GB2312" pitchFamily="49" charset="-122"/>
                <a:ea typeface="楷体_GB2312" pitchFamily="49" charset="-122"/>
              </a:rPr>
              <a:t>2</a:t>
            </a:r>
            <a:r>
              <a:rPr lang="zh-CN" altLang="en-US" sz="2800" b="1">
                <a:solidFill>
                  <a:srgbClr val="FF3300"/>
                </a:solidFill>
                <a:latin typeface="楷体_GB2312" pitchFamily="49" charset="-122"/>
                <a:ea typeface="楷体_GB2312" pitchFamily="49" charset="-122"/>
              </a:rPr>
              <a:t>：</a:t>
            </a:r>
            <a:r>
              <a:rPr lang="zh-CN" altLang="en-US" sz="2800" b="1">
                <a:solidFill>
                  <a:srgbClr val="0000CC"/>
                </a:solidFill>
                <a:latin typeface="楷体_GB2312" pitchFamily="49" charset="-122"/>
                <a:ea typeface="楷体_GB2312" pitchFamily="49" charset="-122"/>
              </a:rPr>
              <a:t>示波管中电子枪的原理图如图。管内为真空，</a:t>
            </a:r>
            <a:r>
              <a:rPr lang="en-US" altLang="zh-CN" sz="2800" b="1">
                <a:solidFill>
                  <a:srgbClr val="0000CC"/>
                </a:solidFill>
                <a:latin typeface="楷体_GB2312" pitchFamily="49" charset="-122"/>
                <a:ea typeface="楷体_GB2312" pitchFamily="49" charset="-122"/>
              </a:rPr>
              <a:t>A</a:t>
            </a:r>
            <a:r>
              <a:rPr lang="zh-CN" altLang="en-US" sz="2800" b="1">
                <a:solidFill>
                  <a:srgbClr val="0000CC"/>
                </a:solidFill>
                <a:latin typeface="楷体_GB2312" pitchFamily="49" charset="-122"/>
                <a:ea typeface="楷体_GB2312" pitchFamily="49" charset="-122"/>
              </a:rPr>
              <a:t>为发射热电子的阴极，</a:t>
            </a:r>
            <a:r>
              <a:rPr lang="en-US" altLang="zh-CN" sz="2800" b="1">
                <a:solidFill>
                  <a:srgbClr val="0000CC"/>
                </a:solidFill>
                <a:latin typeface="楷体_GB2312" pitchFamily="49" charset="-122"/>
                <a:ea typeface="楷体_GB2312" pitchFamily="49" charset="-122"/>
              </a:rPr>
              <a:t>K</a:t>
            </a:r>
            <a:r>
              <a:rPr lang="zh-CN" altLang="en-US" sz="2800" b="1">
                <a:solidFill>
                  <a:srgbClr val="0000CC"/>
                </a:solidFill>
                <a:latin typeface="楷体_GB2312" pitchFamily="49" charset="-122"/>
                <a:ea typeface="楷体_GB2312" pitchFamily="49" charset="-122"/>
              </a:rPr>
              <a:t>为阳极，</a:t>
            </a:r>
            <a:r>
              <a:rPr lang="en-US" altLang="zh-CN" sz="2800" b="1">
                <a:solidFill>
                  <a:srgbClr val="0000CC"/>
                </a:solidFill>
                <a:latin typeface="楷体_GB2312" pitchFamily="49" charset="-122"/>
                <a:ea typeface="楷体_GB2312" pitchFamily="49" charset="-122"/>
              </a:rPr>
              <a:t>A</a:t>
            </a:r>
            <a:r>
              <a:rPr lang="zh-CN" altLang="en-US" sz="2800" b="1">
                <a:solidFill>
                  <a:srgbClr val="0000CC"/>
                </a:solidFill>
                <a:latin typeface="楷体_GB2312" pitchFamily="49" charset="-122"/>
                <a:ea typeface="楷体_GB2312" pitchFamily="49" charset="-122"/>
              </a:rPr>
              <a:t>、</a:t>
            </a:r>
            <a:r>
              <a:rPr lang="en-US" altLang="zh-CN" sz="2800" b="1">
                <a:solidFill>
                  <a:srgbClr val="0000CC"/>
                </a:solidFill>
                <a:latin typeface="楷体_GB2312" pitchFamily="49" charset="-122"/>
                <a:ea typeface="楷体_GB2312" pitchFamily="49" charset="-122"/>
              </a:rPr>
              <a:t>K</a:t>
            </a:r>
            <a:r>
              <a:rPr lang="zh-CN" altLang="en-US" sz="2800" b="1">
                <a:solidFill>
                  <a:srgbClr val="0000CC"/>
                </a:solidFill>
                <a:latin typeface="楷体_GB2312" pitchFamily="49" charset="-122"/>
                <a:ea typeface="楷体_GB2312" pitchFamily="49" charset="-122"/>
              </a:rPr>
              <a:t>间电压为</a:t>
            </a:r>
            <a:r>
              <a:rPr lang="en-US" altLang="zh-CN" sz="2800" b="1">
                <a:solidFill>
                  <a:srgbClr val="0000CC"/>
                </a:solidFill>
                <a:latin typeface="楷体_GB2312" pitchFamily="49" charset="-122"/>
                <a:ea typeface="楷体_GB2312" pitchFamily="49" charset="-122"/>
              </a:rPr>
              <a:t>U</a:t>
            </a:r>
            <a:r>
              <a:rPr lang="zh-CN" altLang="en-US" sz="2800" b="1">
                <a:solidFill>
                  <a:srgbClr val="0000CC"/>
                </a:solidFill>
                <a:latin typeface="楷体_GB2312" pitchFamily="49" charset="-122"/>
                <a:ea typeface="楷体_GB2312" pitchFamily="49" charset="-122"/>
              </a:rPr>
              <a:t>。电子离开阴极是速度可以忽略，电子经加速后从</a:t>
            </a:r>
            <a:r>
              <a:rPr lang="en-US" altLang="zh-CN" sz="2800" b="1">
                <a:solidFill>
                  <a:srgbClr val="0000CC"/>
                </a:solidFill>
                <a:latin typeface="楷体_GB2312" pitchFamily="49" charset="-122"/>
                <a:ea typeface="楷体_GB2312" pitchFamily="49" charset="-122"/>
              </a:rPr>
              <a:t>K</a:t>
            </a:r>
            <a:r>
              <a:rPr lang="zh-CN" altLang="en-US" sz="2800" b="1">
                <a:solidFill>
                  <a:srgbClr val="0000CC"/>
                </a:solidFill>
                <a:latin typeface="楷体_GB2312" pitchFamily="49" charset="-122"/>
                <a:ea typeface="楷体_GB2312" pitchFamily="49" charset="-122"/>
              </a:rPr>
              <a:t>的小孔中射出时的速度大小为</a:t>
            </a:r>
            <a:r>
              <a:rPr lang="en-US" altLang="zh-CN" sz="2800" b="1">
                <a:solidFill>
                  <a:srgbClr val="0000CC"/>
                </a:solidFill>
                <a:latin typeface="楷体_GB2312" pitchFamily="49" charset="-122"/>
                <a:ea typeface="楷体_GB2312" pitchFamily="49" charset="-122"/>
              </a:rPr>
              <a:t>v</a:t>
            </a:r>
            <a:r>
              <a:rPr lang="zh-CN" altLang="en-US" sz="2800" b="1">
                <a:solidFill>
                  <a:srgbClr val="0000CC"/>
                </a:solidFill>
                <a:latin typeface="楷体_GB2312" pitchFamily="49" charset="-122"/>
                <a:ea typeface="楷体_GB2312" pitchFamily="49" charset="-122"/>
              </a:rPr>
              <a:t>，下面说法正确的是：</a:t>
            </a:r>
            <a:r>
              <a:rPr lang="en-US" altLang="zh-CN" sz="2800" b="1">
                <a:solidFill>
                  <a:srgbClr val="0000CC"/>
                </a:solidFill>
                <a:latin typeface="楷体_GB2312" pitchFamily="49" charset="-122"/>
                <a:ea typeface="楷体_GB2312" pitchFamily="49" charset="-122"/>
              </a:rPr>
              <a:t>(   )                                              A</a:t>
            </a:r>
            <a:r>
              <a:rPr lang="zh-CN" altLang="en-US" sz="2800" b="1">
                <a:solidFill>
                  <a:srgbClr val="0000CC"/>
                </a:solidFill>
                <a:latin typeface="楷体_GB2312" pitchFamily="49" charset="-122"/>
                <a:ea typeface="楷体_GB2312" pitchFamily="49" charset="-122"/>
              </a:rPr>
              <a:t>、如果</a:t>
            </a:r>
            <a:r>
              <a:rPr lang="en-US" altLang="zh-CN" sz="2800" b="1">
                <a:solidFill>
                  <a:srgbClr val="0000CC"/>
                </a:solidFill>
                <a:latin typeface="楷体_GB2312" pitchFamily="49" charset="-122"/>
                <a:ea typeface="楷体_GB2312" pitchFamily="49" charset="-122"/>
              </a:rPr>
              <a:t>A</a:t>
            </a:r>
            <a:r>
              <a:rPr lang="zh-CN" altLang="en-US" sz="2800" b="1">
                <a:solidFill>
                  <a:srgbClr val="0000CC"/>
                </a:solidFill>
                <a:latin typeface="楷体_GB2312" pitchFamily="49" charset="-122"/>
                <a:ea typeface="楷体_GB2312" pitchFamily="49" charset="-122"/>
              </a:rPr>
              <a:t>、</a:t>
            </a:r>
            <a:r>
              <a:rPr lang="en-US" altLang="zh-CN" sz="2800" b="1">
                <a:solidFill>
                  <a:srgbClr val="0000CC"/>
                </a:solidFill>
                <a:latin typeface="楷体_GB2312" pitchFamily="49" charset="-122"/>
                <a:ea typeface="楷体_GB2312" pitchFamily="49" charset="-122"/>
              </a:rPr>
              <a:t>K</a:t>
            </a:r>
            <a:r>
              <a:rPr lang="zh-CN" altLang="en-US" sz="2800" b="1">
                <a:solidFill>
                  <a:srgbClr val="0000CC"/>
                </a:solidFill>
                <a:latin typeface="楷体_GB2312" pitchFamily="49" charset="-122"/>
                <a:ea typeface="楷体_GB2312" pitchFamily="49" charset="-122"/>
              </a:rPr>
              <a:t>间距离减半，电压</a:t>
            </a:r>
            <a:r>
              <a:rPr lang="zh-CN" altLang="zh-CN" sz="2800" b="1">
                <a:solidFill>
                  <a:srgbClr val="0000CC"/>
                </a:solidFill>
                <a:latin typeface="楷体_GB2312" pitchFamily="49" charset="-122"/>
                <a:ea typeface="楷体_GB2312" pitchFamily="49" charset="-122"/>
              </a:rPr>
              <a:t>U、</a:t>
            </a:r>
            <a:r>
              <a:rPr lang="zh-CN" altLang="en-US" sz="2800" b="1">
                <a:solidFill>
                  <a:srgbClr val="0000CC"/>
                </a:solidFill>
                <a:latin typeface="楷体_GB2312" pitchFamily="49" charset="-122"/>
                <a:ea typeface="楷体_GB2312" pitchFamily="49" charset="-122"/>
              </a:rPr>
              <a:t>不变，则离开时速率变为</a:t>
            </a:r>
            <a:r>
              <a:rPr lang="en-US" altLang="zh-CN" sz="2800" b="1">
                <a:solidFill>
                  <a:srgbClr val="0000CC"/>
                </a:solidFill>
                <a:latin typeface="楷体_GB2312" pitchFamily="49" charset="-122"/>
                <a:ea typeface="楷体_GB2312" pitchFamily="49" charset="-122"/>
              </a:rPr>
              <a:t>2v                                                                      B</a:t>
            </a:r>
            <a:r>
              <a:rPr lang="zh-CN" altLang="en-US" sz="2800" b="1">
                <a:solidFill>
                  <a:srgbClr val="0000CC"/>
                </a:solidFill>
                <a:latin typeface="楷体_GB2312" pitchFamily="49" charset="-122"/>
                <a:ea typeface="楷体_GB2312" pitchFamily="49" charset="-122"/>
              </a:rPr>
              <a:t>、如果</a:t>
            </a:r>
            <a:r>
              <a:rPr lang="en-US" altLang="zh-CN" sz="2800" b="1">
                <a:solidFill>
                  <a:srgbClr val="0000CC"/>
                </a:solidFill>
                <a:latin typeface="楷体_GB2312" pitchFamily="49" charset="-122"/>
                <a:ea typeface="楷体_GB2312" pitchFamily="49" charset="-122"/>
              </a:rPr>
              <a:t>A</a:t>
            </a:r>
            <a:r>
              <a:rPr lang="zh-CN" altLang="en-US" sz="2800" b="1">
                <a:solidFill>
                  <a:srgbClr val="0000CC"/>
                </a:solidFill>
                <a:latin typeface="楷体_GB2312" pitchFamily="49" charset="-122"/>
                <a:ea typeface="楷体_GB2312" pitchFamily="49" charset="-122"/>
              </a:rPr>
              <a:t>、</a:t>
            </a:r>
            <a:r>
              <a:rPr lang="en-US" altLang="zh-CN" sz="2800" b="1">
                <a:solidFill>
                  <a:srgbClr val="0000CC"/>
                </a:solidFill>
                <a:latin typeface="楷体_GB2312" pitchFamily="49" charset="-122"/>
                <a:ea typeface="楷体_GB2312" pitchFamily="49" charset="-122"/>
              </a:rPr>
              <a:t>K</a:t>
            </a:r>
            <a:r>
              <a:rPr lang="zh-CN" altLang="en-US" sz="2800" b="1">
                <a:solidFill>
                  <a:srgbClr val="0000CC"/>
                </a:solidFill>
                <a:latin typeface="楷体_GB2312" pitchFamily="49" charset="-122"/>
                <a:ea typeface="楷体_GB2312" pitchFamily="49" charset="-122"/>
              </a:rPr>
              <a:t>间距离减半，电压</a:t>
            </a:r>
            <a:r>
              <a:rPr lang="zh-CN" altLang="zh-CN" sz="2800" b="1">
                <a:solidFill>
                  <a:srgbClr val="0000CC"/>
                </a:solidFill>
                <a:latin typeface="楷体_GB2312" pitchFamily="49" charset="-122"/>
                <a:ea typeface="楷体_GB2312" pitchFamily="49" charset="-122"/>
              </a:rPr>
              <a:t>U、</a:t>
            </a:r>
            <a:r>
              <a:rPr lang="zh-CN" altLang="en-US" sz="2800" b="1">
                <a:solidFill>
                  <a:srgbClr val="0000CC"/>
                </a:solidFill>
                <a:latin typeface="楷体_GB2312" pitchFamily="49" charset="-122"/>
                <a:ea typeface="楷体_GB2312" pitchFamily="49" charset="-122"/>
              </a:rPr>
              <a:t>不变，则离开时速率变为</a:t>
            </a:r>
            <a:r>
              <a:rPr lang="en-US" altLang="zh-CN" sz="2800" b="1">
                <a:solidFill>
                  <a:srgbClr val="0000CC"/>
                </a:solidFill>
                <a:latin typeface="楷体_GB2312" pitchFamily="49" charset="-122"/>
                <a:ea typeface="楷体_GB2312" pitchFamily="49" charset="-122"/>
              </a:rPr>
              <a:t>v/2                                                                    C</a:t>
            </a:r>
            <a:r>
              <a:rPr lang="zh-CN" altLang="en-US" sz="2800" b="1">
                <a:solidFill>
                  <a:srgbClr val="0000CC"/>
                </a:solidFill>
                <a:latin typeface="楷体_GB2312" pitchFamily="49" charset="-122"/>
                <a:ea typeface="楷体_GB2312" pitchFamily="49" charset="-122"/>
              </a:rPr>
              <a:t>、如果</a:t>
            </a:r>
            <a:r>
              <a:rPr lang="en-US" altLang="zh-CN" sz="2800" b="1">
                <a:solidFill>
                  <a:srgbClr val="0000CC"/>
                </a:solidFill>
                <a:latin typeface="楷体_GB2312" pitchFamily="49" charset="-122"/>
                <a:ea typeface="楷体_GB2312" pitchFamily="49" charset="-122"/>
              </a:rPr>
              <a:t>A</a:t>
            </a:r>
            <a:r>
              <a:rPr lang="zh-CN" altLang="en-US" sz="2800" b="1">
                <a:solidFill>
                  <a:srgbClr val="0000CC"/>
                </a:solidFill>
                <a:latin typeface="楷体_GB2312" pitchFamily="49" charset="-122"/>
                <a:ea typeface="楷体_GB2312" pitchFamily="49" charset="-122"/>
              </a:rPr>
              <a:t>、</a:t>
            </a:r>
            <a:r>
              <a:rPr lang="en-US" altLang="zh-CN" sz="2800" b="1">
                <a:solidFill>
                  <a:srgbClr val="0000CC"/>
                </a:solidFill>
                <a:latin typeface="楷体_GB2312" pitchFamily="49" charset="-122"/>
                <a:ea typeface="楷体_GB2312" pitchFamily="49" charset="-122"/>
              </a:rPr>
              <a:t>K</a:t>
            </a:r>
            <a:r>
              <a:rPr lang="zh-CN" altLang="en-US" sz="2800" b="1">
                <a:solidFill>
                  <a:srgbClr val="0000CC"/>
                </a:solidFill>
                <a:latin typeface="楷体_GB2312" pitchFamily="49" charset="-122"/>
                <a:ea typeface="楷体_GB2312" pitchFamily="49" charset="-122"/>
              </a:rPr>
              <a:t>间距离不变，电压</a:t>
            </a:r>
            <a:r>
              <a:rPr lang="en-US" altLang="zh-CN" sz="2800" b="1">
                <a:solidFill>
                  <a:srgbClr val="0000CC"/>
                </a:solidFill>
                <a:latin typeface="楷体_GB2312" pitchFamily="49" charset="-122"/>
                <a:ea typeface="楷体_GB2312" pitchFamily="49" charset="-122"/>
              </a:rPr>
              <a:t>U</a:t>
            </a:r>
            <a:r>
              <a:rPr lang="zh-CN" altLang="en-US" sz="2800" b="1">
                <a:solidFill>
                  <a:srgbClr val="0000CC"/>
                </a:solidFill>
                <a:latin typeface="楷体_GB2312" pitchFamily="49" charset="-122"/>
                <a:ea typeface="楷体_GB2312" pitchFamily="49" charset="-122"/>
              </a:rPr>
              <a:t>减半，则离开时速率变为</a:t>
            </a:r>
            <a:r>
              <a:rPr lang="en-US" altLang="zh-CN" sz="2800" b="1">
                <a:solidFill>
                  <a:srgbClr val="0000CC"/>
                </a:solidFill>
                <a:latin typeface="楷体_GB2312" pitchFamily="49" charset="-122"/>
                <a:ea typeface="楷体_GB2312" pitchFamily="49" charset="-122"/>
              </a:rPr>
              <a:t>2v                                                                         D</a:t>
            </a:r>
            <a:r>
              <a:rPr lang="zh-CN" altLang="en-US" sz="2800" b="1">
                <a:solidFill>
                  <a:srgbClr val="0000CC"/>
                </a:solidFill>
                <a:latin typeface="楷体_GB2312" pitchFamily="49" charset="-122"/>
                <a:ea typeface="楷体_GB2312" pitchFamily="49" charset="-122"/>
              </a:rPr>
              <a:t>、如果</a:t>
            </a:r>
            <a:r>
              <a:rPr lang="en-US" altLang="zh-CN" sz="2800" b="1">
                <a:solidFill>
                  <a:srgbClr val="0000CC"/>
                </a:solidFill>
                <a:latin typeface="楷体_GB2312" pitchFamily="49" charset="-122"/>
                <a:ea typeface="楷体_GB2312" pitchFamily="49" charset="-122"/>
              </a:rPr>
              <a:t>A</a:t>
            </a:r>
            <a:r>
              <a:rPr lang="zh-CN" altLang="en-US" sz="2800" b="1">
                <a:solidFill>
                  <a:srgbClr val="0000CC"/>
                </a:solidFill>
                <a:latin typeface="楷体_GB2312" pitchFamily="49" charset="-122"/>
                <a:ea typeface="楷体_GB2312" pitchFamily="49" charset="-122"/>
              </a:rPr>
              <a:t>、</a:t>
            </a:r>
            <a:r>
              <a:rPr lang="en-US" altLang="zh-CN" sz="2800" b="1">
                <a:solidFill>
                  <a:srgbClr val="0000CC"/>
                </a:solidFill>
                <a:latin typeface="楷体_GB2312" pitchFamily="49" charset="-122"/>
                <a:ea typeface="楷体_GB2312" pitchFamily="49" charset="-122"/>
              </a:rPr>
              <a:t>K</a:t>
            </a:r>
            <a:r>
              <a:rPr lang="zh-CN" altLang="en-US" sz="2800" b="1">
                <a:solidFill>
                  <a:srgbClr val="0000CC"/>
                </a:solidFill>
                <a:latin typeface="楷体_GB2312" pitchFamily="49" charset="-122"/>
                <a:ea typeface="楷体_GB2312" pitchFamily="49" charset="-122"/>
              </a:rPr>
              <a:t>间距离不变，电压</a:t>
            </a:r>
            <a:r>
              <a:rPr lang="en-US" altLang="zh-CN" sz="2800" b="1">
                <a:solidFill>
                  <a:srgbClr val="0000CC"/>
                </a:solidFill>
                <a:latin typeface="楷体_GB2312" pitchFamily="49" charset="-122"/>
                <a:ea typeface="楷体_GB2312" pitchFamily="49" charset="-122"/>
              </a:rPr>
              <a:t>U</a:t>
            </a:r>
            <a:r>
              <a:rPr lang="zh-CN" altLang="en-US" sz="2800" b="1">
                <a:solidFill>
                  <a:srgbClr val="0000CC"/>
                </a:solidFill>
                <a:latin typeface="楷体_GB2312" pitchFamily="49" charset="-122"/>
                <a:ea typeface="楷体_GB2312" pitchFamily="49" charset="-122"/>
              </a:rPr>
              <a:t>减半，则离开时速率变为</a:t>
            </a:r>
            <a:r>
              <a:rPr lang="en-US" altLang="zh-CN" sz="2800" b="1">
                <a:solidFill>
                  <a:srgbClr val="0000CC"/>
                </a:solidFill>
                <a:latin typeface="楷体_GB2312" pitchFamily="49" charset="-122"/>
                <a:ea typeface="楷体_GB2312" pitchFamily="49" charset="-122"/>
              </a:rPr>
              <a:t>0.707v</a:t>
            </a:r>
          </a:p>
        </p:txBody>
      </p:sp>
      <p:sp>
        <p:nvSpPr>
          <p:cNvPr id="26626" name="任意多边形 77826"/>
          <p:cNvSpPr/>
          <p:nvPr/>
        </p:nvSpPr>
        <p:spPr>
          <a:xfrm>
            <a:off x="3575050" y="5781675"/>
            <a:ext cx="168275" cy="815975"/>
          </a:xfrm>
          <a:custGeom>
            <a:rect l="0" t="0" r="0" b="0"/>
            <a:pathLst>
              <a:path w="105" h="514">
                <a:moveTo>
                  <a:pt x="0" y="15"/>
                </a:moveTo>
                <a:cubicBezTo>
                  <a:pt x="45" y="7"/>
                  <a:pt x="91" y="0"/>
                  <a:pt x="91" y="15"/>
                </a:cubicBezTo>
                <a:cubicBezTo>
                  <a:pt x="91" y="30"/>
                  <a:pt x="0" y="83"/>
                  <a:pt x="0" y="106"/>
                </a:cubicBezTo>
                <a:cubicBezTo>
                  <a:pt x="0" y="129"/>
                  <a:pt x="91" y="136"/>
                  <a:pt x="91" y="151"/>
                </a:cubicBezTo>
                <a:cubicBezTo>
                  <a:pt x="91" y="166"/>
                  <a:pt x="0" y="181"/>
                  <a:pt x="0" y="196"/>
                </a:cubicBezTo>
                <a:cubicBezTo>
                  <a:pt x="0" y="211"/>
                  <a:pt x="76" y="189"/>
                  <a:pt x="91" y="242"/>
                </a:cubicBezTo>
                <a:cubicBezTo>
                  <a:pt x="106" y="295"/>
                  <a:pt x="91" y="476"/>
                  <a:pt x="91" y="514"/>
                </a:cubicBezTo>
              </a:path>
            </a:pathLst>
          </a:custGeom>
          <a:noFill/>
          <a:ln w="38100" cap="flat" cmpd="sng">
            <a:solidFill>
              <a:srgbClr val="FF0000"/>
            </a:solidFill>
            <a:prstDash val="solid"/>
            <a:round/>
            <a:headEnd type="none" w="med" len="med"/>
            <a:tailEnd type="none" w="med" len="med"/>
          </a:ln>
        </p:spPr>
        <p:txBody>
          <a:bodyPr/>
          <a:lstStyle/>
          <a:p>
            <a:endParaRPr lang="zh-CN" altLang="en-US"/>
          </a:p>
        </p:txBody>
      </p:sp>
      <p:sp>
        <p:nvSpPr>
          <p:cNvPr id="26627" name="任意多边形 77827"/>
          <p:cNvSpPr/>
          <p:nvPr/>
        </p:nvSpPr>
        <p:spPr>
          <a:xfrm>
            <a:off x="3863975" y="5661025"/>
            <a:ext cx="168275" cy="504825"/>
          </a:xfrm>
          <a:custGeom>
            <a:rect l="0" t="0" r="0" b="0"/>
            <a:pathLst>
              <a:path w="105" h="318">
                <a:moveTo>
                  <a:pt x="0" y="0"/>
                </a:moveTo>
                <a:cubicBezTo>
                  <a:pt x="38" y="23"/>
                  <a:pt x="76" y="46"/>
                  <a:pt x="91" y="91"/>
                </a:cubicBezTo>
                <a:cubicBezTo>
                  <a:pt x="106" y="136"/>
                  <a:pt x="106" y="234"/>
                  <a:pt x="91" y="272"/>
                </a:cubicBezTo>
                <a:cubicBezTo>
                  <a:pt x="76" y="310"/>
                  <a:pt x="15" y="310"/>
                  <a:pt x="0" y="318"/>
                </a:cubicBezTo>
              </a:path>
            </a:pathLst>
          </a:custGeom>
          <a:noFill/>
          <a:ln w="9525" cap="flat" cmpd="sng">
            <a:solidFill>
              <a:srgbClr val="00CC66"/>
            </a:solidFill>
            <a:prstDash val="solid"/>
            <a:round/>
            <a:headEnd type="none" w="med" len="med"/>
            <a:tailEnd type="none" w="med" len="med"/>
          </a:ln>
        </p:spPr>
        <p:txBody>
          <a:bodyPr/>
          <a:lstStyle/>
          <a:p>
            <a:endParaRPr lang="zh-CN" altLang="en-US"/>
          </a:p>
        </p:txBody>
      </p:sp>
      <p:sp>
        <p:nvSpPr>
          <p:cNvPr id="26628" name="直接连接符 77828"/>
          <p:cNvSpPr/>
          <p:nvPr/>
        </p:nvSpPr>
        <p:spPr>
          <a:xfrm>
            <a:off x="4151313" y="5949950"/>
            <a:ext cx="3673475" cy="0"/>
          </a:xfrm>
          <a:prstGeom prst="line">
            <a:avLst/>
          </a:prstGeom>
          <a:ln w="9525" cap="flat" cmpd="sng">
            <a:solidFill>
              <a:srgbClr val="FF0000"/>
            </a:solidFill>
            <a:prstDash val="dash"/>
            <a:round/>
            <a:headEnd type="none" w="med" len="med"/>
            <a:tailEnd type="none" w="med" len="med"/>
          </a:ln>
        </p:spPr>
        <p:txBody>
          <a:bodyPr/>
          <a:lstStyle/>
          <a:p/>
        </p:txBody>
      </p:sp>
      <p:sp>
        <p:nvSpPr>
          <p:cNvPr id="26629" name="直接连接符 77829"/>
          <p:cNvSpPr/>
          <p:nvPr/>
        </p:nvSpPr>
        <p:spPr>
          <a:xfrm flipH="1">
            <a:off x="7824788" y="5300663"/>
            <a:ext cx="0" cy="576262"/>
          </a:xfrm>
          <a:prstGeom prst="line">
            <a:avLst/>
          </a:prstGeom>
          <a:ln w="76200" cap="flat" cmpd="sng">
            <a:solidFill>
              <a:srgbClr val="00CC66"/>
            </a:solidFill>
            <a:prstDash val="solid"/>
            <a:round/>
            <a:headEnd type="none" w="med" len="med"/>
            <a:tailEnd type="none" w="med" len="med"/>
          </a:ln>
        </p:spPr>
        <p:txBody>
          <a:bodyPr/>
          <a:lstStyle/>
          <a:p/>
        </p:txBody>
      </p:sp>
      <p:sp>
        <p:nvSpPr>
          <p:cNvPr id="26630" name="直接连接符 77830"/>
          <p:cNvSpPr/>
          <p:nvPr/>
        </p:nvSpPr>
        <p:spPr>
          <a:xfrm flipH="1">
            <a:off x="7824788" y="6021388"/>
            <a:ext cx="0" cy="431800"/>
          </a:xfrm>
          <a:prstGeom prst="line">
            <a:avLst/>
          </a:prstGeom>
          <a:ln w="76200" cap="flat" cmpd="sng">
            <a:solidFill>
              <a:srgbClr val="00CC66"/>
            </a:solidFill>
            <a:prstDash val="solid"/>
            <a:round/>
            <a:headEnd type="none" w="med" len="med"/>
            <a:tailEnd type="none" w="med" len="med"/>
          </a:ln>
        </p:spPr>
        <p:txBody>
          <a:bodyPr/>
          <a:lstStyle/>
          <a:p/>
        </p:txBody>
      </p:sp>
      <p:sp>
        <p:nvSpPr>
          <p:cNvPr id="26631" name="文本框 77831"/>
          <p:cNvSpPr txBox="1"/>
          <p:nvPr/>
        </p:nvSpPr>
        <p:spPr>
          <a:xfrm>
            <a:off x="4079875" y="5445125"/>
            <a:ext cx="360363" cy="398780"/>
          </a:xfrm>
          <a:prstGeom prst="rect">
            <a:avLst/>
          </a:prstGeom>
          <a:noFill/>
          <a:ln w="9525">
            <a:noFill/>
          </a:ln>
        </p:spPr>
        <p:txBody>
          <a:bodyPr anchor="t" anchorCtr="0">
            <a:spAutoFit/>
          </a:bodyPr>
          <a:lstStyle/>
          <a:p>
            <a:pPr>
              <a:spcBef>
                <a:spcPct val="50000"/>
              </a:spcBef>
            </a:pPr>
            <a:r>
              <a:rPr lang="en-US" altLang="zh-CN" sz="2000" b="1">
                <a:latin typeface="楷体_GB2312" pitchFamily="49" charset="-122"/>
                <a:ea typeface="楷体_GB2312" pitchFamily="49" charset="-122"/>
              </a:rPr>
              <a:t>A</a:t>
            </a:r>
          </a:p>
        </p:txBody>
      </p:sp>
      <p:sp>
        <p:nvSpPr>
          <p:cNvPr id="26632" name="文本框 77832"/>
          <p:cNvSpPr txBox="1"/>
          <p:nvPr/>
        </p:nvSpPr>
        <p:spPr>
          <a:xfrm>
            <a:off x="7391400" y="5373688"/>
            <a:ext cx="288925" cy="398780"/>
          </a:xfrm>
          <a:prstGeom prst="rect">
            <a:avLst/>
          </a:prstGeom>
          <a:noFill/>
          <a:ln w="9525">
            <a:noFill/>
          </a:ln>
        </p:spPr>
        <p:txBody>
          <a:bodyPr anchor="t" anchorCtr="0">
            <a:spAutoFit/>
          </a:bodyPr>
          <a:lstStyle/>
          <a:p>
            <a:pPr>
              <a:spcBef>
                <a:spcPct val="50000"/>
              </a:spcBef>
            </a:pPr>
            <a:r>
              <a:rPr lang="en-US" altLang="zh-CN" sz="2000" b="1">
                <a:latin typeface="楷体_GB2312" pitchFamily="49" charset="-122"/>
                <a:ea typeface="楷体_GB2312" pitchFamily="49" charset="-122"/>
              </a:rPr>
              <a:t>K</a:t>
            </a:r>
          </a:p>
        </p:txBody>
      </p:sp>
      <p:sp>
        <p:nvSpPr>
          <p:cNvPr id="26633" name="直接连接符 77833"/>
          <p:cNvSpPr/>
          <p:nvPr/>
        </p:nvSpPr>
        <p:spPr>
          <a:xfrm>
            <a:off x="4008438" y="6453188"/>
            <a:ext cx="3455987" cy="0"/>
          </a:xfrm>
          <a:prstGeom prst="line">
            <a:avLst/>
          </a:prstGeom>
          <a:ln w="9525" cap="flat" cmpd="sng">
            <a:solidFill>
              <a:schemeClr val="tx1"/>
            </a:solidFill>
            <a:prstDash val="solid"/>
            <a:round/>
            <a:headEnd type="triangle" w="med" len="med"/>
            <a:tailEnd type="triangle" w="med" len="med"/>
          </a:ln>
        </p:spPr>
        <p:txBody>
          <a:bodyPr/>
          <a:lstStyle/>
          <a:p/>
        </p:txBody>
      </p:sp>
      <p:sp>
        <p:nvSpPr>
          <p:cNvPr id="26634" name="文本框 77834"/>
          <p:cNvSpPr txBox="1"/>
          <p:nvPr/>
        </p:nvSpPr>
        <p:spPr>
          <a:xfrm>
            <a:off x="5087938" y="6092825"/>
            <a:ext cx="576262" cy="398780"/>
          </a:xfrm>
          <a:prstGeom prst="rect">
            <a:avLst/>
          </a:prstGeom>
          <a:noFill/>
          <a:ln w="9525">
            <a:noFill/>
          </a:ln>
        </p:spPr>
        <p:txBody>
          <a:bodyPr anchor="t" anchorCtr="0">
            <a:spAutoFit/>
          </a:bodyPr>
          <a:lstStyle/>
          <a:p>
            <a:pPr>
              <a:spcBef>
                <a:spcPct val="50000"/>
              </a:spcBef>
            </a:pPr>
            <a:r>
              <a:rPr lang="en-US" altLang="zh-CN" sz="2000" b="1">
                <a:latin typeface="楷体_GB2312" pitchFamily="49" charset="-122"/>
                <a:ea typeface="楷体_GB2312" pitchFamily="49" charset="-122"/>
              </a:rPr>
              <a:t>U</a:t>
            </a:r>
          </a:p>
        </p:txBody>
      </p:sp>
      <p:sp>
        <p:nvSpPr>
          <p:cNvPr id="77837" name="矩形 77836"/>
          <p:cNvSpPr/>
          <p:nvPr/>
        </p:nvSpPr>
        <p:spPr>
          <a:xfrm>
            <a:off x="9551988" y="1339850"/>
            <a:ext cx="403225" cy="460375"/>
          </a:xfrm>
          <a:prstGeom prst="rect">
            <a:avLst/>
          </a:prstGeom>
          <a:noFill/>
          <a:ln w="9525">
            <a:noFill/>
          </a:ln>
        </p:spPr>
        <p:txBody>
          <a:bodyPr wrap="none" anchor="t" anchorCtr="0">
            <a:spAutoFit/>
          </a:bodyPr>
          <a:lstStyle/>
          <a:p>
            <a:r>
              <a:rPr lang="en-US" altLang="zh-CN" sz="2400" b="1">
                <a:solidFill>
                  <a:srgbClr val="FF3300"/>
                </a:solidFill>
                <a:latin typeface="Arial" panose="020b0604020202020204" pitchFamily="34" charset="0"/>
                <a:ea typeface="宋体" panose="02010600030101010101" pitchFamily="2" charset="-122"/>
              </a:rPr>
              <a:t>D</a:t>
            </a: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nodeType="clickEffect">
                                  <p:stCondLst>
                                    <p:cond delay="0"/>
                                  </p:stCondLst>
                                  <p:childTnLst>
                                    <p:set>
                                      <p:cBhvr>
                                        <p:cTn id="6" dur="1" fill="hold">
                                          <p:stCondLst>
                                            <p:cond delay="0"/>
                                          </p:stCondLst>
                                        </p:cTn>
                                        <p:tgtEl>
                                          <p:spTgt spid="77837">
                                            <p:txEl>
                                              <p:pRg st="0" end="0"/>
                                            </p:txEl>
                                          </p:spTgt>
                                        </p:tgtEl>
                                        <p:attrNameLst>
                                          <p:attrName>style.visibility</p:attrName>
                                        </p:attrNameLst>
                                      </p:cBhvr>
                                      <p:to>
                                        <p:strVal val="visible"/>
                                      </p:to>
                                    </p:set>
                                    <p:animEffect transition="in" filter="blinds(horizontal)">
                                      <p:cBhvr>
                                        <p:cTn id="7" dur="500"/>
                                        <p:tgtEl>
                                          <p:spTgt spid="7783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6626" name="AutoShape 2"/>
          <p:cNvSpPr/>
          <p:nvPr/>
        </p:nvSpPr>
        <p:spPr>
          <a:xfrm>
            <a:off x="4343400" y="1981200"/>
            <a:ext cx="3581400" cy="3886200"/>
          </a:xfrm>
          <a:prstGeom prst="rightArrowCallout">
            <a:avLst>
              <a:gd name="adj1" fmla="val 27127"/>
              <a:gd name="adj2" fmla="val 32005"/>
              <a:gd name="adj3" fmla="val 30305"/>
              <a:gd name="adj4" fmla="val 59398"/>
            </a:avLst>
          </a:prstGeom>
          <a:gradFill rotWithShape="1">
            <a:gsLst>
              <a:gs pos="0">
                <a:schemeClr val="bg1"/>
              </a:gs>
              <a:gs pos="100000">
                <a:srgbClr val="B2B2B2"/>
              </a:gs>
            </a:gsLst>
            <a:lin ang="5400000" scaled="1"/>
          </a:gradFill>
          <a:ln w="9525" cap="flat" cmpd="sng">
            <a:solidFill>
              <a:schemeClr val="tx1"/>
            </a:solidFill>
            <a:prstDash val="solid"/>
            <a:miter/>
            <a:headEnd type="none" w="med" len="med"/>
            <a:tailEnd type="none" w="med" len="med"/>
          </a:ln>
        </p:spPr>
        <p:txBody>
          <a:bodyPr wrap="none" anchor="ctr" anchorCtr="0"/>
          <a:lstStyle/>
          <a:p>
            <a:endParaRPr lang="zh-CN" altLang="en-US">
              <a:latin typeface="Arial" panose="020b0604020202020204" pitchFamily="34" charset="0"/>
              <a:ea typeface="宋体" panose="02010600030101010101" pitchFamily="2" charset="-122"/>
            </a:endParaRPr>
          </a:p>
        </p:txBody>
      </p:sp>
      <p:sp>
        <p:nvSpPr>
          <p:cNvPr id="27650" name="Text Box 3"/>
          <p:cNvSpPr txBox="1"/>
          <p:nvPr/>
        </p:nvSpPr>
        <p:spPr>
          <a:xfrm>
            <a:off x="2057400" y="2147888"/>
            <a:ext cx="2514600" cy="521970"/>
          </a:xfrm>
          <a:prstGeom prst="rect">
            <a:avLst/>
          </a:prstGeom>
          <a:noFill/>
          <a:ln w="9525">
            <a:noFill/>
          </a:ln>
        </p:spPr>
        <p:txBody>
          <a:bodyPr anchor="t" anchorCtr="0">
            <a:spAutoFit/>
          </a:bodyPr>
          <a:lstStyle/>
          <a:p>
            <a:pPr eaLnBrk="0" hangingPunct="0">
              <a:spcBef>
                <a:spcPct val="50000"/>
              </a:spcBef>
            </a:pPr>
            <a:r>
              <a:rPr lang="zh-CN" altLang="en-US" sz="2800" b="1">
                <a:solidFill>
                  <a:schemeClr val="tx2"/>
                </a:solidFill>
                <a:latin typeface="Arial" panose="020b0604020202020204" pitchFamily="34" charset="0"/>
                <a:ea typeface="黑体" panose="02010609060101010101" pitchFamily="49" charset="-122"/>
              </a:rPr>
              <a:t>正离子的轰击</a:t>
            </a:r>
          </a:p>
        </p:txBody>
      </p:sp>
      <p:sp>
        <p:nvSpPr>
          <p:cNvPr id="27651" name="Text Box 4"/>
          <p:cNvSpPr txBox="1"/>
          <p:nvPr/>
        </p:nvSpPr>
        <p:spPr>
          <a:xfrm>
            <a:off x="2057400" y="4251325"/>
            <a:ext cx="2514600" cy="521970"/>
          </a:xfrm>
          <a:prstGeom prst="rect">
            <a:avLst/>
          </a:prstGeom>
          <a:noFill/>
          <a:ln w="9525">
            <a:noFill/>
          </a:ln>
        </p:spPr>
        <p:txBody>
          <a:bodyPr anchor="t" anchorCtr="0">
            <a:spAutoFit/>
          </a:bodyPr>
          <a:lstStyle/>
          <a:p>
            <a:pPr eaLnBrk="0" hangingPunct="0">
              <a:spcBef>
                <a:spcPct val="50000"/>
              </a:spcBef>
            </a:pPr>
            <a:r>
              <a:rPr lang="zh-CN" altLang="en-US" sz="2800" b="1">
                <a:solidFill>
                  <a:schemeClr val="tx2"/>
                </a:solidFill>
                <a:latin typeface="Arial" panose="020b0604020202020204" pitchFamily="34" charset="0"/>
                <a:ea typeface="黑体" panose="02010609060101010101" pitchFamily="49" charset="-122"/>
              </a:rPr>
              <a:t>紫外线照射</a:t>
            </a:r>
          </a:p>
        </p:txBody>
      </p:sp>
      <p:sp>
        <p:nvSpPr>
          <p:cNvPr id="27652" name="Text Box 5"/>
          <p:cNvSpPr txBox="1"/>
          <p:nvPr/>
        </p:nvSpPr>
        <p:spPr>
          <a:xfrm>
            <a:off x="2057400" y="5181600"/>
            <a:ext cx="2514600" cy="521970"/>
          </a:xfrm>
          <a:prstGeom prst="rect">
            <a:avLst/>
          </a:prstGeom>
          <a:noFill/>
          <a:ln w="9525">
            <a:noFill/>
          </a:ln>
        </p:spPr>
        <p:txBody>
          <a:bodyPr anchor="t" anchorCtr="0">
            <a:spAutoFit/>
          </a:bodyPr>
          <a:lstStyle/>
          <a:p>
            <a:pPr eaLnBrk="0" hangingPunct="0">
              <a:spcBef>
                <a:spcPct val="50000"/>
              </a:spcBef>
            </a:pPr>
            <a:r>
              <a:rPr lang="zh-CN" altLang="en-US" sz="2800" b="1">
                <a:solidFill>
                  <a:schemeClr val="tx2"/>
                </a:solidFill>
                <a:latin typeface="Arial" panose="020b0604020202020204" pitchFamily="34" charset="0"/>
                <a:ea typeface="黑体" panose="02010609060101010101" pitchFamily="49" charset="-122"/>
              </a:rPr>
              <a:t>放射性物质</a:t>
            </a:r>
          </a:p>
        </p:txBody>
      </p:sp>
      <p:grpSp>
        <p:nvGrpSpPr>
          <p:cNvPr id="27653" name="Group 6"/>
          <p:cNvGrpSpPr/>
          <p:nvPr/>
        </p:nvGrpSpPr>
        <p:grpSpPr>
          <a:xfrm>
            <a:off x="4457700" y="2133600"/>
            <a:ext cx="2895600" cy="522288"/>
            <a:chOff x="1848" y="1344"/>
            <a:chExt cx="1824" cy="329"/>
          </a:xfrm>
        </p:grpSpPr>
        <p:sp>
          <p:nvSpPr>
            <p:cNvPr id="27654" name="Text Box 7"/>
            <p:cNvSpPr txBox="1"/>
            <p:nvPr/>
          </p:nvSpPr>
          <p:spPr>
            <a:xfrm>
              <a:off x="2088" y="1344"/>
              <a:ext cx="1584" cy="329"/>
            </a:xfrm>
            <a:prstGeom prst="rect">
              <a:avLst/>
            </a:prstGeom>
            <a:noFill/>
            <a:ln w="9525">
              <a:noFill/>
            </a:ln>
          </p:spPr>
          <p:txBody>
            <a:bodyPr anchor="t" anchorCtr="0">
              <a:spAutoFit/>
            </a:bodyPr>
            <a:lstStyle/>
            <a:p>
              <a:pPr eaLnBrk="0" hangingPunct="0">
                <a:spcBef>
                  <a:spcPct val="50000"/>
                </a:spcBef>
              </a:pPr>
              <a:r>
                <a:rPr lang="zh-CN" altLang="en-US" sz="2800" b="1">
                  <a:solidFill>
                    <a:srgbClr val="FF0000"/>
                  </a:solidFill>
                  <a:latin typeface="Arial" panose="020b0604020202020204" pitchFamily="34" charset="0"/>
                  <a:ea typeface="华文楷体" pitchFamily="2" charset="-122"/>
                </a:rPr>
                <a:t>阴极射线</a:t>
              </a:r>
            </a:p>
          </p:txBody>
        </p:sp>
        <p:sp>
          <p:nvSpPr>
            <p:cNvPr id="27655" name="Line 8"/>
            <p:cNvSpPr/>
            <p:nvPr/>
          </p:nvSpPr>
          <p:spPr>
            <a:xfrm>
              <a:off x="1848" y="1536"/>
              <a:ext cx="288" cy="0"/>
            </a:xfrm>
            <a:prstGeom prst="line">
              <a:avLst/>
            </a:prstGeom>
            <a:ln w="57150" cap="flat" cmpd="sng">
              <a:solidFill>
                <a:schemeClr val="tx1"/>
              </a:solidFill>
              <a:prstDash val="solid"/>
              <a:round/>
              <a:headEnd type="none" w="med" len="med"/>
              <a:tailEnd type="triangle" w="med" len="med"/>
            </a:ln>
          </p:spPr>
          <p:txBody>
            <a:bodyPr/>
            <a:lstStyle/>
            <a:p/>
          </p:txBody>
        </p:sp>
      </p:grpSp>
      <p:grpSp>
        <p:nvGrpSpPr>
          <p:cNvPr id="27656" name="Group 9"/>
          <p:cNvGrpSpPr/>
          <p:nvPr/>
        </p:nvGrpSpPr>
        <p:grpSpPr>
          <a:xfrm>
            <a:off x="4419600" y="4267200"/>
            <a:ext cx="2895600" cy="522288"/>
            <a:chOff x="1848" y="1996"/>
            <a:chExt cx="1824" cy="329"/>
          </a:xfrm>
        </p:grpSpPr>
        <p:sp>
          <p:nvSpPr>
            <p:cNvPr id="27657" name="Text Box 10"/>
            <p:cNvSpPr txBox="1"/>
            <p:nvPr/>
          </p:nvSpPr>
          <p:spPr>
            <a:xfrm>
              <a:off x="2088" y="1996"/>
              <a:ext cx="1584" cy="329"/>
            </a:xfrm>
            <a:prstGeom prst="rect">
              <a:avLst/>
            </a:prstGeom>
            <a:noFill/>
            <a:ln w="9525">
              <a:noFill/>
            </a:ln>
          </p:spPr>
          <p:txBody>
            <a:bodyPr anchor="t" anchorCtr="0">
              <a:spAutoFit/>
            </a:bodyPr>
            <a:lstStyle/>
            <a:p>
              <a:pPr eaLnBrk="0" hangingPunct="0">
                <a:spcBef>
                  <a:spcPct val="50000"/>
                </a:spcBef>
              </a:pPr>
              <a:r>
                <a:rPr lang="zh-CN" altLang="en-US" sz="2800" b="1">
                  <a:solidFill>
                    <a:srgbClr val="FF0000"/>
                  </a:solidFill>
                  <a:latin typeface="Arial" panose="020b0604020202020204" pitchFamily="34" charset="0"/>
                  <a:ea typeface="华文楷体" pitchFamily="2" charset="-122"/>
                </a:rPr>
                <a:t>光电流</a:t>
              </a:r>
            </a:p>
          </p:txBody>
        </p:sp>
        <p:sp>
          <p:nvSpPr>
            <p:cNvPr id="27658" name="Line 11"/>
            <p:cNvSpPr/>
            <p:nvPr/>
          </p:nvSpPr>
          <p:spPr>
            <a:xfrm>
              <a:off x="1848" y="2160"/>
              <a:ext cx="288" cy="0"/>
            </a:xfrm>
            <a:prstGeom prst="line">
              <a:avLst/>
            </a:prstGeom>
            <a:ln w="57150" cap="flat" cmpd="sng">
              <a:solidFill>
                <a:schemeClr val="tx1"/>
              </a:solidFill>
              <a:prstDash val="solid"/>
              <a:round/>
              <a:headEnd type="none" w="med" len="med"/>
              <a:tailEnd type="triangle" w="med" len="med"/>
            </a:ln>
          </p:spPr>
          <p:txBody>
            <a:bodyPr/>
            <a:lstStyle/>
            <a:p/>
          </p:txBody>
        </p:sp>
      </p:grpSp>
      <p:grpSp>
        <p:nvGrpSpPr>
          <p:cNvPr id="27659" name="Group 12"/>
          <p:cNvGrpSpPr/>
          <p:nvPr/>
        </p:nvGrpSpPr>
        <p:grpSpPr>
          <a:xfrm>
            <a:off x="4457700" y="5181600"/>
            <a:ext cx="2895600" cy="522288"/>
            <a:chOff x="1848" y="3264"/>
            <a:chExt cx="1824" cy="329"/>
          </a:xfrm>
        </p:grpSpPr>
        <p:sp>
          <p:nvSpPr>
            <p:cNvPr id="27660" name="Text Box 13"/>
            <p:cNvSpPr txBox="1"/>
            <p:nvPr/>
          </p:nvSpPr>
          <p:spPr>
            <a:xfrm>
              <a:off x="2088" y="3264"/>
              <a:ext cx="1584" cy="329"/>
            </a:xfrm>
            <a:prstGeom prst="rect">
              <a:avLst/>
            </a:prstGeom>
            <a:noFill/>
            <a:ln w="9525">
              <a:noFill/>
            </a:ln>
          </p:spPr>
          <p:txBody>
            <a:bodyPr anchor="t" anchorCtr="0">
              <a:spAutoFit/>
            </a:bodyPr>
            <a:lstStyle/>
            <a:p>
              <a:pPr eaLnBrk="0" hangingPunct="0">
                <a:spcBef>
                  <a:spcPct val="50000"/>
                </a:spcBef>
              </a:pPr>
              <a:r>
                <a:rPr lang="en-US" altLang="zh-CN" sz="2800" b="1">
                  <a:solidFill>
                    <a:srgbClr val="FF0000"/>
                  </a:solidFill>
                  <a:latin typeface="Arial" panose="020b0604020202020204" pitchFamily="34" charset="0"/>
                  <a:ea typeface="华文楷体" pitchFamily="2" charset="-122"/>
                </a:rPr>
                <a:t>β</a:t>
              </a:r>
              <a:r>
                <a:rPr lang="zh-CN" altLang="en-US" sz="2800" b="1">
                  <a:solidFill>
                    <a:srgbClr val="FF0000"/>
                  </a:solidFill>
                  <a:latin typeface="Arial" panose="020b0604020202020204" pitchFamily="34" charset="0"/>
                  <a:ea typeface="华文楷体" pitchFamily="2" charset="-122"/>
                </a:rPr>
                <a:t>射线</a:t>
              </a:r>
            </a:p>
          </p:txBody>
        </p:sp>
        <p:sp>
          <p:nvSpPr>
            <p:cNvPr id="27661" name="Line 14"/>
            <p:cNvSpPr/>
            <p:nvPr/>
          </p:nvSpPr>
          <p:spPr>
            <a:xfrm>
              <a:off x="1848" y="3456"/>
              <a:ext cx="288" cy="0"/>
            </a:xfrm>
            <a:prstGeom prst="line">
              <a:avLst/>
            </a:prstGeom>
            <a:ln w="57150" cap="flat" cmpd="sng">
              <a:solidFill>
                <a:schemeClr val="tx1"/>
              </a:solidFill>
              <a:prstDash val="solid"/>
              <a:round/>
              <a:headEnd type="none" w="med" len="med"/>
              <a:tailEnd type="triangle" w="med" len="med"/>
            </a:ln>
          </p:spPr>
          <p:txBody>
            <a:bodyPr/>
            <a:lstStyle/>
            <a:p/>
          </p:txBody>
        </p:sp>
      </p:grpSp>
      <p:sp>
        <p:nvSpPr>
          <p:cNvPr id="26639" name="Rectangle 15"/>
          <p:cNvSpPr>
            <a:spLocks noChangeArrowheads="1"/>
          </p:cNvSpPr>
          <p:nvPr/>
        </p:nvSpPr>
        <p:spPr bwMode="auto">
          <a:xfrm>
            <a:off x="8115300" y="3230563"/>
            <a:ext cx="2552700" cy="1198880"/>
          </a:xfrm>
          <a:prstGeom prst="rect">
            <a:avLst/>
          </a:prstGeom>
          <a:noFill/>
          <a:ln>
            <a:noFill/>
          </a:ln>
          <a:effectLst/>
          <a:extLst>
            <a:ext uri="{909E8E84-426E-40DD-AFC4-6F175D3DCCD1}">
              <a14:hiddenFill xmlns:a14="http://schemas.microsoft.com/office/drawing/2010/main">
                <a:gradFill rotWithShape="1">
                  <a:gsLst>
                    <a:gs pos="0">
                      <a:schemeClr val="bg1"/>
                    </a:gs>
                    <a:gs pos="100000">
                      <a:schemeClr val="accent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7200" b="1" i="0" u="none" strike="noStrike" kern="1200" cap="none" spc="0" normalizeH="0" baseline="0" noProof="0">
                <a:ln>
                  <a:noFill/>
                </a:ln>
                <a:solidFill>
                  <a:srgbClr val="FF0000"/>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rPr>
              <a:t>电子</a:t>
            </a:r>
          </a:p>
        </p:txBody>
      </p:sp>
      <p:sp>
        <p:nvSpPr>
          <p:cNvPr id="27663" name="Text Box 16"/>
          <p:cNvSpPr txBox="1"/>
          <p:nvPr/>
        </p:nvSpPr>
        <p:spPr>
          <a:xfrm>
            <a:off x="2057400" y="3214688"/>
            <a:ext cx="2514600" cy="521970"/>
          </a:xfrm>
          <a:prstGeom prst="rect">
            <a:avLst/>
          </a:prstGeom>
          <a:noFill/>
          <a:ln w="9525">
            <a:noFill/>
          </a:ln>
        </p:spPr>
        <p:txBody>
          <a:bodyPr anchor="t" anchorCtr="0">
            <a:spAutoFit/>
          </a:bodyPr>
          <a:lstStyle/>
          <a:p>
            <a:pPr eaLnBrk="0" hangingPunct="0">
              <a:spcBef>
                <a:spcPct val="50000"/>
              </a:spcBef>
            </a:pPr>
            <a:r>
              <a:rPr lang="zh-CN" altLang="en-US" sz="2800" b="1">
                <a:solidFill>
                  <a:schemeClr val="tx2"/>
                </a:solidFill>
                <a:latin typeface="Arial" panose="020b0604020202020204" pitchFamily="34" charset="0"/>
                <a:ea typeface="黑体" panose="02010609060101010101" pitchFamily="49" charset="-122"/>
              </a:rPr>
              <a:t>金属受热</a:t>
            </a:r>
          </a:p>
        </p:txBody>
      </p:sp>
      <p:grpSp>
        <p:nvGrpSpPr>
          <p:cNvPr id="27664" name="Group 17"/>
          <p:cNvGrpSpPr/>
          <p:nvPr/>
        </p:nvGrpSpPr>
        <p:grpSpPr>
          <a:xfrm>
            <a:off x="4419600" y="3200400"/>
            <a:ext cx="2514600" cy="522288"/>
            <a:chOff x="1824" y="2640"/>
            <a:chExt cx="1584" cy="329"/>
          </a:xfrm>
        </p:grpSpPr>
        <p:sp>
          <p:nvSpPr>
            <p:cNvPr id="27665" name="Text Box 18"/>
            <p:cNvSpPr txBox="1"/>
            <p:nvPr/>
          </p:nvSpPr>
          <p:spPr>
            <a:xfrm>
              <a:off x="2064" y="2640"/>
              <a:ext cx="1344" cy="329"/>
            </a:xfrm>
            <a:prstGeom prst="rect">
              <a:avLst/>
            </a:prstGeom>
            <a:noFill/>
            <a:ln w="9525">
              <a:noFill/>
            </a:ln>
          </p:spPr>
          <p:txBody>
            <a:bodyPr anchor="t" anchorCtr="0">
              <a:spAutoFit/>
            </a:bodyPr>
            <a:lstStyle/>
            <a:p>
              <a:pPr eaLnBrk="0" hangingPunct="0">
                <a:spcBef>
                  <a:spcPct val="50000"/>
                </a:spcBef>
              </a:pPr>
              <a:r>
                <a:rPr lang="zh-CN" altLang="en-US" sz="2800" b="1">
                  <a:solidFill>
                    <a:srgbClr val="FF0000"/>
                  </a:solidFill>
                  <a:latin typeface="Arial" panose="020b0604020202020204" pitchFamily="34" charset="0"/>
                  <a:ea typeface="华文楷体" pitchFamily="2" charset="-122"/>
                </a:rPr>
                <a:t>热离子流</a:t>
              </a:r>
            </a:p>
          </p:txBody>
        </p:sp>
        <p:sp>
          <p:nvSpPr>
            <p:cNvPr id="27666" name="Line 19"/>
            <p:cNvSpPr/>
            <p:nvPr/>
          </p:nvSpPr>
          <p:spPr>
            <a:xfrm>
              <a:off x="1824" y="2832"/>
              <a:ext cx="288" cy="0"/>
            </a:xfrm>
            <a:prstGeom prst="line">
              <a:avLst/>
            </a:prstGeom>
            <a:ln w="57150" cap="flat" cmpd="sng">
              <a:solidFill>
                <a:schemeClr val="tx1"/>
              </a:solidFill>
              <a:prstDash val="solid"/>
              <a:round/>
              <a:headEnd type="none" w="med" len="med"/>
              <a:tailEnd type="triangle" w="med" len="med"/>
            </a:ln>
          </p:spPr>
          <p:txBody>
            <a:bodyPr/>
            <a:lstStyle/>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slide(fromLeft)">
                                      <p:cBhvr>
                                        <p:cTn id="7" dur="500"/>
                                        <p:tgtEl>
                                          <p:spTgt spid="2662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26639"/>
                                        </p:tgtEl>
                                        <p:attrNameLst>
                                          <p:attrName>style.visibility</p:attrName>
                                        </p:attrNameLst>
                                      </p:cBhvr>
                                      <p:to>
                                        <p:strVal val="visible"/>
                                      </p:to>
                                    </p:set>
                                    <p:anim calcmode="discrete" valueType="clr">
                                      <p:cBhvr override="childStyle">
                                        <p:cTn id="12" dur="80"/>
                                        <p:tgtEl>
                                          <p:spTgt spid="26639"/>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26639"/>
                                        </p:tgtEl>
                                        <p:attrNameLst>
                                          <p:attrName>fillcolor</p:attrName>
                                        </p:attrNameLst>
                                      </p:cBhvr>
                                      <p:tavLst>
                                        <p:tav tm="0">
                                          <p:val>
                                            <p:clrVal>
                                              <a:schemeClr val="accent2"/>
                                            </p:clrVal>
                                          </p:val>
                                        </p:tav>
                                        <p:tav tm="50000">
                                          <p:val>
                                            <p:clrVal>
                                              <a:schemeClr val="hlink"/>
                                            </p:clrVal>
                                          </p:val>
                                        </p:tav>
                                      </p:tavLst>
                                    </p:anim>
                                    <p:set>
                                      <p:cBhvr>
                                        <p:cTn id="14" dur="80"/>
                                        <p:tgtEl>
                                          <p:spTgt spid="2663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39"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0241" name="Text Box 2"/>
          <p:cNvSpPr txBox="1"/>
          <p:nvPr/>
        </p:nvSpPr>
        <p:spPr>
          <a:xfrm>
            <a:off x="1050290" y="438150"/>
            <a:ext cx="4674235" cy="583565"/>
          </a:xfrm>
          <a:prstGeom prst="rect">
            <a:avLst/>
          </a:prstGeom>
          <a:noFill/>
          <a:ln w="9525">
            <a:noFill/>
          </a:ln>
        </p:spPr>
        <p:txBody>
          <a:bodyPr wrap="none" anchor="t" anchorCtr="0">
            <a:spAutoFit/>
          </a:bodyPr>
          <a:lstStyle/>
          <a:p>
            <a:r>
              <a:rPr lang="zh-CN" altLang="en-US" sz="3200" b="1">
                <a:solidFill>
                  <a:srgbClr val="0000FF"/>
                </a:solidFill>
                <a:latin typeface="Arial" panose="020b0604020202020204" pitchFamily="34" charset="0"/>
                <a:ea typeface="宋体" panose="02010600030101010101" pitchFamily="2" charset="-122"/>
              </a:rPr>
              <a:t>一、物质结构的早期探究</a:t>
            </a:r>
          </a:p>
        </p:txBody>
      </p:sp>
      <p:sp>
        <p:nvSpPr>
          <p:cNvPr id="10242" name="Text Box 3"/>
          <p:cNvSpPr txBox="1"/>
          <p:nvPr/>
        </p:nvSpPr>
        <p:spPr>
          <a:xfrm>
            <a:off x="3282315" y="2023428"/>
            <a:ext cx="7842250" cy="521970"/>
          </a:xfrm>
          <a:prstGeom prst="rect">
            <a:avLst/>
          </a:prstGeom>
          <a:noFill/>
          <a:ln w="9525">
            <a:noFill/>
          </a:ln>
        </p:spPr>
        <p:txBody>
          <a:bodyPr wrap="square" anchor="t" anchorCtr="0">
            <a:spAutoFit/>
          </a:bodyPr>
          <a:lstStyle/>
          <a:p>
            <a:r>
              <a:rPr lang="zh-CN" altLang="en-US" sz="2800" b="1">
                <a:solidFill>
                  <a:srgbClr val="FF3300"/>
                </a:solidFill>
                <a:latin typeface="Arial" panose="020b0604020202020204" pitchFamily="34" charset="0"/>
                <a:ea typeface="宋体" panose="02010600030101010101" pitchFamily="2" charset="-122"/>
              </a:rPr>
              <a:t>我国西周时期的五行说：金、木、水、火、土</a:t>
            </a:r>
          </a:p>
        </p:txBody>
      </p:sp>
      <p:sp>
        <p:nvSpPr>
          <p:cNvPr id="10243" name="Text Box 4"/>
          <p:cNvSpPr txBox="1"/>
          <p:nvPr/>
        </p:nvSpPr>
        <p:spPr>
          <a:xfrm>
            <a:off x="2208213" y="1192213"/>
            <a:ext cx="7528560" cy="645160"/>
          </a:xfrm>
          <a:prstGeom prst="rect">
            <a:avLst/>
          </a:prstGeom>
          <a:noFill/>
          <a:ln w="9525">
            <a:noFill/>
          </a:ln>
        </p:spPr>
        <p:txBody>
          <a:bodyPr wrap="none" anchor="t" anchorCtr="0">
            <a:spAutoFit/>
          </a:bodyPr>
          <a:lstStyle/>
          <a:p>
            <a:r>
              <a:rPr lang="zh-CN" altLang="en-US" sz="3600" b="1">
                <a:latin typeface="Arial" panose="020b0604020202020204" pitchFamily="34" charset="0"/>
                <a:ea typeface="宋体" panose="02010600030101010101" pitchFamily="2" charset="-122"/>
              </a:rPr>
              <a:t>大千世界（宇宙）是由什么构成的？</a:t>
            </a:r>
          </a:p>
        </p:txBody>
      </p:sp>
      <p:sp>
        <p:nvSpPr>
          <p:cNvPr id="10244" name="Text Box 5"/>
          <p:cNvSpPr txBox="1"/>
          <p:nvPr/>
        </p:nvSpPr>
        <p:spPr>
          <a:xfrm>
            <a:off x="2868295" y="2730818"/>
            <a:ext cx="7737475" cy="1383665"/>
          </a:xfrm>
          <a:prstGeom prst="rect">
            <a:avLst/>
          </a:prstGeom>
          <a:noFill/>
          <a:ln w="9525">
            <a:noFill/>
          </a:ln>
        </p:spPr>
        <p:txBody>
          <a:bodyPr wrap="square" anchor="t" anchorCtr="0">
            <a:spAutoFit/>
          </a:bodyPr>
          <a:lstStyle/>
          <a:p>
            <a:r>
              <a:rPr lang="en-US" altLang="zh-CN" sz="2800" b="1">
                <a:latin typeface="Arial" panose="020b0604020202020204" pitchFamily="34" charset="0"/>
                <a:ea typeface="宋体" panose="02010600030101010101" pitchFamily="2" charset="-122"/>
              </a:rPr>
              <a:t>     </a:t>
            </a:r>
            <a:r>
              <a:rPr lang="zh-CN" altLang="en-US" sz="2800" b="1">
                <a:latin typeface="Arial" panose="020b0604020202020204" pitchFamily="34" charset="0"/>
                <a:ea typeface="宋体" panose="02010600030101010101" pitchFamily="2" charset="-122"/>
              </a:rPr>
              <a:t>古希腊的亚里士多德认为：万物的本质是</a:t>
            </a:r>
          </a:p>
          <a:p>
            <a:r>
              <a:rPr lang="zh-CN" altLang="en-US" sz="2800" b="1">
                <a:solidFill>
                  <a:srgbClr val="FF3300"/>
                </a:solidFill>
                <a:latin typeface="Arial" panose="020b0604020202020204" pitchFamily="34" charset="0"/>
                <a:ea typeface="宋体" panose="02010600030101010101" pitchFamily="2" charset="-122"/>
              </a:rPr>
              <a:t>土、水、火、空气</a:t>
            </a:r>
            <a:r>
              <a:rPr lang="en-US" altLang="zh-CN" sz="2800" b="1">
                <a:latin typeface="Arial" panose="020b0604020202020204" pitchFamily="34" charset="0"/>
                <a:ea typeface="宋体" panose="02010600030101010101" pitchFamily="2" charset="-122"/>
              </a:rPr>
              <a:t>4</a:t>
            </a:r>
            <a:r>
              <a:rPr lang="zh-CN" altLang="en-US" sz="2800" b="1">
                <a:latin typeface="Arial" panose="020b0604020202020204" pitchFamily="34" charset="0"/>
                <a:ea typeface="宋体" panose="02010600030101010101" pitchFamily="2" charset="-122"/>
              </a:rPr>
              <a:t>种“元素”，</a:t>
            </a:r>
          </a:p>
          <a:p>
            <a:r>
              <a:rPr lang="zh-CN" altLang="en-US" sz="2800" b="1">
                <a:latin typeface="Arial" panose="020b0604020202020204" pitchFamily="34" charset="0"/>
                <a:ea typeface="宋体" panose="02010600030101010101" pitchFamily="2" charset="-122"/>
              </a:rPr>
              <a:t>天体则由第五种元素</a:t>
            </a:r>
            <a:r>
              <a:rPr lang="en-US" altLang="zh-CN" sz="2800" b="1">
                <a:latin typeface="Arial" panose="020b0604020202020204" pitchFamily="34" charset="0"/>
                <a:ea typeface="宋体" panose="02010600030101010101" pitchFamily="2" charset="-122"/>
              </a:rPr>
              <a:t>———</a:t>
            </a:r>
            <a:r>
              <a:rPr lang="zh-CN" altLang="en-US" sz="2800" b="1">
                <a:latin typeface="Arial" panose="020b0604020202020204" pitchFamily="34" charset="0"/>
                <a:ea typeface="宋体" panose="02010600030101010101" pitchFamily="2" charset="-122"/>
              </a:rPr>
              <a:t>以太构成</a:t>
            </a:r>
          </a:p>
        </p:txBody>
      </p:sp>
      <p:sp>
        <p:nvSpPr>
          <p:cNvPr id="10245" name="Text Box 6"/>
          <p:cNvSpPr txBox="1"/>
          <p:nvPr/>
        </p:nvSpPr>
        <p:spPr>
          <a:xfrm>
            <a:off x="2879408" y="4269740"/>
            <a:ext cx="8281987" cy="1198880"/>
          </a:xfrm>
          <a:prstGeom prst="rect">
            <a:avLst/>
          </a:prstGeom>
          <a:noFill/>
          <a:ln w="9525">
            <a:noFill/>
          </a:ln>
        </p:spPr>
        <p:txBody>
          <a:bodyPr wrap="square" anchor="t" anchorCtr="0">
            <a:spAutoFit/>
          </a:bodyPr>
          <a:lstStyle/>
          <a:p>
            <a:r>
              <a:rPr lang="en-US" altLang="zh-CN">
                <a:latin typeface="Arial" panose="020b0604020202020204" pitchFamily="34" charset="0"/>
                <a:ea typeface="宋体" panose="02010600030101010101" pitchFamily="2" charset="-122"/>
              </a:rPr>
              <a:t>         </a:t>
            </a:r>
            <a:r>
              <a:rPr lang="zh-CN" altLang="en-US" sz="2400">
                <a:latin typeface="Arial" panose="020b0604020202020204" pitchFamily="34" charset="0"/>
                <a:ea typeface="宋体" panose="02010600030101010101" pitchFamily="2" charset="-122"/>
              </a:rPr>
              <a:t>古希腊学者</a:t>
            </a:r>
            <a:r>
              <a:rPr lang="zh-CN" altLang="en-US" sz="2400">
                <a:solidFill>
                  <a:srgbClr val="FF3300"/>
                </a:solidFill>
                <a:latin typeface="Arial" panose="020b0604020202020204" pitchFamily="34" charset="0"/>
                <a:ea typeface="宋体" panose="02010600030101010101" pitchFamily="2" charset="-122"/>
              </a:rPr>
              <a:t>德谟克利特</a:t>
            </a:r>
            <a:r>
              <a:rPr lang="zh-CN" altLang="en-US" sz="2400">
                <a:latin typeface="Arial" panose="020b0604020202020204" pitchFamily="34" charset="0"/>
                <a:ea typeface="宋体" panose="02010600030101010101" pitchFamily="2" charset="-122"/>
              </a:rPr>
              <a:t>等人认为宇宙间存在一种或多种微小的实体，这个实体叫做“</a:t>
            </a:r>
            <a:r>
              <a:rPr lang="zh-CN" altLang="en-US" sz="2400">
                <a:solidFill>
                  <a:srgbClr val="FF3300"/>
                </a:solidFill>
                <a:latin typeface="Arial" panose="020b0604020202020204" pitchFamily="34" charset="0"/>
                <a:ea typeface="宋体" panose="02010600030101010101" pitchFamily="2" charset="-122"/>
              </a:rPr>
              <a:t>原子</a:t>
            </a:r>
            <a:r>
              <a:rPr lang="zh-CN" altLang="en-US" sz="2400">
                <a:latin typeface="Arial" panose="020b0604020202020204" pitchFamily="34" charset="0"/>
                <a:ea typeface="宋体" panose="02010600030101010101" pitchFamily="2" charset="-122"/>
              </a:rPr>
              <a:t>”，原子密不可分，这些原子在虚空中运动，并可按照不同的方式重新结合或分散。</a:t>
            </a:r>
            <a:endParaRPr lang="en-US" altLang="zh-CN" sz="2400">
              <a:latin typeface="Arial" panose="020b0604020202020204" pitchFamily="34" charset="0"/>
              <a:ea typeface="宋体" panose="02010600030101010101" pitchFamily="2" charset="-122"/>
            </a:endParaRPr>
          </a:p>
        </p:txBody>
      </p:sp>
      <p:sp>
        <p:nvSpPr>
          <p:cNvPr id="10246" name="Text Box 7"/>
          <p:cNvSpPr txBox="1"/>
          <p:nvPr/>
        </p:nvSpPr>
        <p:spPr>
          <a:xfrm>
            <a:off x="2868295" y="5622925"/>
            <a:ext cx="8293100" cy="953135"/>
          </a:xfrm>
          <a:prstGeom prst="rect">
            <a:avLst/>
          </a:prstGeom>
          <a:noFill/>
          <a:ln w="9525">
            <a:noFill/>
          </a:ln>
        </p:spPr>
        <p:txBody>
          <a:bodyPr wrap="square" anchor="t" anchorCtr="0">
            <a:spAutoFit/>
          </a:bodyPr>
          <a:lstStyle/>
          <a:p>
            <a:r>
              <a:rPr lang="en-US" altLang="zh-CN" sz="2800">
                <a:latin typeface="Arial" panose="020b0604020202020204" pitchFamily="34" charset="0"/>
                <a:ea typeface="宋体" panose="02010600030101010101" pitchFamily="2" charset="-122"/>
              </a:rPr>
              <a:t>      </a:t>
            </a:r>
            <a:r>
              <a:rPr lang="zh-CN" altLang="en-US" sz="2800">
                <a:latin typeface="Arial" panose="020b0604020202020204" pitchFamily="34" charset="0"/>
                <a:ea typeface="宋体" panose="02010600030101010101" pitchFamily="2" charset="-122"/>
              </a:rPr>
              <a:t>我国战国时期的思想家</a:t>
            </a:r>
            <a:r>
              <a:rPr lang="zh-CN" altLang="en-US" sz="2800">
                <a:solidFill>
                  <a:srgbClr val="FF3300"/>
                </a:solidFill>
                <a:latin typeface="Arial" panose="020b0604020202020204" pitchFamily="34" charset="0"/>
                <a:ea typeface="宋体" panose="02010600030101010101" pitchFamily="2" charset="-122"/>
              </a:rPr>
              <a:t>墨子</a:t>
            </a:r>
            <a:r>
              <a:rPr lang="zh-CN" altLang="en-US" sz="2800">
                <a:latin typeface="Arial" panose="020b0604020202020204" pitchFamily="34" charset="0"/>
                <a:ea typeface="宋体" panose="02010600030101010101" pitchFamily="2" charset="-122"/>
              </a:rPr>
              <a:t>认为物体是由不可分割的最小单元</a:t>
            </a:r>
            <a:r>
              <a:rPr lang="en-US" altLang="zh-CN" sz="2800">
                <a:latin typeface="Arial" panose="020b0604020202020204" pitchFamily="34" charset="0"/>
                <a:ea typeface="宋体" panose="02010600030101010101" pitchFamily="2" charset="-122"/>
              </a:rPr>
              <a:t>——“</a:t>
            </a:r>
            <a:r>
              <a:rPr lang="zh-CN" altLang="en-US" sz="2800">
                <a:solidFill>
                  <a:srgbClr val="FF3300"/>
                </a:solidFill>
                <a:latin typeface="Arial" panose="020b0604020202020204" pitchFamily="34" charset="0"/>
                <a:ea typeface="宋体" panose="02010600030101010101" pitchFamily="2" charset="-122"/>
              </a:rPr>
              <a:t>端”</a:t>
            </a:r>
            <a:r>
              <a:rPr lang="zh-CN" altLang="en-US" sz="2800">
                <a:latin typeface="Arial" panose="020b0604020202020204" pitchFamily="34" charset="0"/>
                <a:ea typeface="宋体" panose="02010600030101010101" pitchFamily="2" charset="-122"/>
              </a:rPr>
              <a:t>构成</a:t>
            </a:r>
          </a:p>
        </p:txBody>
      </p:sp>
      <p:sp>
        <p:nvSpPr>
          <p:cNvPr id="2" name="文本框 1"/>
          <p:cNvSpPr txBox="1"/>
          <p:nvPr/>
        </p:nvSpPr>
        <p:spPr>
          <a:xfrm>
            <a:off x="1050290" y="1837690"/>
            <a:ext cx="827405" cy="4410710"/>
          </a:xfrm>
          <a:prstGeom prst="rect">
            <a:avLst/>
          </a:prstGeom>
          <a:noFill/>
        </p:spPr>
        <p:txBody>
          <a:bodyPr wrap="square" rtlCol="0">
            <a:spAutoFit/>
          </a:bodyPr>
          <a:lstStyle/>
          <a:p>
            <a:pPr>
              <a:lnSpc>
                <a:spcPct val="130000"/>
              </a:lnSpc>
            </a:pPr>
            <a:r>
              <a:rPr lang="zh-CN" altLang="en-US" sz="5400" smtClean="0">
                <a:solidFill>
                  <a:srgbClr val="FF0000"/>
                </a:solidFill>
                <a:latin typeface="Arial" panose="020b0604020202020204" pitchFamily="34" charset="0"/>
                <a:ea typeface="微软雅黑" panose="020b0503020204020204" pitchFamily="34" charset="-122"/>
              </a:rPr>
              <a:t>众说纷纭</a:t>
            </a:r>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9697" name="副标题 1"/>
          <p:cNvSpPr>
            <a:spLocks noGrp="1"/>
          </p:cNvSpPr>
          <p:nvPr>
            <p:ph type="subTitle" idx="1" hasCustomPrompt="1"/>
          </p:nvPr>
        </p:nvSpPr>
        <p:spPr>
          <a:xfrm>
            <a:off x="1531938" y="3700463"/>
            <a:ext cx="5762625" cy="468312"/>
          </a:xfrm>
        </p:spPr>
        <p:txBody>
          <a:bodyPr vert="horz" lIns="91440" tIns="45720" rIns="91440" bIns="45720" anchor="t" anchorCtr="0"/>
          <a:lstStyle/>
          <a:p>
            <a:pPr defTabSz="914400">
              <a:buSzPct val="90000"/>
            </a:pPr>
            <a:endParaRPr lang="zh-CN" altLang="en-US" kern="1200" baseline="0" smtClean="0">
              <a:latin typeface="+mn-ea"/>
              <a:ea typeface="+mn-ea"/>
              <a:cs typeface="+mn-cs"/>
            </a:endParaRPr>
          </a:p>
        </p:txBody>
      </p:sp>
      <p:sp>
        <p:nvSpPr>
          <p:cNvPr id="29698" name="标题 2"/>
          <p:cNvSpPr>
            <a:spLocks noGrp="1"/>
          </p:cNvSpPr>
          <p:nvPr>
            <p:ph type="title" hasCustomPrompt="1"/>
          </p:nvPr>
        </p:nvSpPr>
        <p:spPr>
          <a:xfrm>
            <a:off x="1531938" y="2127250"/>
            <a:ext cx="5762625" cy="1476375"/>
          </a:xfrm>
        </p:spPr>
        <p:txBody>
          <a:bodyPr vert="horz" lIns="91440" tIns="45720" rIns="91440" bIns="45720" anchor="ctr" anchorCtr="0"/>
          <a:lstStyle/>
          <a:p>
            <a:pPr defTabSz="914400">
              <a:buNone/>
            </a:pPr>
            <a:endParaRPr lang="zh-CN" altLang="en-US" kern="1200" baseline="0">
              <a:latin typeface="+mj-ea"/>
              <a:ea typeface="+mj-ea"/>
              <a:cs typeface="+mj-cs"/>
            </a:endParaRPr>
          </a:p>
        </p:txBody>
      </p:sp>
      <p:pic>
        <p:nvPicPr>
          <p:cNvPr id="29699" name="图片 3" descr="2756765921921309435"/>
          <p:cNvPicPr>
            <a:picLocks noChangeAspect="1"/>
          </p:cNvPicPr>
          <p:nvPr/>
        </p:nvPicPr>
        <p:blipFill>
          <a:blip r:embed="rId2"/>
          <a:stretch>
            <a:fillRect/>
          </a:stretch>
        </p:blipFill>
        <p:spPr>
          <a:xfrm>
            <a:off x="1531938" y="-9525"/>
            <a:ext cx="9128125" cy="6689725"/>
          </a:xfrm>
          <a:prstGeom prst="rect">
            <a:avLst/>
          </a:prstGeom>
          <a:noFill/>
          <a:ln w="9525">
            <a:noFill/>
          </a:ln>
        </p:spPr>
      </p:pic>
      <p:sp>
        <p:nvSpPr>
          <p:cNvPr id="4" name="矩形 3"/>
          <p:cNvSpPr/>
          <p:nvPr/>
        </p:nvSpPr>
        <p:spPr>
          <a:xfrm>
            <a:off x="4575810" y="1005840"/>
            <a:ext cx="3041015" cy="1014730"/>
          </a:xfrm>
          <a:prstGeom prst="rect">
            <a:avLst/>
          </a:prstGeom>
          <a:noFill/>
          <a:ln>
            <a:noFill/>
          </a:ln>
        </p:spPr>
        <p:txBody>
          <a:bodyPr wrap="square" rtlCol="0" anchor="t">
            <a:spAutoFit/>
          </a:bodyPr>
          <a:lstStyle/>
          <a:p>
            <a:pPr algn="ctr" fontAlgn="base"/>
            <a:r>
              <a:rPr lang="zh-CN" altLang="en-US" sz="6000" b="1" strike="noStrike" noProof="1">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cs typeface="+mn-cs"/>
              </a:rPr>
              <a:t>谢谢</a:t>
            </a:r>
            <a:endParaRPr lang="zh-CN" altLang="en-US" sz="6000" b="1" strike="noStrike" noProof="1">
              <a:solidFill>
                <a:schemeClr val="accent1"/>
              </a:solidFill>
              <a:effectLst>
                <a:outerShdw blurRad="38100" dist="25400" dir="5400000" algn="ctr" rotWithShape="0">
                  <a:srgbClr val="6E747A">
                    <a:alpha val="43000"/>
                  </a:srgbClr>
                </a:outerShdw>
              </a:effectLst>
            </a:endParaRPr>
          </a:p>
        </p:txBody>
      </p:sp>
      <p:pic>
        <p:nvPicPr>
          <p:cNvPr id="29700" name="New picture"/>
          <p:cNvPicPr/>
          <p:nvPr/>
        </p:nvPicPr>
        <p:blipFill>
          <a:blip r:embed="rId3"/>
          <a:stretch>
            <a:fillRect/>
          </a:stretch>
        </p:blipFill>
        <p:spPr>
          <a:xfrm>
            <a:off x="10756900" y="12382500"/>
            <a:ext cx="368300" cy="266700"/>
          </a:xfrm>
          <a:prstGeom prst="cube">
            <a:avLst/>
          </a:prstGeom>
        </p:spPr>
      </p:pic>
    </p:spTree>
    <p:custDataLst>
      <p:tags r:id="rId4"/>
    </p:custDataLst>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169" name="Text Box 2"/>
          <p:cNvSpPr txBox="1"/>
          <p:nvPr/>
        </p:nvSpPr>
        <p:spPr>
          <a:xfrm>
            <a:off x="1515744" y="160655"/>
            <a:ext cx="9102091" cy="1198880"/>
          </a:xfrm>
          <a:prstGeom prst="rect">
            <a:avLst/>
          </a:prstGeom>
          <a:noFill/>
          <a:ln w="9525">
            <a:noFill/>
          </a:ln>
        </p:spPr>
        <p:txBody>
          <a:bodyPr wrap="square" anchor="t">
            <a:spAutoFit/>
          </a:bodyPr>
          <a:lstStyle/>
          <a:p>
            <a:r>
              <a:rPr lang="en-US" altLang="zh-CN" sz="2400" noProof="1">
                <a:latin typeface="Arial" panose="020b0604020202020204" pitchFamily="34" charset="0"/>
                <a:ea typeface="宋体" panose="02010600030101010101" pitchFamily="2" charset="-122"/>
                <a:cs typeface="+mn-cs"/>
              </a:rPr>
              <a:t>  </a:t>
            </a:r>
            <a:r>
              <a:rPr lang="en-US" altLang="zh-CN" sz="2400" noProof="1">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cs typeface="+mn-cs"/>
              </a:rPr>
              <a:t> 1661</a:t>
            </a:r>
            <a:r>
              <a:rPr lang="zh-CN" altLang="en-US" sz="2400" noProof="1">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cs typeface="+mn-cs"/>
              </a:rPr>
              <a:t>年，玻意耳以化学实验为基础建立科学的元素论，认为只有那些不能用化学方法再分解的简单物质才是元素，各种元素存在着不同的原子。</a:t>
            </a:r>
            <a:endParaRPr lang="zh-CN" altLang="en-US" sz="2400" noProof="1">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endParaRPr>
          </a:p>
        </p:txBody>
      </p:sp>
      <p:sp>
        <p:nvSpPr>
          <p:cNvPr id="11267" name="Text Box 3"/>
          <p:cNvSpPr txBox="1"/>
          <p:nvPr/>
        </p:nvSpPr>
        <p:spPr>
          <a:xfrm>
            <a:off x="1515745" y="1476375"/>
            <a:ext cx="4310063" cy="460375"/>
          </a:xfrm>
          <a:prstGeom prst="rect">
            <a:avLst/>
          </a:prstGeom>
          <a:noFill/>
          <a:ln w="9525">
            <a:noFill/>
          </a:ln>
        </p:spPr>
        <p:txBody>
          <a:bodyPr wrap="square" anchor="t" anchorCtr="0">
            <a:spAutoFit/>
          </a:bodyPr>
          <a:lstStyle/>
          <a:p>
            <a:r>
              <a:rPr lang="en-US" altLang="zh-CN" sz="2400">
                <a:latin typeface="Arial" panose="020b0604020202020204" pitchFamily="34" charset="0"/>
                <a:ea typeface="宋体" panose="02010600030101010101" pitchFamily="2" charset="-122"/>
              </a:rPr>
              <a:t>19</a:t>
            </a:r>
            <a:r>
              <a:rPr lang="zh-CN" altLang="en-US" sz="2400">
                <a:latin typeface="Arial" panose="020b0604020202020204" pitchFamily="34" charset="0"/>
                <a:ea typeface="宋体" panose="02010600030101010101" pitchFamily="2" charset="-122"/>
              </a:rPr>
              <a:t>世纪初，</a:t>
            </a:r>
            <a:r>
              <a:rPr lang="zh-CN" altLang="en-US" sz="2400">
                <a:solidFill>
                  <a:srgbClr val="FF3300"/>
                </a:solidFill>
                <a:latin typeface="Arial" panose="020b0604020202020204" pitchFamily="34" charset="0"/>
                <a:ea typeface="宋体" panose="02010600030101010101" pitchFamily="2" charset="-122"/>
              </a:rPr>
              <a:t>道尔顿</a:t>
            </a:r>
            <a:r>
              <a:rPr lang="zh-CN" altLang="en-US" sz="2400">
                <a:latin typeface="Arial" panose="020b0604020202020204" pitchFamily="34" charset="0"/>
                <a:ea typeface="宋体" panose="02010600030101010101" pitchFamily="2" charset="-122"/>
              </a:rPr>
              <a:t>提出</a:t>
            </a:r>
            <a:r>
              <a:rPr lang="zh-CN" altLang="en-US" sz="2400">
                <a:solidFill>
                  <a:srgbClr val="FF3300"/>
                </a:solidFill>
                <a:latin typeface="Arial" panose="020b0604020202020204" pitchFamily="34" charset="0"/>
                <a:ea typeface="宋体" panose="02010600030101010101" pitchFamily="2" charset="-122"/>
              </a:rPr>
              <a:t>原子论。</a:t>
            </a:r>
          </a:p>
        </p:txBody>
      </p:sp>
      <p:sp>
        <p:nvSpPr>
          <p:cNvPr id="11268" name="Text Box 4"/>
          <p:cNvSpPr txBox="1"/>
          <p:nvPr/>
        </p:nvSpPr>
        <p:spPr>
          <a:xfrm>
            <a:off x="1285240" y="2469515"/>
            <a:ext cx="10906760" cy="460375"/>
          </a:xfrm>
          <a:prstGeom prst="rect">
            <a:avLst/>
          </a:prstGeom>
          <a:noFill/>
          <a:ln w="9525">
            <a:noFill/>
          </a:ln>
        </p:spPr>
        <p:txBody>
          <a:bodyPr wrap="square" anchor="t" anchorCtr="0">
            <a:spAutoFit/>
          </a:bodyPr>
          <a:lstStyle/>
          <a:p>
            <a:r>
              <a:rPr lang="en-US" altLang="zh-CN" sz="2400">
                <a:latin typeface="Arial" panose="020b0604020202020204" pitchFamily="34" charset="0"/>
                <a:ea typeface="宋体" panose="02010600030101010101" pitchFamily="2" charset="-122"/>
              </a:rPr>
              <a:t>   1811</a:t>
            </a:r>
            <a:r>
              <a:rPr lang="zh-CN" altLang="en-US" sz="2400">
                <a:latin typeface="Arial" panose="020b0604020202020204" pitchFamily="34" charset="0"/>
                <a:ea typeface="宋体" panose="02010600030101010101" pitchFamily="2" charset="-122"/>
              </a:rPr>
              <a:t>年，</a:t>
            </a:r>
            <a:r>
              <a:rPr lang="zh-CN" altLang="en-US" sz="2400">
                <a:solidFill>
                  <a:srgbClr val="FF3300"/>
                </a:solidFill>
                <a:latin typeface="Arial" panose="020b0604020202020204" pitchFamily="34" charset="0"/>
                <a:ea typeface="宋体" panose="02010600030101010101" pitchFamily="2" charset="-122"/>
              </a:rPr>
              <a:t>阿伏伽德罗</a:t>
            </a:r>
            <a:r>
              <a:rPr lang="zh-CN" altLang="en-US" sz="2400">
                <a:latin typeface="Arial" panose="020b0604020202020204" pitchFamily="34" charset="0"/>
                <a:ea typeface="宋体" panose="02010600030101010101" pitchFamily="2" charset="-122"/>
              </a:rPr>
              <a:t>提出了</a:t>
            </a:r>
            <a:r>
              <a:rPr lang="zh-CN" altLang="en-US" sz="2400">
                <a:solidFill>
                  <a:srgbClr val="FF3300"/>
                </a:solidFill>
                <a:latin typeface="Arial" panose="020b0604020202020204" pitchFamily="34" charset="0"/>
                <a:ea typeface="宋体" panose="02010600030101010101" pitchFamily="2" charset="-122"/>
              </a:rPr>
              <a:t>分子假说</a:t>
            </a:r>
            <a:r>
              <a:rPr lang="zh-CN" altLang="en-US" sz="2400">
                <a:latin typeface="Arial" panose="020b0604020202020204" pitchFamily="34" charset="0"/>
                <a:ea typeface="宋体" panose="02010600030101010101" pitchFamily="2" charset="-122"/>
              </a:rPr>
              <a:t>，指出分子可以由多个相同的原子组成。</a:t>
            </a:r>
          </a:p>
        </p:txBody>
      </p:sp>
      <p:sp>
        <p:nvSpPr>
          <p:cNvPr id="11269" name="Text Box 5"/>
          <p:cNvSpPr txBox="1"/>
          <p:nvPr/>
        </p:nvSpPr>
        <p:spPr>
          <a:xfrm>
            <a:off x="1377950" y="3462020"/>
            <a:ext cx="9377680" cy="829945"/>
          </a:xfrm>
          <a:prstGeom prst="rect">
            <a:avLst/>
          </a:prstGeom>
          <a:noFill/>
          <a:ln w="9525">
            <a:noFill/>
          </a:ln>
        </p:spPr>
        <p:txBody>
          <a:bodyPr wrap="square" anchor="t" anchorCtr="0">
            <a:spAutoFit/>
          </a:bodyPr>
          <a:lstStyle/>
          <a:p>
            <a:r>
              <a:rPr lang="en-US" altLang="zh-CN" sz="2400">
                <a:solidFill>
                  <a:srgbClr val="FF3300"/>
                </a:solidFill>
                <a:latin typeface="Arial" panose="020b0604020202020204" pitchFamily="34" charset="0"/>
                <a:ea typeface="宋体" panose="02010600030101010101" pitchFamily="2" charset="-122"/>
              </a:rPr>
              <a:t>   </a:t>
            </a:r>
            <a:r>
              <a:rPr lang="zh-CN" altLang="en-US" sz="2400">
                <a:solidFill>
                  <a:srgbClr val="FF3300"/>
                </a:solidFill>
                <a:latin typeface="Arial" panose="020b0604020202020204" pitchFamily="34" charset="0"/>
                <a:ea typeface="宋体" panose="02010600030101010101" pitchFamily="2" charset="-122"/>
              </a:rPr>
              <a:t>宏观物质的化学性质决定于分子，分 子则由原子构成，原子是构成物质的不可分再分的最小颗粒。</a:t>
            </a:r>
          </a:p>
        </p:txBody>
      </p:sp>
      <p:sp>
        <p:nvSpPr>
          <p:cNvPr id="321542" name="Text Box 6"/>
          <p:cNvSpPr txBox="1"/>
          <p:nvPr/>
        </p:nvSpPr>
        <p:spPr>
          <a:xfrm>
            <a:off x="2729230" y="5323840"/>
            <a:ext cx="5770880" cy="706755"/>
          </a:xfrm>
          <a:prstGeom prst="rect">
            <a:avLst/>
          </a:prstGeom>
          <a:noFill/>
          <a:ln w="9525">
            <a:noFill/>
          </a:ln>
        </p:spPr>
        <p:txBody>
          <a:bodyPr wrap="none" anchor="t" anchorCtr="0">
            <a:spAutoFit/>
          </a:bodyPr>
          <a:lstStyle/>
          <a:p>
            <a:r>
              <a:rPr lang="zh-CN" altLang="en-US" sz="4000">
                <a:solidFill>
                  <a:schemeClr val="accent2"/>
                </a:solidFill>
                <a:latin typeface="Arial" panose="020b0604020202020204" pitchFamily="34" charset="0"/>
                <a:ea typeface="宋体" panose="02010600030101010101" pitchFamily="2" charset="-122"/>
              </a:rPr>
              <a:t>原子真的不可再分了吗？</a:t>
            </a:r>
          </a:p>
        </p:txBody>
      </p:sp>
      <p:sp>
        <p:nvSpPr>
          <p:cNvPr id="2" name="Text Box 3"/>
          <p:cNvSpPr txBox="1"/>
          <p:nvPr/>
        </p:nvSpPr>
        <p:spPr>
          <a:xfrm>
            <a:off x="6097905" y="1476375"/>
            <a:ext cx="4310063" cy="460375"/>
          </a:xfrm>
          <a:prstGeom prst="rect">
            <a:avLst/>
          </a:prstGeom>
          <a:noFill/>
          <a:ln w="9525">
            <a:noFill/>
          </a:ln>
        </p:spPr>
        <p:txBody>
          <a:bodyPr wrap="square" anchor="t" anchorCtr="0">
            <a:spAutoFit/>
          </a:bodyPr>
          <a:lstStyle/>
          <a:p>
            <a:r>
              <a:rPr lang="en-US" altLang="zh-CN" sz="2400">
                <a:solidFill>
                  <a:srgbClr val="FF3300"/>
                </a:solidFill>
                <a:latin typeface="Arial" panose="020b0604020202020204" pitchFamily="34" charset="0"/>
                <a:ea typeface="宋体" panose="02010600030101010101" pitchFamily="2" charset="-122"/>
              </a:rPr>
              <a:t>——</a:t>
            </a:r>
            <a:r>
              <a:rPr lang="zh-CN" altLang="en-US" sz="2400">
                <a:solidFill>
                  <a:srgbClr val="FF3300"/>
                </a:solidFill>
                <a:latin typeface="Arial" panose="020b0604020202020204" pitchFamily="34" charset="0"/>
                <a:ea typeface="宋体" panose="02010600030101010101" pitchFamily="2" charset="-122"/>
              </a:rPr>
              <a:t>原子物理的开端！</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1542"/>
                                        </p:tgtEl>
                                        <p:attrNameLst>
                                          <p:attrName>style.visibility</p:attrName>
                                        </p:attrNameLst>
                                      </p:cBhvr>
                                      <p:to>
                                        <p:strVal val="visible"/>
                                      </p:to>
                                    </p:set>
                                    <p:anim calcmode="lin" valueType="num">
                                      <p:cBhvr>
                                        <p:cTn id="7" dur="500" fill="hold"/>
                                        <p:tgtEl>
                                          <p:spTgt spid="321542"/>
                                        </p:tgtEl>
                                        <p:attrNameLst>
                                          <p:attrName>ppt_x</p:attrName>
                                        </p:attrNameLst>
                                      </p:cBhvr>
                                      <p:tavLst>
                                        <p:tav tm="0">
                                          <p:val>
                                            <p:strVal val="#ppt_x"/>
                                          </p:val>
                                        </p:tav>
                                        <p:tav tm="100000">
                                          <p:val>
                                            <p:strVal val="#ppt_x"/>
                                          </p:val>
                                        </p:tav>
                                      </p:tavLst>
                                    </p:anim>
                                    <p:anim calcmode="lin" valueType="num">
                                      <p:cBhvr>
                                        <p:cTn id="8" dur="500" fill="hold"/>
                                        <p:tgtEl>
                                          <p:spTgt spid="3215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42"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289" name="矩形 27649"/>
          <p:cNvSpPr/>
          <p:nvPr/>
        </p:nvSpPr>
        <p:spPr>
          <a:xfrm>
            <a:off x="1884363" y="434499"/>
            <a:ext cx="8424862" cy="1383665"/>
          </a:xfrm>
          <a:prstGeom prst="rect">
            <a:avLst/>
          </a:prstGeom>
          <a:noFill/>
          <a:ln w="9525">
            <a:noFill/>
          </a:ln>
        </p:spPr>
        <p:txBody>
          <a:bodyPr anchor="ctr" anchorCtr="0">
            <a:spAutoFit/>
          </a:bodyPr>
          <a:lstStyle/>
          <a:p>
            <a:r>
              <a:rPr lang="en-US" altLang="zh-CN" sz="2800" b="1">
                <a:solidFill>
                  <a:srgbClr val="0000CC"/>
                </a:solidFill>
                <a:latin typeface="楷体_GB2312" pitchFamily="49" charset="-122"/>
                <a:ea typeface="楷体_GB2312" pitchFamily="49" charset="-122"/>
              </a:rPr>
              <a:t>      </a:t>
            </a:r>
          </a:p>
          <a:p>
            <a:pPr eaLnBrk="0" hangingPunct="0"/>
            <a:r>
              <a:rPr lang="en-US" altLang="zh-CN" sz="2800" b="1">
                <a:solidFill>
                  <a:srgbClr val="0000CC"/>
                </a:solidFill>
                <a:latin typeface="楷体_GB2312" pitchFamily="49" charset="-122"/>
                <a:ea typeface="楷体_GB2312" pitchFamily="49" charset="-122"/>
              </a:rPr>
              <a:t>    19</a:t>
            </a:r>
            <a:r>
              <a:rPr lang="zh-CN" altLang="en-US" sz="2800" b="1">
                <a:solidFill>
                  <a:srgbClr val="0000CC"/>
                </a:solidFill>
                <a:latin typeface="楷体_GB2312" pitchFamily="49" charset="-122"/>
                <a:ea typeface="楷体_GB2312" pitchFamily="49" charset="-122"/>
              </a:rPr>
              <a:t>世纪末，在对气体放电现象的研究中，科学家发现了电子。</a:t>
            </a:r>
            <a:endParaRPr lang="zh-CN" altLang="en-US" sz="2800" b="1">
              <a:solidFill>
                <a:srgbClr val="0000CC"/>
              </a:solidFill>
              <a:latin typeface="楷体_GB2312" pitchFamily="49" charset="-122"/>
              <a:ea typeface="楷体_GB2312" pitchFamily="49" charset="-122"/>
            </a:endParaRPr>
          </a:p>
        </p:txBody>
      </p:sp>
      <p:grpSp>
        <p:nvGrpSpPr>
          <p:cNvPr id="27657" name="组合 27656"/>
          <p:cNvGrpSpPr/>
          <p:nvPr/>
        </p:nvGrpSpPr>
        <p:grpSpPr>
          <a:xfrm>
            <a:off x="3719513" y="4437063"/>
            <a:ext cx="3600450" cy="2066925"/>
            <a:chOff x="1338" y="1842"/>
            <a:chExt cx="2268" cy="1302"/>
          </a:xfrm>
        </p:grpSpPr>
        <p:pic>
          <p:nvPicPr>
            <p:cNvPr id="12291" name="图片 27652"/>
            <p:cNvPicPr>
              <a:picLocks noChangeAspect="1"/>
            </p:cNvPicPr>
            <p:nvPr/>
          </p:nvPicPr>
          <p:blipFill>
            <a:blip r:embed="rId2"/>
            <a:stretch>
              <a:fillRect/>
            </a:stretch>
          </p:blipFill>
          <p:spPr>
            <a:xfrm>
              <a:off x="1338" y="1842"/>
              <a:ext cx="2268" cy="1302"/>
            </a:xfrm>
            <a:prstGeom prst="rect">
              <a:avLst/>
            </a:prstGeom>
            <a:noFill/>
            <a:ln w="9525">
              <a:noFill/>
            </a:ln>
          </p:spPr>
        </p:pic>
        <p:sp>
          <p:nvSpPr>
            <p:cNvPr id="12292" name="文本框 27653"/>
            <p:cNvSpPr txBox="1"/>
            <p:nvPr/>
          </p:nvSpPr>
          <p:spPr>
            <a:xfrm>
              <a:off x="1565" y="2796"/>
              <a:ext cx="307" cy="251"/>
            </a:xfrm>
            <a:prstGeom prst="rect">
              <a:avLst/>
            </a:prstGeom>
            <a:noFill/>
            <a:ln w="9525">
              <a:noFill/>
            </a:ln>
          </p:spPr>
          <p:txBody>
            <a:bodyPr anchor="t" anchorCtr="0">
              <a:spAutoFit/>
            </a:bodyPr>
            <a:lstStyle/>
            <a:p>
              <a:pPr>
                <a:spcBef>
                  <a:spcPct val="50000"/>
                </a:spcBef>
              </a:pPr>
              <a:r>
                <a:rPr lang="en-US" altLang="zh-CN" sz="2000" b="1">
                  <a:latin typeface="Arial" panose="020b0604020202020204" pitchFamily="34" charset="0"/>
                  <a:ea typeface="宋体" panose="02010600030101010101" pitchFamily="2" charset="-122"/>
                </a:rPr>
                <a:t>8</a:t>
              </a:r>
            </a:p>
          </p:txBody>
        </p:sp>
      </p:grpSp>
      <p:sp>
        <p:nvSpPr>
          <p:cNvPr id="27656" name="文本框 27655"/>
          <p:cNvSpPr txBox="1"/>
          <p:nvPr/>
        </p:nvSpPr>
        <p:spPr>
          <a:xfrm>
            <a:off x="2549525" y="1926590"/>
            <a:ext cx="7704138" cy="521970"/>
          </a:xfrm>
          <a:prstGeom prst="rect">
            <a:avLst/>
          </a:prstGeom>
          <a:noFill/>
          <a:ln w="9525">
            <a:noFill/>
          </a:ln>
        </p:spPr>
        <p:txBody>
          <a:bodyPr anchor="t" anchorCtr="0">
            <a:spAutoFit/>
          </a:bodyPr>
          <a:lstStyle/>
          <a:p>
            <a:pPr>
              <a:spcBef>
                <a:spcPct val="50000"/>
              </a:spcBef>
            </a:pPr>
            <a:r>
              <a:rPr lang="zh-CN" altLang="en-US" sz="2800" b="1">
                <a:solidFill>
                  <a:srgbClr val="0000CC"/>
                </a:solidFill>
                <a:latin typeface="楷体_GB2312" pitchFamily="49" charset="-122"/>
                <a:ea typeface="楷体_GB2312" pitchFamily="49" charset="-122"/>
              </a:rPr>
              <a:t>原子是可以</a:t>
            </a:r>
            <a:r>
              <a:rPr lang="zh-CN" altLang="en-US" sz="2800" b="1">
                <a:solidFill>
                  <a:srgbClr val="FF0000"/>
                </a:solidFill>
                <a:latin typeface="楷体_GB2312" pitchFamily="49" charset="-122"/>
                <a:ea typeface="楷体_GB2312" pitchFamily="49" charset="-122"/>
              </a:rPr>
              <a:t>分割</a:t>
            </a:r>
            <a:r>
              <a:rPr lang="zh-CN" altLang="en-US" sz="2800" b="1">
                <a:solidFill>
                  <a:srgbClr val="0000CC"/>
                </a:solidFill>
                <a:latin typeface="楷体_GB2312" pitchFamily="49" charset="-122"/>
                <a:ea typeface="楷体_GB2312" pitchFamily="49" charset="-122"/>
              </a:rPr>
              <a:t>的，是由更</a:t>
            </a:r>
            <a:r>
              <a:rPr lang="zh-CN" altLang="en-US" sz="2800" b="1">
                <a:solidFill>
                  <a:srgbClr val="FF0000"/>
                </a:solidFill>
                <a:latin typeface="楷体_GB2312" pitchFamily="49" charset="-122"/>
                <a:ea typeface="楷体_GB2312" pitchFamily="49" charset="-122"/>
              </a:rPr>
              <a:t>小</a:t>
            </a:r>
            <a:r>
              <a:rPr lang="zh-CN" altLang="en-US" sz="2800" b="1">
                <a:solidFill>
                  <a:srgbClr val="0000CC"/>
                </a:solidFill>
                <a:latin typeface="楷体_GB2312" pitchFamily="49" charset="-122"/>
                <a:ea typeface="楷体_GB2312" pitchFamily="49" charset="-122"/>
              </a:rPr>
              <a:t>的微粒组成的。</a:t>
            </a:r>
          </a:p>
        </p:txBody>
      </p:sp>
      <p:sp>
        <p:nvSpPr>
          <p:cNvPr id="27658" name="矩形 27657"/>
          <p:cNvSpPr/>
          <p:nvPr/>
        </p:nvSpPr>
        <p:spPr>
          <a:xfrm>
            <a:off x="1901825" y="2557146"/>
            <a:ext cx="8351838" cy="953135"/>
          </a:xfrm>
          <a:prstGeom prst="rect">
            <a:avLst/>
          </a:prstGeom>
          <a:noFill/>
          <a:ln w="9525">
            <a:noFill/>
          </a:ln>
        </p:spPr>
        <p:txBody>
          <a:bodyPr anchor="ctr" anchorCtr="0">
            <a:spAutoFit/>
          </a:bodyPr>
          <a:lstStyle/>
          <a:p>
            <a:r>
              <a:rPr lang="en-US" altLang="zh-CN" sz="2800" b="1">
                <a:latin typeface="楷体_GB2312" pitchFamily="49" charset="-122"/>
                <a:ea typeface="楷体_GB2312" pitchFamily="49" charset="-122"/>
              </a:rPr>
              <a:t>   </a:t>
            </a:r>
            <a:r>
              <a:rPr lang="zh-CN" altLang="en-US" sz="2800" b="1">
                <a:latin typeface="楷体_GB2312" pitchFamily="49" charset="-122"/>
                <a:ea typeface="楷体_GB2312" pitchFamily="49" charset="-122"/>
              </a:rPr>
              <a:t>早在</a:t>
            </a:r>
            <a:r>
              <a:rPr lang="en-US" altLang="zh-CN" sz="2800" b="1">
                <a:latin typeface="楷体_GB2312" pitchFamily="49" charset="-122"/>
                <a:ea typeface="楷体_GB2312" pitchFamily="49" charset="-122"/>
              </a:rPr>
              <a:t>1858</a:t>
            </a:r>
            <a:r>
              <a:rPr lang="zh-CN" altLang="en-US" sz="2800" b="1">
                <a:latin typeface="楷体_GB2312" pitchFamily="49" charset="-122"/>
                <a:ea typeface="楷体_GB2312" pitchFamily="49" charset="-122"/>
              </a:rPr>
              <a:t>年，德国物理学家</a:t>
            </a:r>
            <a:r>
              <a:rPr lang="zh-CN" altLang="en-US" sz="2800" b="1">
                <a:solidFill>
                  <a:srgbClr val="FF0000"/>
                </a:solidFill>
                <a:latin typeface="楷体_GB2312" pitchFamily="49" charset="-122"/>
                <a:ea typeface="楷体_GB2312" pitchFamily="49" charset="-122"/>
              </a:rPr>
              <a:t>普吕克尔</a:t>
            </a:r>
            <a:r>
              <a:rPr lang="zh-CN" altLang="en-US" sz="2800" b="1">
                <a:latin typeface="楷体_GB2312" pitchFamily="49" charset="-122"/>
                <a:ea typeface="楷体_GB2312" pitchFamily="49" charset="-122"/>
              </a:rPr>
              <a:t>利用低压气体放电管研究气体放电时发现一种奇特的现象。        </a:t>
            </a:r>
            <a:endParaRPr lang="zh-CN" altLang="en-US" sz="2800" b="1">
              <a:latin typeface="楷体_GB2312" pitchFamily="49" charset="-122"/>
              <a:ea typeface="楷体_GB2312" pitchFamily="49" charset="-122"/>
            </a:endParaRPr>
          </a:p>
        </p:txBody>
      </p:sp>
      <p:sp>
        <p:nvSpPr>
          <p:cNvPr id="27659" name="文本框 27658"/>
          <p:cNvSpPr txBox="1"/>
          <p:nvPr/>
        </p:nvSpPr>
        <p:spPr>
          <a:xfrm>
            <a:off x="1884680" y="3735705"/>
            <a:ext cx="9592310" cy="521970"/>
          </a:xfrm>
          <a:prstGeom prst="rect">
            <a:avLst/>
          </a:prstGeom>
          <a:noFill/>
          <a:ln w="9525">
            <a:noFill/>
          </a:ln>
        </p:spPr>
        <p:txBody>
          <a:bodyPr wrap="square" anchor="t" anchorCtr="0">
            <a:spAutoFit/>
          </a:bodyPr>
          <a:lstStyle/>
          <a:p>
            <a:pPr>
              <a:spcBef>
                <a:spcPct val="50000"/>
              </a:spcBef>
            </a:pPr>
            <a:r>
              <a:rPr lang="en-US" altLang="zh-CN" sz="2800" b="1">
                <a:latin typeface="楷体_GB2312" pitchFamily="49" charset="-122"/>
                <a:ea typeface="楷体_GB2312" pitchFamily="49" charset="-122"/>
              </a:rPr>
              <a:t>  1876</a:t>
            </a:r>
            <a:r>
              <a:rPr lang="zh-CN" altLang="en-US" sz="2800" b="1">
                <a:latin typeface="楷体_GB2312" pitchFamily="49" charset="-122"/>
                <a:ea typeface="楷体_GB2312" pitchFamily="49" charset="-122"/>
              </a:rPr>
              <a:t>年德国物理学家</a:t>
            </a:r>
            <a:r>
              <a:rPr lang="zh-CN" altLang="en-US" sz="2800" b="1">
                <a:solidFill>
                  <a:srgbClr val="FF0000"/>
                </a:solidFill>
                <a:latin typeface="楷体_GB2312" pitchFamily="49" charset="-122"/>
                <a:ea typeface="楷体_GB2312" pitchFamily="49" charset="-122"/>
              </a:rPr>
              <a:t>戈德斯坦</a:t>
            </a:r>
            <a:r>
              <a:rPr lang="zh-CN" altLang="en-US" sz="2800" b="1">
                <a:latin typeface="楷体_GB2312" pitchFamily="49" charset="-122"/>
                <a:ea typeface="楷体_GB2312" pitchFamily="49" charset="-122"/>
              </a:rPr>
              <a:t>研究后命名为</a:t>
            </a:r>
            <a:r>
              <a:rPr lang="zh-CN" altLang="en-US" sz="2800" b="1">
                <a:solidFill>
                  <a:srgbClr val="FF3300"/>
                </a:solidFill>
                <a:latin typeface="楷体_GB2312" pitchFamily="49" charset="-122"/>
                <a:ea typeface="楷体_GB2312" pitchFamily="49" charset="-122"/>
              </a:rPr>
              <a:t>阴极射线</a:t>
            </a:r>
          </a:p>
        </p:txBody>
      </p:sp>
      <p:sp>
        <p:nvSpPr>
          <p:cNvPr id="27660" name="文本框 27659"/>
          <p:cNvSpPr txBox="1"/>
          <p:nvPr/>
        </p:nvSpPr>
        <p:spPr>
          <a:xfrm>
            <a:off x="1524000" y="0"/>
            <a:ext cx="4413250" cy="583565"/>
          </a:xfrm>
          <a:prstGeom prst="rect">
            <a:avLst/>
          </a:prstGeom>
          <a:solidFill>
            <a:srgbClr val="FFFFCC"/>
          </a:solidFill>
          <a:ln w="9525" cap="flat" cmpd="sng">
            <a:solidFill>
              <a:schemeClr val="tx1"/>
            </a:solidFill>
            <a:prstDash val="solid"/>
            <a:miter/>
            <a:headEnd type="none" w="med" len="med"/>
            <a:tailEnd type="none" w="med" len="med"/>
          </a:ln>
        </p:spPr>
        <p:txBody>
          <a:bodyPr wrap="square" anchor="t" anchorCtr="0">
            <a:spAutoFit/>
          </a:bodyPr>
          <a:lstStyle/>
          <a:p>
            <a:pPr>
              <a:spcBef>
                <a:spcPct val="50000"/>
              </a:spcBef>
            </a:pPr>
            <a:r>
              <a:rPr lang="zh-CN" altLang="en-US" sz="3200" b="1">
                <a:solidFill>
                  <a:srgbClr val="FF3300"/>
                </a:solidFill>
                <a:latin typeface="Arial" panose="020b0604020202020204" pitchFamily="34" charset="0"/>
                <a:ea typeface="楷体_GB2312" pitchFamily="49" charset="-122"/>
              </a:rPr>
              <a:t>二、阴极射线的发现</a:t>
            </a:r>
          </a:p>
        </p:txBody>
      </p:sp>
    </p:spTree>
    <p:custDataLst>
      <p:tags r:id="rId3"/>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656"/>
                                        </p:tgtEl>
                                        <p:attrNameLst>
                                          <p:attrName>style.visibility</p:attrName>
                                        </p:attrNameLst>
                                      </p:cBhvr>
                                      <p:to>
                                        <p:strVal val="visible"/>
                                      </p:to>
                                    </p:set>
                                    <p:animEffect transition="in" filter="blinds(horizontal)">
                                      <p:cBhvr>
                                        <p:cTn id="7" dur="500"/>
                                        <p:tgtEl>
                                          <p:spTgt spid="2765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7658"/>
                                        </p:tgtEl>
                                        <p:attrNameLst>
                                          <p:attrName>style.visibility</p:attrName>
                                        </p:attrNameLst>
                                      </p:cBhvr>
                                      <p:to>
                                        <p:strVal val="visible"/>
                                      </p:to>
                                    </p:set>
                                    <p:animEffect transition="in" filter="blinds(horizontal)">
                                      <p:cBhvr>
                                        <p:cTn id="12" dur="500"/>
                                        <p:tgtEl>
                                          <p:spTgt spid="27658"/>
                                        </p:tgtEl>
                                      </p:cBhvr>
                                    </p:animEffect>
                                  </p:childTnLst>
                                </p:cTn>
                              </p:par>
                            </p:childTnLst>
                          </p:cTn>
                        </p:par>
                        <p:par>
                          <p:cTn id="13" fill="hold" nodeType="afterGroup">
                            <p:stCondLst>
                              <p:cond delay="500"/>
                            </p:stCondLst>
                            <p:childTnLst>
                              <p:par>
                                <p:cTn id="14" presetID="3" presetClass="entr" presetSubtype="10" fill="hold" nodeType="afterEffect">
                                  <p:stCondLst>
                                    <p:cond delay="0"/>
                                  </p:stCondLst>
                                  <p:childTnLst>
                                    <p:set>
                                      <p:cBhvr>
                                        <p:cTn id="15" dur="1" fill="hold">
                                          <p:stCondLst>
                                            <p:cond delay="0"/>
                                          </p:stCondLst>
                                        </p:cTn>
                                        <p:tgtEl>
                                          <p:spTgt spid="27657"/>
                                        </p:tgtEl>
                                        <p:attrNameLst>
                                          <p:attrName>style.visibility</p:attrName>
                                        </p:attrNameLst>
                                      </p:cBhvr>
                                      <p:to>
                                        <p:strVal val="visible"/>
                                      </p:to>
                                    </p:set>
                                    <p:animEffect transition="in" filter="blinds(horizontal)">
                                      <p:cBhvr>
                                        <p:cTn id="16" dur="500"/>
                                        <p:tgtEl>
                                          <p:spTgt spid="27657"/>
                                        </p:tgtEl>
                                      </p:cBhvr>
                                    </p:animEffect>
                                  </p:childTnLst>
                                </p:cTn>
                              </p:par>
                            </p:childTnLst>
                          </p:cTn>
                        </p:par>
                      </p:childTnLst>
                    </p:cTn>
                  </p:par>
                  <p:par>
                    <p:cTn id="17" fill="hold" nodeType="clickPar">
                      <p:stCondLst>
                        <p:cond delay="indefinite"/>
                      </p:stCondLst>
                      <p:childTnLst>
                        <p:par>
                          <p:cTn id="18" fill="hold" nodeType="after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27659"/>
                                        </p:tgtEl>
                                        <p:attrNameLst>
                                          <p:attrName>style.visibility</p:attrName>
                                        </p:attrNameLst>
                                      </p:cBhvr>
                                      <p:to>
                                        <p:strVal val="visible"/>
                                      </p:to>
                                    </p:set>
                                    <p:animEffect transition="in" filter="blinds(horizontal)">
                                      <p:cBhvr>
                                        <p:cTn id="21" dur="500"/>
                                        <p:tgtEl>
                                          <p:spTgt spid="27659"/>
                                        </p:tgtEl>
                                      </p:cBhvr>
                                    </p:animEffect>
                                  </p:childTnLst>
                                </p:cTn>
                              </p:par>
                            </p:childTnLst>
                          </p:cTn>
                        </p:par>
                        <p:par>
                          <p:cTn id="22" fill="hold" nodeType="afterGroup">
                            <p:stCondLst>
                              <p:cond delay="500"/>
                            </p:stCondLst>
                            <p:childTnLst>
                              <p:par>
                                <p:cTn id="23" presetID="3" presetClass="entr" presetSubtype="10" fill="hold" grpId="0" nodeType="afterEffect">
                                  <p:stCondLst>
                                    <p:cond delay="0"/>
                                  </p:stCondLst>
                                  <p:childTnLst>
                                    <p:set>
                                      <p:cBhvr>
                                        <p:cTn id="24" dur="1" fill="hold">
                                          <p:stCondLst>
                                            <p:cond delay="0"/>
                                          </p:stCondLst>
                                        </p:cTn>
                                        <p:tgtEl>
                                          <p:spTgt spid="27660"/>
                                        </p:tgtEl>
                                        <p:attrNameLst>
                                          <p:attrName>style.visibility</p:attrName>
                                        </p:attrNameLst>
                                      </p:cBhvr>
                                      <p:to>
                                        <p:strVal val="visible"/>
                                      </p:to>
                                    </p:set>
                                    <p:animEffect transition="in" filter="blinds(horizontal)">
                                      <p:cBhvr>
                                        <p:cTn id="25" dur="500"/>
                                        <p:tgtEl>
                                          <p:spTgt spid="276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6" grpId="0"/>
      <p:bldP spid="27658" grpId="0"/>
      <p:bldP spid="27659" grpId="0"/>
      <p:bldP spid="27660"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3313" name="标题 79873"/>
          <p:cNvSpPr>
            <a:spLocks noGrp="1"/>
          </p:cNvSpPr>
          <p:nvPr>
            <p:ph type="title"/>
          </p:nvPr>
        </p:nvSpPr>
        <p:spPr>
          <a:xfrm>
            <a:off x="909320" y="960438"/>
            <a:ext cx="5148263" cy="1066800"/>
          </a:xfrm>
        </p:spPr>
        <p:txBody>
          <a:bodyPr vert="horz" lIns="91440" tIns="45720" rIns="91440" bIns="45720" anchor="ctr" anchorCtr="0"/>
          <a:lstStyle/>
          <a:p>
            <a:r>
              <a:rPr lang="zh-CN" altLang="en-US" b="1">
                <a:solidFill>
                  <a:srgbClr val="FF3300"/>
                </a:solidFill>
              </a:rPr>
              <a:t>阴极射线到底是什么物质呢？</a:t>
            </a:r>
            <a:endParaRPr lang="zh-CN" altLang="en-US" b="1">
              <a:solidFill>
                <a:srgbClr val="FF3300"/>
              </a:solidFill>
            </a:endParaRPr>
          </a:p>
        </p:txBody>
      </p:sp>
      <p:sp>
        <p:nvSpPr>
          <p:cNvPr id="79875" name="内容占位符 79874"/>
          <p:cNvSpPr>
            <a:spLocks noGrp="1"/>
          </p:cNvSpPr>
          <p:nvPr>
            <p:ph idx="1"/>
          </p:nvPr>
        </p:nvSpPr>
        <p:spPr>
          <a:xfrm>
            <a:off x="1847850" y="1196975"/>
            <a:ext cx="9122410" cy="5142230"/>
          </a:xfrm>
        </p:spPr>
        <p:txBody>
          <a:bodyPr vert="horz" lIns="91440" tIns="45720" rIns="91440" bIns="45720" anchor="t" anchorCtr="0"/>
          <a:lstStyle/>
          <a:p>
            <a:pPr defTabSz="914400">
              <a:buSzPct val="90000"/>
              <a:buFont typeface="Wingdings" panose="05000000000000000000" pitchFamily="2" charset="2"/>
              <a:buNone/>
            </a:pPr>
            <a:endParaRPr lang="en-US" altLang="zh-CN" sz="4000" b="1" kern="1200" baseline="0" smtClean="0">
              <a:solidFill>
                <a:srgbClr val="0000CC"/>
              </a:solidFill>
              <a:latin typeface="+mn-ea"/>
              <a:ea typeface="+mn-ea"/>
              <a:cs typeface="+mn-cs"/>
            </a:endParaRPr>
          </a:p>
          <a:p>
            <a:pPr defTabSz="914400">
              <a:buSzPct val="90000"/>
              <a:buFont typeface="Wingdings" panose="05000000000000000000" pitchFamily="2" charset="2"/>
              <a:buNone/>
            </a:pPr>
            <a:endParaRPr lang="en-US" altLang="zh-CN" sz="4000" b="1" kern="1200" baseline="0" smtClean="0">
              <a:solidFill>
                <a:srgbClr val="0000CC"/>
              </a:solidFill>
              <a:latin typeface="+mn-ea"/>
              <a:ea typeface="+mn-ea"/>
              <a:cs typeface="+mn-cs"/>
            </a:endParaRPr>
          </a:p>
          <a:p>
            <a:pPr defTabSz="914400">
              <a:buSzPct val="90000"/>
              <a:buFont typeface="Wingdings" panose="05000000000000000000" pitchFamily="2" charset="2"/>
              <a:buNone/>
            </a:pPr>
            <a:r>
              <a:rPr lang="zh-CN" altLang="en-US" sz="4000" b="1" kern="1200" baseline="0" smtClean="0">
                <a:solidFill>
                  <a:srgbClr val="FF3300"/>
                </a:solidFill>
                <a:latin typeface="+mn-ea"/>
                <a:ea typeface="+mn-ea"/>
                <a:cs typeface="+mn-cs"/>
              </a:rPr>
              <a:t>思考与讨论：</a:t>
            </a:r>
            <a:endParaRPr lang="zh-CN" altLang="en-US" b="1" kern="1200" baseline="0" smtClean="0">
              <a:solidFill>
                <a:srgbClr val="FF3300"/>
              </a:solidFill>
              <a:latin typeface="+mn-ea"/>
              <a:ea typeface="+mn-ea"/>
              <a:cs typeface="+mn-cs"/>
            </a:endParaRPr>
          </a:p>
          <a:p>
            <a:pPr defTabSz="914400">
              <a:buSzPct val="90000"/>
              <a:buFont typeface="Wingdings" panose="05000000000000000000" pitchFamily="2" charset="2"/>
              <a:buNone/>
            </a:pPr>
            <a:r>
              <a:rPr lang="zh-CN" altLang="en-US" b="1" kern="1200" baseline="0" smtClean="0">
                <a:latin typeface="+mn-ea"/>
                <a:ea typeface="楷体_GB2312" pitchFamily="49" charset="-122"/>
                <a:cs typeface="+mn-cs"/>
              </a:rPr>
              <a:t>   </a:t>
            </a:r>
            <a:r>
              <a:rPr lang="en-US" altLang="zh-CN" b="1" kern="1200" baseline="0" smtClean="0">
                <a:solidFill>
                  <a:srgbClr val="0000CC"/>
                </a:solidFill>
                <a:latin typeface="+mn-ea"/>
                <a:ea typeface="楷体_GB2312" pitchFamily="49" charset="-122"/>
                <a:cs typeface="+mn-cs"/>
              </a:rPr>
              <a:t>1.</a:t>
            </a:r>
            <a:r>
              <a:rPr lang="zh-CN" altLang="en-US" b="1" kern="1200" baseline="0" smtClean="0">
                <a:solidFill>
                  <a:srgbClr val="0000CC"/>
                </a:solidFill>
                <a:latin typeface="+mn-ea"/>
                <a:ea typeface="楷体_GB2312" pitchFamily="49" charset="-122"/>
                <a:cs typeface="+mn-cs"/>
              </a:rPr>
              <a:t>怎么设计实验探究阴极射线是否带电？</a:t>
            </a:r>
          </a:p>
          <a:p>
            <a:pPr defTabSz="914400">
              <a:buSzPct val="90000"/>
              <a:buFont typeface="Wingdings" panose="05000000000000000000" pitchFamily="2" charset="2"/>
              <a:buNone/>
            </a:pPr>
            <a:r>
              <a:rPr lang="zh-CN" altLang="en-US" b="1" kern="1200" baseline="0" smtClean="0">
                <a:solidFill>
                  <a:srgbClr val="0000CC"/>
                </a:solidFill>
                <a:latin typeface="+mn-ea"/>
                <a:ea typeface="楷体_GB2312" pitchFamily="49" charset="-122"/>
                <a:cs typeface="+mn-cs"/>
              </a:rPr>
              <a:t>   </a:t>
            </a:r>
            <a:r>
              <a:rPr lang="en-US" altLang="zh-CN" b="1" kern="1200" baseline="0" smtClean="0">
                <a:solidFill>
                  <a:srgbClr val="0000CC"/>
                </a:solidFill>
                <a:latin typeface="+mn-ea"/>
                <a:ea typeface="楷体_GB2312" pitchFamily="49" charset="-122"/>
                <a:cs typeface="+mn-cs"/>
              </a:rPr>
              <a:t>2.</a:t>
            </a:r>
            <a:r>
              <a:rPr lang="zh-CN" altLang="en-US" b="1" kern="1200" baseline="0" smtClean="0">
                <a:solidFill>
                  <a:srgbClr val="0000CC"/>
                </a:solidFill>
                <a:latin typeface="+mn-ea"/>
                <a:ea typeface="楷体_GB2312" pitchFamily="49" charset="-122"/>
                <a:cs typeface="+mn-cs"/>
              </a:rPr>
              <a:t>根据带电粒子在电、磁场中的运动规律，哪些方法可以判断运动的带电粒子所带电荷的正负号？</a:t>
            </a:r>
          </a:p>
        </p:txBody>
      </p:sp>
      <p:sp>
        <p:nvSpPr>
          <p:cNvPr id="79876" name="文本框 79875"/>
          <p:cNvSpPr txBox="1"/>
          <p:nvPr/>
        </p:nvSpPr>
        <p:spPr>
          <a:xfrm>
            <a:off x="2808288" y="2027555"/>
            <a:ext cx="7200900" cy="521970"/>
          </a:xfrm>
          <a:prstGeom prst="rect">
            <a:avLst/>
          </a:prstGeom>
          <a:noFill/>
          <a:ln w="9525">
            <a:noFill/>
          </a:ln>
        </p:spPr>
        <p:txBody>
          <a:bodyPr anchor="t" anchorCtr="0">
            <a:spAutoFit/>
          </a:bodyPr>
          <a:lstStyle/>
          <a:p>
            <a:pPr>
              <a:spcBef>
                <a:spcPct val="50000"/>
              </a:spcBef>
            </a:pPr>
            <a:r>
              <a:rPr lang="zh-CN" altLang="en-US" sz="2800" b="1">
                <a:latin typeface="楷体_GB2312" pitchFamily="49" charset="-122"/>
                <a:ea typeface="楷体_GB2312" pitchFamily="49" charset="-122"/>
              </a:rPr>
              <a:t>一种认为阴极射线是电磁辐射</a:t>
            </a:r>
          </a:p>
        </p:txBody>
      </p:sp>
      <p:sp>
        <p:nvSpPr>
          <p:cNvPr id="79877" name="文本框 79876"/>
          <p:cNvSpPr txBox="1"/>
          <p:nvPr/>
        </p:nvSpPr>
        <p:spPr>
          <a:xfrm>
            <a:off x="3287713" y="2724785"/>
            <a:ext cx="6840537" cy="521970"/>
          </a:xfrm>
          <a:prstGeom prst="rect">
            <a:avLst/>
          </a:prstGeom>
          <a:noFill/>
          <a:ln w="9525">
            <a:noFill/>
          </a:ln>
        </p:spPr>
        <p:txBody>
          <a:bodyPr anchor="t" anchorCtr="0">
            <a:spAutoFit/>
          </a:bodyPr>
          <a:lstStyle/>
          <a:p>
            <a:pPr>
              <a:spcBef>
                <a:spcPct val="50000"/>
              </a:spcBef>
            </a:pPr>
            <a:r>
              <a:rPr lang="zh-CN" altLang="en-US" sz="2800" b="1">
                <a:latin typeface="楷体_GB2312" pitchFamily="49" charset="-122"/>
                <a:ea typeface="楷体_GB2312" pitchFamily="49" charset="-122"/>
              </a:rPr>
              <a:t>一种认为阴极射线</a:t>
            </a:r>
            <a:r>
              <a:rPr lang="zh-CN" altLang="en-US" sz="2800" b="1">
                <a:latin typeface="Arial" panose="020b0604020202020204" pitchFamily="34" charset="0"/>
                <a:ea typeface="楷体_GB2312" pitchFamily="49" charset="-122"/>
              </a:rPr>
              <a:t>是带电微粒</a:t>
            </a: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9876"/>
                                        </p:tgtEl>
                                        <p:attrNameLst>
                                          <p:attrName>style.visibility</p:attrName>
                                        </p:attrNameLst>
                                      </p:cBhvr>
                                      <p:to>
                                        <p:strVal val="visible"/>
                                      </p:to>
                                    </p:set>
                                    <p:animEffect transition="in" filter="blinds(horizontal)">
                                      <p:cBhvr>
                                        <p:cTn id="7" dur="500"/>
                                        <p:tgtEl>
                                          <p:spTgt spid="7987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9877"/>
                                        </p:tgtEl>
                                        <p:attrNameLst>
                                          <p:attrName>style.visibility</p:attrName>
                                        </p:attrNameLst>
                                      </p:cBhvr>
                                      <p:to>
                                        <p:strVal val="visible"/>
                                      </p:to>
                                    </p:set>
                                    <p:animEffect transition="in" filter="blinds(horizontal)">
                                      <p:cBhvr>
                                        <p:cTn id="12" dur="500"/>
                                        <p:tgtEl>
                                          <p:spTgt spid="79877"/>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9875">
                                            <p:txEl>
                                              <p:pRg st="2" end="2"/>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after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9875">
                                            <p:txEl>
                                              <p:pRg st="3" end="3"/>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after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98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uiExpand="1" build="p"/>
      <p:bldP spid="79876" grpId="0"/>
      <p:bldP spid="79877"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1202" name="标题 51201"/>
          <p:cNvSpPr>
            <a:spLocks noGrp="1"/>
          </p:cNvSpPr>
          <p:nvPr>
            <p:ph type="title"/>
          </p:nvPr>
        </p:nvSpPr>
        <p:spPr>
          <a:xfrm>
            <a:off x="1757363" y="1103313"/>
            <a:ext cx="8893175" cy="1916113"/>
          </a:xfrm>
        </p:spPr>
        <p:txBody>
          <a:bodyPr anchor="ctr"/>
          <a:lstStyle/>
          <a:p>
            <a:pPr marL="0" marR="0" indent="0" algn="l" defTabSz="914400" rtl="0" eaLnBrk="1" fontAlgn="auto" latinLnBrk="0" hangingPunct="1">
              <a:lnSpc>
                <a:spcPct val="90000"/>
              </a:lnSpc>
              <a:spcBef>
                <a:spcPct val="0"/>
              </a:spcBef>
              <a:spcAft>
                <a:spcPct val="0"/>
              </a:spcAft>
              <a:buClrTx/>
              <a:buSzTx/>
              <a:buFontTx/>
              <a:buNone/>
            </a:pPr>
            <a:r>
              <a:rPr kumimoji="0" lang="en-US" altLang="zh-CN" sz="2400" b="1" i="0" u="none" strike="noStrike" kern="1200" cap="none" spc="0" normalizeH="0" baseline="0" noProof="1">
                <a:solidFill>
                  <a:schemeClr val="tx1"/>
                </a:solidFill>
                <a:effectLst/>
                <a:latin typeface="楷体_GB2312" pitchFamily="49" charset="-122"/>
                <a:ea typeface="楷体_GB2312" pitchFamily="49" charset="-122"/>
                <a:cs typeface="+mj-cs"/>
              </a:rPr>
              <a:t>     </a:t>
            </a:r>
            <a:r>
              <a:rPr kumimoji="0" lang="zh-CN" altLang="en-US" sz="2400" b="1" i="0" u="none" strike="noStrike" kern="1200" cap="none" spc="0" normalizeH="0" baseline="0" noProof="1">
                <a:solidFill>
                  <a:schemeClr val="accent6">
                    <a:lumMod val="50000"/>
                  </a:schemeClr>
                </a:solidFill>
                <a:effectLst/>
                <a:latin typeface="楷体_GB2312" pitchFamily="49" charset="-122"/>
                <a:ea typeface="楷体_GB2312" pitchFamily="49" charset="-122"/>
                <a:cs typeface="+mj-cs"/>
              </a:rPr>
              <a:t>英国物理学家</a:t>
            </a:r>
            <a:r>
              <a:rPr kumimoji="0" lang="en-US" altLang="zh-CN" sz="2400" b="1" i="0" u="none" strike="noStrike" kern="1200" cap="none" spc="0" normalizeH="0" baseline="0" noProof="1">
                <a:solidFill>
                  <a:schemeClr val="accent6">
                    <a:lumMod val="50000"/>
                  </a:schemeClr>
                </a:solidFill>
                <a:effectLst/>
                <a:latin typeface="楷体_GB2312" pitchFamily="49" charset="-122"/>
                <a:ea typeface="楷体_GB2312" pitchFamily="49" charset="-122"/>
                <a:cs typeface="+mj-cs"/>
              </a:rPr>
              <a:t>J.J.</a:t>
            </a:r>
            <a:r>
              <a:rPr kumimoji="0" lang="zh-CN" altLang="en-US" sz="2400" b="1" i="0" u="none" strike="noStrike" kern="1200" cap="none" spc="0" normalizeH="0" baseline="0" noProof="1">
                <a:solidFill>
                  <a:schemeClr val="accent6">
                    <a:lumMod val="50000"/>
                  </a:schemeClr>
                </a:solidFill>
                <a:effectLst/>
                <a:latin typeface="楷体_GB2312" pitchFamily="49" charset="-122"/>
                <a:ea typeface="楷体_GB2312" pitchFamily="49" charset="-122"/>
                <a:cs typeface="+mj-cs"/>
              </a:rPr>
              <a:t>汤姆孙自</a:t>
            </a:r>
            <a:r>
              <a:rPr kumimoji="0" lang="en-US" altLang="zh-CN" sz="2400" b="1" i="0" u="none" strike="noStrike" kern="1200" cap="none" spc="0" normalizeH="0" baseline="0" noProof="1">
                <a:solidFill>
                  <a:schemeClr val="accent6">
                    <a:lumMod val="50000"/>
                  </a:schemeClr>
                </a:solidFill>
                <a:effectLst/>
                <a:latin typeface="楷体_GB2312" pitchFamily="49" charset="-122"/>
                <a:ea typeface="楷体_GB2312" pitchFamily="49" charset="-122"/>
                <a:cs typeface="+mj-cs"/>
              </a:rPr>
              <a:t>1890</a:t>
            </a:r>
            <a:r>
              <a:rPr kumimoji="0" lang="zh-CN" altLang="en-US" sz="2400" b="1" i="0" u="none" strike="noStrike" kern="1200" cap="none" spc="0" normalizeH="0" baseline="0" noProof="1">
                <a:solidFill>
                  <a:schemeClr val="accent6">
                    <a:lumMod val="50000"/>
                  </a:schemeClr>
                </a:solidFill>
                <a:effectLst/>
                <a:latin typeface="楷体_GB2312" pitchFamily="49" charset="-122"/>
                <a:ea typeface="楷体_GB2312" pitchFamily="49" charset="-122"/>
                <a:cs typeface="+mj-cs"/>
              </a:rPr>
              <a:t>年起开始研究，对阴极射线进行了一系列的实验研究。他认为阴极射线是带电粒子流。</a:t>
            </a:r>
          </a:p>
        </p:txBody>
      </p:sp>
      <p:pic>
        <p:nvPicPr>
          <p:cNvPr id="14338" name="图片 51202"/>
          <p:cNvPicPr>
            <a:picLocks noChangeAspect="1"/>
          </p:cNvPicPr>
          <p:nvPr/>
        </p:nvPicPr>
        <p:blipFill>
          <a:blip r:embed="rId2"/>
          <a:stretch>
            <a:fillRect/>
          </a:stretch>
        </p:blipFill>
        <p:spPr>
          <a:xfrm>
            <a:off x="5926138" y="3227388"/>
            <a:ext cx="3852862" cy="2706687"/>
          </a:xfrm>
          <a:prstGeom prst="rect">
            <a:avLst/>
          </a:prstGeom>
          <a:noFill/>
          <a:ln w="9525">
            <a:noFill/>
          </a:ln>
        </p:spPr>
      </p:pic>
      <p:sp>
        <p:nvSpPr>
          <p:cNvPr id="14339" name="文本框 51203"/>
          <p:cNvSpPr txBox="1"/>
          <p:nvPr/>
        </p:nvSpPr>
        <p:spPr>
          <a:xfrm>
            <a:off x="1524000" y="0"/>
            <a:ext cx="1835150" cy="583565"/>
          </a:xfrm>
          <a:prstGeom prst="rect">
            <a:avLst/>
          </a:prstGeom>
          <a:solidFill>
            <a:srgbClr val="FFFFCC"/>
          </a:solidFill>
          <a:ln w="9525" cap="flat" cmpd="sng">
            <a:solidFill>
              <a:schemeClr val="tx1"/>
            </a:solidFill>
            <a:prstDash val="solid"/>
            <a:miter/>
            <a:headEnd type="none" w="med" len="med"/>
            <a:tailEnd type="none" w="med" len="med"/>
          </a:ln>
        </p:spPr>
        <p:txBody>
          <a:bodyPr anchor="t" anchorCtr="0">
            <a:spAutoFit/>
          </a:bodyPr>
          <a:lstStyle/>
          <a:p>
            <a:pPr>
              <a:spcBef>
                <a:spcPct val="50000"/>
              </a:spcBef>
            </a:pPr>
            <a:r>
              <a:rPr lang="zh-CN" altLang="en-US" sz="3200" b="1">
                <a:solidFill>
                  <a:srgbClr val="FF3300"/>
                </a:solidFill>
                <a:latin typeface="Arial" panose="020b0604020202020204" pitchFamily="34" charset="0"/>
                <a:ea typeface="楷体_GB2312" pitchFamily="49" charset="-122"/>
              </a:rPr>
              <a:t>实验验证</a:t>
            </a:r>
            <a:endParaRPr lang="zh-CN" altLang="en-US" sz="3200" b="1">
              <a:solidFill>
                <a:srgbClr val="FF3300"/>
              </a:solidFill>
              <a:latin typeface="Arial" panose="020b0604020202020204" pitchFamily="34" charset="0"/>
              <a:ea typeface="楷体_GB2312" pitchFamily="49" charset="-122"/>
            </a:endParaRPr>
          </a:p>
        </p:txBody>
      </p:sp>
    </p:spTree>
    <p:custDataLst>
      <p:tags r:id="rId3"/>
    </p:custDataLst>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5361" name="标题 81921"/>
          <p:cNvSpPr>
            <a:spLocks noGrp="1"/>
          </p:cNvSpPr>
          <p:nvPr>
            <p:ph type="title"/>
          </p:nvPr>
        </p:nvSpPr>
        <p:spPr>
          <a:xfrm>
            <a:off x="1703388" y="0"/>
            <a:ext cx="4259262" cy="1143000"/>
          </a:xfrm>
        </p:spPr>
        <p:txBody>
          <a:bodyPr vert="horz" lIns="91440" tIns="45720" rIns="91440" bIns="45720" anchor="ctr" anchorCtr="0"/>
          <a:lstStyle/>
          <a:p>
            <a:r>
              <a:rPr lang="zh-CN" altLang="en-US" b="1">
                <a:solidFill>
                  <a:srgbClr val="FF3300"/>
                </a:solidFill>
              </a:rPr>
              <a:t>二、电子的发现</a:t>
            </a:r>
          </a:p>
        </p:txBody>
      </p:sp>
      <p:sp>
        <p:nvSpPr>
          <p:cNvPr id="81923" name="内容占位符 81922"/>
          <p:cNvSpPr>
            <a:spLocks noGrp="1"/>
          </p:cNvSpPr>
          <p:nvPr>
            <p:ph idx="1"/>
          </p:nvPr>
        </p:nvSpPr>
        <p:spPr>
          <a:xfrm>
            <a:off x="1524000" y="1143000"/>
            <a:ext cx="8964613" cy="5616575"/>
          </a:xfrm>
        </p:spPr>
        <p:txBody>
          <a:bodyPr vert="horz" lIns="91440" tIns="45720" rIns="91440" bIns="45720" anchor="t" anchorCtr="0"/>
          <a:lstStyle/>
          <a:p>
            <a:pPr defTabSz="914400">
              <a:lnSpc>
                <a:spcPct val="90000"/>
              </a:lnSpc>
              <a:buSzPct val="90000"/>
              <a:buFont typeface="Wingdings" panose="05000000000000000000" pitchFamily="2" charset="2"/>
              <a:buNone/>
            </a:pPr>
            <a:r>
              <a:rPr lang="zh-CN" altLang="en-US" b="1" kern="1200" baseline="0" smtClean="0">
                <a:solidFill>
                  <a:srgbClr val="0000CC"/>
                </a:solidFill>
                <a:latin typeface="宋体" panose="02010600030101010101" pitchFamily="2" charset="-122"/>
                <a:ea typeface="+mn-ea"/>
                <a:cs typeface="+mn-cs"/>
              </a:rPr>
              <a:t>阅读教材</a:t>
            </a:r>
            <a:r>
              <a:rPr lang="en-US" altLang="zh-CN" b="1" kern="1200" baseline="0" smtClean="0">
                <a:solidFill>
                  <a:srgbClr val="0000CC"/>
                </a:solidFill>
                <a:latin typeface="宋体" panose="02010600030101010101" pitchFamily="2" charset="-122"/>
                <a:ea typeface="+mn-ea"/>
                <a:cs typeface="+mn-cs"/>
              </a:rPr>
              <a:t>47</a:t>
            </a:r>
            <a:r>
              <a:rPr lang="zh-CN" altLang="en-US" b="1" kern="1200" baseline="0" smtClean="0">
                <a:solidFill>
                  <a:srgbClr val="0000CC"/>
                </a:solidFill>
                <a:latin typeface="宋体" panose="02010600030101010101" pitchFamily="2" charset="-122"/>
                <a:ea typeface="+mn-ea"/>
                <a:cs typeface="+mn-cs"/>
              </a:rPr>
              <a:t>页最后一段到</a:t>
            </a:r>
            <a:r>
              <a:rPr lang="en-US" altLang="zh-CN" b="1" kern="1200" baseline="0" smtClean="0">
                <a:solidFill>
                  <a:srgbClr val="0000CC"/>
                </a:solidFill>
                <a:latin typeface="宋体" panose="02010600030101010101" pitchFamily="2" charset="-122"/>
                <a:ea typeface="+mn-ea"/>
                <a:cs typeface="+mn-cs"/>
              </a:rPr>
              <a:t>48</a:t>
            </a:r>
            <a:r>
              <a:rPr lang="zh-CN" altLang="en-US" b="1" kern="1200" baseline="0" smtClean="0">
                <a:solidFill>
                  <a:srgbClr val="0000CC"/>
                </a:solidFill>
                <a:latin typeface="宋体" panose="02010600030101010101" pitchFamily="2" charset="-122"/>
                <a:ea typeface="+mn-ea"/>
                <a:cs typeface="+mn-cs"/>
              </a:rPr>
              <a:t>页最后一段：回答</a:t>
            </a:r>
          </a:p>
          <a:p>
            <a:pPr defTabSz="914400">
              <a:lnSpc>
                <a:spcPct val="90000"/>
              </a:lnSpc>
              <a:buSzPct val="90000"/>
              <a:buFont typeface="Wingdings" panose="05000000000000000000" pitchFamily="2" charset="2"/>
              <a:buNone/>
            </a:pPr>
            <a:r>
              <a:rPr lang="en-US" altLang="zh-CN" b="1" kern="1200" baseline="0" smtClean="0">
                <a:solidFill>
                  <a:srgbClr val="0000CC"/>
                </a:solidFill>
                <a:latin typeface="宋体" panose="02010600030101010101" pitchFamily="2" charset="-122"/>
                <a:ea typeface="+mn-ea"/>
                <a:cs typeface="+mn-cs"/>
              </a:rPr>
              <a:t>1</a:t>
            </a:r>
            <a:r>
              <a:rPr lang="zh-CN" altLang="en-US" b="1" kern="1200" baseline="0" smtClean="0">
                <a:solidFill>
                  <a:srgbClr val="0000CC"/>
                </a:solidFill>
                <a:latin typeface="宋体" panose="02010600030101010101" pitchFamily="2" charset="-122"/>
                <a:ea typeface="+mn-ea"/>
                <a:cs typeface="+mn-cs"/>
              </a:rPr>
              <a:t>、认识实验装置的作用，分析阴极射线的运动情况。</a:t>
            </a:r>
          </a:p>
          <a:p>
            <a:pPr defTabSz="914400">
              <a:lnSpc>
                <a:spcPct val="90000"/>
              </a:lnSpc>
              <a:buSzPct val="90000"/>
              <a:buFont typeface="Wingdings" panose="05000000000000000000" pitchFamily="2" charset="2"/>
              <a:buNone/>
            </a:pPr>
            <a:endParaRPr lang="zh-CN" altLang="en-US" b="1" kern="1200" baseline="0" smtClean="0">
              <a:solidFill>
                <a:srgbClr val="0000CC"/>
              </a:solidFill>
              <a:latin typeface="宋体" panose="02010600030101010101" pitchFamily="2" charset="-122"/>
              <a:ea typeface="+mn-ea"/>
              <a:cs typeface="+mn-cs"/>
            </a:endParaRPr>
          </a:p>
          <a:p>
            <a:pPr defTabSz="914400">
              <a:lnSpc>
                <a:spcPct val="90000"/>
              </a:lnSpc>
              <a:buSzPct val="90000"/>
              <a:buFont typeface="Wingdings" panose="05000000000000000000" pitchFamily="2" charset="2"/>
              <a:buNone/>
            </a:pPr>
            <a:endParaRPr lang="zh-CN" altLang="en-US" b="1" kern="1200" baseline="0" smtClean="0">
              <a:solidFill>
                <a:srgbClr val="0000CC"/>
              </a:solidFill>
              <a:latin typeface="宋体" panose="02010600030101010101" pitchFamily="2" charset="-122"/>
              <a:ea typeface="+mn-ea"/>
              <a:cs typeface="+mn-cs"/>
            </a:endParaRPr>
          </a:p>
          <a:p>
            <a:pPr defTabSz="914400">
              <a:lnSpc>
                <a:spcPct val="90000"/>
              </a:lnSpc>
              <a:buSzPct val="90000"/>
              <a:buFont typeface="Wingdings" panose="05000000000000000000" pitchFamily="2" charset="2"/>
              <a:buNone/>
            </a:pPr>
            <a:endParaRPr lang="zh-CN" altLang="en-US" b="1" kern="1200" baseline="0" smtClean="0">
              <a:solidFill>
                <a:srgbClr val="0000CC"/>
              </a:solidFill>
              <a:latin typeface="宋体" panose="02010600030101010101" pitchFamily="2" charset="-122"/>
              <a:ea typeface="+mn-ea"/>
              <a:cs typeface="+mn-cs"/>
            </a:endParaRPr>
          </a:p>
          <a:p>
            <a:pPr defTabSz="914400">
              <a:lnSpc>
                <a:spcPct val="90000"/>
              </a:lnSpc>
              <a:buSzPct val="90000"/>
              <a:buFont typeface="Wingdings" panose="05000000000000000000" pitchFamily="2" charset="2"/>
              <a:buNone/>
            </a:pPr>
            <a:r>
              <a:rPr lang="zh-CN" altLang="en-US" b="1" kern="1200" baseline="0" smtClean="0">
                <a:solidFill>
                  <a:srgbClr val="FF3300"/>
                </a:solidFill>
                <a:latin typeface="宋体" panose="02010600030101010101" pitchFamily="2" charset="-122"/>
                <a:ea typeface="+mn-ea"/>
                <a:cs typeface="+mn-cs"/>
              </a:rPr>
              <a:t>实验装置</a:t>
            </a:r>
          </a:p>
          <a:p>
            <a:pPr defTabSz="914400">
              <a:lnSpc>
                <a:spcPct val="90000"/>
              </a:lnSpc>
              <a:buSzPct val="90000"/>
              <a:buFont typeface="Wingdings" panose="05000000000000000000" pitchFamily="2" charset="2"/>
              <a:buNone/>
            </a:pPr>
            <a:r>
              <a:rPr lang="zh-CN" altLang="en-US" b="1" kern="1200" baseline="0" smtClean="0">
                <a:solidFill>
                  <a:srgbClr val="0000CC"/>
                </a:solidFill>
                <a:latin typeface="宋体" panose="02010600030101010101" pitchFamily="2" charset="-122"/>
                <a:ea typeface="+mn-ea"/>
                <a:cs typeface="+mn-cs"/>
              </a:rPr>
              <a:t>（</a:t>
            </a:r>
            <a:r>
              <a:rPr lang="en-US" altLang="zh-CN" b="1" kern="1200" baseline="0" smtClean="0">
                <a:solidFill>
                  <a:srgbClr val="0000CC"/>
                </a:solidFill>
                <a:latin typeface="宋体" panose="02010600030101010101" pitchFamily="2" charset="-122"/>
                <a:ea typeface="+mn-ea"/>
                <a:cs typeface="+mn-cs"/>
              </a:rPr>
              <a:t>1</a:t>
            </a:r>
            <a:r>
              <a:rPr lang="zh-CN" altLang="en-US" b="1" kern="1200" baseline="0" smtClean="0">
                <a:solidFill>
                  <a:srgbClr val="0000CC"/>
                </a:solidFill>
                <a:latin typeface="宋体" panose="02010600030101010101" pitchFamily="2" charset="-122"/>
                <a:ea typeface="+mn-ea"/>
                <a:cs typeface="+mn-cs"/>
              </a:rPr>
              <a:t>）</a:t>
            </a:r>
            <a:r>
              <a:rPr lang="en-US" altLang="zh-CN" b="1" kern="1200" baseline="0" smtClean="0">
                <a:solidFill>
                  <a:srgbClr val="0000CC"/>
                </a:solidFill>
                <a:latin typeface="宋体" panose="02010600030101010101" pitchFamily="2" charset="-122"/>
                <a:ea typeface="+mn-ea"/>
                <a:cs typeface="+mn-cs"/>
              </a:rPr>
              <a:t>K</a:t>
            </a:r>
            <a:r>
              <a:rPr lang="zh-CN" altLang="en-US" b="1" kern="1200" baseline="0" smtClean="0">
                <a:solidFill>
                  <a:srgbClr val="0000CC"/>
                </a:solidFill>
                <a:latin typeface="宋体" panose="02010600030101010101" pitchFamily="2" charset="-122"/>
                <a:ea typeface="+mn-ea"/>
                <a:cs typeface="+mn-cs"/>
              </a:rPr>
              <a:t>、</a:t>
            </a:r>
            <a:r>
              <a:rPr lang="en-US" altLang="zh-CN" b="1" kern="1200" baseline="0" smtClean="0">
                <a:solidFill>
                  <a:srgbClr val="0000CC"/>
                </a:solidFill>
                <a:latin typeface="宋体" panose="02010600030101010101" pitchFamily="2" charset="-122"/>
                <a:ea typeface="+mn-ea"/>
                <a:cs typeface="+mn-cs"/>
              </a:rPr>
              <a:t>A</a:t>
            </a:r>
            <a:r>
              <a:rPr lang="zh-CN" altLang="en-US" b="1" kern="1200" baseline="0" smtClean="0">
                <a:solidFill>
                  <a:srgbClr val="0000CC"/>
                </a:solidFill>
                <a:latin typeface="宋体" panose="02010600030101010101" pitchFamily="2" charset="-122"/>
                <a:ea typeface="+mn-ea"/>
                <a:cs typeface="+mn-cs"/>
              </a:rPr>
              <a:t>部分产生阴极射线</a:t>
            </a:r>
          </a:p>
          <a:p>
            <a:pPr defTabSz="914400">
              <a:lnSpc>
                <a:spcPct val="90000"/>
              </a:lnSpc>
              <a:buSzPct val="90000"/>
              <a:buFont typeface="Wingdings" panose="05000000000000000000" pitchFamily="2" charset="2"/>
              <a:buNone/>
            </a:pPr>
            <a:r>
              <a:rPr lang="zh-CN" altLang="en-US" b="1" kern="1200" baseline="0" smtClean="0">
                <a:solidFill>
                  <a:srgbClr val="0000CC"/>
                </a:solidFill>
                <a:latin typeface="宋体" panose="02010600030101010101" pitchFamily="2" charset="-122"/>
                <a:ea typeface="+mn-ea"/>
                <a:cs typeface="+mn-cs"/>
              </a:rPr>
              <a:t>（</a:t>
            </a:r>
            <a:r>
              <a:rPr lang="en-US" altLang="zh-CN" b="1" kern="1200" baseline="0" smtClean="0">
                <a:solidFill>
                  <a:srgbClr val="0000CC"/>
                </a:solidFill>
                <a:latin typeface="宋体" panose="02010600030101010101" pitchFamily="2" charset="-122"/>
                <a:ea typeface="+mn-ea"/>
                <a:cs typeface="+mn-cs"/>
              </a:rPr>
              <a:t>2</a:t>
            </a:r>
            <a:r>
              <a:rPr lang="zh-CN" altLang="en-US" b="1" kern="1200" baseline="0" smtClean="0">
                <a:solidFill>
                  <a:srgbClr val="0000CC"/>
                </a:solidFill>
                <a:latin typeface="宋体" panose="02010600030101010101" pitchFamily="2" charset="-122"/>
                <a:ea typeface="+mn-ea"/>
                <a:cs typeface="+mn-cs"/>
              </a:rPr>
              <a:t>）</a:t>
            </a:r>
            <a:r>
              <a:rPr lang="en-US" altLang="zh-CN" b="1" kern="1200" baseline="0" smtClean="0">
                <a:solidFill>
                  <a:srgbClr val="0000CC"/>
                </a:solidFill>
                <a:latin typeface="宋体" panose="02010600030101010101" pitchFamily="2" charset="-122"/>
                <a:ea typeface="+mn-ea"/>
                <a:cs typeface="+mn-cs"/>
              </a:rPr>
              <a:t>A</a:t>
            </a:r>
            <a:r>
              <a:rPr lang="zh-CN" altLang="en-US" b="1" kern="1200" baseline="0" smtClean="0">
                <a:solidFill>
                  <a:srgbClr val="0000CC"/>
                </a:solidFill>
                <a:latin typeface="宋体" panose="02010600030101010101" pitchFamily="2" charset="-122"/>
                <a:ea typeface="+mn-ea"/>
                <a:cs typeface="+mn-cs"/>
              </a:rPr>
              <a:t>、</a:t>
            </a:r>
            <a:r>
              <a:rPr lang="en-US" altLang="zh-CN" b="1" kern="1200" baseline="0" smtClean="0">
                <a:solidFill>
                  <a:srgbClr val="0000CC"/>
                </a:solidFill>
                <a:latin typeface="宋体" panose="02010600030101010101" pitchFamily="2" charset="-122"/>
                <a:ea typeface="+mn-ea"/>
                <a:cs typeface="+mn-cs"/>
              </a:rPr>
              <a:t>B</a:t>
            </a:r>
            <a:r>
              <a:rPr lang="zh-CN" altLang="en-US" b="1" kern="1200" baseline="0" smtClean="0">
                <a:solidFill>
                  <a:srgbClr val="0000CC"/>
                </a:solidFill>
                <a:latin typeface="宋体" panose="02010600030101010101" pitchFamily="2" charset="-122"/>
                <a:ea typeface="+mn-ea"/>
                <a:cs typeface="+mn-cs"/>
              </a:rPr>
              <a:t>只让水平运动的阴极射线通过</a:t>
            </a:r>
          </a:p>
          <a:p>
            <a:pPr defTabSz="914400">
              <a:lnSpc>
                <a:spcPct val="90000"/>
              </a:lnSpc>
              <a:buSzPct val="90000"/>
              <a:buFont typeface="Wingdings" panose="05000000000000000000" pitchFamily="2" charset="2"/>
              <a:buNone/>
            </a:pPr>
            <a:r>
              <a:rPr lang="zh-CN" altLang="en-US" b="1" kern="1200" baseline="0" smtClean="0">
                <a:solidFill>
                  <a:srgbClr val="0000CC"/>
                </a:solidFill>
                <a:latin typeface="宋体" panose="02010600030101010101" pitchFamily="2" charset="-122"/>
                <a:ea typeface="+mn-ea"/>
                <a:cs typeface="+mn-cs"/>
              </a:rPr>
              <a:t>（</a:t>
            </a:r>
            <a:r>
              <a:rPr lang="en-US" altLang="zh-CN" b="1" kern="1200" baseline="0" smtClean="0">
                <a:solidFill>
                  <a:srgbClr val="0000CC"/>
                </a:solidFill>
                <a:latin typeface="宋体" panose="02010600030101010101" pitchFamily="2" charset="-122"/>
                <a:ea typeface="+mn-ea"/>
                <a:cs typeface="+mn-cs"/>
              </a:rPr>
              <a:t>3</a:t>
            </a:r>
            <a:r>
              <a:rPr lang="zh-CN" altLang="en-US" b="1" kern="1200" baseline="0" smtClean="0">
                <a:solidFill>
                  <a:srgbClr val="0000CC"/>
                </a:solidFill>
                <a:latin typeface="宋体" panose="02010600030101010101" pitchFamily="2" charset="-122"/>
                <a:ea typeface="+mn-ea"/>
                <a:cs typeface="+mn-cs"/>
              </a:rPr>
              <a:t>）</a:t>
            </a:r>
            <a:r>
              <a:rPr lang="en-US" altLang="zh-CN" b="1" kern="1200" baseline="0" smtClean="0">
                <a:solidFill>
                  <a:srgbClr val="0000CC"/>
                </a:solidFill>
                <a:latin typeface="宋体" panose="02010600030101010101" pitchFamily="2" charset="-122"/>
                <a:ea typeface="+mn-ea"/>
                <a:cs typeface="+mn-cs"/>
              </a:rPr>
              <a:t>D</a:t>
            </a:r>
            <a:r>
              <a:rPr lang="en-US" altLang="zh-CN" b="1" kern="1200" baseline="-25000" smtClean="0">
                <a:solidFill>
                  <a:srgbClr val="0000CC"/>
                </a:solidFill>
                <a:latin typeface="宋体" panose="02010600030101010101" pitchFamily="2" charset="-122"/>
                <a:ea typeface="+mn-ea"/>
                <a:cs typeface="+mn-cs"/>
              </a:rPr>
              <a:t>1</a:t>
            </a:r>
            <a:r>
              <a:rPr lang="zh-CN" altLang="en-US" b="1" kern="1200" baseline="-25000" smtClean="0">
                <a:solidFill>
                  <a:srgbClr val="0000CC"/>
                </a:solidFill>
                <a:latin typeface="宋体" panose="02010600030101010101" pitchFamily="2" charset="-122"/>
                <a:ea typeface="+mn-ea"/>
                <a:cs typeface="+mn-cs"/>
              </a:rPr>
              <a:t>、</a:t>
            </a:r>
            <a:r>
              <a:rPr lang="en-US" altLang="zh-CN" b="1" kern="1200" baseline="0" smtClean="0">
                <a:solidFill>
                  <a:srgbClr val="0000CC"/>
                </a:solidFill>
                <a:latin typeface="宋体" panose="02010600030101010101" pitchFamily="2" charset="-122"/>
                <a:ea typeface="+mn-ea"/>
                <a:cs typeface="+mn-cs"/>
              </a:rPr>
              <a:t>D</a:t>
            </a:r>
            <a:r>
              <a:rPr lang="en-US" altLang="zh-CN" b="1" kern="1200" baseline="-25000" smtClean="0">
                <a:solidFill>
                  <a:srgbClr val="0000CC"/>
                </a:solidFill>
                <a:latin typeface="宋体" panose="02010600030101010101" pitchFamily="2" charset="-122"/>
                <a:ea typeface="+mn-ea"/>
                <a:cs typeface="+mn-cs"/>
              </a:rPr>
              <a:t>2</a:t>
            </a:r>
            <a:r>
              <a:rPr lang="zh-CN" altLang="en-US" b="1" kern="1200" baseline="0" smtClean="0">
                <a:solidFill>
                  <a:srgbClr val="0000CC"/>
                </a:solidFill>
                <a:latin typeface="宋体" panose="02010600030101010101" pitchFamily="2" charset="-122"/>
                <a:ea typeface="+mn-ea"/>
                <a:cs typeface="+mn-cs"/>
              </a:rPr>
              <a:t>之间加电场或磁场检测阴极射线是否带电和带电性质</a:t>
            </a:r>
          </a:p>
          <a:p>
            <a:pPr defTabSz="914400">
              <a:lnSpc>
                <a:spcPct val="90000"/>
              </a:lnSpc>
              <a:buSzPct val="90000"/>
              <a:buFont typeface="Wingdings" panose="05000000000000000000" pitchFamily="2" charset="2"/>
              <a:buNone/>
            </a:pPr>
            <a:r>
              <a:rPr lang="zh-CN" altLang="en-US" b="1" kern="1200" baseline="0" smtClean="0">
                <a:solidFill>
                  <a:srgbClr val="0000CC"/>
                </a:solidFill>
                <a:latin typeface="宋体" panose="02010600030101010101" pitchFamily="2" charset="-122"/>
                <a:ea typeface="+mn-ea"/>
                <a:cs typeface="+mn-cs"/>
              </a:rPr>
              <a:t>（</a:t>
            </a:r>
            <a:r>
              <a:rPr lang="en-US" altLang="zh-CN" b="1" kern="1200" baseline="0" smtClean="0">
                <a:solidFill>
                  <a:srgbClr val="0000CC"/>
                </a:solidFill>
                <a:latin typeface="宋体" panose="02010600030101010101" pitchFamily="2" charset="-122"/>
                <a:ea typeface="+mn-ea"/>
                <a:cs typeface="+mn-cs"/>
              </a:rPr>
              <a:t>4</a:t>
            </a:r>
            <a:r>
              <a:rPr lang="zh-CN" altLang="en-US" b="1" kern="1200" baseline="0" smtClean="0">
                <a:solidFill>
                  <a:srgbClr val="0000CC"/>
                </a:solidFill>
                <a:latin typeface="宋体" panose="02010600030101010101" pitchFamily="2" charset="-122"/>
                <a:ea typeface="+mn-ea"/>
                <a:cs typeface="+mn-cs"/>
              </a:rPr>
              <a:t>）荧光屏显示阴极射线到达的位置，对阴极射线的偏转做定量的测定</a:t>
            </a:r>
          </a:p>
          <a:p>
            <a:pPr defTabSz="914400">
              <a:lnSpc>
                <a:spcPct val="90000"/>
              </a:lnSpc>
              <a:buSzPct val="90000"/>
              <a:buFont typeface="Wingdings" panose="05000000000000000000" pitchFamily="2" charset="2"/>
              <a:buNone/>
            </a:pPr>
            <a:endParaRPr lang="zh-CN" altLang="en-US" b="1" kern="1200" baseline="0" smtClean="0">
              <a:solidFill>
                <a:srgbClr val="0000CC"/>
              </a:solidFill>
              <a:latin typeface="宋体" panose="02010600030101010101" pitchFamily="2" charset="-122"/>
              <a:ea typeface="+mn-ea"/>
              <a:cs typeface="+mn-cs"/>
            </a:endParaRPr>
          </a:p>
          <a:p>
            <a:pPr defTabSz="914400">
              <a:lnSpc>
                <a:spcPct val="90000"/>
              </a:lnSpc>
              <a:buSzPct val="90000"/>
              <a:buFont typeface="Wingdings" panose="05000000000000000000" pitchFamily="2" charset="2"/>
              <a:buNone/>
            </a:pPr>
            <a:endParaRPr lang="zh-CN" altLang="en-US" b="1" kern="1200" baseline="0" smtClean="0">
              <a:solidFill>
                <a:srgbClr val="0000CC"/>
              </a:solidFill>
              <a:latin typeface="宋体" panose="02010600030101010101" pitchFamily="2" charset="-122"/>
              <a:ea typeface="+mn-ea"/>
              <a:cs typeface="+mn-cs"/>
            </a:endParaRPr>
          </a:p>
        </p:txBody>
      </p:sp>
      <p:pic>
        <p:nvPicPr>
          <p:cNvPr id="15363" name="图片 82015"/>
          <p:cNvPicPr>
            <a:picLocks noChangeAspect="1"/>
          </p:cNvPicPr>
          <p:nvPr/>
        </p:nvPicPr>
        <p:blipFill>
          <a:blip r:embed="rId2"/>
          <a:stretch>
            <a:fillRect/>
          </a:stretch>
        </p:blipFill>
        <p:spPr>
          <a:xfrm>
            <a:off x="4629150" y="2170113"/>
            <a:ext cx="5688013" cy="2170112"/>
          </a:xfrm>
          <a:prstGeom prst="rect">
            <a:avLst/>
          </a:prstGeom>
          <a:noFill/>
          <a:ln w="9525">
            <a:noFill/>
          </a:ln>
        </p:spPr>
      </p:pic>
      <p:sp>
        <p:nvSpPr>
          <p:cNvPr id="15364" name="文本框 82016"/>
          <p:cNvSpPr txBox="1"/>
          <p:nvPr/>
        </p:nvSpPr>
        <p:spPr>
          <a:xfrm>
            <a:off x="5230813" y="3573463"/>
            <a:ext cx="288925" cy="306705"/>
          </a:xfrm>
          <a:prstGeom prst="rect">
            <a:avLst/>
          </a:prstGeom>
          <a:solidFill>
            <a:schemeClr val="bg1"/>
          </a:solidFill>
          <a:ln w="9525">
            <a:noFill/>
          </a:ln>
        </p:spPr>
        <p:txBody>
          <a:bodyPr anchor="t" anchorCtr="0">
            <a:spAutoFit/>
          </a:bodyPr>
          <a:lstStyle/>
          <a:p>
            <a:pPr>
              <a:spcBef>
                <a:spcPct val="50000"/>
              </a:spcBef>
            </a:pPr>
            <a:r>
              <a:rPr lang="en-US" altLang="zh-CN" sz="1400" b="1">
                <a:latin typeface="Arial" panose="020b0604020202020204" pitchFamily="34" charset="0"/>
                <a:ea typeface="宋体" panose="02010600030101010101" pitchFamily="2" charset="-122"/>
              </a:rPr>
              <a:t>K</a:t>
            </a:r>
          </a:p>
        </p:txBody>
      </p:sp>
    </p:spTree>
    <p:custDataLst>
      <p:tags r:id="rId3"/>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81923">
                                            <p:txEl>
                                              <p:pRg st="1" end="1"/>
                                            </p:txEl>
                                          </p:spTgt>
                                        </p:tgtEl>
                                        <p:attrNameLst>
                                          <p:attrName>style.visibility</p:attrName>
                                        </p:attrNameLst>
                                      </p:cBhvr>
                                      <p:to>
                                        <p:strVal val="visible"/>
                                      </p:to>
                                    </p:set>
                                    <p:anim calcmode="lin" valueType="num">
                                      <p:cBhvr additive="base">
                                        <p:cTn id="7" dur="500" fill="hold"/>
                                        <p:tgtEl>
                                          <p:spTgt spid="8192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3" presetClass="entr" presetSubtype="10" fill="hold" nodeType="clickEffect">
                                  <p:stCondLst>
                                    <p:cond delay="0"/>
                                  </p:stCondLst>
                                  <p:childTnLst>
                                    <p:set>
                                      <p:cBhvr>
                                        <p:cTn id="12" dur="1" fill="hold">
                                          <p:stCondLst>
                                            <p:cond delay="0"/>
                                          </p:stCondLst>
                                        </p:cTn>
                                        <p:tgtEl>
                                          <p:spTgt spid="81923">
                                            <p:txEl>
                                              <p:pRg st="5" end="5"/>
                                            </p:txEl>
                                          </p:spTgt>
                                        </p:tgtEl>
                                        <p:attrNameLst>
                                          <p:attrName>style.visibility</p:attrName>
                                        </p:attrNameLst>
                                      </p:cBhvr>
                                      <p:to>
                                        <p:strVal val="visible"/>
                                      </p:to>
                                    </p:set>
                                    <p:animEffect transition="in" filter="blinds(horizontal)">
                                      <p:cBhvr>
                                        <p:cTn id="13" dur="500"/>
                                        <p:tgtEl>
                                          <p:spTgt spid="81923">
                                            <p:txEl>
                                              <p:pRg st="5" end="5"/>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81923">
                                            <p:txEl>
                                              <p:pRg st="6" end="6"/>
                                            </p:txEl>
                                          </p:spTgt>
                                        </p:tgtEl>
                                        <p:attrNameLst>
                                          <p:attrName>style.visibility</p:attrName>
                                        </p:attrNameLst>
                                      </p:cBhvr>
                                      <p:to>
                                        <p:strVal val="visible"/>
                                      </p:to>
                                    </p:set>
                                    <p:animEffect transition="in" filter="blinds(horizontal)">
                                      <p:cBhvr>
                                        <p:cTn id="16" dur="500"/>
                                        <p:tgtEl>
                                          <p:spTgt spid="81923">
                                            <p:txEl>
                                              <p:pRg st="6" end="6"/>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81923">
                                            <p:txEl>
                                              <p:pRg st="7" end="7"/>
                                            </p:txEl>
                                          </p:spTgt>
                                        </p:tgtEl>
                                        <p:attrNameLst>
                                          <p:attrName>style.visibility</p:attrName>
                                        </p:attrNameLst>
                                      </p:cBhvr>
                                      <p:to>
                                        <p:strVal val="visible"/>
                                      </p:to>
                                    </p:set>
                                    <p:animEffect transition="in" filter="blinds(horizontal)">
                                      <p:cBhvr>
                                        <p:cTn id="19" dur="500"/>
                                        <p:tgtEl>
                                          <p:spTgt spid="81923">
                                            <p:txEl>
                                              <p:pRg st="7" end="7"/>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81923">
                                            <p:txEl>
                                              <p:pRg st="8" end="8"/>
                                            </p:txEl>
                                          </p:spTgt>
                                        </p:tgtEl>
                                        <p:attrNameLst>
                                          <p:attrName>style.visibility</p:attrName>
                                        </p:attrNameLst>
                                      </p:cBhvr>
                                      <p:to>
                                        <p:strVal val="visible"/>
                                      </p:to>
                                    </p:set>
                                    <p:animEffect transition="in" filter="blinds(horizontal)">
                                      <p:cBhvr>
                                        <p:cTn id="22" dur="500"/>
                                        <p:tgtEl>
                                          <p:spTgt spid="81923">
                                            <p:txEl>
                                              <p:pRg st="8" end="8"/>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81923">
                                            <p:txEl>
                                              <p:pRg st="9" end="9"/>
                                            </p:txEl>
                                          </p:spTgt>
                                        </p:tgtEl>
                                        <p:attrNameLst>
                                          <p:attrName>style.visibility</p:attrName>
                                        </p:attrNameLst>
                                      </p:cBhvr>
                                      <p:to>
                                        <p:strVal val="visible"/>
                                      </p:to>
                                    </p:set>
                                    <p:animEffect transition="in" filter="blinds(horizontal)">
                                      <p:cBhvr>
                                        <p:cTn id="25" dur="500"/>
                                        <p:tgtEl>
                                          <p:spTgt spid="8192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6385" name="图片 52227" descr="汤姆孙玻璃管"/>
          <p:cNvPicPr>
            <a:picLocks noChangeAspect="1"/>
          </p:cNvPicPr>
          <p:nvPr/>
        </p:nvPicPr>
        <p:blipFill>
          <a:blip r:embed="rId2"/>
          <a:stretch>
            <a:fillRect/>
          </a:stretch>
        </p:blipFill>
        <p:spPr>
          <a:xfrm>
            <a:off x="1992313" y="333375"/>
            <a:ext cx="8353425" cy="3113088"/>
          </a:xfrm>
          <a:prstGeom prst="rect">
            <a:avLst/>
          </a:prstGeom>
          <a:noFill/>
          <a:ln w="9525">
            <a:noFill/>
          </a:ln>
        </p:spPr>
      </p:pic>
      <p:sp>
        <p:nvSpPr>
          <p:cNvPr id="52229" name="文本框 52228"/>
          <p:cNvSpPr txBox="1"/>
          <p:nvPr/>
        </p:nvSpPr>
        <p:spPr>
          <a:xfrm>
            <a:off x="1847850" y="3284538"/>
            <a:ext cx="8569325" cy="1383665"/>
          </a:xfrm>
          <a:prstGeom prst="rect">
            <a:avLst/>
          </a:prstGeom>
          <a:noFill/>
          <a:ln w="9525">
            <a:noFill/>
          </a:ln>
        </p:spPr>
        <p:txBody>
          <a:bodyPr anchor="t" anchorCtr="0">
            <a:spAutoFit/>
          </a:bodyPr>
          <a:lstStyle/>
          <a:p>
            <a:pPr>
              <a:spcBef>
                <a:spcPct val="50000"/>
              </a:spcBef>
            </a:pPr>
            <a:r>
              <a:rPr lang="en-US" altLang="zh-CN" sz="2800" b="1">
                <a:latin typeface="楷体_GB2312" pitchFamily="49" charset="-122"/>
                <a:ea typeface="楷体_GB2312" pitchFamily="49" charset="-122"/>
              </a:rPr>
              <a:t>    </a:t>
            </a:r>
            <a:r>
              <a:rPr lang="zh-CN" altLang="en-US" sz="2800" b="1">
                <a:latin typeface="楷体_GB2312" pitchFamily="49" charset="-122"/>
                <a:ea typeface="楷体_GB2312" pitchFamily="49" charset="-122"/>
              </a:rPr>
              <a:t>在真空度高的放电管中，阴极射线中的粒子主要来自阴极。对于真空度不高的放电管来说，粒子还可能来自管中的气体。</a:t>
            </a:r>
          </a:p>
        </p:txBody>
      </p:sp>
      <p:sp>
        <p:nvSpPr>
          <p:cNvPr id="16387" name="文本框 52229"/>
          <p:cNvSpPr txBox="1"/>
          <p:nvPr/>
        </p:nvSpPr>
        <p:spPr>
          <a:xfrm>
            <a:off x="1524000" y="0"/>
            <a:ext cx="5256213" cy="460375"/>
          </a:xfrm>
          <a:prstGeom prst="rect">
            <a:avLst/>
          </a:prstGeom>
          <a:noFill/>
          <a:ln w="9525">
            <a:noFill/>
          </a:ln>
        </p:spPr>
        <p:txBody>
          <a:bodyPr anchor="t" anchorCtr="0">
            <a:spAutoFit/>
          </a:bodyPr>
          <a:lstStyle/>
          <a:p>
            <a:pPr>
              <a:spcBef>
                <a:spcPct val="50000"/>
              </a:spcBef>
            </a:pPr>
            <a:r>
              <a:rPr lang="zh-CN" altLang="en-US" sz="2400" b="1">
                <a:solidFill>
                  <a:srgbClr val="FF0000"/>
                </a:solidFill>
                <a:latin typeface="Arial" panose="020b0604020202020204" pitchFamily="34" charset="0"/>
                <a:ea typeface="楷体_GB2312" pitchFamily="49" charset="-122"/>
              </a:rPr>
              <a:t>汤姆孙的气体放电管的示意图</a:t>
            </a:r>
          </a:p>
        </p:txBody>
      </p:sp>
      <p:sp>
        <p:nvSpPr>
          <p:cNvPr id="52231" name="文本框 52230"/>
          <p:cNvSpPr txBox="1"/>
          <p:nvPr/>
        </p:nvSpPr>
        <p:spPr>
          <a:xfrm>
            <a:off x="1774825" y="4797425"/>
            <a:ext cx="8569325" cy="1814830"/>
          </a:xfrm>
          <a:prstGeom prst="rect">
            <a:avLst/>
          </a:prstGeom>
          <a:noFill/>
          <a:ln w="9525">
            <a:noFill/>
          </a:ln>
        </p:spPr>
        <p:txBody>
          <a:bodyPr anchor="t" anchorCtr="0">
            <a:spAutoFit/>
          </a:bodyPr>
          <a:lstStyle/>
          <a:p>
            <a:pPr>
              <a:spcBef>
                <a:spcPct val="20000"/>
              </a:spcBef>
            </a:pPr>
            <a:r>
              <a:rPr lang="en-US" altLang="zh-CN" sz="2800" b="1">
                <a:latin typeface="楷体_GB2312" pitchFamily="49" charset="-122"/>
                <a:ea typeface="楷体_GB2312" pitchFamily="49" charset="-122"/>
              </a:rPr>
              <a:t>    </a:t>
            </a:r>
            <a:r>
              <a:rPr lang="zh-CN" altLang="en-US" sz="2800" b="1">
                <a:latin typeface="楷体_GB2312" pitchFamily="49" charset="-122"/>
                <a:ea typeface="楷体_GB2312" pitchFamily="49" charset="-122"/>
              </a:rPr>
              <a:t>带电粒子的电荷量与其质量之比</a:t>
            </a:r>
            <a:r>
              <a:rPr lang="en-US" altLang="zh-CN" sz="2800" b="1">
                <a:latin typeface="Arial" panose="020b0604020202020204" pitchFamily="34" charset="0"/>
                <a:ea typeface="楷体_GB2312" pitchFamily="49" charset="-122"/>
              </a:rPr>
              <a:t>——</a:t>
            </a:r>
            <a:r>
              <a:rPr lang="zh-CN" altLang="en-US" sz="2800" b="1">
                <a:solidFill>
                  <a:srgbClr val="FF0000"/>
                </a:solidFill>
                <a:latin typeface="楷体_GB2312" pitchFamily="49" charset="-122"/>
                <a:ea typeface="楷体_GB2312" pitchFamily="49" charset="-122"/>
              </a:rPr>
              <a:t>比荷</a:t>
            </a:r>
            <a:r>
              <a:rPr lang="en-US" altLang="zh-CN" sz="2800" b="1" i="1" err="1">
                <a:solidFill>
                  <a:srgbClr val="FF0000"/>
                </a:solidFill>
                <a:latin typeface="Times New Roman" panose="02020603050405020304" pitchFamily="18" charset="0"/>
                <a:ea typeface="楷体_GB2312" pitchFamily="49" charset="-122"/>
              </a:rPr>
              <a:t>q/m</a:t>
            </a:r>
            <a:r>
              <a:rPr lang="zh-CN" altLang="en-US" sz="2800" b="1">
                <a:latin typeface="楷体_GB2312" pitchFamily="49" charset="-122"/>
                <a:ea typeface="楷体_GB2312" pitchFamily="49" charset="-122"/>
              </a:rPr>
              <a:t>，是一个重要的物理量。根据带电粒子在电场和磁场中受力的情况，可以得出组成阴极射线的微粒的比荷。建议你依照下面的提示自己算一算。</a:t>
            </a:r>
          </a:p>
        </p:txBody>
      </p:sp>
    </p:spTree>
    <p:custDataLst>
      <p:tags r:id="rId3"/>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2229"/>
                                        </p:tgtEl>
                                        <p:attrNameLst>
                                          <p:attrName>style.visibility</p:attrName>
                                        </p:attrNameLst>
                                      </p:cBhvr>
                                      <p:to>
                                        <p:strVal val="visible"/>
                                      </p:to>
                                    </p:set>
                                    <p:animEffect transition="in" filter="blinds(horizontal)">
                                      <p:cBhvr>
                                        <p:cTn id="7" dur="500"/>
                                        <p:tgtEl>
                                          <p:spTgt spid="5222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2231"/>
                                        </p:tgtEl>
                                        <p:attrNameLst>
                                          <p:attrName>style.visibility</p:attrName>
                                        </p:attrNameLst>
                                      </p:cBhvr>
                                      <p:to>
                                        <p:strVal val="visible"/>
                                      </p:to>
                                    </p:set>
                                    <p:animEffect transition="in" filter="blinds(horizontal)">
                                      <p:cBhvr>
                                        <p:cTn id="12" dur="500"/>
                                        <p:tgtEl>
                                          <p:spTgt spid="52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9" grpId="0"/>
      <p:bldP spid="52231"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7409" name="文本占位符 55297"/>
          <p:cNvSpPr>
            <a:spLocks noGrp="1"/>
          </p:cNvSpPr>
          <p:nvPr>
            <p:ph idx="1"/>
          </p:nvPr>
        </p:nvSpPr>
        <p:spPr>
          <a:xfrm>
            <a:off x="2063750" y="3716338"/>
            <a:ext cx="8229600" cy="2232025"/>
          </a:xfrm>
        </p:spPr>
        <p:txBody>
          <a:bodyPr vert="horz" lIns="91440" tIns="45720" rIns="91440" bIns="45720" anchor="t" anchorCtr="0"/>
          <a:lstStyle/>
          <a:p>
            <a:pPr defTabSz="914400">
              <a:buSzPct val="90000"/>
            </a:pPr>
            <a:r>
              <a:rPr lang="en-US" altLang="zh-CN" sz="2800" b="1" kern="1200" baseline="0" smtClean="0">
                <a:solidFill>
                  <a:srgbClr val="0000CC"/>
                </a:solidFill>
                <a:latin typeface="Times New Roman" panose="02020603050405020304" pitchFamily="18" charset="0"/>
                <a:ea typeface="楷体_GB2312" pitchFamily="49" charset="-122"/>
                <a:cs typeface="+mn-cs"/>
              </a:rPr>
              <a:t>1. </a:t>
            </a:r>
            <a:r>
              <a:rPr lang="zh-CN" altLang="en-US" sz="2800" b="1" kern="1200" baseline="0" smtClean="0">
                <a:solidFill>
                  <a:srgbClr val="0000CC"/>
                </a:solidFill>
                <a:latin typeface="Times New Roman" panose="02020603050405020304" pitchFamily="18" charset="0"/>
                <a:ea typeface="楷体_GB2312" pitchFamily="49" charset="-122"/>
                <a:cs typeface="+mn-cs"/>
              </a:rPr>
              <a:t>当金属板</a:t>
            </a:r>
            <a:r>
              <a:rPr lang="en-US" altLang="zh-CN" sz="2800" b="1" kern="1200" baseline="0" smtClean="0">
                <a:solidFill>
                  <a:srgbClr val="0000CC"/>
                </a:solidFill>
                <a:latin typeface="Times New Roman" panose="02020603050405020304" pitchFamily="18" charset="0"/>
                <a:ea typeface="楷体_GB2312" pitchFamily="49" charset="-122"/>
                <a:cs typeface="+mn-cs"/>
              </a:rPr>
              <a:t>D</a:t>
            </a:r>
            <a:r>
              <a:rPr lang="en-US" altLang="zh-CN" sz="2800" b="1" kern="1200" baseline="-25000" smtClean="0">
                <a:solidFill>
                  <a:srgbClr val="0000CC"/>
                </a:solidFill>
                <a:latin typeface="Times New Roman" panose="02020603050405020304" pitchFamily="18" charset="0"/>
                <a:ea typeface="楷体_GB2312" pitchFamily="49" charset="-122"/>
                <a:cs typeface="+mn-cs"/>
              </a:rPr>
              <a:t>1</a:t>
            </a:r>
            <a:r>
              <a:rPr lang="zh-CN" altLang="en-US" sz="2800" b="1" kern="1200" baseline="0" smtClean="0">
                <a:solidFill>
                  <a:srgbClr val="0000CC"/>
                </a:solidFill>
                <a:latin typeface="Times New Roman" panose="02020603050405020304" pitchFamily="18" charset="0"/>
                <a:ea typeface="楷体_GB2312" pitchFamily="49" charset="-122"/>
                <a:cs typeface="+mn-cs"/>
              </a:rPr>
              <a:t>、</a:t>
            </a:r>
            <a:r>
              <a:rPr lang="en-US" altLang="zh-CN" sz="2800" b="1" kern="1200" baseline="0" smtClean="0">
                <a:solidFill>
                  <a:srgbClr val="0000CC"/>
                </a:solidFill>
                <a:latin typeface="Times New Roman" panose="02020603050405020304" pitchFamily="18" charset="0"/>
                <a:ea typeface="楷体_GB2312" pitchFamily="49" charset="-122"/>
                <a:cs typeface="+mn-cs"/>
              </a:rPr>
              <a:t>D</a:t>
            </a:r>
            <a:r>
              <a:rPr lang="en-US" altLang="zh-CN" sz="2800" b="1" kern="1200" baseline="-25000" smtClean="0">
                <a:solidFill>
                  <a:srgbClr val="0000CC"/>
                </a:solidFill>
                <a:latin typeface="Times New Roman" panose="02020603050405020304" pitchFamily="18" charset="0"/>
                <a:ea typeface="楷体_GB2312" pitchFamily="49" charset="-122"/>
                <a:cs typeface="+mn-cs"/>
              </a:rPr>
              <a:t>2</a:t>
            </a:r>
            <a:r>
              <a:rPr lang="zh-CN" altLang="en-US" sz="2800" b="1" kern="1200" baseline="0" smtClean="0">
                <a:solidFill>
                  <a:srgbClr val="0000CC"/>
                </a:solidFill>
                <a:latin typeface="Times New Roman" panose="02020603050405020304" pitchFamily="18" charset="0"/>
                <a:ea typeface="楷体_GB2312" pitchFamily="49" charset="-122"/>
                <a:cs typeface="+mn-cs"/>
              </a:rPr>
              <a:t>之间未加电场时，射线不偏转，射在屏上</a:t>
            </a:r>
            <a:r>
              <a:rPr lang="en-US" altLang="zh-CN" sz="2800" b="1" i="1" kern="1200" baseline="0" smtClean="0">
                <a:solidFill>
                  <a:srgbClr val="0000CC"/>
                </a:solidFill>
                <a:latin typeface="Times New Roman" panose="02020603050405020304" pitchFamily="18" charset="0"/>
                <a:ea typeface="楷体_GB2312" pitchFamily="49" charset="-122"/>
                <a:cs typeface="+mn-cs"/>
              </a:rPr>
              <a:t>P</a:t>
            </a:r>
            <a:r>
              <a:rPr lang="en-US" altLang="zh-CN" sz="2800" b="1" kern="1200" baseline="-25000" smtClean="0">
                <a:solidFill>
                  <a:srgbClr val="0000CC"/>
                </a:solidFill>
                <a:latin typeface="Times New Roman" panose="02020603050405020304" pitchFamily="18" charset="0"/>
                <a:ea typeface="楷体_GB2312" pitchFamily="49" charset="-122"/>
                <a:cs typeface="+mn-cs"/>
              </a:rPr>
              <a:t>1</a:t>
            </a:r>
            <a:r>
              <a:rPr lang="zh-CN" altLang="en-US" sz="2800" b="1" kern="1200" baseline="0" smtClean="0">
                <a:solidFill>
                  <a:srgbClr val="0000CC"/>
                </a:solidFill>
                <a:latin typeface="Times New Roman" panose="02020603050405020304" pitchFamily="18" charset="0"/>
                <a:ea typeface="楷体_GB2312" pitchFamily="49" charset="-122"/>
                <a:cs typeface="+mn-cs"/>
              </a:rPr>
              <a:t>点。施加电场</a:t>
            </a:r>
            <a:r>
              <a:rPr lang="en-US" altLang="zh-CN" sz="2800" b="1" i="1" kern="1200" baseline="0" smtClean="0">
                <a:solidFill>
                  <a:srgbClr val="0000CC"/>
                </a:solidFill>
                <a:latin typeface="Times New Roman" panose="02020603050405020304" pitchFamily="18" charset="0"/>
                <a:ea typeface="楷体_GB2312" pitchFamily="49" charset="-122"/>
                <a:cs typeface="+mn-cs"/>
              </a:rPr>
              <a:t>E</a:t>
            </a:r>
            <a:r>
              <a:rPr lang="zh-CN" altLang="en-US" sz="2800" b="1" kern="1200" baseline="0" smtClean="0">
                <a:solidFill>
                  <a:srgbClr val="0000CC"/>
                </a:solidFill>
                <a:latin typeface="Times New Roman" panose="02020603050405020304" pitchFamily="18" charset="0"/>
                <a:ea typeface="楷体_GB2312" pitchFamily="49" charset="-122"/>
                <a:cs typeface="+mn-cs"/>
              </a:rPr>
              <a:t>之后，射线发生偏转并射到屏上</a:t>
            </a:r>
            <a:r>
              <a:rPr lang="en-US" altLang="zh-CN" sz="2800" b="1" i="1" kern="1200" baseline="0" smtClean="0">
                <a:solidFill>
                  <a:srgbClr val="0000CC"/>
                </a:solidFill>
                <a:latin typeface="Times New Roman" panose="02020603050405020304" pitchFamily="18" charset="0"/>
                <a:ea typeface="楷体_GB2312" pitchFamily="49" charset="-122"/>
                <a:cs typeface="+mn-cs"/>
              </a:rPr>
              <a:t>P</a:t>
            </a:r>
            <a:r>
              <a:rPr lang="en-US" altLang="zh-CN" sz="2800" b="1" kern="1200" baseline="-25000" smtClean="0">
                <a:solidFill>
                  <a:srgbClr val="0000CC"/>
                </a:solidFill>
                <a:latin typeface="Times New Roman" panose="02020603050405020304" pitchFamily="18" charset="0"/>
                <a:ea typeface="楷体_GB2312" pitchFamily="49" charset="-122"/>
                <a:cs typeface="+mn-cs"/>
              </a:rPr>
              <a:t>2</a:t>
            </a:r>
            <a:r>
              <a:rPr lang="zh-CN" altLang="en-US" sz="2800" b="1" kern="1200" baseline="0" smtClean="0">
                <a:solidFill>
                  <a:srgbClr val="0000CC"/>
                </a:solidFill>
                <a:latin typeface="Times New Roman" panose="02020603050405020304" pitchFamily="18" charset="0"/>
                <a:ea typeface="楷体_GB2312" pitchFamily="49" charset="-122"/>
                <a:cs typeface="+mn-cs"/>
              </a:rPr>
              <a:t>处。由此可以推断阴极射线带有什么性质的电荷？</a:t>
            </a:r>
          </a:p>
        </p:txBody>
      </p:sp>
      <p:pic>
        <p:nvPicPr>
          <p:cNvPr id="17410" name="图片 55298" descr="汤姆孙玻璃管"/>
          <p:cNvPicPr>
            <a:picLocks noChangeAspect="1"/>
          </p:cNvPicPr>
          <p:nvPr/>
        </p:nvPicPr>
        <p:blipFill>
          <a:blip r:embed="rId2"/>
          <a:stretch>
            <a:fillRect/>
          </a:stretch>
        </p:blipFill>
        <p:spPr>
          <a:xfrm>
            <a:off x="1919288" y="315913"/>
            <a:ext cx="8353425" cy="3113087"/>
          </a:xfrm>
          <a:prstGeom prst="rect">
            <a:avLst/>
          </a:prstGeom>
          <a:noFill/>
          <a:ln w="9525">
            <a:noFill/>
          </a:ln>
        </p:spPr>
      </p:pic>
      <p:sp>
        <p:nvSpPr>
          <p:cNvPr id="17411" name="文本框 55299"/>
          <p:cNvSpPr txBox="1"/>
          <p:nvPr/>
        </p:nvSpPr>
        <p:spPr>
          <a:xfrm>
            <a:off x="1524000" y="0"/>
            <a:ext cx="5256213" cy="460375"/>
          </a:xfrm>
          <a:prstGeom prst="rect">
            <a:avLst/>
          </a:prstGeom>
          <a:noFill/>
          <a:ln w="9525">
            <a:noFill/>
          </a:ln>
        </p:spPr>
        <p:txBody>
          <a:bodyPr anchor="t" anchorCtr="0">
            <a:spAutoFit/>
          </a:bodyPr>
          <a:lstStyle/>
          <a:p>
            <a:pPr>
              <a:spcBef>
                <a:spcPct val="50000"/>
              </a:spcBef>
            </a:pPr>
            <a:r>
              <a:rPr lang="zh-CN" altLang="en-US" sz="2400" b="1">
                <a:solidFill>
                  <a:srgbClr val="FF0000"/>
                </a:solidFill>
                <a:latin typeface="Arial" panose="020b0604020202020204" pitchFamily="34" charset="0"/>
                <a:ea typeface="楷体_GB2312" pitchFamily="49" charset="-122"/>
              </a:rPr>
              <a:t>汤姆孙的气体放电管的示意图</a:t>
            </a:r>
          </a:p>
        </p:txBody>
      </p:sp>
      <p:sp>
        <p:nvSpPr>
          <p:cNvPr id="17412" name="文本框 55300"/>
          <p:cNvSpPr txBox="1"/>
          <p:nvPr/>
        </p:nvSpPr>
        <p:spPr>
          <a:xfrm>
            <a:off x="1847850" y="2997200"/>
            <a:ext cx="2937510" cy="645160"/>
          </a:xfrm>
          <a:prstGeom prst="rect">
            <a:avLst/>
          </a:prstGeom>
          <a:noFill/>
          <a:ln w="9525">
            <a:noFill/>
          </a:ln>
        </p:spPr>
        <p:txBody>
          <a:bodyPr wrap="none" anchor="t" anchorCtr="0">
            <a:spAutoFit/>
          </a:bodyPr>
          <a:lstStyle/>
          <a:p>
            <a:r>
              <a:rPr lang="zh-CN" altLang="en-US" sz="3600" b="1">
                <a:solidFill>
                  <a:srgbClr val="FF3300"/>
                </a:solidFill>
                <a:latin typeface="Arial" panose="020b0604020202020204" pitchFamily="34" charset="0"/>
                <a:ea typeface="宋体" panose="02010600030101010101" pitchFamily="2" charset="-122"/>
              </a:rPr>
              <a:t>思考与讨论：</a:t>
            </a:r>
          </a:p>
        </p:txBody>
      </p:sp>
    </p:spTree>
    <p:custDataLst>
      <p:tags r:id="rId3"/>
    </p:custDataLst>
  </p:cSld>
  <p:clrMapOvr>
    <a:masterClrMapping/>
  </p:clrMapOvr>
  <p:transition/>
  <p:timing/>
</p:sld>
</file>

<file path=ppt/tags/tag1.xml><?xml version="1.0" encoding="utf-8"?>
<p:tagLst xmlns:p="http://schemas.openxmlformats.org/presentationml/2006/main">
  <p:tag name="KSO_WM_BEAUTIFY_FLAG" val="#wm#"/>
  <p:tag name="KSO_WM_TAG_VERSION" val="1.0"/>
  <p:tag name="KSO_WM_TEMPLATE_CATEGORY" val="custom"/>
  <p:tag name="KSO_WM_TEMPLATE_INDEX" val="154"/>
  <p:tag name="KSO_WM_UNIT_ID" val="custom154_29*i*0"/>
  <p:tag name="KSO_WM_UNIT_TYPE" val="i"/>
</p:tagLst>
</file>

<file path=ppt/tags/tag10.xml><?xml version="1.0" encoding="utf-8"?>
<p:tagLst xmlns:p="http://schemas.openxmlformats.org/presentationml/2006/main">
  <p:tag name="KSO_WM_TEMPLATE_CATEGORY" val="custom"/>
  <p:tag name="KSO_WM_TEMPLATE_INDEX" val="154"/>
</p:tagLst>
</file>

<file path=ppt/tags/tag11.xml><?xml version="1.0" encoding="utf-8"?>
<p:tagLst xmlns:p="http://schemas.openxmlformats.org/presentationml/2006/main">
  <p:tag name="KSO_WM_TEMPLATE_CATEGORY" val="custom"/>
  <p:tag name="KSO_WM_TEMPLATE_INDEX" val="154"/>
</p:tagLst>
</file>

<file path=ppt/tags/tag12.xml><?xml version="1.0" encoding="utf-8"?>
<p:tagLst xmlns:p="http://schemas.openxmlformats.org/presentationml/2006/main">
  <p:tag name="KSO_WM_TEMPLATE_CATEGORY" val="custom"/>
  <p:tag name="KSO_WM_TEMPLATE_INDEX" val="154"/>
</p:tagLst>
</file>

<file path=ppt/tags/tag13.xml><?xml version="1.0" encoding="utf-8"?>
<p:tagLst xmlns:p="http://schemas.openxmlformats.org/presentationml/2006/main">
  <p:tag name="KSO_WM_TEMPLATE_CATEGORY" val="custom"/>
  <p:tag name="KSO_WM_TEMPLATE_INDEX" val="154"/>
</p:tagLst>
</file>

<file path=ppt/tags/tag14.xml><?xml version="1.0" encoding="utf-8"?>
<p:tagLst xmlns:p="http://schemas.openxmlformats.org/presentationml/2006/main">
  <p:tag name="KSO_WM_TEMPLATE_CATEGORY" val="custom"/>
  <p:tag name="KSO_WM_TEMPLATE_INDEX" val="154"/>
</p:tagLst>
</file>

<file path=ppt/tags/tag15.xml><?xml version="1.0" encoding="utf-8"?>
<p:tagLst xmlns:p="http://schemas.openxmlformats.org/presentationml/2006/main">
  <p:tag name="KSO_WM_TEMPLATE_CATEGORY" val="custom"/>
  <p:tag name="KSO_WM_TEMPLATE_INDEX" val="154"/>
</p:tagLst>
</file>

<file path=ppt/tags/tag16.xml><?xml version="1.0" encoding="utf-8"?>
<p:tagLst xmlns:p="http://schemas.openxmlformats.org/presentationml/2006/main">
  <p:tag name="KSO_WM_TEMPLATE_CATEGORY" val="custom"/>
  <p:tag name="KSO_WM_TEMPLATE_INDEX" val="154"/>
</p:tagLst>
</file>

<file path=ppt/tags/tag17.xml><?xml version="1.0" encoding="utf-8"?>
<p:tagLst xmlns:p="http://schemas.openxmlformats.org/presentationml/2006/main">
  <p:tag name="KSO_WM_TEMPLATE_CATEGORY" val="custom"/>
  <p:tag name="KSO_WM_TEMPLATE_INDEX" val="154"/>
</p:tagLst>
</file>

<file path=ppt/tags/tag18.xml><?xml version="1.0" encoding="utf-8"?>
<p:tagLst xmlns:p="http://schemas.openxmlformats.org/presentationml/2006/main">
  <p:tag name="KSO_WM_TEMPLATE_CATEGORY" val="custom"/>
  <p:tag name="KSO_WM_TEMPLATE_INDEX" val="154"/>
</p:tagLst>
</file>

<file path=ppt/tags/tag19.xml><?xml version="1.0" encoding="utf-8"?>
<p:tagLst xmlns:p="http://schemas.openxmlformats.org/presentationml/2006/main">
  <p:tag name="KSO_WM_TEMPLATE_CATEGORY" val="custom"/>
  <p:tag name="KSO_WM_TEMPLATE_INDEX" val="154"/>
</p:tagLst>
</file>

<file path=ppt/tags/tag2.xml><?xml version="1.0" encoding="utf-8"?>
<p:tagLst xmlns:p="http://schemas.openxmlformats.org/presentationml/2006/main">
  <p:tag name="KSO_WM_BEAUTIFY_FLAG" val="#wm#"/>
  <p:tag name="KSO_WM_TAG_VERSION" val="1.0"/>
  <p:tag name="KSO_WM_TEMPLATE_CATEGORY" val="custom"/>
  <p:tag name="KSO_WM_TEMPLATE_INDEX" val="154"/>
  <p:tag name="KSO_WM_UNIT_ID" val="custom154_29*i*1"/>
  <p:tag name="KSO_WM_UNIT_TYPE" val="i"/>
</p:tagLst>
</file>

<file path=ppt/tags/tag20.xml><?xml version="1.0" encoding="utf-8"?>
<p:tagLst xmlns:p="http://schemas.openxmlformats.org/presentationml/2006/main">
  <p:tag name="KSO_WM_TEMPLATE_CATEGORY" val="custom"/>
  <p:tag name="KSO_WM_TEMPLATE_INDEX" val="154"/>
</p:tagLst>
</file>

<file path=ppt/tags/tag21.xml><?xml version="1.0" encoding="utf-8"?>
<p:tagLst xmlns:p="http://schemas.openxmlformats.org/presentationml/2006/main">
  <p:tag name="KSO_WM_TEMPLATE_CATEGORY" val="custom"/>
  <p:tag name="KSO_WM_TEMPLATE_INDEX" val="154"/>
</p:tagLst>
</file>

<file path=ppt/tags/tag22.xml><?xml version="1.0" encoding="utf-8"?>
<p:tagLst xmlns:p="http://schemas.openxmlformats.org/presentationml/2006/main">
  <p:tag name="KSO_WM_TEMPLATE_CATEGORY" val="custom"/>
  <p:tag name="KSO_WM_TEMPLATE_INDEX" val="154"/>
</p:tagLst>
</file>

<file path=ppt/tags/tag23.xml><?xml version="1.0" encoding="utf-8"?>
<p:tagLst xmlns:p="http://schemas.openxmlformats.org/presentationml/2006/main">
  <p:tag name="KSO_WM_TEMPLATE_CATEGORY" val="custom"/>
  <p:tag name="KSO_WM_TEMPLATE_INDEX" val="154"/>
</p:tagLst>
</file>

<file path=ppt/tags/tag24.xml><?xml version="1.0" encoding="utf-8"?>
<p:tagLst xmlns:p="http://schemas.openxmlformats.org/presentationml/2006/main">
  <p:tag name="KSO_WM_TEMPLATE_CATEGORY" val="custom"/>
  <p:tag name="KSO_WM_TEMPLATE_INDEX" val="154"/>
</p:tagLst>
</file>

<file path=ppt/tags/tag25.xml><?xml version="1.0" encoding="utf-8"?>
<p:tagLst xmlns:p="http://schemas.openxmlformats.org/presentationml/2006/main">
  <p:tag name="KSO_WM_BEAUTIFY_FLAG" val="#wm#"/>
  <p:tag name="KSO_WM_TEMPLATE_CATEGORY" val="custom"/>
  <p:tag name="KSO_WM_TEMPLATE_INDEX" val="154"/>
</p:tagLst>
</file>

<file path=ppt/tags/tag26.xml><?xml version="1.0" encoding="utf-8"?>
<p:tagLst xmlns:p="http://schemas.openxmlformats.org/presentationml/2006/main">
  <p:tag name="AS_OS" val="Unix 3.10 unknown"/>
  <p:tag name="AS_RELEASE_DATE" val="2020.11.30"/>
  <p:tag name="AS_TITLE" val="Aspose.Slides for Java"/>
  <p:tag name="AS_VERSION" val="20.11"/>
</p:tagLst>
</file>

<file path=ppt/tags/tag3.xml><?xml version="1.0" encoding="utf-8"?>
<p:tagLst xmlns:p="http://schemas.openxmlformats.org/presentationml/2006/main">
  <p:tag name="KSO_WM_BEAUTIFY_FLAG" val="#wm#"/>
  <p:tag name="KSO_WM_TAG_VERSION" val="1.0"/>
  <p:tag name="KSO_WM_TEMPLATE_CATEGORY" val="custom"/>
  <p:tag name="KSO_WM_TEMPLATE_INDEX" val="154"/>
  <p:tag name="KSO_WM_UNIT_ID" val="custom154_29*i*2"/>
  <p:tag name="KSO_WM_UNIT_TYPE" val="i"/>
</p:tagLst>
</file>

<file path=ppt/tags/tag4.xml><?xml version="1.0" encoding="utf-8"?>
<p:tagLst xmlns:p="http://schemas.openxmlformats.org/presentationml/2006/main">
  <p:tag name="KSO_WM_BEAUTIFY_FLAG" val="#wm#"/>
  <p:tag name="KSO_WM_TAG_VERSION" val="1.0"/>
  <p:tag name="KSO_WM_TEMPLATE_CATEGORY" val="custom"/>
  <p:tag name="KSO_WM_TEMPLATE_INDEX" val="154"/>
  <p:tag name="KSO_WM_UNIT_ID" val="custom154_29*i*3"/>
  <p:tag name="KSO_WM_UNIT_TYPE" val="i"/>
</p:tagLst>
</file>

<file path=ppt/tags/tag5.xml><?xml version="1.0" encoding="utf-8"?>
<p:tagLst xmlns:p="http://schemas.openxmlformats.org/presentationml/2006/main">
  <p:tag name="KSO_WM_BEAUTIFY_FLAG" val="#wm#"/>
  <p:tag name="KSO_WM_TAG_VERSION" val="1.0"/>
  <p:tag name="KSO_WM_TEMPLATE_CATEGORY" val="custom"/>
  <p:tag name="KSO_WM_TEMPLATE_INDEX" val="154"/>
  <p:tag name="KSO_WM_UNIT_CLEAR" val="1"/>
  <p:tag name="KSO_WM_UNIT_COMPATIBLE" val="0"/>
  <p:tag name="KSO_WM_UNIT_HIGHLIGHT" val="0"/>
  <p:tag name="KSO_WM_UNIT_ID" val="custom154_29*f*2"/>
  <p:tag name="KSO_WM_UNIT_INDEX" val="2"/>
  <p:tag name="KSO_WM_UNIT_LAYERLEVEL" val="1"/>
  <p:tag name="KSO_WM_UNIT_PRESET_TEXT" val="THANKS"/>
  <p:tag name="KSO_WM_UNIT_TYPE" val="f"/>
  <p:tag name="KSO_WM_UNIT_VALUE" val="7"/>
</p:tagLst>
</file>

<file path=ppt/tags/tag6.xml><?xml version="1.0" encoding="utf-8"?>
<p:tagLst xmlns:p="http://schemas.openxmlformats.org/presentationml/2006/main">
  <p:tag name="KSO_WM_BEAUTIFY_FLAG" val="#wm#"/>
  <p:tag name="KSO_WM_TAG_VERSION" val="1.0"/>
  <p:tag name="KSO_WM_TEMPLATE_CATEGORY" val="custom"/>
  <p:tag name="KSO_WM_TEMPLATE_INDEX" val="154"/>
  <p:tag name="KSO_WM_UNIT_CLEAR" val="1"/>
  <p:tag name="KSO_WM_UNIT_COMPATIBLE" val="0"/>
  <p:tag name="KSO_WM_UNIT_HIGHLIGHT" val="0"/>
  <p:tag name="KSO_WM_UNIT_ID" val="custom154_29*f*3"/>
  <p:tag name="KSO_WM_UNIT_INDEX" val="3"/>
  <p:tag name="KSO_WM_UNIT_LAYERLEVEL" val="1"/>
  <p:tag name="KSO_WM_UNIT_PRESET_TEXT" val="YourName"/>
  <p:tag name="KSO_WM_UNIT_TYPE" val="f"/>
  <p:tag name="KSO_WM_UNIT_VALUE" val="32"/>
</p:tagLst>
</file>

<file path=ppt/tags/tag7.xml><?xml version="1.0" encoding="utf-8"?>
<p:tagLst xmlns:p="http://schemas.openxmlformats.org/presentationml/2006/main">
  <p:tag name="KSO_WM_BEAUTIFY_FLAG" val="#wm#"/>
  <p:tag name="KSO_WM_TAG_VERSION" val="1.0"/>
  <p:tag name="KSO_WM_TEMPLATE_CATEGORY" val="custom"/>
  <p:tag name="KSO_WM_TEMPLATE_INDEX" val="154"/>
  <p:tag name="KSO_WM_UNIT_CLEAR" val="1"/>
  <p:tag name="KSO_WM_UNIT_COMPATIBLE" val="0"/>
  <p:tag name="KSO_WM_UNIT_HIGHLIGHT" val="0"/>
  <p:tag name="KSO_WM_UNIT_ID" val="custom154_29*f*4"/>
  <p:tag name="KSO_WM_UNIT_INDEX" val="4"/>
  <p:tag name="KSO_WM_UNIT_LAYERLEVEL" val="1"/>
  <p:tag name="KSO_WM_UNIT_PRESET_TEXT" val="@YourName"/>
  <p:tag name="KSO_WM_UNIT_TYPE" val="f"/>
  <p:tag name="KSO_WM_UNIT_VALUE" val="32"/>
</p:tagLst>
</file>

<file path=ppt/tags/tag8.xml><?xml version="1.0" encoding="utf-8"?>
<p:tagLst xmlns:p="http://schemas.openxmlformats.org/presentationml/2006/main">
  <p:tag name="KSO_WM_BEAUTIFY_FLAG" val="#wm#"/>
  <p:tag name="KSO_WM_TAG_VERSION" val="1.0"/>
  <p:tag name="KSO_WM_TEMPLATE_CATEGORY" val="custom"/>
  <p:tag name="KSO_WM_TEMPLATE_INDEX" val="154"/>
  <p:tag name="KSO_WM_UNIT_CLEAR" val="1"/>
  <p:tag name="KSO_WM_UNIT_COMPATIBLE" val="0"/>
  <p:tag name="KSO_WM_UNIT_HIGHLIGHT" val="0"/>
  <p:tag name="KSO_WM_UNIT_ID" val="custom154_29*f*1"/>
  <p:tag name="KSO_WM_UNIT_INDEX" val="1"/>
  <p:tag name="KSO_WM_UNIT_LAYERLEVEL" val="1"/>
  <p:tag name="KSO_WM_UNIT_PRESET_TEXT" val="END"/>
  <p:tag name="KSO_WM_UNIT_TYPE" val="f"/>
  <p:tag name="KSO_WM_UNIT_VALUE" val="5"/>
</p:tagLst>
</file>

<file path=ppt/tags/tag9.xml><?xml version="1.0" encoding="utf-8"?>
<p:tagLst xmlns:p="http://schemas.openxmlformats.org/presentationml/2006/main">
  <p:tag name="KSO_WM_TEMPLATE_CATEGORY" val="custom"/>
  <p:tag name="KSO_WM_TEMPLATE_INDEX" val="154"/>
</p:tagLst>
</file>

<file path=ppt/theme/theme1.xml><?xml version="1.0" encoding="utf-8"?>
<a:theme xmlns:r="http://schemas.openxmlformats.org/officeDocument/2006/relationships" xmlns:a="http://schemas.openxmlformats.org/drawingml/2006/main" name="A000120140530A99PPBG">
  <a:themeElements>
    <a:clrScheme name="自定义 1">
      <a:dk1>
        <a:srgbClr val="696464"/>
      </a:dk1>
      <a:lt1>
        <a:sysClr val="window" lastClr="FFFFFF"/>
      </a:lt1>
      <a:dk2>
        <a:srgbClr val="696464"/>
      </a:dk2>
      <a:lt2>
        <a:srgbClr val="FFFFFF"/>
      </a:lt2>
      <a:accent1>
        <a:srgbClr val="E92100"/>
      </a:accent1>
      <a:accent2>
        <a:srgbClr val="F3C324"/>
      </a:accent2>
      <a:accent3>
        <a:srgbClr val="F66B16"/>
      </a:accent3>
      <a:accent4>
        <a:srgbClr val="956251"/>
      </a:accent4>
      <a:accent5>
        <a:srgbClr val="918485"/>
      </a:accent5>
      <a:accent6>
        <a:srgbClr val="855D5D"/>
      </a:accent6>
      <a:hlink>
        <a:srgbClr val="CC9900"/>
      </a:hlink>
      <a:folHlink>
        <a:srgbClr val="96A9A9"/>
      </a:folHlink>
    </a:clrScheme>
    <a:fontScheme name="Arial">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pitchFamily="3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100</Paragraphs>
  <Slides>20</Slides>
  <Notes>1</Notes>
  <TotalTime>0</TotalTime>
  <HiddenSlides>0</HiddenSlides>
  <MMClips>0</MMClips>
  <ScaleCrop>0</ScaleCrop>
  <HeadingPairs>
    <vt:vector baseType="variant" size="6">
      <vt:variant>
        <vt:lpstr>Fonts used</vt:lpstr>
      </vt:variant>
      <vt:variant>
        <vt:i4>11</vt:i4>
      </vt:variant>
      <vt:variant>
        <vt:lpstr>Theme</vt:lpstr>
      </vt:variant>
      <vt:variant>
        <vt:i4>1</vt:i4>
      </vt:variant>
      <vt:variant>
        <vt:lpstr>Slide Titles</vt:lpstr>
      </vt:variant>
      <vt:variant>
        <vt:i4>20</vt:i4>
      </vt:variant>
    </vt:vector>
  </HeadingPairs>
  <TitlesOfParts>
    <vt:vector baseType="lpstr" size="32">
      <vt:lpstr>Arial</vt:lpstr>
      <vt:lpstr>Wingdings</vt:lpstr>
      <vt:lpstr>黑体</vt:lpstr>
      <vt:lpstr>宋体</vt:lpstr>
      <vt:lpstr>Calibri Light</vt:lpstr>
      <vt:lpstr>Calibri</vt:lpstr>
      <vt:lpstr>楷体_GB2312</vt:lpstr>
      <vt:lpstr>微软雅黑</vt:lpstr>
      <vt:lpstr>Times New Roman</vt:lpstr>
      <vt:lpstr>楷体</vt:lpstr>
      <vt:lpstr>华文楷体</vt:lpstr>
      <vt:lpstr>A000120140530A99PPBG</vt:lpstr>
      <vt:lpstr>第一节  电子的发现</vt:lpstr>
      <vt:lpstr>PowerPoint Presentation</vt:lpstr>
      <vt:lpstr>PowerPoint Presentation</vt:lpstr>
      <vt:lpstr>PowerPoint Presentation</vt:lpstr>
      <vt:lpstr>阴极射线到底是什么物质呢？</vt:lpstr>
      <vt:lpstr>     英国物理学家J.J.汤姆孙自1890年起开始研究，对阴极射线进行了一系列的实验研究。他认为阴极射线是带电粒子流。</vt:lpstr>
      <vt:lpstr>二、电子的发现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20.1100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2021-04-15T09:38:26.947</cp:lastPrinted>
  <dcterms:created xsi:type="dcterms:W3CDTF">2021-04-15T09:38:26Z</dcterms:created>
  <dcterms:modified xsi:type="dcterms:W3CDTF">2021-04-15T01:38:27Z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