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sldIdLst>
    <p:sldId id="257" r:id="rId3"/>
    <p:sldId id="279" r:id="rId4"/>
    <p:sldId id="315" r:id="rId5"/>
    <p:sldId id="316" r:id="rId6"/>
    <p:sldId id="303" r:id="rId7"/>
    <p:sldId id="345" r:id="rId8"/>
    <p:sldId id="346" r:id="rId9"/>
    <p:sldId id="347" r:id="rId10"/>
    <p:sldId id="348" r:id="rId11"/>
    <p:sldId id="334" r:id="rId12"/>
    <p:sldId id="335" r:id="rId13"/>
    <p:sldId id="336" r:id="rId15"/>
    <p:sldId id="292" r:id="rId16"/>
    <p:sldId id="338" r:id="rId17"/>
    <p:sldId id="297" r:id="rId18"/>
    <p:sldId id="339" r:id="rId19"/>
    <p:sldId id="276" r:id="rId20"/>
    <p:sldId id="277" r:id="rId2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ong yuan" initials="dy" lastIdx="1" clrIdx="0"/>
  <p:cmAuthor id="2" name="作者" initials="A" lastIdx="0" clrIdx="1"/>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7" d="100"/>
          <a:sy n="77" d="100"/>
        </p:scale>
        <p:origin x="58" y="29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5" Type="http://schemas.openxmlformats.org/officeDocument/2006/relationships/commentAuthors" Target="commentAuthors.xml"/><Relationship Id="rId24" Type="http://schemas.openxmlformats.org/officeDocument/2006/relationships/tableStyles" Target="tableStyles.xml"/><Relationship Id="rId23" Type="http://schemas.openxmlformats.org/officeDocument/2006/relationships/viewProps" Target="viewProps.xml"/><Relationship Id="rId22" Type="http://schemas.openxmlformats.org/officeDocument/2006/relationships/presProps" Target="presProps.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notesMaster" Target="notesMasters/notesMaster1.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幻灯片图像占位符 1"/>
          <p:cNvSpPr>
            <a:spLocks noGrp="1" noRot="1" noChangeAspect="1" noChangeArrowheads="1" noTextEdit="1"/>
          </p:cNvSpPr>
          <p:nvPr>
            <p:ph type="sldImg"/>
          </p:nvPr>
        </p:nvSpPr>
        <p:spPr/>
      </p:sp>
      <p:sp>
        <p:nvSpPr>
          <p:cNvPr id="49155" name="备注占位符 2"/>
          <p:cNvSpPr>
            <a:spLocks noGrp="1" noChangeArrowheads="1"/>
          </p:cNvSpPr>
          <p:nvPr>
            <p:ph type="body" idx="1"/>
          </p:nvPr>
        </p:nvSpPr>
        <p:spPr>
          <a:noFill/>
        </p:spPr>
        <p:txBody>
          <a:bodyPr/>
          <a:lstStyle/>
          <a:p>
            <a:endParaRPr lang="zh-CN" altLang="en-US" smtClean="0"/>
          </a:p>
        </p:txBody>
      </p:sp>
      <p:sp>
        <p:nvSpPr>
          <p:cNvPr id="49156" name="灯片编号占位符 3"/>
          <p:cNvSpPr>
            <a:spLocks noGrp="1" noChangeArrowheads="1"/>
          </p:cNvSpPr>
          <p:nvPr>
            <p:ph type="sldNum" sz="quarter" idx="5"/>
          </p:nvPr>
        </p:nvSpPr>
        <p:spPr>
          <a:noFill/>
          <a:ln>
            <a:miter lim="800000"/>
          </a:ln>
        </p:spPr>
        <p:txBody>
          <a:bodyPr/>
          <a:lstStyle/>
          <a:p>
            <a:fld id="{57C79DF9-D385-4347-9CC3-0CE8A688EA53}" type="slidenum">
              <a:rPr lang="en-US" altLang="zh-CN"/>
            </a:fld>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3022600" y="932815"/>
            <a:ext cx="8331200" cy="1325880"/>
          </a:xfrm>
        </p:spPr>
        <p:txBody>
          <a:bodyPr/>
          <a:lstStyle>
            <a:lvl1pPr>
              <a:defRPr sz="3600"/>
            </a:lvl1pPr>
          </a:lstStyle>
          <a:p>
            <a:r>
              <a:rPr lang="zh-CN" altLang="en-US"/>
              <a:t>单击此处编辑标题</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pic>
        <p:nvPicPr>
          <p:cNvPr id="7" name="图片 6" descr="三"/>
          <p:cNvPicPr>
            <a:picLocks noChangeAspect="1"/>
          </p:cNvPicPr>
          <p:nvPr userDrawn="1"/>
        </p:nvPicPr>
        <p:blipFill>
          <a:blip r:embed="rId2"/>
          <a:stretch>
            <a:fillRect/>
          </a:stretch>
        </p:blipFill>
        <p:spPr>
          <a:xfrm>
            <a:off x="0" y="2667000"/>
            <a:ext cx="12192000" cy="1524000"/>
          </a:xfrm>
          <a:prstGeom prst="rect">
            <a:avLst/>
          </a:prstGeom>
        </p:spPr>
      </p:pic>
      <p:pic>
        <p:nvPicPr>
          <p:cNvPr id="11" name="图片 10" descr="图片3"/>
          <p:cNvPicPr>
            <a:picLocks noChangeAspect="1"/>
          </p:cNvPicPr>
          <p:nvPr userDrawn="1"/>
        </p:nvPicPr>
        <p:blipFill>
          <a:blip r:embed="rId3"/>
          <a:stretch>
            <a:fillRect/>
          </a:stretch>
        </p:blipFill>
        <p:spPr>
          <a:xfrm>
            <a:off x="0" y="2667000"/>
            <a:ext cx="3391535" cy="1524000"/>
          </a:xfrm>
          <a:prstGeom prst="rect">
            <a:avLst/>
          </a:prstGeom>
        </p:spPr>
      </p:pic>
      <p:sp>
        <p:nvSpPr>
          <p:cNvPr id="2" name="标题 1"/>
          <p:cNvSpPr>
            <a:spLocks noGrp="1"/>
          </p:cNvSpPr>
          <p:nvPr>
            <p:ph type="title" hasCustomPrompt="1"/>
          </p:nvPr>
        </p:nvSpPr>
        <p:spPr>
          <a:xfrm>
            <a:off x="3581400" y="2985135"/>
            <a:ext cx="7018020" cy="887095"/>
          </a:xfrm>
        </p:spPr>
        <p:txBody>
          <a:bodyPr anchor="b"/>
          <a:lstStyle>
            <a:lvl1pPr>
              <a:defRPr sz="4000"/>
            </a:lvl1pPr>
          </a:lstStyle>
          <a:p>
            <a:r>
              <a:rPr lang="zh-CN" altLang="en-US"/>
              <a:t>单击此处编辑标题</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4" name="文本占位符 3"/>
          <p:cNvSpPr>
            <a:spLocks noGrp="1"/>
          </p:cNvSpPr>
          <p:nvPr>
            <p:ph type="body" sz="half" idx="2"/>
          </p:nvPr>
        </p:nvSpPr>
        <p:spPr>
          <a:xfrm>
            <a:off x="838200" y="1523365"/>
            <a:ext cx="10304145" cy="3811905"/>
          </a:xfrm>
        </p:spPr>
        <p:txBody>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pic>
        <p:nvPicPr>
          <p:cNvPr id="8" name="图片 7" descr="图片4"/>
          <p:cNvPicPr>
            <a:picLocks noChangeAspect="1"/>
          </p:cNvPicPr>
          <p:nvPr userDrawn="1"/>
        </p:nvPicPr>
        <p:blipFill>
          <a:blip r:embed="rId2"/>
          <a:stretch>
            <a:fillRect/>
          </a:stretch>
        </p:blipFill>
        <p:spPr>
          <a:xfrm>
            <a:off x="0" y="0"/>
            <a:ext cx="12192000" cy="475615"/>
          </a:xfrm>
          <a:prstGeom prst="rect">
            <a:avLst/>
          </a:prstGeom>
        </p:spPr>
      </p:pic>
      <p:pic>
        <p:nvPicPr>
          <p:cNvPr id="9" name="图片 8" descr="4"/>
          <p:cNvPicPr>
            <a:picLocks noChangeAspect="1"/>
          </p:cNvPicPr>
          <p:nvPr userDrawn="1"/>
        </p:nvPicPr>
        <p:blipFill>
          <a:blip r:embed="rId3"/>
          <a:stretch>
            <a:fillRect/>
          </a:stretch>
        </p:blipFill>
        <p:spPr>
          <a:xfrm>
            <a:off x="0" y="6501765"/>
            <a:ext cx="12191365" cy="356235"/>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6F0EA2D-0FBA-411A-976E-54D9722DDEA3}"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7A39D0B-C87D-4E93-99DD-E23345A005B1}"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5" Type="http://schemas.openxmlformats.org/officeDocument/2006/relationships/theme" Target="../theme/theme1.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8.jpe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8.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image" Target="../media/image5.jpeg"/><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image" Target="../media/image7.jpeg"/><Relationship Id="rId1" Type="http://schemas.openxmlformats.org/officeDocument/2006/relationships/image" Target="../media/image6.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022600" y="932814"/>
            <a:ext cx="8271287" cy="2822507"/>
          </a:xfrm>
        </p:spPr>
        <p:txBody>
          <a:bodyPr>
            <a:normAutofit fontScale="90000"/>
          </a:bodyPr>
          <a:lstStyle/>
          <a:p>
            <a:pPr algn="ctr">
              <a:lnSpc>
                <a:spcPct val="200000"/>
              </a:lnSpc>
            </a:pPr>
            <a:r>
              <a:rPr lang="en-US" altLang="zh-CN" sz="4400" b="1" dirty="0">
                <a:effectLst>
                  <a:outerShdw blurRad="38100" dist="38100" dir="2700000" algn="tl">
                    <a:srgbClr val="000000">
                      <a:alpha val="43137"/>
                    </a:srgbClr>
                  </a:outerShdw>
                </a:effectLst>
                <a:latin typeface="+mj-ea"/>
              </a:rPr>
              <a:t>Unit 2</a:t>
            </a:r>
            <a:r>
              <a:rPr lang="en-US" altLang="zh-CN" sz="4400" b="1" dirty="0" smtClean="0">
                <a:effectLst>
                  <a:outerShdw blurRad="38100" dist="38100" dir="2700000" algn="tl">
                    <a:srgbClr val="000000">
                      <a:alpha val="43137"/>
                    </a:srgbClr>
                  </a:outerShdw>
                </a:effectLst>
                <a:latin typeface="+mj-ea"/>
              </a:rPr>
              <a:t> Looking Into The Future</a:t>
            </a:r>
            <a:br>
              <a:rPr lang="en-US" altLang="zh-CN" sz="4400" b="1" dirty="0" smtClean="0">
                <a:effectLst>
                  <a:outerShdw blurRad="38100" dist="38100" dir="2700000" algn="tl">
                    <a:srgbClr val="000000">
                      <a:alpha val="43137"/>
                    </a:srgbClr>
                  </a:outerShdw>
                </a:effectLst>
                <a:latin typeface="+mj-ea"/>
              </a:rPr>
            </a:br>
            <a:r>
              <a:rPr lang="en-US" altLang="zh-CN" sz="4400" b="1" dirty="0" smtClean="0">
                <a:latin typeface="Times New Roman" panose="02020603050405020304" pitchFamily="18" charset="0"/>
                <a:cs typeface="Times New Roman" panose="02020603050405020304" pitchFamily="18" charset="0"/>
              </a:rPr>
              <a:t>Reading </a:t>
            </a:r>
            <a:r>
              <a:rPr lang="en-US" altLang="zh-CN" sz="4400" b="1" dirty="0">
                <a:latin typeface="Times New Roman" panose="02020603050405020304" pitchFamily="18" charset="0"/>
                <a:cs typeface="Times New Roman" panose="02020603050405020304" pitchFamily="18" charset="0"/>
              </a:rPr>
              <a:t>and Thinking</a:t>
            </a:r>
            <a:endParaRPr lang="zh-CN" altLang="en-US" sz="4400" b="1"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49555" y="1051560"/>
            <a:ext cx="11760200" cy="521970"/>
          </a:xfrm>
          <a:prstGeom prst="rect">
            <a:avLst/>
          </a:prstGeom>
        </p:spPr>
        <p:txBody>
          <a:bodyPr wrap="square">
            <a:spAutoFit/>
          </a:bodyPr>
          <a:lstStyle/>
          <a:p>
            <a:r>
              <a:rPr lang="en-US" altLang="zh-CN" sz="2800" b="1" smtClean="0">
                <a:latin typeface="Times New Roman" panose="02020603050405020304" pitchFamily="18" charset="0"/>
                <a:cs typeface="Times New Roman" panose="02020603050405020304" pitchFamily="18" charset="0"/>
              </a:rPr>
              <a:t>Use your own words to summarize the main idea for each paragraph.</a:t>
            </a:r>
            <a:r>
              <a:rPr lang="en-US" altLang="zh-CN" sz="2000" smtClean="0"/>
              <a:t> </a:t>
            </a:r>
            <a:endParaRPr lang="en-US" altLang="zh-CN" sz="2000"/>
          </a:p>
        </p:txBody>
      </p:sp>
      <p:sp>
        <p:nvSpPr>
          <p:cNvPr id="12" name="文本框 11"/>
          <p:cNvSpPr txBox="1"/>
          <p:nvPr/>
        </p:nvSpPr>
        <p:spPr>
          <a:xfrm>
            <a:off x="4080680" y="3546598"/>
            <a:ext cx="6646461" cy="368300"/>
          </a:xfrm>
          <a:prstGeom prst="rect">
            <a:avLst/>
          </a:prstGeom>
          <a:noFill/>
        </p:spPr>
        <p:txBody>
          <a:bodyPr wrap="square" rtlCol="0">
            <a:spAutoFit/>
          </a:bodyPr>
          <a:lstStyle/>
          <a:p>
            <a:r>
              <a:rPr lang="en-US" altLang="zh-CN" smtClean="0">
                <a:solidFill>
                  <a:srgbClr val="FF0000"/>
                </a:solidFill>
              </a:rPr>
              <a:t> </a:t>
            </a:r>
            <a:endParaRPr lang="en-US" altLang="zh-CN">
              <a:solidFill>
                <a:srgbClr val="FF0000"/>
              </a:solidFill>
            </a:endParaRPr>
          </a:p>
        </p:txBody>
      </p:sp>
      <p:sp>
        <p:nvSpPr>
          <p:cNvPr id="8" name="文本框 7"/>
          <p:cNvSpPr txBox="1"/>
          <p:nvPr/>
        </p:nvSpPr>
        <p:spPr>
          <a:xfrm>
            <a:off x="357267" y="470695"/>
            <a:ext cx="4865166" cy="534035"/>
          </a:xfrm>
          <a:prstGeom prst="rect">
            <a:avLst/>
          </a:prstGeom>
          <a:solidFill>
            <a:schemeClr val="accent2">
              <a:lumMod val="60000"/>
              <a:lumOff val="40000"/>
            </a:schemeClr>
          </a:solidFill>
        </p:spPr>
        <p:txBody>
          <a:bodyPr wrap="square" rtlCol="0">
            <a:spAutoFit/>
          </a:bodyPr>
          <a:p>
            <a:pPr algn="ctr">
              <a:lnSpc>
                <a:spcPct val="90000"/>
              </a:lnSpc>
              <a:spcBef>
                <a:spcPts val="1000"/>
              </a:spcBef>
            </a:pPr>
            <a:r>
              <a:rPr lang="en-US" altLang="zh-CN" sz="3200" b="1" kern="100" dirty="0">
                <a:solidFill>
                  <a:prstClr val="black"/>
                </a:solidFill>
                <a:latin typeface="Times New Roman" panose="02020603050405020304" pitchFamily="18" charset="0"/>
                <a:ea typeface="宋体" panose="02010600030101010101" pitchFamily="2" charset="-122"/>
              </a:rPr>
              <a:t>Skimming for main ideas</a:t>
            </a:r>
            <a:endParaRPr lang="zh-CN" altLang="en-US" sz="3200" dirty="0">
              <a:solidFill>
                <a:prstClr val="black"/>
              </a:solidFill>
            </a:endParaRPr>
          </a:p>
        </p:txBody>
      </p:sp>
      <p:sp>
        <p:nvSpPr>
          <p:cNvPr id="23" name="文本框 22"/>
          <p:cNvSpPr txBox="1"/>
          <p:nvPr/>
        </p:nvSpPr>
        <p:spPr>
          <a:xfrm>
            <a:off x="357505" y="1898015"/>
            <a:ext cx="11383645" cy="534035"/>
          </a:xfrm>
          <a:prstGeom prst="rect">
            <a:avLst/>
          </a:prstGeom>
          <a:solidFill>
            <a:schemeClr val="accent2">
              <a:lumMod val="60000"/>
              <a:lumOff val="40000"/>
            </a:schemeClr>
          </a:solidFill>
        </p:spPr>
        <p:txBody>
          <a:bodyPr wrap="square" rtlCol="0">
            <a:spAutoFit/>
          </a:bodyPr>
          <a:p>
            <a:pPr algn="l">
              <a:lnSpc>
                <a:spcPct val="90000"/>
              </a:lnSpc>
              <a:spcBef>
                <a:spcPts val="1000"/>
              </a:spcBef>
            </a:pPr>
            <a:r>
              <a:rPr lang="en-US" altLang="zh-CN" sz="3200" b="1" kern="100" dirty="0">
                <a:solidFill>
                  <a:prstClr val="black"/>
                </a:solidFill>
                <a:latin typeface="Times New Roman" panose="02020603050405020304" pitchFamily="18" charset="0"/>
                <a:ea typeface="宋体" panose="02010600030101010101" pitchFamily="2" charset="-122"/>
              </a:rPr>
              <a:t>Paragraph1</a:t>
            </a:r>
            <a:r>
              <a:rPr lang="zh-CN" altLang="en-US" sz="3200" b="1" kern="100" dirty="0">
                <a:solidFill>
                  <a:prstClr val="black"/>
                </a:solidFill>
                <a:latin typeface="Times New Roman" panose="02020603050405020304" pitchFamily="18" charset="0"/>
                <a:ea typeface="宋体" panose="02010600030101010101" pitchFamily="2" charset="-122"/>
              </a:rPr>
              <a:t>：</a:t>
            </a:r>
            <a:r>
              <a:rPr lang="en-US" altLang="zh-CN" sz="3200" b="1" kern="100" dirty="0">
                <a:solidFill>
                  <a:prstClr val="black"/>
                </a:solidFill>
                <a:latin typeface="Times New Roman" panose="02020603050405020304" pitchFamily="18" charset="0"/>
                <a:ea typeface="宋体" panose="02010600030101010101" pitchFamily="2" charset="-122"/>
              </a:rPr>
              <a:t>Give a brief introduction to smart homes.</a:t>
            </a:r>
            <a:endParaRPr lang="en-US" altLang="zh-CN" sz="3200" b="1" kern="100" dirty="0">
              <a:solidFill>
                <a:prstClr val="black"/>
              </a:solidFill>
              <a:latin typeface="Times New Roman" panose="02020603050405020304" pitchFamily="18" charset="0"/>
              <a:ea typeface="宋体" panose="02010600030101010101" pitchFamily="2" charset="-122"/>
            </a:endParaRPr>
          </a:p>
        </p:txBody>
      </p:sp>
      <p:sp>
        <p:nvSpPr>
          <p:cNvPr id="3" name="文本框 2"/>
          <p:cNvSpPr txBox="1"/>
          <p:nvPr/>
        </p:nvSpPr>
        <p:spPr>
          <a:xfrm>
            <a:off x="357505" y="2722245"/>
            <a:ext cx="11490960" cy="534035"/>
          </a:xfrm>
          <a:prstGeom prst="rect">
            <a:avLst/>
          </a:prstGeom>
          <a:solidFill>
            <a:schemeClr val="accent2">
              <a:lumMod val="60000"/>
              <a:lumOff val="40000"/>
            </a:schemeClr>
          </a:solidFill>
        </p:spPr>
        <p:txBody>
          <a:bodyPr wrap="square" rtlCol="0">
            <a:spAutoFit/>
          </a:bodyPr>
          <a:p>
            <a:pPr algn="l">
              <a:lnSpc>
                <a:spcPct val="90000"/>
              </a:lnSpc>
              <a:spcBef>
                <a:spcPts val="1000"/>
              </a:spcBef>
            </a:pPr>
            <a:r>
              <a:rPr lang="en-US" altLang="zh-CN" sz="3200" b="1" kern="100" dirty="0">
                <a:solidFill>
                  <a:prstClr val="black"/>
                </a:solidFill>
                <a:latin typeface="Times New Roman" panose="02020603050405020304" pitchFamily="18" charset="0"/>
                <a:ea typeface="宋体" panose="02010600030101010101" pitchFamily="2" charset="-122"/>
              </a:rPr>
              <a:t>Paragraph2</a:t>
            </a:r>
            <a:r>
              <a:rPr lang="zh-CN" altLang="en-US" sz="3200" b="1" kern="100" dirty="0">
                <a:solidFill>
                  <a:prstClr val="black"/>
                </a:solidFill>
                <a:latin typeface="Times New Roman" panose="02020603050405020304" pitchFamily="18" charset="0"/>
                <a:ea typeface="宋体" panose="02010600030101010101" pitchFamily="2" charset="-122"/>
              </a:rPr>
              <a:t>：</a:t>
            </a:r>
            <a:r>
              <a:rPr lang="en-US" altLang="zh-CN" sz="3200" b="1" kern="100" dirty="0">
                <a:solidFill>
                  <a:prstClr val="black"/>
                </a:solidFill>
                <a:latin typeface="Times New Roman" panose="02020603050405020304" pitchFamily="18" charset="0"/>
                <a:ea typeface="宋体" panose="02010600030101010101" pitchFamily="2" charset="-122"/>
              </a:rPr>
              <a:t>Smart homes can make intelligent controls.</a:t>
            </a:r>
            <a:endParaRPr lang="en-US" altLang="zh-CN" sz="3200" b="1" kern="100" dirty="0">
              <a:solidFill>
                <a:prstClr val="black"/>
              </a:solidFill>
              <a:latin typeface="Times New Roman" panose="02020603050405020304" pitchFamily="18" charset="0"/>
              <a:ea typeface="宋体" panose="02010600030101010101" pitchFamily="2" charset="-122"/>
            </a:endParaRPr>
          </a:p>
        </p:txBody>
      </p:sp>
      <p:sp>
        <p:nvSpPr>
          <p:cNvPr id="5" name="文本框 4"/>
          <p:cNvSpPr txBox="1"/>
          <p:nvPr/>
        </p:nvSpPr>
        <p:spPr>
          <a:xfrm>
            <a:off x="357505" y="3546475"/>
            <a:ext cx="11490960" cy="534035"/>
          </a:xfrm>
          <a:prstGeom prst="rect">
            <a:avLst/>
          </a:prstGeom>
          <a:solidFill>
            <a:schemeClr val="accent2">
              <a:lumMod val="60000"/>
              <a:lumOff val="40000"/>
            </a:schemeClr>
          </a:solidFill>
        </p:spPr>
        <p:txBody>
          <a:bodyPr wrap="square" rtlCol="0">
            <a:spAutoFit/>
          </a:bodyPr>
          <a:p>
            <a:pPr algn="l">
              <a:lnSpc>
                <a:spcPct val="90000"/>
              </a:lnSpc>
              <a:spcBef>
                <a:spcPts val="1000"/>
              </a:spcBef>
            </a:pPr>
            <a:r>
              <a:rPr lang="en-US" altLang="zh-CN" sz="3200" b="1" kern="100" dirty="0">
                <a:solidFill>
                  <a:prstClr val="black"/>
                </a:solidFill>
                <a:latin typeface="Times New Roman" panose="02020603050405020304" pitchFamily="18" charset="0"/>
                <a:ea typeface="宋体" panose="02010600030101010101" pitchFamily="2" charset="-122"/>
              </a:rPr>
              <a:t>Paragraph3</a:t>
            </a:r>
            <a:r>
              <a:rPr lang="zh-CN" altLang="en-US" sz="3200" b="1" kern="100" dirty="0">
                <a:solidFill>
                  <a:prstClr val="black"/>
                </a:solidFill>
                <a:latin typeface="Times New Roman" panose="02020603050405020304" pitchFamily="18" charset="0"/>
                <a:ea typeface="宋体" panose="02010600030101010101" pitchFamily="2" charset="-122"/>
              </a:rPr>
              <a:t>：</a:t>
            </a:r>
            <a:r>
              <a:rPr lang="en-US" altLang="zh-CN" sz="3200" b="1" kern="100" dirty="0">
                <a:solidFill>
                  <a:prstClr val="black"/>
                </a:solidFill>
                <a:latin typeface="Times New Roman" panose="02020603050405020304" pitchFamily="18" charset="0"/>
                <a:ea typeface="宋体" panose="02010600030101010101" pitchFamily="2" charset="-122"/>
              </a:rPr>
              <a:t>Smart homes can check our health.</a:t>
            </a:r>
            <a:endParaRPr lang="en-US" altLang="zh-CN" sz="3200" b="1" kern="100" dirty="0">
              <a:solidFill>
                <a:prstClr val="black"/>
              </a:solidFill>
              <a:latin typeface="Times New Roman" panose="02020603050405020304" pitchFamily="18" charset="0"/>
              <a:ea typeface="宋体" panose="02010600030101010101" pitchFamily="2" charset="-122"/>
            </a:endParaRPr>
          </a:p>
        </p:txBody>
      </p:sp>
      <p:sp>
        <p:nvSpPr>
          <p:cNvPr id="7" name="文本框 6"/>
          <p:cNvSpPr txBox="1"/>
          <p:nvPr/>
        </p:nvSpPr>
        <p:spPr>
          <a:xfrm>
            <a:off x="357505" y="4411345"/>
            <a:ext cx="11490960" cy="534035"/>
          </a:xfrm>
          <a:prstGeom prst="rect">
            <a:avLst/>
          </a:prstGeom>
          <a:solidFill>
            <a:schemeClr val="accent2">
              <a:lumMod val="60000"/>
              <a:lumOff val="40000"/>
            </a:schemeClr>
          </a:solidFill>
        </p:spPr>
        <p:txBody>
          <a:bodyPr wrap="square" rtlCol="0">
            <a:spAutoFit/>
          </a:bodyPr>
          <a:p>
            <a:pPr algn="l">
              <a:lnSpc>
                <a:spcPct val="90000"/>
              </a:lnSpc>
              <a:spcBef>
                <a:spcPts val="1000"/>
              </a:spcBef>
            </a:pPr>
            <a:r>
              <a:rPr lang="en-US" altLang="zh-CN" sz="3200" b="1" kern="100" dirty="0">
                <a:solidFill>
                  <a:prstClr val="black"/>
                </a:solidFill>
                <a:latin typeface="Times New Roman" panose="02020603050405020304" pitchFamily="18" charset="0"/>
                <a:ea typeface="宋体" panose="02010600030101010101" pitchFamily="2" charset="-122"/>
              </a:rPr>
              <a:t>Paragraph4</a:t>
            </a:r>
            <a:r>
              <a:rPr lang="zh-CN" altLang="en-US" sz="3200" b="1" kern="100" dirty="0">
                <a:solidFill>
                  <a:prstClr val="black"/>
                </a:solidFill>
                <a:latin typeface="Times New Roman" panose="02020603050405020304" pitchFamily="18" charset="0"/>
                <a:ea typeface="宋体" panose="02010600030101010101" pitchFamily="2" charset="-122"/>
              </a:rPr>
              <a:t>：</a:t>
            </a:r>
            <a:r>
              <a:rPr lang="en-US" altLang="zh-CN" sz="3200" b="1" kern="100" dirty="0">
                <a:solidFill>
                  <a:prstClr val="black"/>
                </a:solidFill>
                <a:latin typeface="Times New Roman" panose="02020603050405020304" pitchFamily="18" charset="0"/>
                <a:ea typeface="宋体" panose="02010600030101010101" pitchFamily="2" charset="-122"/>
              </a:rPr>
              <a:t>Smart homes can prevent damage from accidents.</a:t>
            </a:r>
            <a:endParaRPr lang="en-US" altLang="zh-CN" sz="3200" b="1" kern="100" dirty="0">
              <a:solidFill>
                <a:prstClr val="black"/>
              </a:solidFill>
              <a:latin typeface="Times New Roman" panose="02020603050405020304" pitchFamily="18" charset="0"/>
              <a:ea typeface="宋体" panose="02010600030101010101" pitchFamily="2" charset="-122"/>
            </a:endParaRPr>
          </a:p>
        </p:txBody>
      </p:sp>
      <p:sp>
        <p:nvSpPr>
          <p:cNvPr id="9" name="文本框 8"/>
          <p:cNvSpPr txBox="1"/>
          <p:nvPr/>
        </p:nvSpPr>
        <p:spPr>
          <a:xfrm>
            <a:off x="357505" y="5281930"/>
            <a:ext cx="11490325" cy="977265"/>
          </a:xfrm>
          <a:prstGeom prst="rect">
            <a:avLst/>
          </a:prstGeom>
          <a:solidFill>
            <a:schemeClr val="accent2">
              <a:lumMod val="60000"/>
              <a:lumOff val="40000"/>
            </a:schemeClr>
          </a:solidFill>
        </p:spPr>
        <p:txBody>
          <a:bodyPr wrap="square" rtlCol="0">
            <a:spAutoFit/>
          </a:bodyPr>
          <a:p>
            <a:pPr algn="l">
              <a:lnSpc>
                <a:spcPct val="90000"/>
              </a:lnSpc>
              <a:spcBef>
                <a:spcPts val="1000"/>
              </a:spcBef>
            </a:pPr>
            <a:r>
              <a:rPr lang="en-US" altLang="zh-CN" sz="3200" b="1" kern="100" dirty="0">
                <a:solidFill>
                  <a:prstClr val="black"/>
                </a:solidFill>
                <a:latin typeface="Times New Roman" panose="02020603050405020304" pitchFamily="18" charset="0"/>
                <a:ea typeface="宋体" panose="02010600030101010101" pitchFamily="2" charset="-122"/>
              </a:rPr>
              <a:t>Paragraph5</a:t>
            </a:r>
            <a:r>
              <a:rPr lang="zh-CN" altLang="en-US" sz="3200" b="1" kern="100" dirty="0">
                <a:solidFill>
                  <a:prstClr val="black"/>
                </a:solidFill>
                <a:latin typeface="Times New Roman" panose="02020603050405020304" pitchFamily="18" charset="0"/>
                <a:ea typeface="宋体" panose="02010600030101010101" pitchFamily="2" charset="-122"/>
              </a:rPr>
              <a:t>：</a:t>
            </a:r>
            <a:r>
              <a:rPr lang="en-US" altLang="zh-CN" sz="3200" b="1" kern="100" dirty="0">
                <a:solidFill>
                  <a:prstClr val="black"/>
                </a:solidFill>
                <a:latin typeface="Times New Roman" panose="02020603050405020304" pitchFamily="18" charset="0"/>
                <a:ea typeface="宋体" panose="02010600030101010101" pitchFamily="2" charset="-122"/>
              </a:rPr>
              <a:t>Smart technology is not a fantasy,but it will take some years.</a:t>
            </a:r>
            <a:endParaRPr lang="en-US" altLang="zh-CN" sz="3200" b="1" kern="100" dirty="0">
              <a:solidFill>
                <a:prstClr val="black"/>
              </a:solidFill>
              <a:latin typeface="Times New Roman" panose="02020603050405020304" pitchFamily="18" charset="0"/>
              <a:ea typeface="宋体" panose="02010600030101010101" pitchFamily="2" charset="-122"/>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1500" advTm="3000">
        <p:random/>
      </p:transition>
    </mc:Choice>
    <mc:Fallback>
      <p:transition spd="slow"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16"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 calcmode="lin" valueType="num">
                                      <p:cBhvr>
                                        <p:cTn id="12" dur="500" fill="hold"/>
                                        <p:tgtEl>
                                          <p:spTgt spid="23"/>
                                        </p:tgtEl>
                                        <p:attrNameLst>
                                          <p:attrName>ppt_w</p:attrName>
                                        </p:attrNameLst>
                                      </p:cBhvr>
                                      <p:tavLst>
                                        <p:tav tm="0">
                                          <p:val>
                                            <p:fltVal val="0"/>
                                          </p:val>
                                        </p:tav>
                                        <p:tav tm="100000">
                                          <p:val>
                                            <p:strVal val="#ppt_w"/>
                                          </p:val>
                                        </p:tav>
                                      </p:tavLst>
                                    </p:anim>
                                    <p:anim calcmode="lin" valueType="num">
                                      <p:cBhvr>
                                        <p:cTn id="13" dur="500" fill="hold"/>
                                        <p:tgtEl>
                                          <p:spTgt spid="23"/>
                                        </p:tgtEl>
                                        <p:attrNameLst>
                                          <p:attrName>ppt_h</p:attrName>
                                        </p:attrNameLst>
                                      </p:cBhvr>
                                      <p:tavLst>
                                        <p:tav tm="0">
                                          <p:val>
                                            <p:fltVal val="0"/>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23" presetClass="entr" presetSubtype="16" fill="hold" grpId="0" nodeType="clickEffect">
                                  <p:stCondLst>
                                    <p:cond delay="0"/>
                                  </p:stCondLst>
                                  <p:childTnLst>
                                    <p:set>
                                      <p:cBhvr>
                                        <p:cTn id="17" dur="1" fill="hold">
                                          <p:stCondLst>
                                            <p:cond delay="0"/>
                                          </p:stCondLst>
                                        </p:cTn>
                                        <p:tgtEl>
                                          <p:spTgt spid="3"/>
                                        </p:tgtEl>
                                        <p:attrNameLst>
                                          <p:attrName>style.visibility</p:attrName>
                                        </p:attrNameLst>
                                      </p:cBhvr>
                                      <p:to>
                                        <p:strVal val="visible"/>
                                      </p:to>
                                    </p:set>
                                    <p:anim calcmode="lin" valueType="num">
                                      <p:cBhvr>
                                        <p:cTn id="18" dur="500" fill="hold"/>
                                        <p:tgtEl>
                                          <p:spTgt spid="3"/>
                                        </p:tgtEl>
                                        <p:attrNameLst>
                                          <p:attrName>ppt_w</p:attrName>
                                        </p:attrNameLst>
                                      </p:cBhvr>
                                      <p:tavLst>
                                        <p:tav tm="0">
                                          <p:val>
                                            <p:fltVal val="0"/>
                                          </p:val>
                                        </p:tav>
                                        <p:tav tm="100000">
                                          <p:val>
                                            <p:strVal val="#ppt_w"/>
                                          </p:val>
                                        </p:tav>
                                      </p:tavLst>
                                    </p:anim>
                                    <p:anim calcmode="lin" valueType="num">
                                      <p:cBhvr>
                                        <p:cTn id="19" dur="500" fill="hold"/>
                                        <p:tgtEl>
                                          <p:spTgt spid="3"/>
                                        </p:tgtEl>
                                        <p:attrNameLst>
                                          <p:attrName>ppt_h</p:attrName>
                                        </p:attrNameLst>
                                      </p:cBhvr>
                                      <p:tavLst>
                                        <p:tav tm="0">
                                          <p:val>
                                            <p:fltVal val="0"/>
                                          </p:val>
                                        </p:tav>
                                        <p:tav tm="100000">
                                          <p:val>
                                            <p:strVal val="#ppt_h"/>
                                          </p:val>
                                        </p:tav>
                                      </p:tavLst>
                                    </p:anim>
                                  </p:childTnLst>
                                </p:cTn>
                              </p:par>
                            </p:childTnLst>
                          </p:cTn>
                        </p:par>
                      </p:childTnLst>
                    </p:cTn>
                  </p:par>
                  <p:par>
                    <p:cTn id="20" fill="hold">
                      <p:stCondLst>
                        <p:cond delay="indefinite"/>
                      </p:stCondLst>
                      <p:childTnLst>
                        <p:par>
                          <p:cTn id="21" fill="hold">
                            <p:stCondLst>
                              <p:cond delay="0"/>
                            </p:stCondLst>
                            <p:childTnLst>
                              <p:par>
                                <p:cTn id="22" presetID="23" presetClass="entr" presetSubtype="16"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 calcmode="lin" valueType="num">
                                      <p:cBhvr>
                                        <p:cTn id="24" dur="500" fill="hold"/>
                                        <p:tgtEl>
                                          <p:spTgt spid="5"/>
                                        </p:tgtEl>
                                        <p:attrNameLst>
                                          <p:attrName>ppt_w</p:attrName>
                                        </p:attrNameLst>
                                      </p:cBhvr>
                                      <p:tavLst>
                                        <p:tav tm="0">
                                          <p:val>
                                            <p:fltVal val="0"/>
                                          </p:val>
                                        </p:tav>
                                        <p:tav tm="100000">
                                          <p:val>
                                            <p:strVal val="#ppt_w"/>
                                          </p:val>
                                        </p:tav>
                                      </p:tavLst>
                                    </p:anim>
                                    <p:anim calcmode="lin" valueType="num">
                                      <p:cBhvr>
                                        <p:cTn id="25" dur="500" fill="hold"/>
                                        <p:tgtEl>
                                          <p:spTgt spid="5"/>
                                        </p:tgtEl>
                                        <p:attrNameLst>
                                          <p:attrName>ppt_h</p:attrName>
                                        </p:attrNameLst>
                                      </p:cBhvr>
                                      <p:tavLst>
                                        <p:tav tm="0">
                                          <p:val>
                                            <p:fltVal val="0"/>
                                          </p:val>
                                        </p:tav>
                                        <p:tav tm="100000">
                                          <p:val>
                                            <p:strVal val="#ppt_h"/>
                                          </p:val>
                                        </p:tav>
                                      </p:tavLst>
                                    </p:anim>
                                  </p:childTnLst>
                                </p:cTn>
                              </p:par>
                            </p:childTnLst>
                          </p:cTn>
                        </p:par>
                      </p:childTnLst>
                    </p:cTn>
                  </p:par>
                  <p:par>
                    <p:cTn id="26" fill="hold">
                      <p:stCondLst>
                        <p:cond delay="indefinite"/>
                      </p:stCondLst>
                      <p:childTnLst>
                        <p:par>
                          <p:cTn id="27" fill="hold">
                            <p:stCondLst>
                              <p:cond delay="0"/>
                            </p:stCondLst>
                            <p:childTnLst>
                              <p:par>
                                <p:cTn id="28" presetID="23" presetClass="entr" presetSubtype="16"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anim calcmode="lin" valueType="num">
                                      <p:cBhvr>
                                        <p:cTn id="30" dur="500" fill="hold"/>
                                        <p:tgtEl>
                                          <p:spTgt spid="9"/>
                                        </p:tgtEl>
                                        <p:attrNameLst>
                                          <p:attrName>ppt_w</p:attrName>
                                        </p:attrNameLst>
                                      </p:cBhvr>
                                      <p:tavLst>
                                        <p:tav tm="0">
                                          <p:val>
                                            <p:fltVal val="0"/>
                                          </p:val>
                                        </p:tav>
                                        <p:tav tm="100000">
                                          <p:val>
                                            <p:strVal val="#ppt_w"/>
                                          </p:val>
                                        </p:tav>
                                      </p:tavLst>
                                    </p:anim>
                                    <p:anim calcmode="lin" valueType="num">
                                      <p:cBhvr>
                                        <p:cTn id="31" dur="500" fill="hold"/>
                                        <p:tgtEl>
                                          <p:spTgt spid="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3" grpId="0" bldLvl="0" animBg="1"/>
      <p:bldP spid="3" grpId="0" bldLvl="0" animBg="1"/>
      <p:bldP spid="5" grpId="0" bldLvl="0" animBg="1"/>
      <p:bldP spid="9" grpId="0" bldLvl="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1123950" y="4014470"/>
            <a:ext cx="2915920" cy="829945"/>
          </a:xfrm>
          <a:prstGeom prst="rect">
            <a:avLst/>
          </a:prstGeom>
        </p:spPr>
        <p:style>
          <a:lnRef idx="1">
            <a:schemeClr val="accent3"/>
          </a:lnRef>
          <a:fillRef idx="3">
            <a:schemeClr val="accent3"/>
          </a:fillRef>
          <a:effectRef idx="2">
            <a:schemeClr val="accent3"/>
          </a:effectRef>
          <a:fontRef idx="minor">
            <a:schemeClr val="lt1"/>
          </a:fontRef>
        </p:style>
        <p:txBody>
          <a:bodyPr wrap="square">
            <a:spAutoFit/>
          </a:bodyPr>
          <a:lstStyle/>
          <a:p>
            <a:pPr eaLnBrk="1" hangingPunct="1"/>
            <a:r>
              <a:rPr lang="en-US" altLang="zh-CN" sz="2400" b="1">
                <a:solidFill>
                  <a:schemeClr val="tx1"/>
                </a:solidFill>
                <a:latin typeface="Times New Roman" panose="02020603050405020304" pitchFamily="18" charset="0"/>
                <a:cs typeface="Times New Roman" panose="02020603050405020304" pitchFamily="18" charset="0"/>
              </a:rPr>
              <a:t>Para2. </a:t>
            </a:r>
            <a:endParaRPr lang="en-US" altLang="zh-CN" sz="2400" b="1">
              <a:solidFill>
                <a:schemeClr val="tx1"/>
              </a:solidFill>
              <a:latin typeface="Times New Roman" panose="02020603050405020304" pitchFamily="18" charset="0"/>
              <a:cs typeface="Times New Roman" panose="02020603050405020304" pitchFamily="18" charset="0"/>
            </a:endParaRPr>
          </a:p>
          <a:p>
            <a:pPr eaLnBrk="1" hangingPunct="1"/>
            <a:r>
              <a:rPr lang="en-US" altLang="zh-CN" sz="2400" b="1">
                <a:solidFill>
                  <a:schemeClr val="tx1"/>
                </a:solidFill>
                <a:latin typeface="Times New Roman" panose="02020603050405020304" pitchFamily="18" charset="0"/>
                <a:cs typeface="Times New Roman" panose="02020603050405020304" pitchFamily="18" charset="0"/>
              </a:rPr>
              <a:t>Intelligent controls</a:t>
            </a:r>
            <a:endParaRPr lang="en-US" altLang="zh-CN" sz="2400" b="1">
              <a:solidFill>
                <a:schemeClr val="tx1"/>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4323715" y="4014470"/>
            <a:ext cx="3239770" cy="829945"/>
          </a:xfrm>
          <a:prstGeom prst="rect">
            <a:avLst/>
          </a:prstGeom>
        </p:spPr>
        <p:style>
          <a:lnRef idx="1">
            <a:schemeClr val="accent3"/>
          </a:lnRef>
          <a:fillRef idx="3">
            <a:schemeClr val="accent3"/>
          </a:fillRef>
          <a:effectRef idx="2">
            <a:schemeClr val="accent3"/>
          </a:effectRef>
          <a:fontRef idx="minor">
            <a:schemeClr val="lt1"/>
          </a:fontRef>
        </p:style>
        <p:txBody>
          <a:bodyPr wrap="square">
            <a:spAutoFit/>
          </a:bodyPr>
          <a:lstStyle/>
          <a:p>
            <a:pPr eaLnBrk="1" hangingPunct="1"/>
            <a:r>
              <a:rPr lang="en-US" altLang="zh-CN" sz="2400" b="1">
                <a:solidFill>
                  <a:schemeClr val="tx1"/>
                </a:solidFill>
                <a:latin typeface="Times New Roman" panose="02020603050405020304" pitchFamily="18" charset="0"/>
                <a:cs typeface="Times New Roman" panose="02020603050405020304" pitchFamily="18" charset="0"/>
              </a:rPr>
              <a:t>Para3. </a:t>
            </a:r>
            <a:endParaRPr lang="en-US" altLang="zh-CN" sz="2400" b="1">
              <a:solidFill>
                <a:schemeClr val="tx1"/>
              </a:solidFill>
              <a:latin typeface="Times New Roman" panose="02020603050405020304" pitchFamily="18" charset="0"/>
              <a:cs typeface="Times New Roman" panose="02020603050405020304" pitchFamily="18" charset="0"/>
            </a:endParaRPr>
          </a:p>
          <a:p>
            <a:pPr eaLnBrk="1" hangingPunct="1"/>
            <a:r>
              <a:rPr lang="en-US" altLang="zh-CN" sz="2400" b="1">
                <a:solidFill>
                  <a:schemeClr val="tx1"/>
                </a:solidFill>
                <a:latin typeface="Times New Roman" panose="02020603050405020304" pitchFamily="18" charset="0"/>
                <a:cs typeface="Times New Roman" panose="02020603050405020304" pitchFamily="18" charset="0"/>
              </a:rPr>
              <a:t>Regular health checks</a:t>
            </a:r>
            <a:endParaRPr lang="en-US" altLang="zh-CN" sz="2400" b="1">
              <a:solidFill>
                <a:schemeClr val="tx1"/>
              </a:solidFill>
              <a:latin typeface="Times New Roman" panose="02020603050405020304" pitchFamily="18" charset="0"/>
              <a:cs typeface="Times New Roman" panose="02020603050405020304" pitchFamily="18" charset="0"/>
            </a:endParaRPr>
          </a:p>
        </p:txBody>
      </p:sp>
      <p:sp>
        <p:nvSpPr>
          <p:cNvPr id="6" name="TextBox 5"/>
          <p:cNvSpPr txBox="1">
            <a:spLocks noChangeArrowheads="1"/>
          </p:cNvSpPr>
          <p:nvPr/>
        </p:nvSpPr>
        <p:spPr bwMode="auto">
          <a:xfrm>
            <a:off x="8073390" y="4014470"/>
            <a:ext cx="3101975" cy="829945"/>
          </a:xfrm>
          <a:prstGeom prst="rect">
            <a:avLst/>
          </a:prstGeom>
        </p:spPr>
        <p:style>
          <a:lnRef idx="1">
            <a:schemeClr val="accent3"/>
          </a:lnRef>
          <a:fillRef idx="3">
            <a:schemeClr val="accent3"/>
          </a:fillRef>
          <a:effectRef idx="2">
            <a:schemeClr val="accent3"/>
          </a:effectRef>
          <a:fontRef idx="minor">
            <a:schemeClr val="lt1"/>
          </a:fontRef>
        </p:style>
        <p:txBody>
          <a:bodyPr wrap="square">
            <a:spAutoFit/>
          </a:bodyPr>
          <a:lstStyle/>
          <a:p>
            <a:pPr eaLnBrk="1" hangingPunct="1"/>
            <a:r>
              <a:rPr lang="en-US" altLang="zh-CN" sz="2400" b="1">
                <a:solidFill>
                  <a:schemeClr val="tx1"/>
                </a:solidFill>
                <a:latin typeface="Times New Roman" panose="02020603050405020304" pitchFamily="18" charset="0"/>
                <a:cs typeface="Times New Roman" panose="02020603050405020304" pitchFamily="18" charset="0"/>
              </a:rPr>
              <a:t>Para4</a:t>
            </a:r>
            <a:r>
              <a:rPr lang="en-US" altLang="zh-CN" sz="2400" b="1" smtClean="0">
                <a:solidFill>
                  <a:schemeClr val="tx1"/>
                </a:solidFill>
                <a:latin typeface="Times New Roman" panose="02020603050405020304" pitchFamily="18" charset="0"/>
                <a:cs typeface="Times New Roman" panose="02020603050405020304" pitchFamily="18" charset="0"/>
              </a:rPr>
              <a:t>.</a:t>
            </a:r>
            <a:endParaRPr lang="en-US" altLang="zh-CN" sz="2400" b="1">
              <a:solidFill>
                <a:schemeClr val="tx1"/>
              </a:solidFill>
              <a:latin typeface="Times New Roman" panose="02020603050405020304" pitchFamily="18" charset="0"/>
              <a:cs typeface="Times New Roman" panose="02020603050405020304" pitchFamily="18" charset="0"/>
            </a:endParaRPr>
          </a:p>
          <a:p>
            <a:pPr eaLnBrk="1" hangingPunct="1"/>
            <a:r>
              <a:rPr lang="en-US" altLang="zh-CN" sz="2400" b="1" smtClean="0">
                <a:solidFill>
                  <a:schemeClr val="tx1"/>
                </a:solidFill>
                <a:latin typeface="Times New Roman" panose="02020603050405020304" pitchFamily="18" charset="0"/>
                <a:cs typeface="Times New Roman" panose="02020603050405020304" pitchFamily="18" charset="0"/>
              </a:rPr>
              <a:t>No more disasters</a:t>
            </a:r>
            <a:endParaRPr lang="en-US" altLang="zh-CN" sz="2400" b="1" smtClean="0">
              <a:solidFill>
                <a:schemeClr val="tx1"/>
              </a:solidFill>
              <a:latin typeface="Times New Roman" panose="02020603050405020304" pitchFamily="18" charset="0"/>
              <a:cs typeface="Times New Roman" panose="02020603050405020304" pitchFamily="18" charset="0"/>
            </a:endParaRPr>
          </a:p>
        </p:txBody>
      </p:sp>
      <p:sp>
        <p:nvSpPr>
          <p:cNvPr id="7" name="TextBox 6"/>
          <p:cNvSpPr txBox="1">
            <a:spLocks noChangeArrowheads="1"/>
          </p:cNvSpPr>
          <p:nvPr/>
        </p:nvSpPr>
        <p:spPr bwMode="auto">
          <a:xfrm>
            <a:off x="2717420" y="5715001"/>
            <a:ext cx="6344694" cy="521970"/>
          </a:xfrm>
          <a:prstGeom prst="rect">
            <a:avLst/>
          </a:prstGeom>
        </p:spPr>
        <p:style>
          <a:lnRef idx="3">
            <a:schemeClr val="lt1"/>
          </a:lnRef>
          <a:fillRef idx="1">
            <a:schemeClr val="accent4"/>
          </a:fillRef>
          <a:effectRef idx="1">
            <a:schemeClr val="accent4"/>
          </a:effectRef>
          <a:fontRef idx="minor">
            <a:schemeClr val="lt1"/>
          </a:fontRef>
        </p:style>
        <p:txBody>
          <a:bodyPr wrap="square">
            <a:spAutoFit/>
          </a:bodyPr>
          <a:lstStyle/>
          <a:p>
            <a:pPr algn="ctr" eaLnBrk="1" hangingPunct="1"/>
            <a:r>
              <a:rPr lang="en-US" altLang="zh-CN" sz="2800" b="1">
                <a:latin typeface="Calibri" panose="020F0502020204030204" charset="0"/>
              </a:rPr>
              <a:t> </a:t>
            </a:r>
            <a:r>
              <a:rPr lang="en-US" altLang="zh-CN" sz="2800" b="1">
                <a:solidFill>
                  <a:schemeClr val="tx1"/>
                </a:solidFill>
                <a:latin typeface="Times New Roman" panose="02020603050405020304" pitchFamily="18" charset="0"/>
                <a:cs typeface="Times New Roman" panose="02020603050405020304" pitchFamily="18" charset="0"/>
              </a:rPr>
              <a:t>Para5. </a:t>
            </a:r>
            <a:r>
              <a:rPr lang="en-US" altLang="zh-CN" sz="2800" b="1" smtClean="0">
                <a:solidFill>
                  <a:schemeClr val="tx1"/>
                </a:solidFill>
                <a:latin typeface="Times New Roman" panose="02020603050405020304" pitchFamily="18" charset="0"/>
                <a:cs typeface="Times New Roman" panose="02020603050405020304" pitchFamily="18" charset="0"/>
              </a:rPr>
              <a:t>The situation of smart home</a:t>
            </a:r>
            <a:endParaRPr lang="en-US" altLang="zh-CN" sz="2800" b="1" smtClean="0">
              <a:solidFill>
                <a:schemeClr val="tx1"/>
              </a:solidFill>
              <a:latin typeface="Times New Roman" panose="02020603050405020304" pitchFamily="18" charset="0"/>
              <a:cs typeface="Times New Roman" panose="02020603050405020304" pitchFamily="18" charset="0"/>
            </a:endParaRPr>
          </a:p>
        </p:txBody>
      </p:sp>
      <p:sp>
        <p:nvSpPr>
          <p:cNvPr id="8" name="TextBox 7"/>
          <p:cNvSpPr txBox="1">
            <a:spLocks noChangeArrowheads="1"/>
          </p:cNvSpPr>
          <p:nvPr/>
        </p:nvSpPr>
        <p:spPr bwMode="auto">
          <a:xfrm>
            <a:off x="3684270" y="1290320"/>
            <a:ext cx="4993640" cy="52197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p>
            <a:pPr algn="ctr"/>
            <a:r>
              <a:rPr lang="en-US" altLang="zh-CN" sz="2800" b="1" smtClean="0">
                <a:gradFill>
                  <a:gsLst>
                    <a:gs pos="0">
                      <a:srgbClr val="012D86"/>
                    </a:gs>
                    <a:gs pos="100000">
                      <a:srgbClr val="0E2557"/>
                    </a:gs>
                  </a:gsLst>
                  <a:lin scaled="0"/>
                </a:gradFill>
                <a:effectLst>
                  <a:outerShdw blurRad="38100" dist="38100" dir="2700000" algn="tl">
                    <a:srgbClr val="000000">
                      <a:alpha val="43137"/>
                    </a:srgbClr>
                  </a:outerShdw>
                </a:effectLst>
                <a:latin typeface="Times New Roman" panose="02020603050405020304" pitchFamily="18" charset="0"/>
                <a:ea typeface="楷体" panose="02010609060101010101" pitchFamily="49" charset="-122"/>
                <a:cs typeface="Times New Roman" panose="02020603050405020304" pitchFamily="18" charset="0"/>
              </a:rPr>
              <a:t>Smart homes: Benefits</a:t>
            </a:r>
            <a:endParaRPr lang="en-US" altLang="zh-CN" sz="2800" b="1">
              <a:gradFill>
                <a:gsLst>
                  <a:gs pos="0">
                    <a:srgbClr val="012D86"/>
                  </a:gs>
                  <a:gs pos="100000">
                    <a:srgbClr val="0E2557"/>
                  </a:gs>
                </a:gsLst>
                <a:lin scaled="0"/>
              </a:gradFill>
              <a:effectLst>
                <a:outerShdw blurRad="38100" dist="38100" dir="2700000" algn="tl">
                  <a:srgbClr val="000000">
                    <a:alpha val="43137"/>
                  </a:srgbClr>
                </a:outerShdw>
              </a:effectLst>
              <a:latin typeface="Times New Roman" panose="02020603050405020304" pitchFamily="18" charset="0"/>
              <a:ea typeface="楷体" panose="02010609060101010101" pitchFamily="49" charset="-122"/>
              <a:cs typeface="Times New Roman" panose="02020603050405020304" pitchFamily="18" charset="0"/>
            </a:endParaRPr>
          </a:p>
        </p:txBody>
      </p:sp>
      <p:sp>
        <p:nvSpPr>
          <p:cNvPr id="13" name="左大括号 12"/>
          <p:cNvSpPr/>
          <p:nvPr/>
        </p:nvSpPr>
        <p:spPr bwMode="auto">
          <a:xfrm rot="5400000">
            <a:off x="5622131" y="187484"/>
            <a:ext cx="642938" cy="7010400"/>
          </a:xfrm>
          <a:prstGeom prst="leftBrace">
            <a:avLst>
              <a:gd name="adj1" fmla="val 0"/>
              <a:gd name="adj2" fmla="val 51171"/>
            </a:avLst>
          </a:prstGeom>
          <a:noFill/>
          <a:ln w="22225" algn="ctr">
            <a:solidFill>
              <a:srgbClr val="7030A0"/>
            </a:solidFill>
            <a:round/>
          </a:ln>
        </p:spPr>
        <p:txBody>
          <a:bodyPr rot="10800000" vert="eaVert" anchor="ctr"/>
          <a:lstStyle/>
          <a:p>
            <a:pPr algn="ctr" eaLnBrk="1" fontAlgn="auto" hangingPunct="1">
              <a:spcBef>
                <a:spcPct val="0"/>
              </a:spcBef>
              <a:spcAft>
                <a:spcPct val="0"/>
              </a:spcAft>
              <a:defRPr/>
            </a:pPr>
            <a:endParaRPr lang="zh-CN" altLang="en-US">
              <a:latin typeface="+mn-lt"/>
              <a:ea typeface="+mn-ea"/>
            </a:endParaRPr>
          </a:p>
        </p:txBody>
      </p:sp>
      <p:sp>
        <p:nvSpPr>
          <p:cNvPr id="14" name="左大括号 13"/>
          <p:cNvSpPr/>
          <p:nvPr/>
        </p:nvSpPr>
        <p:spPr bwMode="auto">
          <a:xfrm rot="-5400000">
            <a:off x="5688013" y="1779588"/>
            <a:ext cx="714375" cy="7213600"/>
          </a:xfrm>
          <a:prstGeom prst="leftBrace">
            <a:avLst>
              <a:gd name="adj1" fmla="val 0"/>
              <a:gd name="adj2" fmla="val 47032"/>
            </a:avLst>
          </a:prstGeom>
          <a:noFill/>
          <a:ln w="22225" algn="ctr">
            <a:solidFill>
              <a:srgbClr val="7030A0"/>
            </a:solidFill>
            <a:round/>
          </a:ln>
        </p:spPr>
        <p:txBody>
          <a:bodyPr vert="eaVert" anchor="ctr"/>
          <a:lstStyle/>
          <a:p>
            <a:pPr algn="ctr" eaLnBrk="1" fontAlgn="auto" hangingPunct="1">
              <a:spcBef>
                <a:spcPct val="0"/>
              </a:spcBef>
              <a:spcAft>
                <a:spcPct val="0"/>
              </a:spcAft>
              <a:defRPr/>
            </a:pPr>
            <a:endParaRPr lang="zh-CN" altLang="en-US">
              <a:latin typeface="+mn-lt"/>
              <a:ea typeface="+mn-ea"/>
            </a:endParaRPr>
          </a:p>
        </p:txBody>
      </p:sp>
      <p:sp>
        <p:nvSpPr>
          <p:cNvPr id="15" name="上箭头 14"/>
          <p:cNvSpPr/>
          <p:nvPr/>
        </p:nvSpPr>
        <p:spPr>
          <a:xfrm flipH="1" flipV="1">
            <a:off x="5494056" y="1812217"/>
            <a:ext cx="510117" cy="775293"/>
          </a:xfrm>
          <a:prstGeom prst="upArrow">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eaLnBrk="1" fontAlgn="auto" hangingPunct="1">
              <a:spcBef>
                <a:spcPct val="0"/>
              </a:spcBef>
              <a:spcAft>
                <a:spcPct val="0"/>
              </a:spcAft>
              <a:defRPr/>
            </a:pPr>
            <a:endParaRPr lang="zh-CN" altLang="en-US"/>
          </a:p>
        </p:txBody>
      </p:sp>
      <p:sp>
        <p:nvSpPr>
          <p:cNvPr id="18" name="标题 1"/>
          <p:cNvSpPr>
            <a:spLocks noGrp="1"/>
          </p:cNvSpPr>
          <p:nvPr>
            <p:ph type="body" sz="half" idx="2"/>
          </p:nvPr>
        </p:nvSpPr>
        <p:spPr>
          <a:xfrm>
            <a:off x="2934335" y="2705735"/>
            <a:ext cx="6415405" cy="660400"/>
          </a:xfrm>
        </p:spPr>
        <p:style>
          <a:lnRef idx="3">
            <a:schemeClr val="lt1"/>
          </a:lnRef>
          <a:fillRef idx="1">
            <a:schemeClr val="accent4"/>
          </a:fillRef>
          <a:effectRef idx="1">
            <a:schemeClr val="accent4"/>
          </a:effectRef>
          <a:fontRef idx="minor">
            <a:schemeClr val="lt1"/>
          </a:fontRef>
        </p:style>
        <p:txBody>
          <a:bodyPr>
            <a:noAutofit/>
          </a:bodyPr>
          <a:lstStyle/>
          <a:p>
            <a:pPr algn="l"/>
            <a:r>
              <a:rPr lang="en-US" altLang="zh-CN" sz="2800" smtClean="0">
                <a:solidFill>
                  <a:schemeClr val="tx1"/>
                </a:solidFill>
                <a:latin typeface="Times New Roman" panose="02020603050405020304" pitchFamily="18" charset="0"/>
                <a:cs typeface="Times New Roman" panose="02020603050405020304" pitchFamily="18" charset="0"/>
              </a:rPr>
              <a:t>Para1: a brief introduction of smart homes</a:t>
            </a:r>
            <a:endParaRPr lang="en-US" altLang="zh-CN" sz="2800" b="1" smtClean="0">
              <a:solidFill>
                <a:schemeClr val="tx1"/>
              </a:solidFill>
              <a:latin typeface="Times New Roman" panose="02020603050405020304" pitchFamily="18" charset="0"/>
              <a:cs typeface="Times New Roman" panose="02020603050405020304" pitchFamily="18" charset="0"/>
            </a:endParaRPr>
          </a:p>
        </p:txBody>
      </p:sp>
      <p:sp>
        <p:nvSpPr>
          <p:cNvPr id="3" name="文本框 2"/>
          <p:cNvSpPr txBox="1"/>
          <p:nvPr/>
        </p:nvSpPr>
        <p:spPr>
          <a:xfrm>
            <a:off x="357267" y="470695"/>
            <a:ext cx="4865166" cy="534035"/>
          </a:xfrm>
          <a:prstGeom prst="rect">
            <a:avLst/>
          </a:prstGeom>
          <a:solidFill>
            <a:schemeClr val="accent2">
              <a:lumMod val="60000"/>
              <a:lumOff val="40000"/>
            </a:schemeClr>
          </a:solidFill>
        </p:spPr>
        <p:txBody>
          <a:bodyPr wrap="square" rtlCol="0">
            <a:spAutoFit/>
          </a:bodyPr>
          <a:lstStyle/>
          <a:p>
            <a:pPr algn="ctr">
              <a:lnSpc>
                <a:spcPct val="90000"/>
              </a:lnSpc>
              <a:spcBef>
                <a:spcPts val="1000"/>
              </a:spcBef>
            </a:pPr>
            <a:r>
              <a:rPr lang="en-US" altLang="zh-CN" sz="3200" b="1" kern="100" dirty="0">
                <a:solidFill>
                  <a:prstClr val="black"/>
                </a:solidFill>
                <a:latin typeface="Times New Roman" panose="02020603050405020304" pitchFamily="18" charset="0"/>
                <a:ea typeface="宋体" panose="02010600030101010101" pitchFamily="2" charset="-122"/>
              </a:rPr>
              <a:t>Skimming for main ideas</a:t>
            </a:r>
            <a:endParaRPr lang="zh-CN" altLang="en-US" sz="3200" dirty="0">
              <a:solidFill>
                <a:prstClr val="black"/>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linds(horizontal)">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blinds(horizontal)">
                                      <p:cBhvr>
                                        <p:cTn id="17" dur="5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blinds(horizontal)">
                                      <p:cBhvr>
                                        <p:cTn id="22" dur="500"/>
                                        <p:tgtEl>
                                          <p:spTgt spid="13"/>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blinds(horizontal)">
                                      <p:cBhvr>
                                        <p:cTn id="25" dur="500"/>
                                        <p:tgtEl>
                                          <p:spTgt spid="4"/>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blinds(horizontal)">
                                      <p:cBhvr>
                                        <p:cTn id="28" dur="500"/>
                                        <p:tgtEl>
                                          <p:spTgt spid="5"/>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blinds(horizontal)">
                                      <p:cBhvr>
                                        <p:cTn id="31" dur="500"/>
                                        <p:tgtEl>
                                          <p:spTgt spid="6"/>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1" fill="hold" grpId="0" nodeType="click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wipe(up)">
                                      <p:cBhvr>
                                        <p:cTn id="36" dur="500"/>
                                        <p:tgtEl>
                                          <p:spTgt spid="14"/>
                                        </p:tgtEl>
                                      </p:cBhvr>
                                    </p:animEffect>
                                  </p:childTnLst>
                                </p:cTn>
                              </p:par>
                            </p:childTnLst>
                          </p:cTn>
                        </p:par>
                        <p:par>
                          <p:cTn id="37" fill="hold">
                            <p:stCondLst>
                              <p:cond delay="500"/>
                            </p:stCondLst>
                            <p:childTnLst>
                              <p:par>
                                <p:cTn id="38" presetID="3" presetClass="entr" presetSubtype="10" fill="hold" grpId="0" nodeType="afterEffect">
                                  <p:stCondLst>
                                    <p:cond delay="0"/>
                                  </p:stCondLst>
                                  <p:childTnLst>
                                    <p:set>
                                      <p:cBhvr>
                                        <p:cTn id="39" dur="1" fill="hold">
                                          <p:stCondLst>
                                            <p:cond delay="0"/>
                                          </p:stCondLst>
                                        </p:cTn>
                                        <p:tgtEl>
                                          <p:spTgt spid="7"/>
                                        </p:tgtEl>
                                        <p:attrNameLst>
                                          <p:attrName>style.visibility</p:attrName>
                                        </p:attrNameLst>
                                      </p:cBhvr>
                                      <p:to>
                                        <p:strVal val="visible"/>
                                      </p:to>
                                    </p:set>
                                    <p:animEffect transition="in" filter="blinds(horizontal)">
                                      <p:cBhvr>
                                        <p:cTn id="4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bldLvl="0" animBg="1"/>
      <p:bldP spid="6" grpId="0" bldLvl="0" animBg="1"/>
      <p:bldP spid="7" grpId="0" bldLvl="0" animBg="1"/>
      <p:bldP spid="8" grpId="0" bldLvl="0" animBg="1"/>
      <p:bldP spid="13" grpId="0" bldLvl="0" animBg="1"/>
      <p:bldP spid="14" grpId="0" bldLvl="0" animBg="1"/>
      <p:bldP spid="15" grpId="0" bldLvl="0" animBg="1"/>
      <p:bldP spid="18" grpId="0" bldLvl="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520218" y="467716"/>
            <a:ext cx="4865166" cy="583565"/>
          </a:xfrm>
          <a:prstGeom prst="rect">
            <a:avLst/>
          </a:prstGeom>
          <a:solidFill>
            <a:schemeClr val="accent2">
              <a:lumMod val="60000"/>
              <a:lumOff val="40000"/>
            </a:schemeClr>
          </a:solidFill>
        </p:spPr>
        <p:txBody>
          <a:bodyPr wrap="square" rtlCol="0">
            <a:spAutoFit/>
          </a:bodyPr>
          <a:p>
            <a:r>
              <a:rPr lang="en-US" altLang="zh-CN" sz="3200" b="1" dirty="0">
                <a:latin typeface="Times New Roman" panose="02020603050405020304" pitchFamily="18" charset="0"/>
                <a:cs typeface="Times New Roman" panose="02020603050405020304" pitchFamily="18" charset="0"/>
              </a:rPr>
              <a:t>  Scanning for details</a:t>
            </a:r>
            <a:r>
              <a:rPr lang="en-US" altLang="zh-CN" sz="3200" b="1" dirty="0"/>
              <a:t> </a:t>
            </a:r>
            <a:endParaRPr lang="zh-CN" altLang="en-US" sz="3200" dirty="0"/>
          </a:p>
        </p:txBody>
      </p:sp>
      <p:sp>
        <p:nvSpPr>
          <p:cNvPr id="3" name="矩形 2"/>
          <p:cNvSpPr/>
          <p:nvPr/>
        </p:nvSpPr>
        <p:spPr>
          <a:xfrm>
            <a:off x="215900" y="1250315"/>
            <a:ext cx="11760200" cy="583565"/>
          </a:xfrm>
          <a:prstGeom prst="rect">
            <a:avLst/>
          </a:prstGeom>
        </p:spPr>
        <p:txBody>
          <a:bodyPr wrap="square">
            <a:spAutoFit/>
          </a:bodyPr>
          <a:p>
            <a:r>
              <a:rPr lang="en-US" altLang="zh-CN" sz="3200" b="1" smtClean="0">
                <a:latin typeface="Times New Roman" panose="02020603050405020304" pitchFamily="18" charset="0"/>
                <a:cs typeface="Times New Roman" panose="02020603050405020304" pitchFamily="18" charset="0"/>
              </a:rPr>
              <a:t>In the future, what will smart homes do about?</a:t>
            </a:r>
            <a:r>
              <a:rPr lang="en-US" altLang="zh-CN" sz="2000" smtClean="0"/>
              <a:t> </a:t>
            </a:r>
            <a:endParaRPr lang="en-US" altLang="zh-CN" sz="2000"/>
          </a:p>
        </p:txBody>
      </p:sp>
      <p:graphicFrame>
        <p:nvGraphicFramePr>
          <p:cNvPr id="5" name="表格 4"/>
          <p:cNvGraphicFramePr/>
          <p:nvPr/>
        </p:nvGraphicFramePr>
        <p:xfrm>
          <a:off x="345440" y="1833880"/>
          <a:ext cx="10596880" cy="3931920"/>
        </p:xfrm>
        <a:graphic>
          <a:graphicData uri="http://schemas.openxmlformats.org/drawingml/2006/table">
            <a:tbl>
              <a:tblPr firstRow="1" bandRow="1">
                <a:tableStyleId>{5C22544A-7EE6-4342-B048-85BDC9FD1C3A}</a:tableStyleId>
              </a:tblPr>
              <a:tblGrid>
                <a:gridCol w="1716405"/>
                <a:gridCol w="3336925"/>
                <a:gridCol w="997585"/>
                <a:gridCol w="4545965"/>
              </a:tblGrid>
              <a:tr h="640080">
                <a:tc>
                  <a:txBody>
                    <a:bodyPr/>
                    <a:p>
                      <a:pPr>
                        <a:buNone/>
                      </a:pPr>
                      <a:r>
                        <a:rPr lang="en-US" altLang="zh-CN" b="0">
                          <a:solidFill>
                            <a:schemeClr val="tx1"/>
                          </a:solidFill>
                        </a:rPr>
                        <a:t>doors</a:t>
                      </a:r>
                      <a:endParaRPr lang="en-US" altLang="zh-CN" b="0">
                        <a:solidFill>
                          <a:schemeClr val="tx1"/>
                        </a:solidFill>
                      </a:endParaRPr>
                    </a:p>
                  </a:txBody>
                  <a:tcPr/>
                </a:tc>
                <a:tc>
                  <a:txBody>
                    <a:bodyPr/>
                    <a:p>
                      <a:pPr>
                        <a:buNone/>
                      </a:pPr>
                      <a:r>
                        <a:rPr lang="en-US" altLang="zh-CN" b="0">
                          <a:solidFill>
                            <a:schemeClr val="tx1"/>
                          </a:solidFill>
                        </a:rPr>
                        <a:t>lock the door for us when we are away</a:t>
                      </a:r>
                      <a:endParaRPr lang="en-US" altLang="zh-CN" b="0">
                        <a:solidFill>
                          <a:schemeClr val="tx1"/>
                        </a:solidFill>
                      </a:endParaRPr>
                    </a:p>
                  </a:txBody>
                  <a:tcPr/>
                </a:tc>
                <a:tc>
                  <a:txBody>
                    <a:bodyPr/>
                    <a:p>
                      <a:pPr>
                        <a:buNone/>
                      </a:pPr>
                      <a:r>
                        <a:rPr lang="en-US" altLang="zh-CN" b="0">
                          <a:solidFill>
                            <a:schemeClr val="tx1"/>
                          </a:solidFill>
                        </a:rPr>
                        <a:t>dinners</a:t>
                      </a:r>
                      <a:endParaRPr lang="en-US" altLang="zh-CN" b="0">
                        <a:solidFill>
                          <a:schemeClr val="tx1"/>
                        </a:solidFill>
                      </a:endParaRPr>
                    </a:p>
                  </a:txBody>
                  <a:tcPr/>
                </a:tc>
                <a:tc>
                  <a:txBody>
                    <a:bodyPr/>
                    <a:p>
                      <a:pPr>
                        <a:buNone/>
                      </a:pPr>
                      <a:r>
                        <a:rPr lang="en-US" altLang="zh-CN" b="0">
                          <a:solidFill>
                            <a:schemeClr val="tx1"/>
                          </a:solidFill>
                        </a:rPr>
                        <a:t>prepare dinner for us</a:t>
                      </a:r>
                      <a:endParaRPr lang="en-US" altLang="zh-CN" b="0">
                        <a:solidFill>
                          <a:schemeClr val="tx1"/>
                        </a:solidFill>
                      </a:endParaRPr>
                    </a:p>
                  </a:txBody>
                  <a:tcPr/>
                </a:tc>
              </a:tr>
              <a:tr h="381000">
                <a:tc>
                  <a:txBody>
                    <a:bodyPr/>
                    <a:p>
                      <a:pPr>
                        <a:buNone/>
                      </a:pPr>
                      <a:r>
                        <a:rPr lang="en-US" altLang="zh-CN"/>
                        <a:t>TVs, computers</a:t>
                      </a:r>
                      <a:endParaRPr lang="en-US" altLang="zh-CN"/>
                    </a:p>
                  </a:txBody>
                  <a:tcPr/>
                </a:tc>
                <a:tc>
                  <a:txBody>
                    <a:bodyPr/>
                    <a:p>
                      <a:pPr>
                        <a:buNone/>
                      </a:pPr>
                      <a:r>
                        <a:rPr lang="en-US" altLang="zh-CN"/>
                        <a:t>switch off TVs and computers </a:t>
                      </a:r>
                      <a:endParaRPr lang="en-US" altLang="zh-CN"/>
                    </a:p>
                    <a:p>
                      <a:pPr>
                        <a:buNone/>
                      </a:pPr>
                      <a:r>
                        <a:rPr lang="en-US" altLang="zh-CN"/>
                        <a:t>when we forget</a:t>
                      </a:r>
                      <a:endParaRPr lang="en-US" altLang="zh-CN"/>
                    </a:p>
                  </a:txBody>
                  <a:tcPr/>
                </a:tc>
                <a:tc>
                  <a:txBody>
                    <a:bodyPr/>
                    <a:p>
                      <a:pPr>
                        <a:buNone/>
                      </a:pPr>
                      <a:r>
                        <a:rPr lang="en-US" altLang="zh-CN"/>
                        <a:t>beds</a:t>
                      </a:r>
                      <a:endParaRPr lang="en-US" altLang="zh-CN"/>
                    </a:p>
                  </a:txBody>
                  <a:tcPr/>
                </a:tc>
                <a:tc>
                  <a:txBody>
                    <a:bodyPr/>
                    <a:p>
                      <a:pPr>
                        <a:buNone/>
                      </a:pPr>
                      <a:r>
                        <a:rPr lang="en-US" altLang="zh-CN"/>
                        <a:t>record how well we sleep every night, check our body weight, send a warning to our phones when we have sleep or weight problems, and give us suggestions on a healthier diet and how to sleep beetter</a:t>
                      </a:r>
                      <a:endParaRPr lang="en-US" altLang="zh-CN"/>
                    </a:p>
                  </a:txBody>
                  <a:tcPr/>
                </a:tc>
              </a:tr>
              <a:tr h="381000">
                <a:tc>
                  <a:txBody>
                    <a:bodyPr/>
                    <a:p>
                      <a:pPr>
                        <a:buNone/>
                      </a:pPr>
                      <a:r>
                        <a:rPr lang="en-US" altLang="zh-CN"/>
                        <a:t>water pipes,</a:t>
                      </a:r>
                      <a:endParaRPr lang="en-US" altLang="zh-CN"/>
                    </a:p>
                    <a:p>
                      <a:pPr>
                        <a:buNone/>
                      </a:pPr>
                      <a:r>
                        <a:rPr lang="en-US" altLang="zh-CN"/>
                        <a:t>electrical wires</a:t>
                      </a:r>
                      <a:endParaRPr lang="en-US" altLang="zh-CN"/>
                    </a:p>
                  </a:txBody>
                  <a:tcPr/>
                </a:tc>
                <a:tc>
                  <a:txBody>
                    <a:bodyPr/>
                    <a:p>
                      <a:pPr>
                        <a:buNone/>
                      </a:pPr>
                      <a:r>
                        <a:rPr lang="en-US" altLang="zh-CN"/>
                        <a:t>detect if there is a problem </a:t>
                      </a:r>
                      <a:endParaRPr lang="en-US" altLang="zh-CN"/>
                    </a:p>
                    <a:p>
                      <a:pPr>
                        <a:buNone/>
                      </a:pPr>
                      <a:r>
                        <a:rPr lang="en-US" altLang="zh-CN"/>
                        <a:t>and provide us with the </a:t>
                      </a:r>
                      <a:endParaRPr lang="en-US" altLang="zh-CN"/>
                    </a:p>
                    <a:p>
                      <a:pPr>
                        <a:buNone/>
                      </a:pPr>
                      <a:r>
                        <a:rPr lang="en-US" altLang="zh-CN"/>
                        <a:t>relevant information</a:t>
                      </a:r>
                      <a:endParaRPr lang="en-US" altLang="zh-CN"/>
                    </a:p>
                  </a:txBody>
                  <a:tcPr/>
                </a:tc>
                <a:tc>
                  <a:txBody>
                    <a:bodyPr/>
                    <a:p>
                      <a:pPr>
                        <a:buNone/>
                      </a:pPr>
                      <a:r>
                        <a:rPr lang="en-US" altLang="zh-CN"/>
                        <a:t>toilets</a:t>
                      </a:r>
                      <a:endParaRPr lang="en-US" altLang="zh-CN"/>
                    </a:p>
                  </a:txBody>
                  <a:tcPr/>
                </a:tc>
                <a:tc>
                  <a:txBody>
                    <a:bodyPr/>
                    <a:p>
                      <a:pPr>
                        <a:buNone/>
                      </a:pPr>
                      <a:r>
                        <a:rPr lang="en-US" altLang="zh-CN"/>
                        <a:t>keep constant track ou our health and warn us early on if there is something wrong</a:t>
                      </a:r>
                      <a:endParaRPr lang="en-US" altLang="zh-CN"/>
                    </a:p>
                  </a:txBody>
                  <a:tcPr/>
                </a:tc>
              </a:tr>
              <a:tr h="381000">
                <a:tc>
                  <a:txBody>
                    <a:bodyPr/>
                    <a:p>
                      <a:pPr>
                        <a:buNone/>
                      </a:pPr>
                      <a:r>
                        <a:rPr lang="en-US" altLang="zh-CN"/>
                        <a:t>lights, favourite music, or TV programmes</a:t>
                      </a:r>
                      <a:endParaRPr lang="en-US" altLang="zh-CN"/>
                    </a:p>
                  </a:txBody>
                  <a:tcPr/>
                </a:tc>
                <a:tc>
                  <a:txBody>
                    <a:bodyPr/>
                    <a:p>
                      <a:pPr>
                        <a:buNone/>
                      </a:pPr>
                      <a:r>
                        <a:rPr lang="en-US" altLang="zh-CN"/>
                        <a:t>come on the instant we enter</a:t>
                      </a:r>
                      <a:endParaRPr lang="en-US" altLang="zh-CN"/>
                    </a:p>
                    <a:p>
                      <a:pPr>
                        <a:buNone/>
                      </a:pPr>
                      <a:r>
                        <a:rPr lang="en-US" altLang="zh-CN"/>
                        <a:t>the door</a:t>
                      </a:r>
                      <a:endParaRPr lang="en-US" altLang="zh-CN"/>
                    </a:p>
                  </a:txBody>
                  <a:tcPr/>
                </a:tc>
                <a:tc>
                  <a:txBody>
                    <a:bodyPr/>
                    <a:p>
                      <a:pPr>
                        <a:buNone/>
                      </a:pPr>
                      <a:endParaRPr lang="zh-CN" altLang="en-US"/>
                    </a:p>
                  </a:txBody>
                  <a:tcPr/>
                </a:tc>
                <a:tc>
                  <a:txBody>
                    <a:bodyPr/>
                    <a:p>
                      <a:pPr>
                        <a:buNone/>
                      </a:pPr>
                      <a:endParaRPr lang="zh-CN" altLang="en-US"/>
                    </a:p>
                  </a:txBody>
                  <a:tcPr/>
                </a:tc>
              </a:tr>
            </a:tbl>
          </a:graphicData>
        </a:graphic>
      </p:graphicFrame>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520065" y="467995"/>
            <a:ext cx="6101715" cy="583565"/>
          </a:xfrm>
          <a:prstGeom prst="rect">
            <a:avLst/>
          </a:prstGeom>
          <a:solidFill>
            <a:schemeClr val="accent2">
              <a:lumMod val="60000"/>
              <a:lumOff val="40000"/>
            </a:schemeClr>
          </a:solidFill>
        </p:spPr>
        <p:txBody>
          <a:bodyPr wrap="square" rtlCol="0">
            <a:spAutoFit/>
          </a:bodyPr>
          <a:lstStyle/>
          <a:p>
            <a:r>
              <a:rPr lang="en-US" altLang="zh-CN" sz="3200" b="1" dirty="0">
                <a:latin typeface="Times New Roman" panose="02020603050405020304" pitchFamily="18" charset="0"/>
                <a:cs typeface="Times New Roman" panose="02020603050405020304" pitchFamily="18" charset="0"/>
              </a:rPr>
              <a:t>  </a:t>
            </a:r>
            <a:r>
              <a:rPr lang="en-US" altLang="zh-CN" sz="3200" b="1" dirty="0"/>
              <a:t>Analyze the writing techniques</a:t>
            </a:r>
            <a:endParaRPr lang="en-US" altLang="zh-CN" sz="3200" b="1" dirty="0"/>
          </a:p>
        </p:txBody>
      </p:sp>
      <p:sp>
        <p:nvSpPr>
          <p:cNvPr id="2" name="文本框 1"/>
          <p:cNvSpPr txBox="1"/>
          <p:nvPr/>
        </p:nvSpPr>
        <p:spPr>
          <a:xfrm>
            <a:off x="1238250" y="1264920"/>
            <a:ext cx="8361045" cy="521970"/>
          </a:xfrm>
          <a:prstGeom prst="rect">
            <a:avLst/>
          </a:prstGeom>
          <a:noFill/>
        </p:spPr>
        <p:txBody>
          <a:bodyPr wrap="square" rtlCol="0">
            <a:spAutoFit/>
          </a:bodyPr>
          <a:p>
            <a:r>
              <a:rPr lang="en-US" sz="2800">
                <a:latin typeface="Times New Roman" panose="02020603050405020304" pitchFamily="18" charset="0"/>
                <a:cs typeface="Times New Roman" panose="02020603050405020304" pitchFamily="18" charset="0"/>
                <a:sym typeface="+mn-ea"/>
              </a:rPr>
              <a:t>1. What genre is the passage?What are its features?  </a:t>
            </a:r>
            <a:endParaRPr lang="zh-CN" altLang="en-US" sz="2800"/>
          </a:p>
        </p:txBody>
      </p:sp>
      <p:sp>
        <p:nvSpPr>
          <p:cNvPr id="4" name="文本框 3"/>
          <p:cNvSpPr txBox="1"/>
          <p:nvPr/>
        </p:nvSpPr>
        <p:spPr>
          <a:xfrm>
            <a:off x="1238250" y="4478020"/>
            <a:ext cx="4401820" cy="953135"/>
          </a:xfrm>
          <a:prstGeom prst="rect">
            <a:avLst/>
          </a:prstGeom>
          <a:noFill/>
        </p:spPr>
        <p:txBody>
          <a:bodyPr wrap="none" rtlCol="0">
            <a:spAutoFit/>
          </a:bodyPr>
          <a:p>
            <a:pPr algn="l"/>
            <a:r>
              <a:rPr lang="en-US" sz="2800">
                <a:latin typeface="Times New Roman" panose="02020603050405020304" pitchFamily="18" charset="0"/>
                <a:sym typeface="+mn-ea"/>
              </a:rPr>
              <a:t>2.How does the text develop?</a:t>
            </a:r>
            <a:endParaRPr lang="en-US" sz="2800">
              <a:latin typeface="Times New Roman" panose="02020603050405020304" pitchFamily="18" charset="0"/>
              <a:sym typeface="+mn-ea"/>
            </a:endParaRPr>
          </a:p>
          <a:p>
            <a:endParaRPr lang="zh-CN" altLang="en-US" sz="2800"/>
          </a:p>
        </p:txBody>
      </p:sp>
      <p:sp>
        <p:nvSpPr>
          <p:cNvPr id="7" name="文本框 6"/>
          <p:cNvSpPr txBox="1"/>
          <p:nvPr/>
        </p:nvSpPr>
        <p:spPr>
          <a:xfrm>
            <a:off x="1238250" y="5252720"/>
            <a:ext cx="10453370" cy="460375"/>
          </a:xfrm>
          <a:prstGeom prst="rect">
            <a:avLst/>
          </a:prstGeom>
          <a:noFill/>
          <a:ln w="9525">
            <a:noFill/>
          </a:ln>
        </p:spPr>
        <p:txBody>
          <a:bodyPr wrap="square">
            <a:spAutoFit/>
          </a:bodyPr>
          <a:p>
            <a:pPr indent="0"/>
            <a:r>
              <a:rPr lang="en-US" sz="2400" b="0">
                <a:solidFill>
                  <a:srgbClr val="FF0000"/>
                </a:solidFill>
                <a:latin typeface="Times New Roman" panose="02020603050405020304" pitchFamily="18" charset="0"/>
                <a:cs typeface="Times New Roman" panose="02020603050405020304" pitchFamily="18" charset="0"/>
              </a:rPr>
              <a:t>It develops in chronological order.</a:t>
            </a:r>
            <a:endParaRPr lang="en-US" sz="2400" b="0">
              <a:solidFill>
                <a:srgbClr val="FF0000"/>
              </a:solidFill>
              <a:latin typeface="Times New Roman" panose="02020603050405020304" pitchFamily="18" charset="0"/>
              <a:cs typeface="Times New Roman" panose="02020603050405020304" pitchFamily="18" charset="0"/>
            </a:endParaRPr>
          </a:p>
        </p:txBody>
      </p:sp>
      <p:sp>
        <p:nvSpPr>
          <p:cNvPr id="8" name="文本框 7"/>
          <p:cNvSpPr txBox="1"/>
          <p:nvPr/>
        </p:nvSpPr>
        <p:spPr>
          <a:xfrm>
            <a:off x="2113915" y="1786890"/>
            <a:ext cx="5480050" cy="829945"/>
          </a:xfrm>
          <a:prstGeom prst="rect">
            <a:avLst/>
          </a:prstGeom>
          <a:noFill/>
        </p:spPr>
        <p:txBody>
          <a:bodyPr wrap="none" rtlCol="0">
            <a:spAutoFit/>
          </a:bodyPr>
          <a:p>
            <a:pPr algn="l"/>
            <a:r>
              <a:rPr lang="en-US" sz="2400">
                <a:solidFill>
                  <a:srgbClr val="FF0000"/>
                </a:solidFill>
                <a:latin typeface="Times New Roman" panose="02020603050405020304" pitchFamily="18" charset="0"/>
                <a:cs typeface="Times New Roman" panose="02020603050405020304" pitchFamily="18" charset="0"/>
                <a:sym typeface="+mn-ea"/>
              </a:rPr>
              <a:t>It is a popular science article(科普说明文).</a:t>
            </a:r>
            <a:endParaRPr lang="en-US" sz="2400">
              <a:solidFill>
                <a:srgbClr val="FF0000"/>
              </a:solidFill>
              <a:latin typeface="Times New Roman" panose="02020603050405020304" pitchFamily="18" charset="0"/>
              <a:cs typeface="Times New Roman" panose="02020603050405020304" pitchFamily="18" charset="0"/>
              <a:sym typeface="+mn-ea"/>
            </a:endParaRPr>
          </a:p>
          <a:p>
            <a:pPr algn="l"/>
            <a:endParaRPr lang="en-US" altLang="en-US" sz="2400">
              <a:solidFill>
                <a:srgbClr val="FF0000"/>
              </a:solidFill>
              <a:latin typeface="Times New Roman" panose="02020603050405020304" pitchFamily="18" charset="0"/>
              <a:cs typeface="Times New Roman" panose="02020603050405020304" pitchFamily="18" charset="0"/>
              <a:sym typeface="+mn-ea"/>
            </a:endParaRPr>
          </a:p>
        </p:txBody>
      </p:sp>
      <p:sp>
        <p:nvSpPr>
          <p:cNvPr id="6" name="文本框 5"/>
          <p:cNvSpPr txBox="1"/>
          <p:nvPr/>
        </p:nvSpPr>
        <p:spPr>
          <a:xfrm>
            <a:off x="1995170" y="2540000"/>
            <a:ext cx="7428865" cy="1938020"/>
          </a:xfrm>
          <a:prstGeom prst="rect">
            <a:avLst/>
          </a:prstGeom>
          <a:noFill/>
        </p:spPr>
        <p:txBody>
          <a:bodyPr wrap="none" rtlCol="0">
            <a:spAutoFit/>
          </a:bodyPr>
          <a:p>
            <a:pPr algn="l"/>
            <a:r>
              <a:rPr lang="en-US" sz="2400">
                <a:solidFill>
                  <a:srgbClr val="FF0000"/>
                </a:solidFill>
                <a:latin typeface="Times New Roman" panose="02020603050405020304" pitchFamily="18" charset="0"/>
                <a:cs typeface="Times New Roman" panose="02020603050405020304" pitchFamily="18" charset="0"/>
                <a:sym typeface="+mn-ea"/>
              </a:rPr>
              <a:t>Features:</a:t>
            </a:r>
            <a:r>
              <a:rPr lang="en-US" sz="2400">
                <a:solidFill>
                  <a:schemeClr val="tx1"/>
                </a:solidFill>
                <a:latin typeface="Times New Roman" panose="02020603050405020304" pitchFamily="18" charset="0"/>
                <a:cs typeface="Times New Roman" panose="02020603050405020304" pitchFamily="18" charset="0"/>
                <a:sym typeface="+mn-ea"/>
              </a:rPr>
              <a:t> A brief and eye-catching title;</a:t>
            </a:r>
            <a:endParaRPr lang="en-US" sz="2400">
              <a:solidFill>
                <a:schemeClr val="tx1"/>
              </a:solidFill>
              <a:latin typeface="Times New Roman" panose="02020603050405020304" pitchFamily="18" charset="0"/>
              <a:cs typeface="Times New Roman" panose="02020603050405020304" pitchFamily="18" charset="0"/>
              <a:sym typeface="+mn-ea"/>
            </a:endParaRPr>
          </a:p>
          <a:p>
            <a:pPr algn="l"/>
            <a:r>
              <a:rPr lang="en-US" sz="2400">
                <a:solidFill>
                  <a:schemeClr val="tx1"/>
                </a:solidFill>
                <a:latin typeface="Times New Roman" panose="02020603050405020304" pitchFamily="18" charset="0"/>
                <a:cs typeface="Times New Roman" panose="02020603050405020304" pitchFamily="18" charset="0"/>
                <a:sym typeface="+mn-ea"/>
              </a:rPr>
              <a:t>               Explaining general concepts in a simplified way;</a:t>
            </a:r>
            <a:endParaRPr lang="en-US" sz="2400">
              <a:solidFill>
                <a:schemeClr val="tx1"/>
              </a:solidFill>
              <a:latin typeface="Times New Roman" panose="02020603050405020304" pitchFamily="18" charset="0"/>
              <a:cs typeface="Times New Roman" panose="02020603050405020304" pitchFamily="18" charset="0"/>
              <a:sym typeface="+mn-ea"/>
            </a:endParaRPr>
          </a:p>
          <a:p>
            <a:pPr algn="l"/>
            <a:r>
              <a:rPr lang="en-US" sz="2400">
                <a:solidFill>
                  <a:schemeClr val="tx1"/>
                </a:solidFill>
                <a:latin typeface="Times New Roman" panose="02020603050405020304" pitchFamily="18" charset="0"/>
                <a:cs typeface="Times New Roman" panose="02020603050405020304" pitchFamily="18" charset="0"/>
                <a:sym typeface="+mn-ea"/>
              </a:rPr>
              <a:t>               Emphasizing on main events;</a:t>
            </a:r>
            <a:endParaRPr lang="en-US" sz="2400">
              <a:solidFill>
                <a:schemeClr val="tx1"/>
              </a:solidFill>
              <a:latin typeface="Times New Roman" panose="02020603050405020304" pitchFamily="18" charset="0"/>
              <a:cs typeface="Times New Roman" panose="02020603050405020304" pitchFamily="18" charset="0"/>
              <a:sym typeface="+mn-ea"/>
            </a:endParaRPr>
          </a:p>
          <a:p>
            <a:pPr algn="l"/>
            <a:r>
              <a:rPr lang="en-US" sz="2400">
                <a:solidFill>
                  <a:schemeClr val="tx1"/>
                </a:solidFill>
                <a:latin typeface="Times New Roman" panose="02020603050405020304" pitchFamily="18" charset="0"/>
                <a:cs typeface="Times New Roman" panose="02020603050405020304" pitchFamily="18" charset="0"/>
                <a:sym typeface="+mn-ea"/>
              </a:rPr>
              <a:t>               Using quotes, metaphors (比喻), analogies (类比) </a:t>
            </a:r>
            <a:endParaRPr lang="en-US" sz="2400">
              <a:solidFill>
                <a:schemeClr val="tx1"/>
              </a:solidFill>
              <a:latin typeface="Times New Roman" panose="02020603050405020304" pitchFamily="18" charset="0"/>
              <a:cs typeface="Times New Roman" panose="02020603050405020304" pitchFamily="18" charset="0"/>
              <a:sym typeface="+mn-ea"/>
            </a:endParaRPr>
          </a:p>
          <a:p>
            <a:pPr algn="l"/>
            <a:r>
              <a:rPr lang="en-US" sz="2400">
                <a:solidFill>
                  <a:schemeClr val="tx1"/>
                </a:solidFill>
                <a:latin typeface="Times New Roman" panose="02020603050405020304" pitchFamily="18" charset="0"/>
                <a:cs typeface="Times New Roman" panose="02020603050405020304" pitchFamily="18" charset="0"/>
                <a:sym typeface="+mn-ea"/>
              </a:rPr>
              <a:t>               to explain difficult or abstract scientific concepts.</a:t>
            </a:r>
            <a:r>
              <a:rPr lang="en-US" sz="2400" i="1">
                <a:solidFill>
                  <a:schemeClr val="tx1"/>
                </a:solidFill>
                <a:latin typeface="Times New Roman" panose="02020603050405020304" pitchFamily="18" charset="0"/>
                <a:cs typeface="Times New Roman" panose="02020603050405020304" pitchFamily="18" charset="0"/>
                <a:sym typeface="+mn-ea"/>
              </a:rPr>
              <a:t> </a:t>
            </a:r>
            <a:endParaRPr lang="en-US" altLang="en-US" sz="2400" i="1">
              <a:solidFill>
                <a:schemeClr val="tx1"/>
              </a:solidFill>
              <a:latin typeface="Times New Roman" panose="02020603050405020304" pitchFamily="18" charset="0"/>
              <a:cs typeface="Times New Roman" panose="02020603050405020304" pitchFamily="18"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Effect transition="in" filter="blinds(horizontal)">
                                      <p:cBhvr>
                                        <p:cTn id="17"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520065" y="467995"/>
            <a:ext cx="6101715" cy="583565"/>
          </a:xfrm>
          <a:prstGeom prst="rect">
            <a:avLst/>
          </a:prstGeom>
          <a:solidFill>
            <a:schemeClr val="accent2">
              <a:lumMod val="60000"/>
              <a:lumOff val="40000"/>
            </a:schemeClr>
          </a:solidFill>
        </p:spPr>
        <p:txBody>
          <a:bodyPr wrap="square" rtlCol="0">
            <a:spAutoFit/>
          </a:bodyPr>
          <a:lstStyle/>
          <a:p>
            <a:r>
              <a:rPr lang="en-US" altLang="zh-CN" sz="3200" b="1" dirty="0">
                <a:latin typeface="Times New Roman" panose="02020603050405020304" pitchFamily="18" charset="0"/>
                <a:cs typeface="Times New Roman" panose="02020603050405020304" pitchFamily="18" charset="0"/>
              </a:rPr>
              <a:t>  </a:t>
            </a:r>
            <a:r>
              <a:rPr lang="en-US" altLang="zh-CN" sz="3200" b="1" dirty="0"/>
              <a:t>Analyze the writing techniques</a:t>
            </a:r>
            <a:endParaRPr lang="en-US" altLang="zh-CN" sz="3200" b="1" dirty="0"/>
          </a:p>
        </p:txBody>
      </p:sp>
      <p:sp>
        <p:nvSpPr>
          <p:cNvPr id="2" name="文本框 1"/>
          <p:cNvSpPr txBox="1"/>
          <p:nvPr/>
        </p:nvSpPr>
        <p:spPr>
          <a:xfrm>
            <a:off x="1238250" y="1769745"/>
            <a:ext cx="8361045" cy="521970"/>
          </a:xfrm>
          <a:prstGeom prst="rect">
            <a:avLst/>
          </a:prstGeom>
          <a:noFill/>
        </p:spPr>
        <p:txBody>
          <a:bodyPr wrap="square" rtlCol="0">
            <a:spAutoFit/>
          </a:bodyPr>
          <a:p>
            <a:r>
              <a:rPr lang="en-US" sz="2800">
                <a:latin typeface="Times New Roman" panose="02020603050405020304" pitchFamily="18" charset="0"/>
                <a:cs typeface="Times New Roman" panose="02020603050405020304" pitchFamily="18" charset="0"/>
                <a:sym typeface="+mn-ea"/>
              </a:rPr>
              <a:t>3.What writing techniques are used in this article?</a:t>
            </a:r>
            <a:endParaRPr lang="en-US" sz="2800">
              <a:latin typeface="Times New Roman" panose="02020603050405020304" pitchFamily="18" charset="0"/>
              <a:cs typeface="Times New Roman" panose="02020603050405020304" pitchFamily="18" charset="0"/>
              <a:sym typeface="+mn-ea"/>
            </a:endParaRPr>
          </a:p>
        </p:txBody>
      </p:sp>
      <p:sp>
        <p:nvSpPr>
          <p:cNvPr id="4" name="文本框 3"/>
          <p:cNvSpPr txBox="1"/>
          <p:nvPr/>
        </p:nvSpPr>
        <p:spPr>
          <a:xfrm>
            <a:off x="1238250" y="3496310"/>
            <a:ext cx="6416675" cy="953135"/>
          </a:xfrm>
          <a:prstGeom prst="rect">
            <a:avLst/>
          </a:prstGeom>
          <a:noFill/>
        </p:spPr>
        <p:txBody>
          <a:bodyPr wrap="none" rtlCol="0">
            <a:spAutoFit/>
          </a:bodyPr>
          <a:p>
            <a:pPr algn="l"/>
            <a:r>
              <a:rPr lang="en-US" sz="2800">
                <a:latin typeface="Times New Roman" panose="02020603050405020304" pitchFamily="18" charset="0"/>
                <a:sym typeface="+mn-ea"/>
              </a:rPr>
              <a:t> 4.Where can you find this kind of passage?</a:t>
            </a:r>
            <a:endParaRPr lang="en-US" sz="2800">
              <a:latin typeface="Times New Roman" panose="02020603050405020304" pitchFamily="18" charset="0"/>
              <a:sym typeface="+mn-ea"/>
            </a:endParaRPr>
          </a:p>
          <a:p>
            <a:endParaRPr lang="zh-CN" altLang="en-US" sz="2800"/>
          </a:p>
        </p:txBody>
      </p:sp>
      <p:sp>
        <p:nvSpPr>
          <p:cNvPr id="7" name="文本框 6"/>
          <p:cNvSpPr txBox="1"/>
          <p:nvPr/>
        </p:nvSpPr>
        <p:spPr>
          <a:xfrm>
            <a:off x="1467485" y="4330700"/>
            <a:ext cx="10453370" cy="953135"/>
          </a:xfrm>
          <a:prstGeom prst="rect">
            <a:avLst/>
          </a:prstGeom>
          <a:noFill/>
          <a:ln w="9525">
            <a:noFill/>
          </a:ln>
        </p:spPr>
        <p:txBody>
          <a:bodyPr wrap="square">
            <a:spAutoFit/>
          </a:bodyPr>
          <a:p>
            <a:pPr indent="0"/>
            <a:r>
              <a:rPr lang="en-US" sz="2800" b="0">
                <a:solidFill>
                  <a:srgbClr val="FF0000"/>
                </a:solidFill>
                <a:latin typeface="Times New Roman" panose="02020603050405020304" pitchFamily="18" charset="0"/>
                <a:cs typeface="Times New Roman" panose="02020603050405020304" pitchFamily="18" charset="0"/>
              </a:rPr>
              <a:t>It is presented in many forms, including books, newspaper, magazine articles, web pages, etc.</a:t>
            </a:r>
            <a:endParaRPr lang="en-US" sz="2800" b="0">
              <a:solidFill>
                <a:srgbClr val="FF0000"/>
              </a:solidFill>
              <a:latin typeface="Times New Roman" panose="02020603050405020304" pitchFamily="18" charset="0"/>
              <a:cs typeface="Times New Roman" panose="02020603050405020304" pitchFamily="18" charset="0"/>
            </a:endParaRPr>
          </a:p>
        </p:txBody>
      </p:sp>
      <p:sp>
        <p:nvSpPr>
          <p:cNvPr id="8" name="文本框 7"/>
          <p:cNvSpPr txBox="1"/>
          <p:nvPr/>
        </p:nvSpPr>
        <p:spPr>
          <a:xfrm>
            <a:off x="1467485" y="2589530"/>
            <a:ext cx="5528945" cy="521970"/>
          </a:xfrm>
          <a:prstGeom prst="rect">
            <a:avLst/>
          </a:prstGeom>
          <a:noFill/>
        </p:spPr>
        <p:txBody>
          <a:bodyPr wrap="none" rtlCol="0">
            <a:spAutoFit/>
          </a:bodyPr>
          <a:p>
            <a:pPr algn="l"/>
            <a:r>
              <a:rPr lang="en-US" sz="2800">
                <a:solidFill>
                  <a:srgbClr val="FF0000"/>
                </a:solidFill>
                <a:latin typeface="Times New Roman" panose="02020603050405020304" pitchFamily="18" charset="0"/>
                <a:cs typeface="Times New Roman" panose="02020603050405020304" pitchFamily="18" charset="0"/>
                <a:sym typeface="+mn-ea"/>
              </a:rPr>
              <a:t>Giving examples, using comparisons.</a:t>
            </a:r>
            <a:endParaRPr lang="en-US" sz="2800">
              <a:solidFill>
                <a:srgbClr val="FF0000"/>
              </a:solidFill>
              <a:latin typeface="Times New Roman" panose="02020603050405020304" pitchFamily="18" charset="0"/>
              <a:cs typeface="Times New Roman" panose="02020603050405020304" pitchFamily="18"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blinds(horizontal)">
                                      <p:cBhvr>
                                        <p:cTn id="12"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579420" y="453356"/>
            <a:ext cx="2207742" cy="584775"/>
          </a:xfrm>
          <a:prstGeom prst="rect">
            <a:avLst/>
          </a:prstGeom>
          <a:solidFill>
            <a:schemeClr val="accent2">
              <a:lumMod val="60000"/>
              <a:lumOff val="40000"/>
            </a:schemeClr>
          </a:solidFill>
        </p:spPr>
        <p:txBody>
          <a:bodyPr wrap="square" rtlCol="0">
            <a:spAutoFit/>
          </a:bodyPr>
          <a:lstStyle/>
          <a:p>
            <a:r>
              <a:rPr lang="en-US" altLang="zh-CN" sz="3200" b="1" dirty="0"/>
              <a:t>Discussion</a:t>
            </a:r>
            <a:endParaRPr lang="zh-CN" altLang="zh-CN" sz="3200" dirty="0"/>
          </a:p>
        </p:txBody>
      </p:sp>
      <p:sp>
        <p:nvSpPr>
          <p:cNvPr id="5" name="矩形 4"/>
          <p:cNvSpPr/>
          <p:nvPr/>
        </p:nvSpPr>
        <p:spPr>
          <a:xfrm>
            <a:off x="579120" y="1170305"/>
            <a:ext cx="10824845" cy="953135"/>
          </a:xfrm>
          <a:prstGeom prst="rect">
            <a:avLst/>
          </a:prstGeom>
        </p:spPr>
        <p:txBody>
          <a:bodyPr wrap="square">
            <a:spAutoFit/>
          </a:bodyPr>
          <a:lstStyle/>
          <a:p>
            <a:pPr algn="just">
              <a:spcAft>
                <a:spcPts val="0"/>
              </a:spcAft>
            </a:pPr>
            <a:r>
              <a:rPr lang="en-US" altLang="zh-CN" sz="2000" b="1" i="1" kern="100" dirty="0">
                <a:latin typeface="Times New Roman" panose="02020603050405020304" pitchFamily="18" charset="0"/>
                <a:ea typeface="等线" panose="02010600030101010101" pitchFamily="2" charset="-122"/>
                <a:cs typeface="Times New Roman" panose="02020603050405020304" pitchFamily="18" charset="0"/>
              </a:rPr>
              <a:t> </a:t>
            </a:r>
            <a:r>
              <a:rPr lang="en-US" altLang="zh-CN" sz="2800" b="1" kern="100" dirty="0">
                <a:latin typeface="Times New Roman" panose="02020603050405020304" pitchFamily="18" charset="0"/>
                <a:ea typeface="等线" panose="02010600030101010101" pitchFamily="2" charset="-122"/>
                <a:cs typeface="Times New Roman" panose="02020603050405020304" pitchFamily="18" charset="0"/>
              </a:rPr>
              <a:t>Discuss the questions.Work in pairs.</a:t>
            </a:r>
            <a:endParaRPr lang="en-US" altLang="zh-CN" sz="2800" b="1" kern="100" dirty="0">
              <a:latin typeface="Times New Roman" panose="02020603050405020304" pitchFamily="18" charset="0"/>
              <a:ea typeface="等线" panose="02010600030101010101" pitchFamily="2" charset="-122"/>
              <a:cs typeface="Times New Roman" panose="02020603050405020304" pitchFamily="18" charset="0"/>
            </a:endParaRPr>
          </a:p>
          <a:p>
            <a:pPr algn="just">
              <a:spcAft>
                <a:spcPts val="0"/>
              </a:spcAft>
            </a:pPr>
            <a:r>
              <a:rPr lang="en-US" altLang="zh-CN" sz="2800" kern="100" dirty="0">
                <a:latin typeface="Times New Roman" panose="02020603050405020304" pitchFamily="18" charset="0"/>
                <a:ea typeface="等线" panose="02010600030101010101" pitchFamily="2" charset="-122"/>
                <a:cs typeface="Times New Roman" panose="02020603050405020304" pitchFamily="18" charset="0"/>
              </a:rPr>
              <a:t>1.In what way is the home of tomorrow already the home of today?</a:t>
            </a:r>
            <a:endParaRPr lang="en-US" altLang="zh-CN" sz="2800" kern="100" dirty="0">
              <a:latin typeface="Times New Roman" panose="02020603050405020304" pitchFamily="18" charset="0"/>
              <a:ea typeface="等线" panose="02010600030101010101" pitchFamily="2" charset="-122"/>
              <a:cs typeface="Times New Roman" panose="02020603050405020304" pitchFamily="18" charset="0"/>
            </a:endParaRPr>
          </a:p>
        </p:txBody>
      </p:sp>
      <p:sp>
        <p:nvSpPr>
          <p:cNvPr id="10" name="矩形 9"/>
          <p:cNvSpPr/>
          <p:nvPr/>
        </p:nvSpPr>
        <p:spPr>
          <a:xfrm>
            <a:off x="579120" y="2767965"/>
            <a:ext cx="9380220" cy="1641475"/>
          </a:xfrm>
          <a:prstGeom prst="rect">
            <a:avLst/>
          </a:prstGeom>
        </p:spPr>
        <p:txBody>
          <a:bodyPr wrap="square">
            <a:spAutoFit/>
          </a:bodyPr>
          <a:lstStyle/>
          <a:p>
            <a:pPr marL="228600" indent="266700" algn="just">
              <a:lnSpc>
                <a:spcPct val="120000"/>
              </a:lnSpc>
              <a:spcAft>
                <a:spcPts val="0"/>
              </a:spcAft>
            </a:pPr>
            <a:r>
              <a:rPr lang="en-US" altLang="zh-CN" sz="2800" kern="100" dirty="0">
                <a:solidFill>
                  <a:schemeClr val="tx1"/>
                </a:solidFill>
                <a:latin typeface="Times New Roman" panose="02020603050405020304" pitchFamily="18" charset="0"/>
                <a:ea typeface="等线" panose="02010600030101010101" pitchFamily="2" charset="-122"/>
                <a:cs typeface="Times New Roman" panose="02020603050405020304" pitchFamily="18" charset="0"/>
              </a:rPr>
              <a:t>Many of the new innovations </a:t>
            </a:r>
            <a:r>
              <a:rPr lang="en-US" altLang="zh-CN" sz="2800" kern="100" dirty="0">
                <a:solidFill>
                  <a:srgbClr val="FF0000"/>
                </a:solidFill>
                <a:latin typeface="Times New Roman" panose="02020603050405020304" pitchFamily="18" charset="0"/>
                <a:ea typeface="等线" panose="02010600030101010101" pitchFamily="2" charset="-122"/>
                <a:cs typeface="Times New Roman" panose="02020603050405020304" pitchFamily="18" charset="0"/>
              </a:rPr>
              <a:t>are already used</a:t>
            </a:r>
            <a:r>
              <a:rPr lang="en-US" altLang="zh-CN" sz="2800" kern="100" dirty="0">
                <a:solidFill>
                  <a:schemeClr val="tx1"/>
                </a:solidFill>
                <a:latin typeface="Times New Roman" panose="02020603050405020304" pitchFamily="18" charset="0"/>
                <a:ea typeface="等线" panose="02010600030101010101" pitchFamily="2" charset="-122"/>
                <a:cs typeface="Times New Roman" panose="02020603050405020304" pitchFamily="18" charset="0"/>
              </a:rPr>
              <a:t> in some homes today. This is true especially of</a:t>
            </a:r>
            <a:r>
              <a:rPr lang="en-US" altLang="zh-CN" sz="2800" kern="100" dirty="0">
                <a:solidFill>
                  <a:srgbClr val="FF0000"/>
                </a:solidFill>
                <a:latin typeface="Times New Roman" panose="02020603050405020304" pitchFamily="18" charset="0"/>
                <a:ea typeface="等线" panose="02010600030101010101" pitchFamily="2" charset="-122"/>
                <a:cs typeface="Times New Roman" panose="02020603050405020304" pitchFamily="18" charset="0"/>
              </a:rPr>
              <a:t> automaitc controls </a:t>
            </a:r>
            <a:r>
              <a:rPr lang="en-US" altLang="zh-CN" sz="2800" kern="100" dirty="0">
                <a:solidFill>
                  <a:schemeClr val="tx1"/>
                </a:solidFill>
                <a:latin typeface="Times New Roman" panose="02020603050405020304" pitchFamily="18" charset="0"/>
                <a:ea typeface="等线" panose="02010600030101010101" pitchFamily="2" charset="-122"/>
                <a:cs typeface="Times New Roman" panose="02020603050405020304" pitchFamily="18" charset="0"/>
              </a:rPr>
              <a:t>for things such as lights and air conditioners.</a:t>
            </a:r>
            <a:endParaRPr lang="en-US" altLang="zh-CN" sz="2800" kern="100" dirty="0">
              <a:solidFill>
                <a:schemeClr val="tx1"/>
              </a:solidFill>
              <a:latin typeface="Times New Roman" panose="02020603050405020304" pitchFamily="18" charset="0"/>
              <a:ea typeface="等线" panose="02010600030101010101" pitchFamily="2" charset="-122"/>
              <a:cs typeface="Times New Roman" panose="02020603050405020304" pitchFamily="18" charset="0"/>
            </a:endParaRPr>
          </a:p>
        </p:txBody>
      </p:sp>
      <p:pic>
        <p:nvPicPr>
          <p:cNvPr id="11" name="图片 10"/>
          <p:cNvPicPr>
            <a:picLocks noChangeAspect="1"/>
          </p:cNvPicPr>
          <p:nvPr/>
        </p:nvPicPr>
        <p:blipFill>
          <a:blip r:embed="rId1"/>
          <a:stretch>
            <a:fillRect/>
          </a:stretch>
        </p:blipFill>
        <p:spPr>
          <a:xfrm>
            <a:off x="9839960" y="3623945"/>
            <a:ext cx="2352040" cy="283464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579420" y="453356"/>
            <a:ext cx="2207742" cy="584775"/>
          </a:xfrm>
          <a:prstGeom prst="rect">
            <a:avLst/>
          </a:prstGeom>
          <a:solidFill>
            <a:schemeClr val="accent2">
              <a:lumMod val="60000"/>
              <a:lumOff val="40000"/>
            </a:schemeClr>
          </a:solidFill>
        </p:spPr>
        <p:txBody>
          <a:bodyPr wrap="square" rtlCol="0">
            <a:spAutoFit/>
          </a:bodyPr>
          <a:lstStyle/>
          <a:p>
            <a:r>
              <a:rPr lang="en-US" altLang="zh-CN" sz="3200" b="1" dirty="0"/>
              <a:t>Discussion</a:t>
            </a:r>
            <a:endParaRPr lang="zh-CN" altLang="zh-CN" sz="3200" dirty="0"/>
          </a:p>
        </p:txBody>
      </p:sp>
      <p:sp>
        <p:nvSpPr>
          <p:cNvPr id="5" name="矩形 4"/>
          <p:cNvSpPr/>
          <p:nvPr/>
        </p:nvSpPr>
        <p:spPr>
          <a:xfrm>
            <a:off x="579120" y="1170305"/>
            <a:ext cx="10824845" cy="521970"/>
          </a:xfrm>
          <a:prstGeom prst="rect">
            <a:avLst/>
          </a:prstGeom>
        </p:spPr>
        <p:txBody>
          <a:bodyPr wrap="square">
            <a:spAutoFit/>
          </a:bodyPr>
          <a:lstStyle/>
          <a:p>
            <a:pPr algn="just">
              <a:spcAft>
                <a:spcPts val="0"/>
              </a:spcAft>
            </a:pPr>
            <a:r>
              <a:rPr lang="en-US" altLang="zh-CN" sz="2000" b="1" i="1" kern="100" dirty="0">
                <a:latin typeface="Times New Roman" panose="02020603050405020304" pitchFamily="18" charset="0"/>
                <a:ea typeface="等线" panose="02010600030101010101" pitchFamily="2" charset="-122"/>
                <a:cs typeface="Times New Roman" panose="02020603050405020304" pitchFamily="18" charset="0"/>
              </a:rPr>
              <a:t> </a:t>
            </a:r>
            <a:r>
              <a:rPr lang="en-US" altLang="zh-CN" sz="2800" kern="100" dirty="0">
                <a:latin typeface="Times New Roman" panose="02020603050405020304" pitchFamily="18" charset="0"/>
                <a:ea typeface="等线" panose="02010600030101010101" pitchFamily="2" charset="-122"/>
                <a:cs typeface="Times New Roman" panose="02020603050405020304" pitchFamily="18" charset="0"/>
              </a:rPr>
              <a:t>2.What might be some of the disadvantages of smart homes?</a:t>
            </a:r>
            <a:endParaRPr lang="en-US" altLang="zh-CN" sz="2800" kern="100" dirty="0">
              <a:latin typeface="Times New Roman" panose="02020603050405020304" pitchFamily="18" charset="0"/>
              <a:ea typeface="等线" panose="02010600030101010101" pitchFamily="2" charset="-122"/>
              <a:cs typeface="Times New Roman" panose="02020603050405020304" pitchFamily="18" charset="0"/>
            </a:endParaRPr>
          </a:p>
        </p:txBody>
      </p:sp>
      <p:sp>
        <p:nvSpPr>
          <p:cNvPr id="10" name="矩形 9"/>
          <p:cNvSpPr/>
          <p:nvPr/>
        </p:nvSpPr>
        <p:spPr>
          <a:xfrm>
            <a:off x="0" y="2123440"/>
            <a:ext cx="9840595" cy="2460625"/>
          </a:xfrm>
          <a:prstGeom prst="rect">
            <a:avLst/>
          </a:prstGeom>
        </p:spPr>
        <p:txBody>
          <a:bodyPr wrap="square">
            <a:spAutoFit/>
          </a:bodyPr>
          <a:lstStyle/>
          <a:p>
            <a:pPr marL="228600" indent="266700" algn="just">
              <a:lnSpc>
                <a:spcPct val="110000"/>
              </a:lnSpc>
              <a:spcAft>
                <a:spcPts val="0"/>
              </a:spcAft>
            </a:pPr>
            <a:r>
              <a:rPr lang="en-US" altLang="zh-CN" sz="2800" kern="100" dirty="0">
                <a:latin typeface="Times New Roman" panose="02020603050405020304" pitchFamily="18" charset="0"/>
                <a:ea typeface="等线" panose="02010600030101010101" pitchFamily="2" charset="-122"/>
                <a:cs typeface="Times New Roman" panose="02020603050405020304" pitchFamily="18" charset="0"/>
              </a:rPr>
              <a:t>    One disadvantage is that if there is a proplem with the system, you may find yourself locked out of the house, or unable to turn your TV off or on. Security is another big concern, as strangers  may be able to hack into the system to collect information about your life and use that for evil purposes.</a:t>
            </a:r>
            <a:endParaRPr lang="en-US" altLang="zh-CN" sz="2800" kern="100" dirty="0">
              <a:latin typeface="Times New Roman" panose="02020603050405020304" pitchFamily="18" charset="0"/>
              <a:ea typeface="等线" panose="02010600030101010101" pitchFamily="2" charset="-122"/>
              <a:cs typeface="Times New Roman" panose="02020603050405020304" pitchFamily="18" charset="0"/>
            </a:endParaRPr>
          </a:p>
        </p:txBody>
      </p:sp>
      <p:pic>
        <p:nvPicPr>
          <p:cNvPr id="11" name="图片 10"/>
          <p:cNvPicPr>
            <a:picLocks noChangeAspect="1"/>
          </p:cNvPicPr>
          <p:nvPr/>
        </p:nvPicPr>
        <p:blipFill>
          <a:blip r:embed="rId1"/>
          <a:stretch>
            <a:fillRect/>
          </a:stretch>
        </p:blipFill>
        <p:spPr>
          <a:xfrm>
            <a:off x="9839960" y="3623945"/>
            <a:ext cx="2352040" cy="283464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half" idx="2"/>
          </p:nvPr>
        </p:nvSpPr>
        <p:spPr>
          <a:xfrm>
            <a:off x="163830" y="1062355"/>
            <a:ext cx="11863705" cy="6151880"/>
          </a:xfrm>
        </p:spPr>
        <p:txBody>
          <a:bodyPr>
            <a:noAutofit/>
          </a:bodyPr>
          <a:lstStyle/>
          <a:p>
            <a:pPr lvl="0">
              <a:lnSpc>
                <a:spcPct val="110000"/>
              </a:lnSpc>
            </a:pPr>
            <a:r>
              <a:rPr lang="en-US" altLang="zh-CN" dirty="0">
                <a:latin typeface="Times New Roman" panose="02020603050405020304" pitchFamily="18" charset="0"/>
                <a:cs typeface="Times New Roman" panose="02020603050405020304" pitchFamily="18" charset="0"/>
              </a:rPr>
              <a:t>课文语法填空，在空白处填入1个适当的单词</a:t>
            </a:r>
            <a:r>
              <a:rPr lang="zh-CN" altLang="zh-CN" dirty="0">
                <a:latin typeface="Times New Roman" panose="02020603050405020304" pitchFamily="18" charset="0"/>
                <a:cs typeface="Times New Roman" panose="02020603050405020304" pitchFamily="18" charset="0"/>
              </a:rPr>
              <a:t>。</a:t>
            </a:r>
            <a:endParaRPr lang="en-US" altLang="zh-CN" dirty="0">
              <a:latin typeface="Times New Roman" panose="02020603050405020304" pitchFamily="18" charset="0"/>
              <a:cs typeface="Times New Roman" panose="02020603050405020304" pitchFamily="18" charset="0"/>
            </a:endParaRPr>
          </a:p>
          <a:p>
            <a:pPr lvl="0" algn="just" fontAlgn="auto">
              <a:lnSpc>
                <a:spcPct val="110000"/>
              </a:lnSpc>
            </a:pPr>
            <a:r>
              <a:rPr lang="en-US" altLang="en-GB" dirty="0">
                <a:latin typeface="Times New Roman" panose="02020603050405020304" pitchFamily="18" charset="0"/>
                <a:ea typeface="宋体" panose="02010600030101010101" pitchFamily="2" charset="-122"/>
                <a:sym typeface="+mn-ea"/>
              </a:rPr>
              <a:t>A smart home is one that ___________computers into the structure of the building itself. In this way, many of the things that we now do ourselves will become ___________ . For example, the smart home could control the air conditioning and lights so that you would no longer have to turn _________ on and off, making your home more energy-____________ . The smart home could also __________itself to make sure that everything is working as it should, and send you _________if there is a problem. Such smart homes could even be programmed to _________your health problems, and then give you_________ advice as to the food you should eat or if you should see a doctor. So, in a sense, smart homes will lead us to living smarter lives.</a:t>
            </a:r>
            <a:endParaRPr lang="en-US" altLang="en-GB" dirty="0">
              <a:latin typeface="Times New Roman" panose="02020603050405020304" pitchFamily="18" charset="0"/>
              <a:ea typeface="宋体" panose="02010600030101010101" pitchFamily="2" charset="-122"/>
              <a:sym typeface="+mn-ea"/>
            </a:endParaRPr>
          </a:p>
          <a:p>
            <a:pPr lvl="0" algn="just" fontAlgn="auto">
              <a:lnSpc>
                <a:spcPct val="110000"/>
              </a:lnSpc>
            </a:pPr>
            <a:endParaRPr lang="en-US" altLang="en-GB" dirty="0">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3" name="文本框 2"/>
          <p:cNvSpPr txBox="1"/>
          <p:nvPr/>
        </p:nvSpPr>
        <p:spPr>
          <a:xfrm>
            <a:off x="4089400" y="478790"/>
            <a:ext cx="3408045" cy="583565"/>
          </a:xfrm>
          <a:prstGeom prst="rect">
            <a:avLst/>
          </a:prstGeom>
          <a:noFill/>
        </p:spPr>
        <p:txBody>
          <a:bodyPr wrap="square" rtlCol="0">
            <a:spAutoFit/>
          </a:bodyPr>
          <a:p>
            <a:r>
              <a:rPr lang="zh-CN" altLang="en-US" sz="3200" b="1">
                <a:solidFill>
                  <a:srgbClr val="FF0000"/>
                </a:solidFill>
                <a:latin typeface="宋体" panose="02010600030101010101" pitchFamily="2" charset="-122"/>
                <a:ea typeface="宋体" panose="02010600030101010101" pitchFamily="2" charset="-122"/>
              </a:rPr>
              <a:t>核心素养专练</a:t>
            </a:r>
            <a:endParaRPr lang="zh-CN" altLang="en-US" sz="3200" b="1">
              <a:solidFill>
                <a:srgbClr val="FF0000"/>
              </a:solidFill>
              <a:latin typeface="宋体" panose="02010600030101010101" pitchFamily="2" charset="-122"/>
              <a:ea typeface="宋体" panose="02010600030101010101" pitchFamily="2" charset="-122"/>
            </a:endParaRPr>
          </a:p>
        </p:txBody>
      </p:sp>
      <p:sp>
        <p:nvSpPr>
          <p:cNvPr id="4" name="矩形 3"/>
          <p:cNvSpPr/>
          <p:nvPr/>
        </p:nvSpPr>
        <p:spPr>
          <a:xfrm>
            <a:off x="3410585" y="1524953"/>
            <a:ext cx="1717675" cy="522287"/>
          </a:xfrm>
          <a:prstGeom prst="rect">
            <a:avLst/>
          </a:prstGeom>
          <a:noFill/>
          <a:ln w="9525">
            <a:noFill/>
          </a:ln>
        </p:spPr>
        <p:txBody>
          <a:bodyPr wrap="square" anchor="t">
            <a:spAutoFit/>
          </a:bodyPr>
          <a:p>
            <a:pPr>
              <a:spcBef>
                <a:spcPct val="20000"/>
              </a:spcBef>
            </a:pPr>
            <a:r>
              <a:rPr lang="en-US" altLang="zh-CN" sz="2800" dirty="0">
                <a:solidFill>
                  <a:srgbClr val="FF0000"/>
                </a:solidFill>
                <a:latin typeface="Times New Roman" panose="02020603050405020304" pitchFamily="18" charset="0"/>
                <a:ea typeface="宋体" panose="02010600030101010101" pitchFamily="2" charset="-122"/>
              </a:rPr>
              <a:t>integrates  </a:t>
            </a:r>
            <a:endParaRPr lang="en-US" altLang="zh-CN" sz="2800" dirty="0">
              <a:solidFill>
                <a:srgbClr val="FF0000"/>
              </a:solidFill>
              <a:latin typeface="Times New Roman" panose="02020603050405020304" pitchFamily="18" charset="0"/>
              <a:ea typeface="宋体" panose="02010600030101010101" pitchFamily="2" charset="-122"/>
            </a:endParaRPr>
          </a:p>
        </p:txBody>
      </p:sp>
      <p:sp>
        <p:nvSpPr>
          <p:cNvPr id="15" name="矩形 14"/>
          <p:cNvSpPr/>
          <p:nvPr/>
        </p:nvSpPr>
        <p:spPr>
          <a:xfrm>
            <a:off x="8424545" y="1925638"/>
            <a:ext cx="1717675" cy="522287"/>
          </a:xfrm>
          <a:prstGeom prst="rect">
            <a:avLst/>
          </a:prstGeom>
          <a:noFill/>
          <a:ln w="9525">
            <a:noFill/>
          </a:ln>
        </p:spPr>
        <p:txBody>
          <a:bodyPr wrap="square" anchor="t">
            <a:spAutoFit/>
          </a:bodyPr>
          <a:p>
            <a:pPr>
              <a:spcBef>
                <a:spcPct val="20000"/>
              </a:spcBef>
            </a:pPr>
            <a:r>
              <a:rPr lang="en-US" altLang="zh-CN" sz="2800" dirty="0">
                <a:solidFill>
                  <a:srgbClr val="FF0000"/>
                </a:solidFill>
                <a:latin typeface="Times New Roman" panose="02020603050405020304" pitchFamily="18" charset="0"/>
                <a:ea typeface="宋体" panose="02010600030101010101" pitchFamily="2" charset="-122"/>
              </a:rPr>
              <a:t>automatic </a:t>
            </a:r>
            <a:endParaRPr lang="en-US" altLang="zh-CN" sz="2800" dirty="0">
              <a:solidFill>
                <a:srgbClr val="FF0000"/>
              </a:solidFill>
              <a:latin typeface="Times New Roman" panose="02020603050405020304" pitchFamily="18" charset="0"/>
              <a:ea typeface="宋体" panose="02010600030101010101" pitchFamily="2" charset="-122"/>
            </a:endParaRPr>
          </a:p>
        </p:txBody>
      </p:sp>
      <p:sp>
        <p:nvSpPr>
          <p:cNvPr id="16" name="矩形 15"/>
          <p:cNvSpPr/>
          <p:nvPr/>
        </p:nvSpPr>
        <p:spPr>
          <a:xfrm>
            <a:off x="1238885" y="2752725"/>
            <a:ext cx="1717675" cy="522288"/>
          </a:xfrm>
          <a:prstGeom prst="rect">
            <a:avLst/>
          </a:prstGeom>
          <a:noFill/>
          <a:ln w="9525">
            <a:noFill/>
          </a:ln>
        </p:spPr>
        <p:txBody>
          <a:bodyPr wrap="square" anchor="t">
            <a:spAutoFit/>
          </a:bodyPr>
          <a:p>
            <a:pPr>
              <a:spcBef>
                <a:spcPct val="20000"/>
              </a:spcBef>
            </a:pPr>
            <a:r>
              <a:rPr lang="en-US" altLang="zh-CN" sz="2800" dirty="0">
                <a:solidFill>
                  <a:srgbClr val="FF0000"/>
                </a:solidFill>
                <a:latin typeface="Times New Roman" panose="02020603050405020304" pitchFamily="18" charset="0"/>
                <a:ea typeface="宋体" panose="02010600030101010101" pitchFamily="2" charset="-122"/>
              </a:rPr>
              <a:t>switches  </a:t>
            </a:r>
            <a:endParaRPr lang="en-US" altLang="zh-CN" sz="2800" dirty="0">
              <a:solidFill>
                <a:srgbClr val="FF0000"/>
              </a:solidFill>
              <a:latin typeface="Times New Roman" panose="02020603050405020304" pitchFamily="18" charset="0"/>
              <a:ea typeface="宋体" panose="02010600030101010101" pitchFamily="2" charset="-122"/>
            </a:endParaRPr>
          </a:p>
        </p:txBody>
      </p:sp>
      <p:sp>
        <p:nvSpPr>
          <p:cNvPr id="17" name="矩形 16"/>
          <p:cNvSpPr/>
          <p:nvPr/>
        </p:nvSpPr>
        <p:spPr>
          <a:xfrm>
            <a:off x="8662353" y="2754630"/>
            <a:ext cx="1646237" cy="520700"/>
          </a:xfrm>
          <a:prstGeom prst="rect">
            <a:avLst/>
          </a:prstGeom>
          <a:noFill/>
          <a:ln w="9525">
            <a:noFill/>
          </a:ln>
        </p:spPr>
        <p:txBody>
          <a:bodyPr wrap="square" anchor="t">
            <a:spAutoFit/>
          </a:bodyPr>
          <a:p>
            <a:pPr>
              <a:spcBef>
                <a:spcPct val="20000"/>
              </a:spcBef>
            </a:pPr>
            <a:r>
              <a:rPr lang="en-US" altLang="zh-CN" sz="2800" dirty="0">
                <a:solidFill>
                  <a:srgbClr val="FF0000"/>
                </a:solidFill>
                <a:latin typeface="Times New Roman" panose="02020603050405020304" pitchFamily="18" charset="0"/>
                <a:ea typeface="宋体" panose="02010600030101010101" pitchFamily="2" charset="-122"/>
              </a:rPr>
              <a:t>efficient  </a:t>
            </a:r>
            <a:endParaRPr lang="en-US" altLang="zh-CN" sz="2800" dirty="0">
              <a:solidFill>
                <a:srgbClr val="FF0000"/>
              </a:solidFill>
              <a:latin typeface="Times New Roman" panose="02020603050405020304" pitchFamily="18" charset="0"/>
              <a:ea typeface="宋体" panose="02010600030101010101" pitchFamily="2" charset="-122"/>
            </a:endParaRPr>
          </a:p>
        </p:txBody>
      </p:sp>
      <p:sp>
        <p:nvSpPr>
          <p:cNvPr id="18" name="矩形 17"/>
          <p:cNvSpPr/>
          <p:nvPr/>
        </p:nvSpPr>
        <p:spPr>
          <a:xfrm>
            <a:off x="2614613" y="3168650"/>
            <a:ext cx="1719262" cy="520700"/>
          </a:xfrm>
          <a:prstGeom prst="rect">
            <a:avLst/>
          </a:prstGeom>
          <a:noFill/>
          <a:ln w="9525">
            <a:noFill/>
          </a:ln>
        </p:spPr>
        <p:txBody>
          <a:bodyPr wrap="square" anchor="t">
            <a:spAutoFit/>
          </a:bodyPr>
          <a:p>
            <a:pPr>
              <a:spcBef>
                <a:spcPct val="20000"/>
              </a:spcBef>
            </a:pPr>
            <a:r>
              <a:rPr lang="en-US" altLang="zh-CN" sz="2800" dirty="0">
                <a:solidFill>
                  <a:srgbClr val="FF0000"/>
                </a:solidFill>
                <a:latin typeface="Times New Roman" panose="02020603050405020304" pitchFamily="18" charset="0"/>
                <a:ea typeface="宋体" panose="02010600030101010101" pitchFamily="2" charset="-122"/>
              </a:rPr>
              <a:t>monitor  </a:t>
            </a:r>
            <a:endParaRPr lang="en-US" altLang="zh-CN" sz="2800" dirty="0">
              <a:solidFill>
                <a:srgbClr val="FF0000"/>
              </a:solidFill>
              <a:latin typeface="Times New Roman" panose="02020603050405020304" pitchFamily="18" charset="0"/>
              <a:ea typeface="宋体" panose="02010600030101010101" pitchFamily="2" charset="-122"/>
            </a:endParaRPr>
          </a:p>
        </p:txBody>
      </p:sp>
      <p:sp>
        <p:nvSpPr>
          <p:cNvPr id="19" name="矩形 18"/>
          <p:cNvSpPr/>
          <p:nvPr/>
        </p:nvSpPr>
        <p:spPr>
          <a:xfrm>
            <a:off x="1462088" y="3551873"/>
            <a:ext cx="1719262" cy="522287"/>
          </a:xfrm>
          <a:prstGeom prst="rect">
            <a:avLst/>
          </a:prstGeom>
          <a:noFill/>
          <a:ln w="9525">
            <a:noFill/>
          </a:ln>
        </p:spPr>
        <p:txBody>
          <a:bodyPr wrap="square" anchor="t">
            <a:spAutoFit/>
          </a:bodyPr>
          <a:p>
            <a:pPr>
              <a:spcBef>
                <a:spcPct val="20000"/>
              </a:spcBef>
            </a:pPr>
            <a:r>
              <a:rPr lang="en-US" altLang="zh-CN" sz="2800" dirty="0">
                <a:solidFill>
                  <a:srgbClr val="FF0000"/>
                </a:solidFill>
                <a:latin typeface="Times New Roman" panose="02020603050405020304" pitchFamily="18" charset="0"/>
                <a:ea typeface="宋体" panose="02010600030101010101" pitchFamily="2" charset="-122"/>
              </a:rPr>
              <a:t>warnings  </a:t>
            </a:r>
            <a:endParaRPr lang="en-US" altLang="zh-CN" sz="2800" dirty="0">
              <a:solidFill>
                <a:srgbClr val="FF0000"/>
              </a:solidFill>
              <a:latin typeface="Times New Roman" panose="02020603050405020304" pitchFamily="18" charset="0"/>
              <a:ea typeface="宋体" panose="02010600030101010101" pitchFamily="2" charset="-122"/>
            </a:endParaRPr>
          </a:p>
        </p:txBody>
      </p:sp>
      <p:sp>
        <p:nvSpPr>
          <p:cNvPr id="20" name="矩形 19"/>
          <p:cNvSpPr/>
          <p:nvPr/>
        </p:nvSpPr>
        <p:spPr>
          <a:xfrm>
            <a:off x="439738" y="3971608"/>
            <a:ext cx="1195387" cy="522287"/>
          </a:xfrm>
          <a:prstGeom prst="rect">
            <a:avLst/>
          </a:prstGeom>
          <a:noFill/>
          <a:ln w="9525">
            <a:noFill/>
          </a:ln>
        </p:spPr>
        <p:txBody>
          <a:bodyPr wrap="square" anchor="t">
            <a:spAutoFit/>
          </a:bodyPr>
          <a:p>
            <a:pPr>
              <a:spcBef>
                <a:spcPct val="20000"/>
              </a:spcBef>
            </a:pPr>
            <a:r>
              <a:rPr lang="en-US" altLang="zh-CN" sz="2800" dirty="0">
                <a:solidFill>
                  <a:srgbClr val="FF0000"/>
                </a:solidFill>
                <a:latin typeface="Times New Roman" panose="02020603050405020304" pitchFamily="18" charset="0"/>
                <a:ea typeface="宋体" panose="02010600030101010101" pitchFamily="2" charset="-122"/>
              </a:rPr>
              <a:t>detect  </a:t>
            </a:r>
            <a:endParaRPr lang="en-US" altLang="zh-CN" sz="2800" dirty="0">
              <a:solidFill>
                <a:srgbClr val="FF0000"/>
              </a:solidFill>
              <a:latin typeface="Times New Roman" panose="02020603050405020304" pitchFamily="18" charset="0"/>
              <a:ea typeface="宋体" panose="02010600030101010101" pitchFamily="2" charset="-122"/>
            </a:endParaRPr>
          </a:p>
        </p:txBody>
      </p:sp>
      <p:sp>
        <p:nvSpPr>
          <p:cNvPr id="21" name="矩形 20"/>
          <p:cNvSpPr/>
          <p:nvPr/>
        </p:nvSpPr>
        <p:spPr>
          <a:xfrm>
            <a:off x="6617335" y="3971608"/>
            <a:ext cx="1450975" cy="522287"/>
          </a:xfrm>
          <a:prstGeom prst="rect">
            <a:avLst/>
          </a:prstGeom>
          <a:noFill/>
          <a:ln w="9525">
            <a:noFill/>
          </a:ln>
        </p:spPr>
        <p:txBody>
          <a:bodyPr wrap="square" anchor="t">
            <a:spAutoFit/>
          </a:bodyPr>
          <a:p>
            <a:pPr>
              <a:spcBef>
                <a:spcPct val="20000"/>
              </a:spcBef>
            </a:pPr>
            <a:r>
              <a:rPr lang="en-US" altLang="zh-CN" sz="2800" dirty="0">
                <a:solidFill>
                  <a:srgbClr val="FF0000"/>
                </a:solidFill>
                <a:latin typeface="Times New Roman" panose="02020603050405020304" pitchFamily="18" charset="0"/>
                <a:ea typeface="宋体" panose="02010600030101010101" pitchFamily="2" charset="-122"/>
              </a:rPr>
              <a:t>relevant  </a:t>
            </a:r>
            <a:endParaRPr lang="en-US" altLang="zh-CN" sz="2800" dirty="0">
              <a:solidFill>
                <a:srgbClr val="FF0000"/>
              </a:solidFill>
              <a:latin typeface="Times New Roman" panose="02020603050405020304" pitchFamily="18"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2"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2" nodeType="clickEffect">
                                  <p:stCondLst>
                                    <p:cond delay="0"/>
                                  </p:stCondLst>
                                  <p:childTnLst>
                                    <p:set>
                                      <p:cBhvr>
                                        <p:cTn id="13" dur="1" fill="hold">
                                          <p:stCondLst>
                                            <p:cond delay="0"/>
                                          </p:stCondLst>
                                        </p:cTn>
                                        <p:tgtEl>
                                          <p:spTgt spid="15"/>
                                        </p:tgtEl>
                                        <p:attrNameLst>
                                          <p:attrName>style.visibility</p:attrName>
                                        </p:attrNameLst>
                                      </p:cBhvr>
                                      <p:to>
                                        <p:strVal val="visible"/>
                                      </p:to>
                                    </p:set>
                                    <p:animEffect transition="in" filter="fade">
                                      <p:cBhvr>
                                        <p:cTn id="14" dur="1000"/>
                                        <p:tgtEl>
                                          <p:spTgt spid="15"/>
                                        </p:tgtEl>
                                      </p:cBhvr>
                                    </p:animEffect>
                                    <p:anim calcmode="lin" valueType="num">
                                      <p:cBhvr>
                                        <p:cTn id="15" dur="1000" fill="hold"/>
                                        <p:tgtEl>
                                          <p:spTgt spid="15"/>
                                        </p:tgtEl>
                                        <p:attrNameLst>
                                          <p:attrName>ppt_x</p:attrName>
                                        </p:attrNameLst>
                                      </p:cBhvr>
                                      <p:tavLst>
                                        <p:tav tm="0">
                                          <p:val>
                                            <p:strVal val="#ppt_x"/>
                                          </p:val>
                                        </p:tav>
                                        <p:tav tm="100000">
                                          <p:val>
                                            <p:strVal val="#ppt_x"/>
                                          </p:val>
                                        </p:tav>
                                      </p:tavLst>
                                    </p:anim>
                                    <p:anim calcmode="lin" valueType="num">
                                      <p:cBhvr>
                                        <p:cTn id="16"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2" nodeType="click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fade">
                                      <p:cBhvr>
                                        <p:cTn id="21" dur="1000"/>
                                        <p:tgtEl>
                                          <p:spTgt spid="16"/>
                                        </p:tgtEl>
                                      </p:cBhvr>
                                    </p:animEffect>
                                    <p:anim calcmode="lin" valueType="num">
                                      <p:cBhvr>
                                        <p:cTn id="22" dur="1000" fill="hold"/>
                                        <p:tgtEl>
                                          <p:spTgt spid="16"/>
                                        </p:tgtEl>
                                        <p:attrNameLst>
                                          <p:attrName>ppt_x</p:attrName>
                                        </p:attrNameLst>
                                      </p:cBhvr>
                                      <p:tavLst>
                                        <p:tav tm="0">
                                          <p:val>
                                            <p:strVal val="#ppt_x"/>
                                          </p:val>
                                        </p:tav>
                                        <p:tav tm="100000">
                                          <p:val>
                                            <p:strVal val="#ppt_x"/>
                                          </p:val>
                                        </p:tav>
                                      </p:tavLst>
                                    </p:anim>
                                    <p:anim calcmode="lin" valueType="num">
                                      <p:cBhvr>
                                        <p:cTn id="23"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2" nodeType="click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fade">
                                      <p:cBhvr>
                                        <p:cTn id="28" dur="1000"/>
                                        <p:tgtEl>
                                          <p:spTgt spid="17"/>
                                        </p:tgtEl>
                                      </p:cBhvr>
                                    </p:animEffect>
                                    <p:anim calcmode="lin" valueType="num">
                                      <p:cBhvr>
                                        <p:cTn id="29" dur="1000" fill="hold"/>
                                        <p:tgtEl>
                                          <p:spTgt spid="17"/>
                                        </p:tgtEl>
                                        <p:attrNameLst>
                                          <p:attrName>ppt_x</p:attrName>
                                        </p:attrNameLst>
                                      </p:cBhvr>
                                      <p:tavLst>
                                        <p:tav tm="0">
                                          <p:val>
                                            <p:strVal val="#ppt_x"/>
                                          </p:val>
                                        </p:tav>
                                        <p:tav tm="100000">
                                          <p:val>
                                            <p:strVal val="#ppt_x"/>
                                          </p:val>
                                        </p:tav>
                                      </p:tavLst>
                                    </p:anim>
                                    <p:anim calcmode="lin" valueType="num">
                                      <p:cBhvr>
                                        <p:cTn id="30"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2" nodeType="click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fade">
                                      <p:cBhvr>
                                        <p:cTn id="35" dur="1000"/>
                                        <p:tgtEl>
                                          <p:spTgt spid="18"/>
                                        </p:tgtEl>
                                      </p:cBhvr>
                                    </p:animEffect>
                                    <p:anim calcmode="lin" valueType="num">
                                      <p:cBhvr>
                                        <p:cTn id="36" dur="1000" fill="hold"/>
                                        <p:tgtEl>
                                          <p:spTgt spid="18"/>
                                        </p:tgtEl>
                                        <p:attrNameLst>
                                          <p:attrName>ppt_x</p:attrName>
                                        </p:attrNameLst>
                                      </p:cBhvr>
                                      <p:tavLst>
                                        <p:tav tm="0">
                                          <p:val>
                                            <p:strVal val="#ppt_x"/>
                                          </p:val>
                                        </p:tav>
                                        <p:tav tm="100000">
                                          <p:val>
                                            <p:strVal val="#ppt_x"/>
                                          </p:val>
                                        </p:tav>
                                      </p:tavLst>
                                    </p:anim>
                                    <p:anim calcmode="lin" valueType="num">
                                      <p:cBhvr>
                                        <p:cTn id="37"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grpId="2" nodeType="click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fade">
                                      <p:cBhvr>
                                        <p:cTn id="42" dur="1000"/>
                                        <p:tgtEl>
                                          <p:spTgt spid="19"/>
                                        </p:tgtEl>
                                      </p:cBhvr>
                                    </p:animEffect>
                                    <p:anim calcmode="lin" valueType="num">
                                      <p:cBhvr>
                                        <p:cTn id="43" dur="1000" fill="hold"/>
                                        <p:tgtEl>
                                          <p:spTgt spid="19"/>
                                        </p:tgtEl>
                                        <p:attrNameLst>
                                          <p:attrName>ppt_x</p:attrName>
                                        </p:attrNameLst>
                                      </p:cBhvr>
                                      <p:tavLst>
                                        <p:tav tm="0">
                                          <p:val>
                                            <p:strVal val="#ppt_x"/>
                                          </p:val>
                                        </p:tav>
                                        <p:tav tm="100000">
                                          <p:val>
                                            <p:strVal val="#ppt_x"/>
                                          </p:val>
                                        </p:tav>
                                      </p:tavLst>
                                    </p:anim>
                                    <p:anim calcmode="lin" valueType="num">
                                      <p:cBhvr>
                                        <p:cTn id="44"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7" presetClass="entr" presetSubtype="0" fill="hold" grpId="2" nodeType="clickEffect">
                                  <p:stCondLst>
                                    <p:cond delay="0"/>
                                  </p:stCondLst>
                                  <p:childTnLst>
                                    <p:set>
                                      <p:cBhvr>
                                        <p:cTn id="48" dur="1" fill="hold">
                                          <p:stCondLst>
                                            <p:cond delay="0"/>
                                          </p:stCondLst>
                                        </p:cTn>
                                        <p:tgtEl>
                                          <p:spTgt spid="20"/>
                                        </p:tgtEl>
                                        <p:attrNameLst>
                                          <p:attrName>style.visibility</p:attrName>
                                        </p:attrNameLst>
                                      </p:cBhvr>
                                      <p:to>
                                        <p:strVal val="visible"/>
                                      </p:to>
                                    </p:set>
                                    <p:animEffect transition="in" filter="fade">
                                      <p:cBhvr>
                                        <p:cTn id="49" dur="1000"/>
                                        <p:tgtEl>
                                          <p:spTgt spid="20"/>
                                        </p:tgtEl>
                                      </p:cBhvr>
                                    </p:animEffect>
                                    <p:anim calcmode="lin" valueType="num">
                                      <p:cBhvr>
                                        <p:cTn id="50" dur="1000" fill="hold"/>
                                        <p:tgtEl>
                                          <p:spTgt spid="20"/>
                                        </p:tgtEl>
                                        <p:attrNameLst>
                                          <p:attrName>ppt_x</p:attrName>
                                        </p:attrNameLst>
                                      </p:cBhvr>
                                      <p:tavLst>
                                        <p:tav tm="0">
                                          <p:val>
                                            <p:strVal val="#ppt_x"/>
                                          </p:val>
                                        </p:tav>
                                        <p:tav tm="100000">
                                          <p:val>
                                            <p:strVal val="#ppt_x"/>
                                          </p:val>
                                        </p:tav>
                                      </p:tavLst>
                                    </p:anim>
                                    <p:anim calcmode="lin" valueType="num">
                                      <p:cBhvr>
                                        <p:cTn id="51"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7" presetClass="entr" presetSubtype="0" fill="hold" grpId="2" nodeType="clickEffect">
                                  <p:stCondLst>
                                    <p:cond delay="0"/>
                                  </p:stCondLst>
                                  <p:childTnLst>
                                    <p:set>
                                      <p:cBhvr>
                                        <p:cTn id="55" dur="1" fill="hold">
                                          <p:stCondLst>
                                            <p:cond delay="0"/>
                                          </p:stCondLst>
                                        </p:cTn>
                                        <p:tgtEl>
                                          <p:spTgt spid="21"/>
                                        </p:tgtEl>
                                        <p:attrNameLst>
                                          <p:attrName>style.visibility</p:attrName>
                                        </p:attrNameLst>
                                      </p:cBhvr>
                                      <p:to>
                                        <p:strVal val="visible"/>
                                      </p:to>
                                    </p:set>
                                    <p:animEffect transition="in" filter="fade">
                                      <p:cBhvr>
                                        <p:cTn id="56" dur="1000"/>
                                        <p:tgtEl>
                                          <p:spTgt spid="21"/>
                                        </p:tgtEl>
                                      </p:cBhvr>
                                    </p:animEffect>
                                    <p:anim calcmode="lin" valueType="num">
                                      <p:cBhvr>
                                        <p:cTn id="57" dur="1000" fill="hold"/>
                                        <p:tgtEl>
                                          <p:spTgt spid="21"/>
                                        </p:tgtEl>
                                        <p:attrNameLst>
                                          <p:attrName>ppt_x</p:attrName>
                                        </p:attrNameLst>
                                      </p:cBhvr>
                                      <p:tavLst>
                                        <p:tav tm="0">
                                          <p:val>
                                            <p:strVal val="#ppt_x"/>
                                          </p:val>
                                        </p:tav>
                                        <p:tav tm="100000">
                                          <p:val>
                                            <p:strVal val="#ppt_x"/>
                                          </p:val>
                                        </p:tav>
                                      </p:tavLst>
                                    </p:anim>
                                    <p:anim calcmode="lin" valueType="num">
                                      <p:cBhvr>
                                        <p:cTn id="58"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1"/>
      <p:bldP spid="4" grpId="2"/>
      <p:bldP spid="15" grpId="1"/>
      <p:bldP spid="15" grpId="2"/>
      <p:bldP spid="16" grpId="1"/>
      <p:bldP spid="16" grpId="2"/>
      <p:bldP spid="17" grpId="1"/>
      <p:bldP spid="17" grpId="2"/>
      <p:bldP spid="18" grpId="1"/>
      <p:bldP spid="18" grpId="2"/>
      <p:bldP spid="19" grpId="1"/>
      <p:bldP spid="19" grpId="2"/>
      <p:bldP spid="20" grpId="1"/>
      <p:bldP spid="20" grpId="2"/>
      <p:bldP spid="21" grpId="1"/>
      <p:bldP spid="21" grpId="2"/>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771640" y="2471670"/>
            <a:ext cx="6648450" cy="1422400"/>
          </a:xfrm>
          <a:prstGeom prst="rect">
            <a:avLst/>
          </a:prstGeom>
          <a:solidFill>
            <a:srgbClr val="FFFFFF">
              <a:lumMod val="20000"/>
              <a:lumOff val="80000"/>
            </a:srgbClr>
          </a:solidFill>
          <a:ln w="38100" cap="flat" cmpd="sng" algn="ctr">
            <a:solidFill>
              <a:srgbClr val="FFFFFF"/>
            </a:solidFill>
            <a:prstDash val="solid"/>
          </a:ln>
          <a:effectLst>
            <a:outerShdw blurRad="40000" dist="20000" dir="5400000" rotWithShape="0">
              <a:srgbClr val="000000">
                <a:alpha val="38000"/>
              </a:srgbClr>
            </a:outerShdw>
          </a:effectLst>
        </p:spPr>
        <p:txBody>
          <a:bodyPr wrap="square" lIns="68580" tIns="34290" rIns="68580" bIns="34290">
            <a:spAutoFit/>
          </a:bodyP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altLang="zh-CN" sz="8800" b="1" i="0" u="none" strike="noStrike" kern="1200" cap="none" spc="0" normalizeH="0" baseline="0" noProof="0" dirty="0">
                <a:ln w="31550" cmpd="sng">
                  <a:gradFill>
                    <a:gsLst>
                      <a:gs pos="70000">
                        <a:srgbClr val="AE4845">
                          <a:shade val="50000"/>
                          <a:satMod val="190000"/>
                        </a:srgbClr>
                      </a:gs>
                      <a:gs pos="0">
                        <a:srgbClr val="AE4845">
                          <a:tint val="77000"/>
                          <a:satMod val="180000"/>
                        </a:srgbClr>
                      </a:gs>
                    </a:gsLst>
                    <a:lin ang="5400000"/>
                  </a:gradFill>
                  <a:prstDash val="solid"/>
                </a:ln>
                <a:solidFill>
                  <a:srgbClr val="FFFF00"/>
                </a:solidFill>
                <a:effectLst/>
                <a:uLnTx/>
                <a:uFillTx/>
                <a:latin typeface="Calibri" panose="020F0502020204030204"/>
                <a:ea typeface="GungsuhChe" panose="02030609000101010101" pitchFamily="49" charset="-127"/>
                <a:cs typeface="+mn-cs"/>
              </a:rPr>
              <a:t>Thank you ! </a:t>
            </a:r>
            <a:endParaRPr kumimoji="0" lang="en-US" altLang="zh-CN" sz="8800" b="1" i="0" u="none" strike="noStrike" kern="1200" cap="none" spc="0" normalizeH="0" baseline="0" noProof="0" dirty="0">
              <a:ln w="31550" cmpd="sng">
                <a:gradFill>
                  <a:gsLst>
                    <a:gs pos="70000">
                      <a:srgbClr val="AE4845">
                        <a:shade val="50000"/>
                        <a:satMod val="190000"/>
                      </a:srgbClr>
                    </a:gs>
                    <a:gs pos="0">
                      <a:srgbClr val="AE4845">
                        <a:tint val="77000"/>
                        <a:satMod val="180000"/>
                      </a:srgbClr>
                    </a:gs>
                  </a:gsLst>
                  <a:lin ang="5400000"/>
                </a:gradFill>
                <a:prstDash val="solid"/>
              </a:ln>
              <a:solidFill>
                <a:srgbClr val="FFFF00"/>
              </a:solidFill>
              <a:effectLst/>
              <a:uLnTx/>
              <a:uFillTx/>
              <a:latin typeface="Calibri" panose="020F0502020204030204"/>
              <a:ea typeface="GungsuhChe" panose="02030609000101010101" pitchFamily="49" charset="-127"/>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09406" y="523514"/>
            <a:ext cx="10323646" cy="707886"/>
          </a:xfrm>
          <a:prstGeom prst="rect">
            <a:avLst/>
          </a:prstGeom>
          <a:noFill/>
        </p:spPr>
        <p:txBody>
          <a:bodyPr wrap="square" rtlCol="0">
            <a:spAutoFit/>
          </a:bodyPr>
          <a:lstStyle/>
          <a:p>
            <a:r>
              <a:rPr lang="en-US" altLang="zh-CN" sz="4000"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Teaching objectives:</a:t>
            </a:r>
            <a:endParaRPr lang="en-US" altLang="zh-CN" sz="4000"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6" name="文本框 5"/>
          <p:cNvSpPr txBox="1"/>
          <p:nvPr/>
        </p:nvSpPr>
        <p:spPr>
          <a:xfrm>
            <a:off x="244308" y="1458852"/>
            <a:ext cx="10896016" cy="642620"/>
          </a:xfrm>
          <a:prstGeom prst="rect">
            <a:avLst/>
          </a:prstGeom>
          <a:noFill/>
        </p:spPr>
        <p:txBody>
          <a:bodyPr wrap="square" rtlCol="0">
            <a:spAutoFit/>
          </a:bodyPr>
          <a:lstStyle/>
          <a:p>
            <a:pPr marL="457200" lvl="0" indent="-457200" fontAlgn="base">
              <a:lnSpc>
                <a:spcPts val="4300"/>
              </a:lnSpc>
              <a:spcBef>
                <a:spcPct val="0"/>
              </a:spcBef>
              <a:spcAft>
                <a:spcPct val="0"/>
              </a:spcAft>
              <a:buFont typeface="Wingdings" panose="05000000000000000000" pitchFamily="2" charset="2"/>
              <a:buChar char="n"/>
            </a:pPr>
            <a:r>
              <a:rPr lang="en-US" altLang="zh-CN" sz="36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By the end of this period, you will be able to</a:t>
            </a:r>
            <a:r>
              <a:rPr lang="en-US" altLang="zh-CN" sz="3600" dirty="0">
                <a:solidFill>
                  <a:srgbClr val="000000"/>
                </a:solidFill>
                <a:latin typeface="Times New Roman" panose="02020603050405020304" pitchFamily="18" charset="0"/>
                <a:ea typeface="Segoe UI" panose="020B0502040204020203" pitchFamily="34" charset="0"/>
                <a:cs typeface="Times New Roman" panose="02020603050405020304" pitchFamily="18" charset="0"/>
              </a:rPr>
              <a:t>…</a:t>
            </a:r>
            <a:endParaRPr lang="zh-CN" altLang="en-US" sz="3600" dirty="0">
              <a:solidFill>
                <a:srgbClr val="000000"/>
              </a:solidFill>
              <a:latin typeface="Times New Roman" panose="02020603050405020304" pitchFamily="18" charset="0"/>
              <a:ea typeface="Segoe UI" panose="020B0502040204020203" pitchFamily="34" charset="0"/>
              <a:cs typeface="Times New Roman" panose="02020603050405020304" pitchFamily="18" charset="0"/>
            </a:endParaRPr>
          </a:p>
        </p:txBody>
      </p:sp>
      <p:sp>
        <p:nvSpPr>
          <p:cNvPr id="7" name="文本框 6"/>
          <p:cNvSpPr txBox="1"/>
          <p:nvPr/>
        </p:nvSpPr>
        <p:spPr>
          <a:xfrm>
            <a:off x="523042" y="2330070"/>
            <a:ext cx="11377649" cy="2675255"/>
          </a:xfrm>
          <a:prstGeom prst="rect">
            <a:avLst/>
          </a:prstGeom>
          <a:noFill/>
        </p:spPr>
        <p:txBody>
          <a:bodyPr wrap="square" rtlCol="0">
            <a:spAutoFit/>
          </a:bodyPr>
          <a:lstStyle/>
          <a:p>
            <a:pPr lvl="0">
              <a:lnSpc>
                <a:spcPct val="120000"/>
              </a:lnSpc>
            </a:pPr>
            <a:r>
              <a:rPr lang="en-US" altLang="zh-CN" sz="2800" dirty="0">
                <a:latin typeface="Times New Roman" panose="02020603050405020304" pitchFamily="18" charset="0"/>
                <a:cs typeface="Times New Roman" panose="02020603050405020304" pitchFamily="18" charset="0"/>
              </a:rPr>
              <a:t>1. </a:t>
            </a:r>
            <a:r>
              <a:rPr lang="en-US" altLang="zh-CN" sz="2800" dirty="0">
                <a:solidFill>
                  <a:srgbClr val="FF0000"/>
                </a:solidFill>
                <a:latin typeface="Times New Roman" panose="02020603050405020304" pitchFamily="18" charset="0"/>
                <a:cs typeface="Times New Roman" panose="02020603050405020304" pitchFamily="18" charset="0"/>
              </a:rPr>
              <a:t>learn</a:t>
            </a:r>
            <a:r>
              <a:rPr lang="en-US" altLang="zh-CN" sz="2800" dirty="0">
                <a:latin typeface="Times New Roman" panose="02020603050405020304" pitchFamily="18" charset="0"/>
                <a:cs typeface="Times New Roman" panose="02020603050405020304" pitchFamily="18" charset="0"/>
              </a:rPr>
              <a:t> how smart homes make our life easier.</a:t>
            </a:r>
            <a:endParaRPr lang="en-US" altLang="zh-CN" sz="2800" dirty="0">
              <a:latin typeface="Times New Roman" panose="02020603050405020304" pitchFamily="18" charset="0"/>
              <a:cs typeface="Times New Roman" panose="02020603050405020304" pitchFamily="18" charset="0"/>
            </a:endParaRPr>
          </a:p>
          <a:p>
            <a:pPr lvl="0">
              <a:lnSpc>
                <a:spcPct val="120000"/>
              </a:lnSpc>
            </a:pPr>
            <a:r>
              <a:rPr lang="en-US" altLang="zh-CN" sz="2800" dirty="0">
                <a:latin typeface="Times New Roman" panose="02020603050405020304" pitchFamily="18" charset="0"/>
                <a:cs typeface="Times New Roman" panose="02020603050405020304" pitchFamily="18" charset="0"/>
              </a:rPr>
              <a:t>2.</a:t>
            </a:r>
            <a:r>
              <a:rPr lang="en-US" altLang="zh-CN" sz="2800" dirty="0">
                <a:solidFill>
                  <a:srgbClr val="FF0000"/>
                </a:solidFill>
                <a:latin typeface="Times New Roman" panose="02020603050405020304" pitchFamily="18" charset="0"/>
                <a:cs typeface="Times New Roman" panose="02020603050405020304" pitchFamily="18" charset="0"/>
              </a:rPr>
              <a:t> learn </a:t>
            </a:r>
            <a:r>
              <a:rPr lang="en-US" altLang="zh-CN" sz="2800" dirty="0">
                <a:latin typeface="Times New Roman" panose="02020603050405020304" pitchFamily="18" charset="0"/>
                <a:cs typeface="Times New Roman" panose="02020603050405020304" pitchFamily="18" charset="0"/>
              </a:rPr>
              <a:t>about the advantages and disadvantages of technology in the future.</a:t>
            </a:r>
            <a:endParaRPr lang="en-US" altLang="zh-CN" sz="2800" dirty="0">
              <a:latin typeface="Times New Roman" panose="02020603050405020304" pitchFamily="18" charset="0"/>
              <a:cs typeface="Times New Roman" panose="02020603050405020304" pitchFamily="18" charset="0"/>
            </a:endParaRPr>
          </a:p>
          <a:p>
            <a:pPr lvl="0">
              <a:lnSpc>
                <a:spcPct val="120000"/>
              </a:lnSpc>
            </a:pPr>
            <a:r>
              <a:rPr lang="en-US" altLang="zh-CN" sz="2800" dirty="0">
                <a:latin typeface="Times New Roman" panose="02020603050405020304" pitchFamily="18" charset="0"/>
                <a:cs typeface="Times New Roman" panose="02020603050405020304" pitchFamily="18" charset="0"/>
              </a:rPr>
              <a:t>3. </a:t>
            </a:r>
            <a:r>
              <a:rPr lang="en-US" altLang="zh-CN" sz="2800" dirty="0">
                <a:solidFill>
                  <a:srgbClr val="FF0000"/>
                </a:solidFill>
                <a:latin typeface="Times New Roman" panose="02020603050405020304" pitchFamily="18" charset="0"/>
                <a:cs typeface="Times New Roman" panose="02020603050405020304" pitchFamily="18" charset="0"/>
              </a:rPr>
              <a:t>analyze</a:t>
            </a:r>
            <a:r>
              <a:rPr lang="en-US" altLang="zh-CN" sz="2800" dirty="0">
                <a:latin typeface="Times New Roman" panose="02020603050405020304" pitchFamily="18" charset="0"/>
                <a:cs typeface="Times New Roman" panose="02020603050405020304" pitchFamily="18" charset="0"/>
              </a:rPr>
              <a:t> the structure of the article and summarize the main idea for each </a:t>
            </a:r>
            <a:endParaRPr lang="en-US" altLang="zh-CN" sz="2800" dirty="0">
              <a:latin typeface="Times New Roman" panose="02020603050405020304" pitchFamily="18" charset="0"/>
              <a:cs typeface="Times New Roman" panose="02020603050405020304" pitchFamily="18" charset="0"/>
            </a:endParaRPr>
          </a:p>
          <a:p>
            <a:pPr lvl="0">
              <a:lnSpc>
                <a:spcPct val="120000"/>
              </a:lnSpc>
            </a:pPr>
            <a:r>
              <a:rPr lang="en-US" altLang="zh-CN" sz="2800" dirty="0">
                <a:latin typeface="Times New Roman" panose="02020603050405020304" pitchFamily="18" charset="0"/>
                <a:cs typeface="Times New Roman" panose="02020603050405020304" pitchFamily="18" charset="0"/>
              </a:rPr>
              <a:t>   paragraph.</a:t>
            </a:r>
            <a:endParaRPr lang="en-US" altLang="zh-CN" sz="2800" dirty="0">
              <a:latin typeface="Times New Roman" panose="02020603050405020304" pitchFamily="18" charset="0"/>
              <a:cs typeface="Times New Roman" panose="02020603050405020304" pitchFamily="18" charset="0"/>
            </a:endParaRPr>
          </a:p>
          <a:p>
            <a:pPr lvl="0">
              <a:lnSpc>
                <a:spcPct val="120000"/>
              </a:lnSpc>
            </a:pPr>
            <a:r>
              <a:rPr lang="en-US" altLang="zh-CN" sz="2800" dirty="0">
                <a:latin typeface="Times New Roman" panose="02020603050405020304" pitchFamily="18" charset="0"/>
                <a:cs typeface="Times New Roman" panose="02020603050405020304" pitchFamily="18" charset="0"/>
              </a:rPr>
              <a:t>4. </a:t>
            </a:r>
            <a:r>
              <a:rPr lang="en-US" altLang="zh-CN" sz="2800" dirty="0">
                <a:solidFill>
                  <a:srgbClr val="FF0000"/>
                </a:solidFill>
                <a:latin typeface="Times New Roman" panose="02020603050405020304" pitchFamily="18" charset="0"/>
                <a:cs typeface="Times New Roman" panose="02020603050405020304" pitchFamily="18" charset="0"/>
              </a:rPr>
              <a:t>express</a:t>
            </a:r>
            <a:r>
              <a:rPr lang="en-US" altLang="zh-CN" sz="2800" dirty="0">
                <a:latin typeface="Times New Roman" panose="02020603050405020304" pitchFamily="18" charset="0"/>
                <a:cs typeface="Times New Roman" panose="02020603050405020304" pitchFamily="18" charset="0"/>
              </a:rPr>
              <a:t> your opinions on smart homes.</a:t>
            </a:r>
            <a:endParaRPr lang="en-US" altLang="zh-CN" sz="28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占位符 1"/>
          <p:cNvSpPr>
            <a:spLocks noGrp="1"/>
          </p:cNvSpPr>
          <p:nvPr>
            <p:ph type="body" sz="half" idx="2"/>
          </p:nvPr>
        </p:nvSpPr>
        <p:spPr>
          <a:xfrm>
            <a:off x="6524625" y="1630045"/>
            <a:ext cx="5855970" cy="3811905"/>
          </a:xfrm>
        </p:spPr>
        <p:txBody>
          <a:bodyPr>
            <a:noAutofit/>
          </a:bodyPr>
          <a:p>
            <a:r>
              <a:rPr lang="en-US" altLang="zh-CN" sz="3600">
                <a:latin typeface="Times New Roman" panose="02020603050405020304" pitchFamily="18" charset="0"/>
                <a:cs typeface="Times New Roman" panose="02020603050405020304" pitchFamily="18" charset="0"/>
              </a:rPr>
              <a:t>The best way to predict the </a:t>
            </a:r>
            <a:endParaRPr lang="en-US" altLang="zh-CN" sz="3600">
              <a:latin typeface="Times New Roman" panose="02020603050405020304" pitchFamily="18" charset="0"/>
              <a:cs typeface="Times New Roman" panose="02020603050405020304" pitchFamily="18" charset="0"/>
            </a:endParaRPr>
          </a:p>
          <a:p>
            <a:r>
              <a:rPr lang="en-US" altLang="zh-CN" sz="3600">
                <a:latin typeface="Times New Roman" panose="02020603050405020304" pitchFamily="18" charset="0"/>
                <a:cs typeface="Times New Roman" panose="02020603050405020304" pitchFamily="18" charset="0"/>
              </a:rPr>
              <a:t>future is to create it.</a:t>
            </a:r>
            <a:endParaRPr lang="zh-CN" altLang="en-US" sz="3600">
              <a:latin typeface="Times New Roman" panose="02020603050405020304" pitchFamily="18" charset="0"/>
              <a:cs typeface="Times New Roman" panose="02020603050405020304" pitchFamily="18" charset="0"/>
            </a:endParaRPr>
          </a:p>
          <a:p>
            <a:r>
              <a:rPr lang="zh-CN" altLang="en-US" sz="3600">
                <a:latin typeface="Times New Roman" panose="02020603050405020304" pitchFamily="18" charset="0"/>
                <a:cs typeface="Times New Roman" panose="02020603050405020304" pitchFamily="18" charset="0"/>
              </a:rPr>
              <a:t>                 </a:t>
            </a:r>
            <a:r>
              <a:rPr lang="en-US" altLang="zh-CN" sz="3600">
                <a:latin typeface="Times New Roman" panose="02020603050405020304" pitchFamily="18" charset="0"/>
                <a:cs typeface="Times New Roman" panose="02020603050405020304" pitchFamily="18" charset="0"/>
              </a:rPr>
              <a:t>—Peter Drucker</a:t>
            </a:r>
            <a:endParaRPr lang="en-US" altLang="zh-CN" sz="3600">
              <a:latin typeface="Times New Roman" panose="02020603050405020304" pitchFamily="18" charset="0"/>
              <a:cs typeface="Times New Roman" panose="02020603050405020304" pitchFamily="18" charset="0"/>
            </a:endParaRPr>
          </a:p>
        </p:txBody>
      </p:sp>
      <p:pic>
        <p:nvPicPr>
          <p:cNvPr id="34819" name="图片 1" descr="96951d7edca740e88d8aa983454722fb"/>
          <p:cNvPicPr>
            <a:picLocks noChangeAspect="1"/>
          </p:cNvPicPr>
          <p:nvPr>
            <p:custDataLst>
              <p:tags r:id="rId1"/>
            </p:custDataLst>
          </p:nvPr>
        </p:nvPicPr>
        <p:blipFill>
          <a:blip r:embed="rId2"/>
          <a:srcRect r="14614"/>
          <a:stretch>
            <a:fillRect/>
          </a:stretch>
        </p:blipFill>
        <p:spPr>
          <a:xfrm>
            <a:off x="76835" y="639445"/>
            <a:ext cx="6309995" cy="4306570"/>
          </a:xfrm>
          <a:prstGeom prst="rect">
            <a:avLst/>
          </a:prstGeom>
          <a:noFill/>
          <a:ln w="9525">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1016635" y="4426585"/>
            <a:ext cx="10159365" cy="2676525"/>
          </a:xfrm>
          <a:prstGeom prst="rect">
            <a:avLst/>
          </a:prstGeom>
          <a:noFill/>
          <a:ln w="9525">
            <a:noFill/>
          </a:ln>
        </p:spPr>
        <p:txBody>
          <a:bodyPr wrap="square">
            <a:spAutoFit/>
          </a:bodyPr>
          <a:p>
            <a:pPr indent="0"/>
            <a:r>
              <a:rPr lang="en-US" sz="2400" b="0">
                <a:latin typeface="Times New Roman" panose="02020603050405020304" pitchFamily="18" charset="0"/>
                <a:cs typeface="Times New Roman" panose="02020603050405020304" pitchFamily="18" charset="0"/>
              </a:rPr>
              <a:t>1.What does it mean when we say that something such as a phone is “smart” ?</a:t>
            </a:r>
            <a:endParaRPr lang="en-US" sz="2400" b="0">
              <a:solidFill>
                <a:srgbClr val="000000"/>
              </a:solidFill>
              <a:latin typeface="Times New Roman" panose="02020603050405020304" pitchFamily="18" charset="0"/>
              <a:ea typeface="等线" panose="02010600030101010101" pitchFamily="2" charset="-122"/>
            </a:endParaRPr>
          </a:p>
          <a:p>
            <a:pPr indent="0"/>
            <a:r>
              <a:rPr lang="en-US" sz="2400" b="0">
                <a:solidFill>
                  <a:srgbClr val="000000"/>
                </a:solidFill>
                <a:latin typeface="Times New Roman" panose="02020603050405020304" pitchFamily="18" charset="0"/>
                <a:cs typeface="Times New Roman" panose="02020603050405020304" pitchFamily="18" charset="0"/>
              </a:rPr>
              <a:t>2.What do you think a “smart” house can do that other houses cannot?</a:t>
            </a:r>
            <a:endParaRPr lang="en-US" sz="2400" b="0">
              <a:solidFill>
                <a:srgbClr val="000000"/>
              </a:solidFill>
              <a:latin typeface="Times New Roman" panose="02020603050405020304" pitchFamily="18" charset="0"/>
              <a:cs typeface="Times New Roman" panose="02020603050405020304" pitchFamily="18" charset="0"/>
            </a:endParaRPr>
          </a:p>
          <a:p>
            <a:pPr indent="0"/>
            <a:endParaRPr lang="en-US" sz="2400" b="0">
              <a:solidFill>
                <a:srgbClr val="000000"/>
              </a:solidFill>
              <a:latin typeface="Times New Roman" panose="02020603050405020304" pitchFamily="18" charset="0"/>
              <a:ea typeface="等线" panose="02010600030101010101" pitchFamily="2" charset="-122"/>
            </a:endParaRPr>
          </a:p>
          <a:p>
            <a:pPr indent="0"/>
            <a:endParaRPr lang="zh-CN" altLang="en-US" sz="2400"/>
          </a:p>
        </p:txBody>
      </p:sp>
      <p:sp>
        <p:nvSpPr>
          <p:cNvPr id="2" name="文本框 1"/>
          <p:cNvSpPr txBox="1"/>
          <p:nvPr/>
        </p:nvSpPr>
        <p:spPr>
          <a:xfrm>
            <a:off x="568960" y="4854575"/>
            <a:ext cx="11817985" cy="706755"/>
          </a:xfrm>
          <a:prstGeom prst="rect">
            <a:avLst/>
          </a:prstGeom>
          <a:noFill/>
          <a:ln w="9525">
            <a:noFill/>
          </a:ln>
        </p:spPr>
        <p:txBody>
          <a:bodyPr wrap="square">
            <a:spAutoFit/>
          </a:bodyPr>
          <a:p>
            <a:pPr indent="0"/>
            <a:r>
              <a:rPr lang="en-US" altLang="en-US" sz="2000" b="0">
                <a:solidFill>
                  <a:srgbClr val="FF0000"/>
                </a:solidFill>
                <a:latin typeface="Times New Roman" panose="02020603050405020304" pitchFamily="18" charset="0"/>
                <a:cs typeface="Times New Roman" panose="02020603050405020304" pitchFamily="18" charset="0"/>
              </a:rPr>
              <a:t>To say that something is smart means that it can make decisions on its own without a hunman telling it what to do,</a:t>
            </a:r>
            <a:endParaRPr lang="en-US" altLang="en-US" sz="2000" b="0">
              <a:solidFill>
                <a:srgbClr val="FF0000"/>
              </a:solidFill>
              <a:latin typeface="Times New Roman" panose="02020603050405020304" pitchFamily="18" charset="0"/>
              <a:cs typeface="Times New Roman" panose="02020603050405020304" pitchFamily="18" charset="0"/>
            </a:endParaRPr>
          </a:p>
          <a:p>
            <a:pPr indent="0"/>
            <a:r>
              <a:rPr lang="en-US" altLang="en-US" sz="2000" b="0">
                <a:solidFill>
                  <a:srgbClr val="FF0000"/>
                </a:solidFill>
                <a:latin typeface="Times New Roman" panose="02020603050405020304" pitchFamily="18" charset="0"/>
                <a:cs typeface="Times New Roman" panose="02020603050405020304" pitchFamily="18" charset="0"/>
              </a:rPr>
              <a:t>and that ian also learn how to do things itself.</a:t>
            </a:r>
            <a:endParaRPr lang="en-US" altLang="en-US" sz="2000" b="0">
              <a:solidFill>
                <a:srgbClr val="FF0000"/>
              </a:solidFill>
              <a:latin typeface="Times New Roman" panose="02020603050405020304" pitchFamily="18" charset="0"/>
              <a:cs typeface="Times New Roman" panose="02020603050405020304" pitchFamily="18" charset="0"/>
            </a:endParaRPr>
          </a:p>
        </p:txBody>
      </p:sp>
      <p:sp>
        <p:nvSpPr>
          <p:cNvPr id="3" name="文本框 2"/>
          <p:cNvSpPr txBox="1"/>
          <p:nvPr/>
        </p:nvSpPr>
        <p:spPr>
          <a:xfrm>
            <a:off x="669290" y="5931535"/>
            <a:ext cx="11891645" cy="398780"/>
          </a:xfrm>
          <a:prstGeom prst="rect">
            <a:avLst/>
          </a:prstGeom>
          <a:noFill/>
          <a:ln w="9525">
            <a:noFill/>
          </a:ln>
        </p:spPr>
        <p:txBody>
          <a:bodyPr wrap="square">
            <a:spAutoFit/>
          </a:bodyPr>
          <a:p>
            <a:pPr marL="114300" indent="-114300"/>
            <a:r>
              <a:rPr lang="en-US" sz="2000" b="0">
                <a:solidFill>
                  <a:srgbClr val="FF0000"/>
                </a:solidFill>
                <a:latin typeface="Times New Roman" panose="02020603050405020304" pitchFamily="18" charset="0"/>
                <a:cs typeface="Times New Roman" panose="02020603050405020304" pitchFamily="18" charset="0"/>
              </a:rPr>
              <a:t> I would expect that a smart house could control room temperature and lights, for example.</a:t>
            </a:r>
            <a:endParaRPr lang="en-US" altLang="en-US" sz="2000" b="0">
              <a:solidFill>
                <a:srgbClr val="FF0000"/>
              </a:solidFill>
              <a:latin typeface="Times New Roman" panose="02020603050405020304" pitchFamily="18" charset="0"/>
              <a:cs typeface="Times New Roman" panose="02020603050405020304" pitchFamily="18" charset="0"/>
            </a:endParaRPr>
          </a:p>
        </p:txBody>
      </p:sp>
      <p:pic>
        <p:nvPicPr>
          <p:cNvPr id="6" name="图片 5" descr="微信图片_20200925112032"/>
          <p:cNvPicPr>
            <a:picLocks noChangeAspect="1"/>
          </p:cNvPicPr>
          <p:nvPr/>
        </p:nvPicPr>
        <p:blipFill>
          <a:blip r:embed="rId1"/>
          <a:stretch>
            <a:fillRect/>
          </a:stretch>
        </p:blipFill>
        <p:spPr>
          <a:xfrm>
            <a:off x="-12065" y="309880"/>
            <a:ext cx="6091555" cy="4116705"/>
          </a:xfrm>
          <a:prstGeom prst="rect">
            <a:avLst/>
          </a:prstGeom>
        </p:spPr>
      </p:pic>
      <p:pic>
        <p:nvPicPr>
          <p:cNvPr id="7" name="图片 6" descr="微信图片_20200925112028"/>
          <p:cNvPicPr>
            <a:picLocks noChangeAspect="1"/>
          </p:cNvPicPr>
          <p:nvPr/>
        </p:nvPicPr>
        <p:blipFill>
          <a:blip r:embed="rId2"/>
          <a:srcRect l="6038"/>
          <a:stretch>
            <a:fillRect/>
          </a:stretch>
        </p:blipFill>
        <p:spPr>
          <a:xfrm>
            <a:off x="6000115" y="309880"/>
            <a:ext cx="5939155" cy="411670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0"/>
                                        </p:tgtEl>
                                        <p:attrNameLst>
                                          <p:attrName>style.visibility</p:attrName>
                                        </p:attrNameLst>
                                      </p:cBhvr>
                                      <p:to>
                                        <p:strVal val="visible"/>
                                      </p:to>
                                    </p:set>
                                    <p:animEffect transition="in" filter="blinds(horizontal)">
                                      <p:cBhvr>
                                        <p:cTn id="7" dur="500"/>
                                        <p:tgtEl>
                                          <p:spTgt spid="10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linds(horizontal)">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P spid="2"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357267" y="470695"/>
            <a:ext cx="4865166" cy="534035"/>
          </a:xfrm>
          <a:prstGeom prst="rect">
            <a:avLst/>
          </a:prstGeom>
          <a:solidFill>
            <a:schemeClr val="accent2">
              <a:lumMod val="60000"/>
              <a:lumOff val="40000"/>
            </a:schemeClr>
          </a:solidFill>
        </p:spPr>
        <p:txBody>
          <a:bodyPr wrap="square" rtlCol="0">
            <a:spAutoFit/>
          </a:bodyPr>
          <a:lstStyle/>
          <a:p>
            <a:pPr algn="ctr">
              <a:lnSpc>
                <a:spcPct val="90000"/>
              </a:lnSpc>
              <a:spcBef>
                <a:spcPts val="1000"/>
              </a:spcBef>
            </a:pPr>
            <a:r>
              <a:rPr lang="en-US" altLang="zh-CN" sz="3200" b="1" kern="100" dirty="0">
                <a:solidFill>
                  <a:prstClr val="black"/>
                </a:solidFill>
                <a:latin typeface="Times New Roman" panose="02020603050405020304" pitchFamily="18" charset="0"/>
                <a:ea typeface="宋体" panose="02010600030101010101" pitchFamily="2" charset="-122"/>
              </a:rPr>
              <a:t>Skimming for main ideas</a:t>
            </a:r>
            <a:endParaRPr lang="zh-CN" altLang="en-US" sz="3200" dirty="0">
              <a:solidFill>
                <a:prstClr val="black"/>
              </a:solidFill>
            </a:endParaRPr>
          </a:p>
        </p:txBody>
      </p:sp>
      <p:sp>
        <p:nvSpPr>
          <p:cNvPr id="11" name="Rectangle 2"/>
          <p:cNvSpPr>
            <a:spLocks noGrp="1" noChangeArrowheads="1"/>
          </p:cNvSpPr>
          <p:nvPr>
            <p:ph type="body" sz="half" idx="2"/>
          </p:nvPr>
        </p:nvSpPr>
        <p:spPr bwMode="auto">
          <a:xfrm>
            <a:off x="357505" y="1219835"/>
            <a:ext cx="11295380" cy="5219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lvl1pPr indent="2667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266700" algn="l" defTabSz="914400" rtl="0" eaLnBrk="0" fontAlgn="base" latinLnBrk="0" hangingPunct="0">
              <a:lnSpc>
                <a:spcPct val="100000"/>
              </a:lnSpc>
              <a:spcBef>
                <a:spcPct val="0"/>
              </a:spcBef>
              <a:spcAft>
                <a:spcPct val="0"/>
              </a:spcAft>
              <a:buClrTx/>
              <a:buSzTx/>
              <a:buFontTx/>
              <a:buNone/>
            </a:pPr>
            <a:r>
              <a:rPr kumimoji="0" lang="en-US" altLang="zh-CN" b="0" i="1" u="none" strike="noStrike" cap="none" normalizeH="0" baseline="0" dirty="0" smtClean="0">
                <a:ln>
                  <a:noFill/>
                </a:ln>
                <a:solidFill>
                  <a:schemeClr val="tx1"/>
                </a:solidFill>
                <a:effectLst/>
                <a:latin typeface="Times New Roman" panose="02020603050405020304" pitchFamily="18" charset="0"/>
                <a:ea typeface="等线" panose="02010600030101010101" pitchFamily="2" charset="-122"/>
                <a:cs typeface="Times New Roman" panose="02020603050405020304" pitchFamily="18" charset="0"/>
              </a:rPr>
              <a:t> </a:t>
            </a:r>
            <a:r>
              <a:rPr kumimoji="0" lang="en-US" altLang="zh-CN" sz="2800" b="1" u="none" strike="noStrike" cap="none" normalizeH="0" baseline="0" dirty="0" smtClean="0">
                <a:ln>
                  <a:noFill/>
                </a:ln>
                <a:solidFill>
                  <a:schemeClr val="tx1"/>
                </a:solidFill>
                <a:effectLst/>
                <a:latin typeface="Times New Roman" panose="02020603050405020304" pitchFamily="18" charset="0"/>
                <a:ea typeface="等线" panose="02010600030101010101" pitchFamily="2" charset="-122"/>
                <a:cs typeface="Times New Roman" panose="02020603050405020304" pitchFamily="18" charset="0"/>
              </a:rPr>
              <a:t>Task 1 Read the text and find out the main idea of each paragraph.</a:t>
            </a:r>
            <a:endParaRPr kumimoji="0" lang="zh-CN" altLang="en-US" sz="2800" b="1" u="none" strike="noStrike" cap="none" normalizeH="0" baseline="0" dirty="0" smtClean="0">
              <a:ln>
                <a:noFill/>
              </a:ln>
              <a:solidFill>
                <a:schemeClr val="tx1"/>
              </a:solidFill>
              <a:effectLst/>
              <a:latin typeface="Times New Roman" panose="02020603050405020304" pitchFamily="18" charset="0"/>
              <a:ea typeface="等线" panose="02010600030101010101" pitchFamily="2" charset="-122"/>
              <a:cs typeface="Times New Roman" panose="02020603050405020304" pitchFamily="18" charset="0"/>
            </a:endParaRPr>
          </a:p>
        </p:txBody>
      </p:sp>
      <p:sp>
        <p:nvSpPr>
          <p:cNvPr id="9" name="文本框 8"/>
          <p:cNvSpPr txBox="1"/>
          <p:nvPr/>
        </p:nvSpPr>
        <p:spPr>
          <a:xfrm>
            <a:off x="113030" y="1986915"/>
            <a:ext cx="11857990" cy="3107690"/>
          </a:xfrm>
          <a:prstGeom prst="rect">
            <a:avLst/>
          </a:prstGeom>
          <a:noFill/>
        </p:spPr>
        <p:txBody>
          <a:bodyPr wrap="square" rtlCol="0">
            <a:spAutoFit/>
          </a:bodyPr>
          <a:p>
            <a:pPr algn="just" fontAlgn="auto"/>
            <a:r>
              <a:rPr lang="en-US" sz="2800">
                <a:solidFill>
                  <a:schemeClr val="tx1"/>
                </a:solidFill>
                <a:latin typeface="Times New Roman" panose="02020603050405020304" pitchFamily="18" charset="0"/>
                <a:ea typeface="等线" panose="02010600030101010101" pitchFamily="2" charset="-122"/>
                <a:sym typeface="+mn-ea"/>
              </a:rPr>
              <a:t>        Have you ever forgotten to lock the door of your house? Or, have you ever forgotten to switch off the TV or computers? These kinds of things happen to us all the time, waste resources, and can sometimes lead to problems. </a:t>
            </a:r>
            <a:endParaRPr lang="en-US" sz="2800">
              <a:solidFill>
                <a:schemeClr val="tx1"/>
              </a:solidFill>
              <a:latin typeface="Times New Roman" panose="02020603050405020304" pitchFamily="18" charset="0"/>
              <a:ea typeface="等线" panose="02010600030101010101" pitchFamily="2" charset="-122"/>
              <a:sym typeface="+mn-ea"/>
            </a:endParaRPr>
          </a:p>
          <a:p>
            <a:pPr algn="just" fontAlgn="auto"/>
            <a:r>
              <a:rPr lang="en-US" sz="2800">
                <a:solidFill>
                  <a:schemeClr val="tx1"/>
                </a:solidFill>
                <a:latin typeface="Times New Roman" panose="02020603050405020304" pitchFamily="18" charset="0"/>
                <a:ea typeface="等线" panose="02010600030101010101" pitchFamily="2" charset="-122"/>
                <a:sym typeface="+mn-ea"/>
              </a:rPr>
              <a:t>However, in the not-too-distant future, we will be living in smart homes that will lock the door for us when we are away and remember to switch off the TV when we forget. These smart homes will keep us secure, save us energy, and provide a more comfortable environment to live in. </a:t>
            </a:r>
            <a:endParaRPr lang="en-US" sz="2800">
              <a:solidFill>
                <a:schemeClr val="tx1"/>
              </a:solidFill>
              <a:latin typeface="Times New Roman" panose="02020603050405020304" pitchFamily="18" charset="0"/>
              <a:ea typeface="等线" panose="02010600030101010101" pitchFamily="2" charset="-122"/>
              <a:sym typeface="+mn-ea"/>
            </a:endParaRPr>
          </a:p>
        </p:txBody>
      </p:sp>
      <p:sp>
        <p:nvSpPr>
          <p:cNvPr id="2" name="单圆角矩形 1"/>
          <p:cNvSpPr/>
          <p:nvPr/>
        </p:nvSpPr>
        <p:spPr>
          <a:xfrm>
            <a:off x="795655" y="1986915"/>
            <a:ext cx="11175365" cy="474345"/>
          </a:xfrm>
          <a:prstGeom prst="round1Rect">
            <a:avLst/>
          </a:prstGeom>
          <a:solidFill>
            <a:schemeClr val="accent1">
              <a:lumMod val="60000"/>
              <a:lumOff val="40000"/>
              <a:alpha val="3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单圆角矩形 3"/>
          <p:cNvSpPr/>
          <p:nvPr/>
        </p:nvSpPr>
        <p:spPr>
          <a:xfrm>
            <a:off x="214630" y="2461260"/>
            <a:ext cx="6548755" cy="474345"/>
          </a:xfrm>
          <a:prstGeom prst="round1Rect">
            <a:avLst/>
          </a:prstGeom>
          <a:solidFill>
            <a:schemeClr val="accent1">
              <a:lumMod val="60000"/>
              <a:lumOff val="40000"/>
              <a:alpha val="3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单圆角矩形 5"/>
          <p:cNvSpPr/>
          <p:nvPr/>
        </p:nvSpPr>
        <p:spPr>
          <a:xfrm>
            <a:off x="1925320" y="2935605"/>
            <a:ext cx="8133080" cy="474345"/>
          </a:xfrm>
          <a:prstGeom prst="round1Rect">
            <a:avLst/>
          </a:prstGeom>
          <a:solidFill>
            <a:srgbClr val="FFFF00">
              <a:alpha val="3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 name="单圆角矩形 11"/>
          <p:cNvSpPr/>
          <p:nvPr/>
        </p:nvSpPr>
        <p:spPr>
          <a:xfrm>
            <a:off x="214630" y="3303905"/>
            <a:ext cx="10367010" cy="474345"/>
          </a:xfrm>
          <a:prstGeom prst="round1Rect">
            <a:avLst/>
          </a:prstGeom>
          <a:solidFill>
            <a:schemeClr val="accent2">
              <a:lumMod val="40000"/>
              <a:lumOff val="60000"/>
              <a:alpha val="3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单圆角矩形 14"/>
          <p:cNvSpPr/>
          <p:nvPr/>
        </p:nvSpPr>
        <p:spPr>
          <a:xfrm>
            <a:off x="463550" y="5293360"/>
            <a:ext cx="1814195" cy="474345"/>
          </a:xfrm>
          <a:prstGeom prst="round1Rect">
            <a:avLst/>
          </a:prstGeom>
          <a:solidFill>
            <a:schemeClr val="accent1">
              <a:lumMod val="60000"/>
              <a:lumOff val="40000"/>
              <a:alpha val="3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en-US" altLang="zh-CN" sz="3200">
                <a:solidFill>
                  <a:schemeClr val="tx1"/>
                </a:solidFill>
                <a:latin typeface="Times New Roman" panose="02020603050405020304" pitchFamily="18" charset="0"/>
                <a:cs typeface="Times New Roman" panose="02020603050405020304" pitchFamily="18" charset="0"/>
              </a:rPr>
              <a:t>problems</a:t>
            </a:r>
            <a:endParaRPr lang="en-US" altLang="zh-CN" sz="3200">
              <a:solidFill>
                <a:schemeClr val="tx1"/>
              </a:solidFill>
              <a:latin typeface="Times New Roman" panose="02020603050405020304" pitchFamily="18" charset="0"/>
              <a:cs typeface="Times New Roman" panose="02020603050405020304" pitchFamily="18" charset="0"/>
            </a:endParaRPr>
          </a:p>
        </p:txBody>
      </p:sp>
      <p:sp>
        <p:nvSpPr>
          <p:cNvPr id="18" name="单圆角矩形 17"/>
          <p:cNvSpPr/>
          <p:nvPr/>
        </p:nvSpPr>
        <p:spPr>
          <a:xfrm>
            <a:off x="2893695" y="5293360"/>
            <a:ext cx="2183130" cy="474345"/>
          </a:xfrm>
          <a:prstGeom prst="round1Rect">
            <a:avLst/>
          </a:prstGeom>
          <a:solidFill>
            <a:srgbClr val="FFFF00">
              <a:alpha val="3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en-US" altLang="zh-CN" sz="3200">
                <a:solidFill>
                  <a:schemeClr val="tx1"/>
                </a:solidFill>
                <a:latin typeface="Times New Roman" panose="02020603050405020304" pitchFamily="18" charset="0"/>
                <a:cs typeface="Times New Roman" panose="02020603050405020304" pitchFamily="18" charset="0"/>
              </a:rPr>
              <a:t>bad results</a:t>
            </a:r>
            <a:endParaRPr lang="en-US" altLang="zh-CN" sz="3200">
              <a:solidFill>
                <a:schemeClr val="tx1"/>
              </a:solidFill>
              <a:latin typeface="Times New Roman" panose="02020603050405020304" pitchFamily="18" charset="0"/>
              <a:cs typeface="Times New Roman" panose="02020603050405020304" pitchFamily="18" charset="0"/>
            </a:endParaRPr>
          </a:p>
        </p:txBody>
      </p:sp>
      <p:sp>
        <p:nvSpPr>
          <p:cNvPr id="19" name="单圆角矩形 18"/>
          <p:cNvSpPr/>
          <p:nvPr/>
        </p:nvSpPr>
        <p:spPr>
          <a:xfrm>
            <a:off x="5905500" y="5293360"/>
            <a:ext cx="5468620" cy="474345"/>
          </a:xfrm>
          <a:prstGeom prst="round1Rect">
            <a:avLst/>
          </a:prstGeom>
          <a:solidFill>
            <a:schemeClr val="accent2">
              <a:lumMod val="40000"/>
              <a:lumOff val="60000"/>
              <a:alpha val="3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3200">
                <a:solidFill>
                  <a:schemeClr val="tx1"/>
                </a:solidFill>
                <a:latin typeface="Times New Roman" panose="02020603050405020304" pitchFamily="18" charset="0"/>
                <a:ea typeface="华文中宋" panose="02010600040101010101" charset="-122"/>
                <a:cs typeface="Times New Roman" panose="02020603050405020304" pitchFamily="18" charset="0"/>
              </a:rPr>
              <a:t>逻辑线索：</a:t>
            </a:r>
            <a:r>
              <a:rPr lang="en-US" altLang="zh-CN" sz="3200">
                <a:solidFill>
                  <a:schemeClr val="tx1"/>
                </a:solidFill>
                <a:latin typeface="Times New Roman" panose="02020603050405020304" pitchFamily="18" charset="0"/>
                <a:ea typeface="华文中宋" panose="02010600040101010101" charset="-122"/>
                <a:cs typeface="Times New Roman" panose="02020603050405020304" pitchFamily="18" charset="0"/>
              </a:rPr>
              <a:t>however, </a:t>
            </a:r>
            <a:r>
              <a:rPr lang="zh-CN" altLang="en-US" sz="3200">
                <a:solidFill>
                  <a:schemeClr val="tx1"/>
                </a:solidFill>
                <a:latin typeface="Times New Roman" panose="02020603050405020304" pitchFamily="18" charset="0"/>
                <a:ea typeface="华文中宋" panose="02010600040101010101" charset="-122"/>
                <a:cs typeface="Times New Roman" panose="02020603050405020304" pitchFamily="18" charset="0"/>
              </a:rPr>
              <a:t>表转折</a:t>
            </a:r>
            <a:endParaRPr lang="zh-CN" altLang="en-US" sz="3200">
              <a:solidFill>
                <a:schemeClr val="tx1"/>
              </a:solidFill>
              <a:latin typeface="Times New Roman" panose="02020603050405020304" pitchFamily="18" charset="0"/>
              <a:ea typeface="华文中宋" panose="02010600040101010101" charset="-122"/>
              <a:cs typeface="Times New Roman" panose="02020603050405020304" pitchFamily="18" charset="0"/>
            </a:endParaRPr>
          </a:p>
        </p:txBody>
      </p:sp>
      <p:cxnSp>
        <p:nvCxnSpPr>
          <p:cNvPr id="20" name="直接箭头连接符 19"/>
          <p:cNvCxnSpPr>
            <a:stCxn id="15" idx="3"/>
            <a:endCxn id="18" idx="1"/>
          </p:cNvCxnSpPr>
          <p:nvPr/>
        </p:nvCxnSpPr>
        <p:spPr>
          <a:xfrm>
            <a:off x="2277745" y="5530850"/>
            <a:ext cx="615950" cy="0"/>
          </a:xfrm>
          <a:prstGeom prst="straightConnector1">
            <a:avLst/>
          </a:prstGeom>
          <a:ln w="28575" cmpd="sng">
            <a:solidFill>
              <a:schemeClr val="accent1">
                <a:shade val="50000"/>
              </a:schemeClr>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21" name="直接箭头连接符 20"/>
          <p:cNvCxnSpPr/>
          <p:nvPr/>
        </p:nvCxnSpPr>
        <p:spPr>
          <a:xfrm>
            <a:off x="5090160" y="5530850"/>
            <a:ext cx="615950" cy="0"/>
          </a:xfrm>
          <a:prstGeom prst="straightConnector1">
            <a:avLst/>
          </a:prstGeom>
          <a:ln w="28575" cmpd="sng">
            <a:solidFill>
              <a:schemeClr val="accent1">
                <a:shade val="50000"/>
              </a:schemeClr>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23" name="文本框 22"/>
          <p:cNvSpPr txBox="1"/>
          <p:nvPr/>
        </p:nvSpPr>
        <p:spPr>
          <a:xfrm>
            <a:off x="357505" y="5967095"/>
            <a:ext cx="11016615" cy="534035"/>
          </a:xfrm>
          <a:prstGeom prst="rect">
            <a:avLst/>
          </a:prstGeom>
          <a:solidFill>
            <a:schemeClr val="accent2">
              <a:lumMod val="60000"/>
              <a:lumOff val="40000"/>
            </a:schemeClr>
          </a:solidFill>
        </p:spPr>
        <p:txBody>
          <a:bodyPr wrap="square" rtlCol="0">
            <a:spAutoFit/>
          </a:bodyPr>
          <a:p>
            <a:pPr algn="l">
              <a:lnSpc>
                <a:spcPct val="90000"/>
              </a:lnSpc>
              <a:spcBef>
                <a:spcPts val="1000"/>
              </a:spcBef>
            </a:pPr>
            <a:r>
              <a:rPr lang="en-US" altLang="zh-CN" sz="3200" b="1" kern="100" dirty="0">
                <a:solidFill>
                  <a:prstClr val="black"/>
                </a:solidFill>
                <a:latin typeface="Times New Roman" panose="02020603050405020304" pitchFamily="18" charset="0"/>
                <a:ea typeface="宋体" panose="02010600030101010101" pitchFamily="2" charset="-122"/>
              </a:rPr>
              <a:t>main idea</a:t>
            </a:r>
            <a:r>
              <a:rPr lang="zh-CN" altLang="en-US" sz="3200" b="1" kern="100" dirty="0">
                <a:solidFill>
                  <a:prstClr val="black"/>
                </a:solidFill>
                <a:latin typeface="Times New Roman" panose="02020603050405020304" pitchFamily="18" charset="0"/>
                <a:ea typeface="宋体" panose="02010600030101010101" pitchFamily="2" charset="-122"/>
              </a:rPr>
              <a:t>：</a:t>
            </a:r>
            <a:r>
              <a:rPr lang="en-US" altLang="zh-CN" sz="3200" b="1" kern="100" dirty="0">
                <a:solidFill>
                  <a:prstClr val="black"/>
                </a:solidFill>
                <a:latin typeface="Times New Roman" panose="02020603050405020304" pitchFamily="18" charset="0"/>
                <a:ea typeface="宋体" panose="02010600030101010101" pitchFamily="2" charset="-122"/>
              </a:rPr>
              <a:t>Give a brief introduction to smart homes.</a:t>
            </a:r>
            <a:endParaRPr lang="en-US" altLang="zh-CN" sz="3200" b="1" kern="100" dirty="0">
              <a:solidFill>
                <a:prstClr val="black"/>
              </a:solidFill>
              <a:latin typeface="Times New Roman" panose="02020603050405020304" pitchFamily="18"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500" fill="hold"/>
                                        <p:tgtEl>
                                          <p:spTgt spid="6"/>
                                        </p:tgtEl>
                                        <p:attrNameLst>
                                          <p:attrName>ppt_w</p:attrName>
                                        </p:attrNameLst>
                                      </p:cBhvr>
                                      <p:tavLst>
                                        <p:tav tm="0">
                                          <p:val>
                                            <p:fltVal val="0"/>
                                          </p:val>
                                        </p:tav>
                                        <p:tav tm="100000">
                                          <p:val>
                                            <p:strVal val="#ppt_w"/>
                                          </p:val>
                                        </p:tav>
                                      </p:tavLst>
                                    </p:anim>
                                    <p:anim calcmode="lin" valueType="num">
                                      <p:cBhvr>
                                        <p:cTn id="18" dur="500" fill="hold"/>
                                        <p:tgtEl>
                                          <p:spTgt spid="6"/>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p:cTn id="23" dur="500" fill="hold"/>
                                        <p:tgtEl>
                                          <p:spTgt spid="12"/>
                                        </p:tgtEl>
                                        <p:attrNameLst>
                                          <p:attrName>ppt_w</p:attrName>
                                        </p:attrNameLst>
                                      </p:cBhvr>
                                      <p:tavLst>
                                        <p:tav tm="0">
                                          <p:val>
                                            <p:fltVal val="0"/>
                                          </p:val>
                                        </p:tav>
                                        <p:tav tm="100000">
                                          <p:val>
                                            <p:strVal val="#ppt_w"/>
                                          </p:val>
                                        </p:tav>
                                      </p:tavLst>
                                    </p:anim>
                                    <p:anim calcmode="lin" valueType="num">
                                      <p:cBhvr>
                                        <p:cTn id="24" dur="500" fill="hold"/>
                                        <p:tgtEl>
                                          <p:spTgt spid="12"/>
                                        </p:tgtEl>
                                        <p:attrNameLst>
                                          <p:attrName>ppt_h</p:attrName>
                                        </p:attrNameLst>
                                      </p:cBhvr>
                                      <p:tavLst>
                                        <p:tav tm="0">
                                          <p:val>
                                            <p:fltVal val="0"/>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23" presetClass="entr" presetSubtype="16"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anim calcmode="lin" valueType="num">
                                      <p:cBhvr>
                                        <p:cTn id="29" dur="500" fill="hold"/>
                                        <p:tgtEl>
                                          <p:spTgt spid="15"/>
                                        </p:tgtEl>
                                        <p:attrNameLst>
                                          <p:attrName>ppt_w</p:attrName>
                                        </p:attrNameLst>
                                      </p:cBhvr>
                                      <p:tavLst>
                                        <p:tav tm="0">
                                          <p:val>
                                            <p:fltVal val="0"/>
                                          </p:val>
                                        </p:tav>
                                        <p:tav tm="100000">
                                          <p:val>
                                            <p:strVal val="#ppt_w"/>
                                          </p:val>
                                        </p:tav>
                                      </p:tavLst>
                                    </p:anim>
                                    <p:anim calcmode="lin" valueType="num">
                                      <p:cBhvr>
                                        <p:cTn id="30" dur="500" fill="hold"/>
                                        <p:tgtEl>
                                          <p:spTgt spid="15"/>
                                        </p:tgtEl>
                                        <p:attrNameLst>
                                          <p:attrName>ppt_h</p:attrName>
                                        </p:attrNameLst>
                                      </p:cBhvr>
                                      <p:tavLst>
                                        <p:tav tm="0">
                                          <p:val>
                                            <p:fltVal val="0"/>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23" presetClass="entr" presetSubtype="16" fill="hold" nodeType="clickEffect">
                                  <p:stCondLst>
                                    <p:cond delay="0"/>
                                  </p:stCondLst>
                                  <p:childTnLst>
                                    <p:set>
                                      <p:cBhvr>
                                        <p:cTn id="34" dur="1" fill="hold">
                                          <p:stCondLst>
                                            <p:cond delay="0"/>
                                          </p:stCondLst>
                                        </p:cTn>
                                        <p:tgtEl>
                                          <p:spTgt spid="20"/>
                                        </p:tgtEl>
                                        <p:attrNameLst>
                                          <p:attrName>style.visibility</p:attrName>
                                        </p:attrNameLst>
                                      </p:cBhvr>
                                      <p:to>
                                        <p:strVal val="visible"/>
                                      </p:to>
                                    </p:set>
                                    <p:anim calcmode="lin" valueType="num">
                                      <p:cBhvr>
                                        <p:cTn id="35" dur="500" fill="hold"/>
                                        <p:tgtEl>
                                          <p:spTgt spid="20"/>
                                        </p:tgtEl>
                                        <p:attrNameLst>
                                          <p:attrName>ppt_w</p:attrName>
                                        </p:attrNameLst>
                                      </p:cBhvr>
                                      <p:tavLst>
                                        <p:tav tm="0">
                                          <p:val>
                                            <p:fltVal val="0"/>
                                          </p:val>
                                        </p:tav>
                                        <p:tav tm="100000">
                                          <p:val>
                                            <p:strVal val="#ppt_w"/>
                                          </p:val>
                                        </p:tav>
                                      </p:tavLst>
                                    </p:anim>
                                    <p:anim calcmode="lin" valueType="num">
                                      <p:cBhvr>
                                        <p:cTn id="36" dur="500" fill="hold"/>
                                        <p:tgtEl>
                                          <p:spTgt spid="20"/>
                                        </p:tgtEl>
                                        <p:attrNameLst>
                                          <p:attrName>ppt_h</p:attrName>
                                        </p:attrNameLst>
                                      </p:cBhvr>
                                      <p:tavLst>
                                        <p:tav tm="0">
                                          <p:val>
                                            <p:fltVal val="0"/>
                                          </p:val>
                                        </p:tav>
                                        <p:tav tm="100000">
                                          <p:val>
                                            <p:strVal val="#ppt_h"/>
                                          </p:val>
                                        </p:tav>
                                      </p:tavLst>
                                    </p:anim>
                                  </p:childTnLst>
                                </p:cTn>
                              </p:par>
                            </p:childTnLst>
                          </p:cTn>
                        </p:par>
                      </p:childTnLst>
                    </p:cTn>
                  </p:par>
                  <p:par>
                    <p:cTn id="37" fill="hold">
                      <p:stCondLst>
                        <p:cond delay="indefinite"/>
                      </p:stCondLst>
                      <p:childTnLst>
                        <p:par>
                          <p:cTn id="38" fill="hold">
                            <p:stCondLst>
                              <p:cond delay="0"/>
                            </p:stCondLst>
                            <p:childTnLst>
                              <p:par>
                                <p:cTn id="39" presetID="23" presetClass="entr" presetSubtype="16" fill="hold" grpId="0" nodeType="clickEffect">
                                  <p:stCondLst>
                                    <p:cond delay="0"/>
                                  </p:stCondLst>
                                  <p:childTnLst>
                                    <p:set>
                                      <p:cBhvr>
                                        <p:cTn id="40" dur="1" fill="hold">
                                          <p:stCondLst>
                                            <p:cond delay="0"/>
                                          </p:stCondLst>
                                        </p:cTn>
                                        <p:tgtEl>
                                          <p:spTgt spid="18"/>
                                        </p:tgtEl>
                                        <p:attrNameLst>
                                          <p:attrName>style.visibility</p:attrName>
                                        </p:attrNameLst>
                                      </p:cBhvr>
                                      <p:to>
                                        <p:strVal val="visible"/>
                                      </p:to>
                                    </p:set>
                                    <p:anim calcmode="lin" valueType="num">
                                      <p:cBhvr>
                                        <p:cTn id="41" dur="500" fill="hold"/>
                                        <p:tgtEl>
                                          <p:spTgt spid="18"/>
                                        </p:tgtEl>
                                        <p:attrNameLst>
                                          <p:attrName>ppt_w</p:attrName>
                                        </p:attrNameLst>
                                      </p:cBhvr>
                                      <p:tavLst>
                                        <p:tav tm="0">
                                          <p:val>
                                            <p:fltVal val="0"/>
                                          </p:val>
                                        </p:tav>
                                        <p:tav tm="100000">
                                          <p:val>
                                            <p:strVal val="#ppt_w"/>
                                          </p:val>
                                        </p:tav>
                                      </p:tavLst>
                                    </p:anim>
                                    <p:anim calcmode="lin" valueType="num">
                                      <p:cBhvr>
                                        <p:cTn id="42" dur="500" fill="hold"/>
                                        <p:tgtEl>
                                          <p:spTgt spid="18"/>
                                        </p:tgtEl>
                                        <p:attrNameLst>
                                          <p:attrName>ppt_h</p:attrName>
                                        </p:attrNameLst>
                                      </p:cBhvr>
                                      <p:tavLst>
                                        <p:tav tm="0">
                                          <p:val>
                                            <p:fltVal val="0"/>
                                          </p:val>
                                        </p:tav>
                                        <p:tav tm="100000">
                                          <p:val>
                                            <p:strVal val="#ppt_h"/>
                                          </p:val>
                                        </p:tav>
                                      </p:tavLst>
                                    </p:anim>
                                  </p:childTnLst>
                                </p:cTn>
                              </p:par>
                            </p:childTnLst>
                          </p:cTn>
                        </p:par>
                      </p:childTnLst>
                    </p:cTn>
                  </p:par>
                  <p:par>
                    <p:cTn id="43" fill="hold">
                      <p:stCondLst>
                        <p:cond delay="indefinite"/>
                      </p:stCondLst>
                      <p:childTnLst>
                        <p:par>
                          <p:cTn id="44" fill="hold">
                            <p:stCondLst>
                              <p:cond delay="0"/>
                            </p:stCondLst>
                            <p:childTnLst>
                              <p:par>
                                <p:cTn id="45" presetID="23" presetClass="entr" presetSubtype="16" fill="hold" nodeType="clickEffect">
                                  <p:stCondLst>
                                    <p:cond delay="0"/>
                                  </p:stCondLst>
                                  <p:childTnLst>
                                    <p:set>
                                      <p:cBhvr>
                                        <p:cTn id="46" dur="1" fill="hold">
                                          <p:stCondLst>
                                            <p:cond delay="0"/>
                                          </p:stCondLst>
                                        </p:cTn>
                                        <p:tgtEl>
                                          <p:spTgt spid="21"/>
                                        </p:tgtEl>
                                        <p:attrNameLst>
                                          <p:attrName>style.visibility</p:attrName>
                                        </p:attrNameLst>
                                      </p:cBhvr>
                                      <p:to>
                                        <p:strVal val="visible"/>
                                      </p:to>
                                    </p:set>
                                    <p:anim calcmode="lin" valueType="num">
                                      <p:cBhvr>
                                        <p:cTn id="47" dur="500" fill="hold"/>
                                        <p:tgtEl>
                                          <p:spTgt spid="21"/>
                                        </p:tgtEl>
                                        <p:attrNameLst>
                                          <p:attrName>ppt_w</p:attrName>
                                        </p:attrNameLst>
                                      </p:cBhvr>
                                      <p:tavLst>
                                        <p:tav tm="0">
                                          <p:val>
                                            <p:fltVal val="0"/>
                                          </p:val>
                                        </p:tav>
                                        <p:tav tm="100000">
                                          <p:val>
                                            <p:strVal val="#ppt_w"/>
                                          </p:val>
                                        </p:tav>
                                      </p:tavLst>
                                    </p:anim>
                                    <p:anim calcmode="lin" valueType="num">
                                      <p:cBhvr>
                                        <p:cTn id="48" dur="500" fill="hold"/>
                                        <p:tgtEl>
                                          <p:spTgt spid="21"/>
                                        </p:tgtEl>
                                        <p:attrNameLst>
                                          <p:attrName>ppt_h</p:attrName>
                                        </p:attrNameLst>
                                      </p:cBhvr>
                                      <p:tavLst>
                                        <p:tav tm="0">
                                          <p:val>
                                            <p:fltVal val="0"/>
                                          </p:val>
                                        </p:tav>
                                        <p:tav tm="100000">
                                          <p:val>
                                            <p:strVal val="#ppt_h"/>
                                          </p:val>
                                        </p:tav>
                                      </p:tavLst>
                                    </p:anim>
                                  </p:childTnLst>
                                </p:cTn>
                              </p:par>
                            </p:childTnLst>
                          </p:cTn>
                        </p:par>
                      </p:childTnLst>
                    </p:cTn>
                  </p:par>
                  <p:par>
                    <p:cTn id="49" fill="hold">
                      <p:stCondLst>
                        <p:cond delay="indefinite"/>
                      </p:stCondLst>
                      <p:childTnLst>
                        <p:par>
                          <p:cTn id="50" fill="hold">
                            <p:stCondLst>
                              <p:cond delay="0"/>
                            </p:stCondLst>
                            <p:childTnLst>
                              <p:par>
                                <p:cTn id="51" presetID="23" presetClass="entr" presetSubtype="16" fill="hold" grpId="0" nodeType="clickEffect">
                                  <p:stCondLst>
                                    <p:cond delay="0"/>
                                  </p:stCondLst>
                                  <p:childTnLst>
                                    <p:set>
                                      <p:cBhvr>
                                        <p:cTn id="52" dur="1" fill="hold">
                                          <p:stCondLst>
                                            <p:cond delay="0"/>
                                          </p:stCondLst>
                                        </p:cTn>
                                        <p:tgtEl>
                                          <p:spTgt spid="19"/>
                                        </p:tgtEl>
                                        <p:attrNameLst>
                                          <p:attrName>style.visibility</p:attrName>
                                        </p:attrNameLst>
                                      </p:cBhvr>
                                      <p:to>
                                        <p:strVal val="visible"/>
                                      </p:to>
                                    </p:set>
                                    <p:anim calcmode="lin" valueType="num">
                                      <p:cBhvr>
                                        <p:cTn id="53" dur="500" fill="hold"/>
                                        <p:tgtEl>
                                          <p:spTgt spid="19"/>
                                        </p:tgtEl>
                                        <p:attrNameLst>
                                          <p:attrName>ppt_w</p:attrName>
                                        </p:attrNameLst>
                                      </p:cBhvr>
                                      <p:tavLst>
                                        <p:tav tm="0">
                                          <p:val>
                                            <p:fltVal val="0"/>
                                          </p:val>
                                        </p:tav>
                                        <p:tav tm="100000">
                                          <p:val>
                                            <p:strVal val="#ppt_w"/>
                                          </p:val>
                                        </p:tav>
                                      </p:tavLst>
                                    </p:anim>
                                    <p:anim calcmode="lin" valueType="num">
                                      <p:cBhvr>
                                        <p:cTn id="54" dur="500" fill="hold"/>
                                        <p:tgtEl>
                                          <p:spTgt spid="19"/>
                                        </p:tgtEl>
                                        <p:attrNameLst>
                                          <p:attrName>ppt_h</p:attrName>
                                        </p:attrNameLst>
                                      </p:cBhvr>
                                      <p:tavLst>
                                        <p:tav tm="0">
                                          <p:val>
                                            <p:fltVal val="0"/>
                                          </p:val>
                                        </p:tav>
                                        <p:tav tm="100000">
                                          <p:val>
                                            <p:strVal val="#ppt_h"/>
                                          </p:val>
                                        </p:tav>
                                      </p:tavLst>
                                    </p:anim>
                                  </p:childTnLst>
                                </p:cTn>
                              </p:par>
                            </p:childTnLst>
                          </p:cTn>
                        </p:par>
                      </p:childTnLst>
                    </p:cTn>
                  </p:par>
                  <p:par>
                    <p:cTn id="55" fill="hold">
                      <p:stCondLst>
                        <p:cond delay="indefinite"/>
                      </p:stCondLst>
                      <p:childTnLst>
                        <p:par>
                          <p:cTn id="56" fill="hold">
                            <p:stCondLst>
                              <p:cond delay="0"/>
                            </p:stCondLst>
                            <p:childTnLst>
                              <p:par>
                                <p:cTn id="57" presetID="23" presetClass="entr" presetSubtype="16" fill="hold" grpId="0" nodeType="clickEffect">
                                  <p:stCondLst>
                                    <p:cond delay="0"/>
                                  </p:stCondLst>
                                  <p:childTnLst>
                                    <p:set>
                                      <p:cBhvr>
                                        <p:cTn id="58" dur="1" fill="hold">
                                          <p:stCondLst>
                                            <p:cond delay="0"/>
                                          </p:stCondLst>
                                        </p:cTn>
                                        <p:tgtEl>
                                          <p:spTgt spid="23"/>
                                        </p:tgtEl>
                                        <p:attrNameLst>
                                          <p:attrName>style.visibility</p:attrName>
                                        </p:attrNameLst>
                                      </p:cBhvr>
                                      <p:to>
                                        <p:strVal val="visible"/>
                                      </p:to>
                                    </p:set>
                                    <p:anim calcmode="lin" valueType="num">
                                      <p:cBhvr>
                                        <p:cTn id="59" dur="500" fill="hold"/>
                                        <p:tgtEl>
                                          <p:spTgt spid="23"/>
                                        </p:tgtEl>
                                        <p:attrNameLst>
                                          <p:attrName>ppt_w</p:attrName>
                                        </p:attrNameLst>
                                      </p:cBhvr>
                                      <p:tavLst>
                                        <p:tav tm="0">
                                          <p:val>
                                            <p:fltVal val="0"/>
                                          </p:val>
                                        </p:tav>
                                        <p:tav tm="100000">
                                          <p:val>
                                            <p:strVal val="#ppt_w"/>
                                          </p:val>
                                        </p:tav>
                                      </p:tavLst>
                                    </p:anim>
                                    <p:anim calcmode="lin" valueType="num">
                                      <p:cBhvr>
                                        <p:cTn id="60" dur="500" fill="hold"/>
                                        <p:tgtEl>
                                          <p:spTgt spid="2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4" grpId="0" animBg="1"/>
      <p:bldP spid="6" grpId="0" animBg="1"/>
      <p:bldP spid="12" grpId="0" animBg="1"/>
      <p:bldP spid="15" grpId="0" bldLvl="0" animBg="1"/>
      <p:bldP spid="18" grpId="0" bldLvl="0" animBg="1"/>
      <p:bldP spid="19" grpId="0" bldLvl="0" animBg="1"/>
      <p:bldP spid="2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92075" y="488315"/>
            <a:ext cx="11857990" cy="4625975"/>
          </a:xfrm>
          <a:prstGeom prst="rect">
            <a:avLst/>
          </a:prstGeom>
          <a:noFill/>
        </p:spPr>
        <p:txBody>
          <a:bodyPr wrap="square" rtlCol="0">
            <a:spAutoFit/>
          </a:bodyPr>
          <a:p>
            <a:pPr algn="just" fontAlgn="auto"/>
            <a:r>
              <a:rPr lang="en-US" sz="2800">
                <a:solidFill>
                  <a:schemeClr val="tx1"/>
                </a:solidFill>
                <a:latin typeface="Times New Roman" panose="02020603050405020304" pitchFamily="18" charset="0"/>
                <a:ea typeface="等线" panose="02010600030101010101" pitchFamily="2" charset="-122"/>
                <a:sym typeface="+mn-ea"/>
              </a:rPr>
              <a:t> </a:t>
            </a:r>
            <a:r>
              <a:rPr lang="en-US" sz="2800" b="1">
                <a:solidFill>
                  <a:schemeClr val="tx1"/>
                </a:solidFill>
                <a:latin typeface="Times New Roman" panose="02020603050405020304" pitchFamily="18" charset="0"/>
                <a:ea typeface="等线" panose="02010600030101010101" pitchFamily="2" charset="-122"/>
                <a:sym typeface="+mn-ea"/>
              </a:rPr>
              <a:t>Intelligent Controls</a:t>
            </a:r>
            <a:endParaRPr lang="en-US" sz="2800" b="1">
              <a:solidFill>
                <a:schemeClr val="tx1"/>
              </a:solidFill>
              <a:latin typeface="Times New Roman" panose="02020603050405020304" pitchFamily="18" charset="0"/>
              <a:ea typeface="等线" panose="02010600030101010101" pitchFamily="2" charset="-122"/>
              <a:sym typeface="+mn-ea"/>
            </a:endParaRPr>
          </a:p>
          <a:p>
            <a:pPr algn="just" fontAlgn="auto">
              <a:lnSpc>
                <a:spcPts val="3200"/>
              </a:lnSpc>
            </a:pPr>
            <a:r>
              <a:rPr lang="en-US" sz="2400">
                <a:solidFill>
                  <a:schemeClr val="tx1"/>
                </a:solidFill>
                <a:latin typeface="Times New Roman" panose="02020603050405020304" pitchFamily="18" charset="0"/>
                <a:ea typeface="等线" panose="02010600030101010101" pitchFamily="2" charset="-122"/>
                <a:sym typeface="+mn-ea"/>
              </a:rPr>
              <a:t>      Today, we have to use swithes for our lights, knobs for our appliances, and remote controls for our TVs and air conditioners. In the future, we will be using advanced technology every day for </a:t>
            </a:r>
            <a:r>
              <a:rPr lang="en-US" sz="2400">
                <a:solidFill>
                  <a:srgbClr val="FF0000"/>
                </a:solidFill>
                <a:latin typeface="Times New Roman" panose="02020603050405020304" pitchFamily="18" charset="0"/>
                <a:ea typeface="等线" panose="02010600030101010101" pitchFamily="2" charset="-122"/>
                <a:sym typeface="+mn-ea"/>
              </a:rPr>
              <a:t>automatic</a:t>
            </a:r>
            <a:r>
              <a:rPr lang="en-US" sz="2400">
                <a:solidFill>
                  <a:schemeClr val="tx1"/>
                </a:solidFill>
                <a:latin typeface="Times New Roman" panose="02020603050405020304" pitchFamily="18" charset="0"/>
                <a:ea typeface="等线" panose="02010600030101010101" pitchFamily="2" charset="-122"/>
                <a:sym typeface="+mn-ea"/>
              </a:rPr>
              <a:t> </a:t>
            </a:r>
            <a:r>
              <a:rPr lang="en-US" sz="2400">
                <a:solidFill>
                  <a:srgbClr val="FF0000"/>
                </a:solidFill>
                <a:latin typeface="Times New Roman" panose="02020603050405020304" pitchFamily="18" charset="0"/>
                <a:ea typeface="等线" panose="02010600030101010101" pitchFamily="2" charset="-122"/>
                <a:sym typeface="+mn-ea"/>
              </a:rPr>
              <a:t>control</a:t>
            </a:r>
            <a:r>
              <a:rPr lang="en-US" sz="2400">
                <a:solidFill>
                  <a:schemeClr val="tx1"/>
                </a:solidFill>
                <a:latin typeface="Times New Roman" panose="02020603050405020304" pitchFamily="18" charset="0"/>
                <a:ea typeface="等线" panose="02010600030101010101" pitchFamily="2" charset="-122"/>
                <a:sym typeface="+mn-ea"/>
              </a:rPr>
              <a:t> of just about everything in our home. The future home will use integrated sensors to tell when you leave home each morning, and then go into an energy-efficient mode all by itself. You will no longer have to think about turing switches on and off yourself. Your home will als learn your daily routine and preferences, so everything will be ready for you when you get home each evening. Your lights will come on the instant you enter the door and along with your favourite music or TV programmes, and you will find your dinner already preared for you. All contrals will respond to voice commands, so if you want to change your routine, you just sy aloud what you want and the home system will obey. </a:t>
            </a:r>
            <a:endParaRPr lang="en-US" sz="2400">
              <a:solidFill>
                <a:schemeClr val="tx1"/>
              </a:solidFill>
              <a:latin typeface="Times New Roman" panose="02020603050405020304" pitchFamily="18" charset="0"/>
              <a:ea typeface="等线" panose="02010600030101010101" pitchFamily="2" charset="-122"/>
              <a:sym typeface="+mn-ea"/>
            </a:endParaRPr>
          </a:p>
        </p:txBody>
      </p:sp>
      <p:sp>
        <p:nvSpPr>
          <p:cNvPr id="2" name="单圆角矩形 1"/>
          <p:cNvSpPr/>
          <p:nvPr/>
        </p:nvSpPr>
        <p:spPr>
          <a:xfrm>
            <a:off x="652145" y="934085"/>
            <a:ext cx="11297285" cy="474345"/>
          </a:xfrm>
          <a:prstGeom prst="round1Rect">
            <a:avLst/>
          </a:prstGeom>
          <a:solidFill>
            <a:schemeClr val="accent1">
              <a:lumMod val="60000"/>
              <a:lumOff val="40000"/>
              <a:alpha val="3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单圆角矩形 3"/>
          <p:cNvSpPr/>
          <p:nvPr/>
        </p:nvSpPr>
        <p:spPr>
          <a:xfrm>
            <a:off x="217805" y="1408430"/>
            <a:ext cx="11731625" cy="474345"/>
          </a:xfrm>
          <a:prstGeom prst="round1Rect">
            <a:avLst/>
          </a:prstGeom>
          <a:solidFill>
            <a:schemeClr val="accent1">
              <a:lumMod val="60000"/>
              <a:lumOff val="40000"/>
              <a:alpha val="3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auto">
              <a:lnSpc>
                <a:spcPts val="2300"/>
              </a:lnSpc>
            </a:pPr>
            <a:endParaRPr lang="zh-CN" altLang="en-US"/>
          </a:p>
        </p:txBody>
      </p:sp>
      <p:sp>
        <p:nvSpPr>
          <p:cNvPr id="6" name="单圆角矩形 5"/>
          <p:cNvSpPr/>
          <p:nvPr/>
        </p:nvSpPr>
        <p:spPr>
          <a:xfrm>
            <a:off x="7360285" y="1764665"/>
            <a:ext cx="4589780" cy="474345"/>
          </a:xfrm>
          <a:prstGeom prst="round1Rect">
            <a:avLst/>
          </a:prstGeom>
          <a:solidFill>
            <a:srgbClr val="FFFF00">
              <a:alpha val="3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 name="单圆角矩形 11"/>
          <p:cNvSpPr/>
          <p:nvPr/>
        </p:nvSpPr>
        <p:spPr>
          <a:xfrm>
            <a:off x="337185" y="6655435"/>
            <a:ext cx="10367010" cy="474345"/>
          </a:xfrm>
          <a:prstGeom prst="round1Rect">
            <a:avLst/>
          </a:prstGeom>
          <a:solidFill>
            <a:schemeClr val="accent2">
              <a:lumMod val="40000"/>
              <a:lumOff val="60000"/>
              <a:alpha val="3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单圆角矩形 14"/>
          <p:cNvSpPr/>
          <p:nvPr/>
        </p:nvSpPr>
        <p:spPr>
          <a:xfrm>
            <a:off x="92075" y="5114290"/>
            <a:ext cx="3320415" cy="1323975"/>
          </a:xfrm>
          <a:prstGeom prst="round1Rect">
            <a:avLst/>
          </a:prstGeom>
          <a:solidFill>
            <a:schemeClr val="accent1">
              <a:lumMod val="60000"/>
              <a:lumOff val="40000"/>
              <a:alpha val="3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en-US" altLang="zh-CN" sz="3200">
                <a:solidFill>
                  <a:schemeClr val="tx1"/>
                </a:solidFill>
                <a:latin typeface="Times New Roman" panose="02020603050405020304" pitchFamily="18" charset="0"/>
                <a:cs typeface="Times New Roman" panose="02020603050405020304" pitchFamily="18" charset="0"/>
              </a:rPr>
              <a:t>Today </a:t>
            </a:r>
            <a:r>
              <a:rPr lang="en-US" altLang="zh-CN" sz="2800">
                <a:solidFill>
                  <a:schemeClr val="tx1"/>
                </a:solidFill>
                <a:latin typeface="华文中宋" panose="02010600040101010101" charset="-122"/>
                <a:ea typeface="华文中宋" panose="02010600040101010101" charset="-122"/>
                <a:cs typeface="华文中宋" panose="02010600040101010101" charset="-122"/>
              </a:rPr>
              <a:t> </a:t>
            </a:r>
            <a:r>
              <a:rPr lang="zh-CN" altLang="en-US" sz="2800">
                <a:solidFill>
                  <a:schemeClr val="tx1"/>
                </a:solidFill>
                <a:latin typeface="华文中宋" panose="02010600040101010101" charset="-122"/>
                <a:ea typeface="华文中宋" panose="02010600040101010101" charset="-122"/>
                <a:cs typeface="华文中宋" panose="02010600040101010101" charset="-122"/>
              </a:rPr>
              <a:t>时间状语</a:t>
            </a:r>
            <a:endParaRPr lang="en-US" altLang="zh-CN" sz="2800">
              <a:solidFill>
                <a:schemeClr val="tx1"/>
              </a:solidFill>
              <a:latin typeface="华文中宋" panose="02010600040101010101" charset="-122"/>
              <a:ea typeface="华文中宋" panose="02010600040101010101" charset="-122"/>
              <a:cs typeface="华文中宋" panose="02010600040101010101" charset="-122"/>
            </a:endParaRPr>
          </a:p>
          <a:p>
            <a:pPr algn="l"/>
            <a:r>
              <a:rPr lang="en-US" altLang="zh-CN" sz="3200">
                <a:solidFill>
                  <a:schemeClr val="tx1"/>
                </a:solidFill>
                <a:latin typeface="Times New Roman" panose="02020603050405020304" pitchFamily="18" charset="0"/>
                <a:cs typeface="Times New Roman" panose="02020603050405020304" pitchFamily="18" charset="0"/>
              </a:rPr>
              <a:t>Future  </a:t>
            </a:r>
            <a:r>
              <a:rPr lang="zh-CN" altLang="en-US" sz="2800">
                <a:solidFill>
                  <a:schemeClr val="tx1"/>
                </a:solidFill>
                <a:latin typeface="华文中宋" panose="02010600040101010101" charset="-122"/>
                <a:ea typeface="华文中宋" panose="02010600040101010101" charset="-122"/>
                <a:cs typeface="Times New Roman" panose="02020603050405020304" pitchFamily="18" charset="0"/>
              </a:rPr>
              <a:t>递进关系</a:t>
            </a:r>
            <a:endParaRPr lang="zh-CN" altLang="en-US" sz="2800">
              <a:solidFill>
                <a:schemeClr val="tx1"/>
              </a:solidFill>
              <a:latin typeface="华文中宋" panose="02010600040101010101" charset="-122"/>
              <a:ea typeface="华文中宋" panose="02010600040101010101" charset="-122"/>
              <a:cs typeface="Times New Roman" panose="02020603050405020304" pitchFamily="18" charset="0"/>
            </a:endParaRPr>
          </a:p>
          <a:p>
            <a:pPr algn="l"/>
            <a:r>
              <a:rPr lang="en-US" altLang="zh-CN" sz="3200">
                <a:solidFill>
                  <a:schemeClr val="tx1"/>
                </a:solidFill>
                <a:latin typeface="Times New Roman" panose="02020603050405020304" pitchFamily="18" charset="0"/>
                <a:ea typeface="华文中宋" panose="02010600040101010101" charset="-122"/>
                <a:cs typeface="Times New Roman" panose="02020603050405020304" pitchFamily="18" charset="0"/>
              </a:rPr>
              <a:t>automatic control</a:t>
            </a:r>
            <a:endParaRPr lang="en-US" altLang="zh-CN" sz="3200">
              <a:solidFill>
                <a:schemeClr val="tx1"/>
              </a:solidFill>
              <a:latin typeface="Times New Roman" panose="02020603050405020304" pitchFamily="18" charset="0"/>
              <a:ea typeface="华文中宋" panose="02010600040101010101" charset="-122"/>
              <a:cs typeface="Times New Roman" panose="02020603050405020304" pitchFamily="18" charset="0"/>
            </a:endParaRPr>
          </a:p>
        </p:txBody>
      </p:sp>
      <p:sp>
        <p:nvSpPr>
          <p:cNvPr id="18" name="单圆角矩形 17"/>
          <p:cNvSpPr/>
          <p:nvPr/>
        </p:nvSpPr>
        <p:spPr>
          <a:xfrm>
            <a:off x="4154170" y="5572760"/>
            <a:ext cx="3054985" cy="474345"/>
          </a:xfrm>
          <a:prstGeom prst="round1Rect">
            <a:avLst/>
          </a:prstGeom>
          <a:solidFill>
            <a:srgbClr val="FFFF00">
              <a:alpha val="3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en-US" altLang="zh-CN" sz="3200">
                <a:solidFill>
                  <a:schemeClr val="tx1"/>
                </a:solidFill>
                <a:latin typeface="Times New Roman" panose="02020603050405020304" pitchFamily="18" charset="0"/>
                <a:cs typeface="Times New Roman" panose="02020603050405020304" pitchFamily="18" charset="0"/>
              </a:rPr>
              <a:t>how does it work</a:t>
            </a:r>
            <a:endParaRPr lang="zh-CN" altLang="en-US" sz="3200">
              <a:solidFill>
                <a:schemeClr val="tx1"/>
              </a:solidFill>
              <a:latin typeface="Times New Roman" panose="02020603050405020304" pitchFamily="18" charset="0"/>
              <a:cs typeface="Times New Roman" panose="02020603050405020304" pitchFamily="18" charset="0"/>
            </a:endParaRPr>
          </a:p>
        </p:txBody>
      </p:sp>
      <p:sp>
        <p:nvSpPr>
          <p:cNvPr id="19" name="单圆角矩形 18"/>
          <p:cNvSpPr/>
          <p:nvPr/>
        </p:nvSpPr>
        <p:spPr>
          <a:xfrm>
            <a:off x="8080375" y="5573395"/>
            <a:ext cx="1583690" cy="474345"/>
          </a:xfrm>
          <a:prstGeom prst="round1Rect">
            <a:avLst/>
          </a:prstGeom>
          <a:solidFill>
            <a:schemeClr val="accent2">
              <a:lumMod val="40000"/>
              <a:lumOff val="60000"/>
              <a:alpha val="3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en-US" altLang="zh-CN" sz="3200">
                <a:solidFill>
                  <a:schemeClr val="tx1"/>
                </a:solidFill>
                <a:latin typeface="Times New Roman" panose="02020603050405020304" pitchFamily="18" charset="0"/>
                <a:ea typeface="华文中宋" panose="02010600040101010101" charset="-122"/>
                <a:cs typeface="Times New Roman" panose="02020603050405020304" pitchFamily="18" charset="0"/>
              </a:rPr>
              <a:t>benefits</a:t>
            </a:r>
            <a:endParaRPr lang="en-US" altLang="zh-CN" sz="3200">
              <a:solidFill>
                <a:schemeClr val="tx1"/>
              </a:solidFill>
              <a:latin typeface="Times New Roman" panose="02020603050405020304" pitchFamily="18" charset="0"/>
              <a:ea typeface="华文中宋" panose="02010600040101010101" charset="-122"/>
              <a:cs typeface="Times New Roman" panose="02020603050405020304" pitchFamily="18" charset="0"/>
            </a:endParaRPr>
          </a:p>
        </p:txBody>
      </p:sp>
      <p:cxnSp>
        <p:nvCxnSpPr>
          <p:cNvPr id="21" name="直接箭头连接符 20"/>
          <p:cNvCxnSpPr/>
          <p:nvPr/>
        </p:nvCxnSpPr>
        <p:spPr>
          <a:xfrm>
            <a:off x="3538220" y="5810250"/>
            <a:ext cx="615950" cy="0"/>
          </a:xfrm>
          <a:prstGeom prst="straightConnector1">
            <a:avLst/>
          </a:prstGeom>
          <a:ln w="28575" cmpd="sng">
            <a:solidFill>
              <a:schemeClr val="accent1">
                <a:shade val="50000"/>
              </a:schemeClr>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23" name="文本框 22"/>
          <p:cNvSpPr txBox="1"/>
          <p:nvPr/>
        </p:nvSpPr>
        <p:spPr>
          <a:xfrm>
            <a:off x="217805" y="5196205"/>
            <a:ext cx="11619230" cy="1216025"/>
          </a:xfrm>
          <a:prstGeom prst="rect">
            <a:avLst/>
          </a:prstGeom>
          <a:solidFill>
            <a:schemeClr val="accent2">
              <a:lumMod val="60000"/>
              <a:lumOff val="40000"/>
            </a:schemeClr>
          </a:solidFill>
        </p:spPr>
        <p:txBody>
          <a:bodyPr wrap="square" rtlCol="0">
            <a:spAutoFit/>
          </a:bodyPr>
          <a:p>
            <a:pPr algn="l">
              <a:lnSpc>
                <a:spcPct val="90000"/>
              </a:lnSpc>
              <a:spcBef>
                <a:spcPts val="1000"/>
              </a:spcBef>
            </a:pPr>
            <a:endParaRPr lang="en-US" altLang="zh-CN" sz="3600" b="1" kern="100" dirty="0">
              <a:solidFill>
                <a:prstClr val="black"/>
              </a:solidFill>
              <a:latin typeface="Times New Roman" panose="02020603050405020304" pitchFamily="18" charset="0"/>
              <a:ea typeface="宋体" panose="02010600030101010101" pitchFamily="2" charset="-122"/>
            </a:endParaRPr>
          </a:p>
          <a:p>
            <a:pPr algn="l">
              <a:lnSpc>
                <a:spcPct val="90000"/>
              </a:lnSpc>
              <a:spcBef>
                <a:spcPts val="1000"/>
              </a:spcBef>
            </a:pPr>
            <a:r>
              <a:rPr lang="en-US" altLang="zh-CN" sz="3600" b="1" kern="100" dirty="0">
                <a:solidFill>
                  <a:prstClr val="black"/>
                </a:solidFill>
                <a:latin typeface="Times New Roman" panose="02020603050405020304" pitchFamily="18" charset="0"/>
                <a:ea typeface="宋体" panose="02010600030101010101" pitchFamily="2" charset="-122"/>
              </a:rPr>
              <a:t>main idea</a:t>
            </a:r>
            <a:r>
              <a:rPr lang="zh-CN" altLang="en-US" sz="3600" b="1" kern="100" dirty="0">
                <a:solidFill>
                  <a:prstClr val="black"/>
                </a:solidFill>
                <a:latin typeface="Times New Roman" panose="02020603050405020304" pitchFamily="18" charset="0"/>
                <a:ea typeface="宋体" panose="02010600030101010101" pitchFamily="2" charset="-122"/>
              </a:rPr>
              <a:t>：</a:t>
            </a:r>
            <a:r>
              <a:rPr lang="en-US" altLang="zh-CN" sz="3600" b="1" kern="100" dirty="0">
                <a:solidFill>
                  <a:prstClr val="black"/>
                </a:solidFill>
                <a:latin typeface="Times New Roman" panose="02020603050405020304" pitchFamily="18" charset="0"/>
                <a:ea typeface="宋体" panose="02010600030101010101" pitchFamily="2" charset="-122"/>
              </a:rPr>
              <a:t>Smart homes can make intelligent controls.</a:t>
            </a:r>
            <a:endParaRPr lang="en-US" altLang="zh-CN" sz="3600" b="1" kern="100" dirty="0">
              <a:solidFill>
                <a:prstClr val="black"/>
              </a:solidFill>
              <a:latin typeface="Times New Roman" panose="02020603050405020304" pitchFamily="18" charset="0"/>
              <a:ea typeface="宋体" panose="02010600030101010101" pitchFamily="2" charset="-122"/>
            </a:endParaRPr>
          </a:p>
        </p:txBody>
      </p:sp>
      <p:sp>
        <p:nvSpPr>
          <p:cNvPr id="10" name="单圆角矩形 9"/>
          <p:cNvSpPr/>
          <p:nvPr/>
        </p:nvSpPr>
        <p:spPr>
          <a:xfrm>
            <a:off x="217805" y="1764665"/>
            <a:ext cx="7142480" cy="474345"/>
          </a:xfrm>
          <a:prstGeom prst="round1Rect">
            <a:avLst/>
          </a:prstGeom>
          <a:solidFill>
            <a:schemeClr val="accent1">
              <a:lumMod val="60000"/>
              <a:lumOff val="40000"/>
              <a:alpha val="3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auto">
              <a:lnSpc>
                <a:spcPts val="2300"/>
              </a:lnSpc>
            </a:pPr>
            <a:endParaRPr lang="zh-CN" altLang="en-US"/>
          </a:p>
        </p:txBody>
      </p:sp>
      <p:sp>
        <p:nvSpPr>
          <p:cNvPr id="13" name="单圆角矩形 12"/>
          <p:cNvSpPr/>
          <p:nvPr/>
        </p:nvSpPr>
        <p:spPr>
          <a:xfrm>
            <a:off x="92075" y="2105025"/>
            <a:ext cx="11857990" cy="474345"/>
          </a:xfrm>
          <a:prstGeom prst="round1Rect">
            <a:avLst/>
          </a:prstGeom>
          <a:solidFill>
            <a:srgbClr val="FFFF00">
              <a:alpha val="3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4" name="单圆角矩形 13"/>
          <p:cNvSpPr/>
          <p:nvPr/>
        </p:nvSpPr>
        <p:spPr>
          <a:xfrm>
            <a:off x="92075" y="2579370"/>
            <a:ext cx="1790700" cy="474345"/>
          </a:xfrm>
          <a:prstGeom prst="round1Rect">
            <a:avLst/>
          </a:prstGeom>
          <a:solidFill>
            <a:srgbClr val="FFFF00">
              <a:alpha val="3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16" name="直接箭头连接符 15"/>
          <p:cNvCxnSpPr/>
          <p:nvPr/>
        </p:nvCxnSpPr>
        <p:spPr>
          <a:xfrm>
            <a:off x="7360285" y="5810250"/>
            <a:ext cx="615950" cy="0"/>
          </a:xfrm>
          <a:prstGeom prst="straightConnector1">
            <a:avLst/>
          </a:prstGeom>
          <a:ln w="28575" cmpd="sng">
            <a:solidFill>
              <a:schemeClr val="accent1">
                <a:shade val="50000"/>
              </a:schemeClr>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17" name="单圆角矩形 16"/>
          <p:cNvSpPr/>
          <p:nvPr/>
        </p:nvSpPr>
        <p:spPr>
          <a:xfrm>
            <a:off x="1744980" y="2564130"/>
            <a:ext cx="10204450" cy="488950"/>
          </a:xfrm>
          <a:prstGeom prst="round1Rect">
            <a:avLst/>
          </a:prstGeom>
          <a:solidFill>
            <a:schemeClr val="accent2">
              <a:lumMod val="40000"/>
              <a:lumOff val="60000"/>
              <a:alpha val="3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endParaRPr lang="en-US" altLang="zh-CN" sz="3200">
              <a:solidFill>
                <a:schemeClr val="tx1"/>
              </a:solidFill>
              <a:latin typeface="Times New Roman" panose="02020603050405020304" pitchFamily="18" charset="0"/>
              <a:ea typeface="华文中宋" panose="02010600040101010101" charset="-122"/>
              <a:cs typeface="Times New Roman" panose="02020603050405020304" pitchFamily="18" charset="0"/>
            </a:endParaRPr>
          </a:p>
        </p:txBody>
      </p:sp>
      <p:sp>
        <p:nvSpPr>
          <p:cNvPr id="24" name="单圆角矩形 23"/>
          <p:cNvSpPr/>
          <p:nvPr/>
        </p:nvSpPr>
        <p:spPr>
          <a:xfrm>
            <a:off x="217805" y="3053080"/>
            <a:ext cx="11731625" cy="1943100"/>
          </a:xfrm>
          <a:prstGeom prst="round1Rect">
            <a:avLst/>
          </a:prstGeom>
          <a:solidFill>
            <a:schemeClr val="accent2">
              <a:lumMod val="40000"/>
              <a:lumOff val="60000"/>
              <a:alpha val="3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endParaRPr lang="en-US" altLang="zh-CN" sz="3200">
              <a:solidFill>
                <a:schemeClr val="tx1"/>
              </a:solidFill>
              <a:latin typeface="Times New Roman" panose="02020603050405020304" pitchFamily="18" charset="0"/>
              <a:ea typeface="华文中宋" panose="02010600040101010101" charset="-122"/>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p:cTn id="15" dur="500" fill="hold"/>
                                        <p:tgtEl>
                                          <p:spTgt spid="10"/>
                                        </p:tgtEl>
                                        <p:attrNameLst>
                                          <p:attrName>ppt_w</p:attrName>
                                        </p:attrNameLst>
                                      </p:cBhvr>
                                      <p:tavLst>
                                        <p:tav tm="0">
                                          <p:val>
                                            <p:fltVal val="0"/>
                                          </p:val>
                                        </p:tav>
                                        <p:tav tm="100000">
                                          <p:val>
                                            <p:strVal val="#ppt_w"/>
                                          </p:val>
                                        </p:tav>
                                      </p:tavLst>
                                    </p:anim>
                                    <p:anim calcmode="lin" valueType="num">
                                      <p:cBhvr>
                                        <p:cTn id="16" dur="500" fill="hold"/>
                                        <p:tgtEl>
                                          <p:spTgt spid="10"/>
                                        </p:tgtEl>
                                        <p:attrNameLst>
                                          <p:attrName>ppt_h</p:attrName>
                                        </p:attrNameLst>
                                      </p:cBhvr>
                                      <p:tavLst>
                                        <p:tav tm="0">
                                          <p:val>
                                            <p:fltVal val="0"/>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23" presetClass="entr" presetSubtype="16"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p:cTn id="21" dur="500" fill="hold"/>
                                        <p:tgtEl>
                                          <p:spTgt spid="15"/>
                                        </p:tgtEl>
                                        <p:attrNameLst>
                                          <p:attrName>ppt_w</p:attrName>
                                        </p:attrNameLst>
                                      </p:cBhvr>
                                      <p:tavLst>
                                        <p:tav tm="0">
                                          <p:val>
                                            <p:fltVal val="0"/>
                                          </p:val>
                                        </p:tav>
                                        <p:tav tm="100000">
                                          <p:val>
                                            <p:strVal val="#ppt_w"/>
                                          </p:val>
                                        </p:tav>
                                      </p:tavLst>
                                    </p:anim>
                                    <p:anim calcmode="lin" valueType="num">
                                      <p:cBhvr>
                                        <p:cTn id="22" dur="500" fill="hold"/>
                                        <p:tgtEl>
                                          <p:spTgt spid="15"/>
                                        </p:tgtEl>
                                        <p:attrNameLst>
                                          <p:attrName>ppt_h</p:attrName>
                                        </p:attrNameLst>
                                      </p:cBhvr>
                                      <p:tavLst>
                                        <p:tav tm="0">
                                          <p:val>
                                            <p:fltVal val="0"/>
                                          </p:val>
                                        </p:tav>
                                        <p:tav tm="100000">
                                          <p:val>
                                            <p:strVal val="#ppt_h"/>
                                          </p:val>
                                        </p:tav>
                                      </p:tavLst>
                                    </p:anim>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p:cTn id="27" dur="500" fill="hold"/>
                                        <p:tgtEl>
                                          <p:spTgt spid="6"/>
                                        </p:tgtEl>
                                        <p:attrNameLst>
                                          <p:attrName>ppt_w</p:attrName>
                                        </p:attrNameLst>
                                      </p:cBhvr>
                                      <p:tavLst>
                                        <p:tav tm="0">
                                          <p:val>
                                            <p:fltVal val="0"/>
                                          </p:val>
                                        </p:tav>
                                        <p:tav tm="100000">
                                          <p:val>
                                            <p:strVal val="#ppt_w"/>
                                          </p:val>
                                        </p:tav>
                                      </p:tavLst>
                                    </p:anim>
                                    <p:anim calcmode="lin" valueType="num">
                                      <p:cBhvr>
                                        <p:cTn id="28" dur="500" fill="hold"/>
                                        <p:tgtEl>
                                          <p:spTgt spid="6"/>
                                        </p:tgtEl>
                                        <p:attrNameLst>
                                          <p:attrName>ppt_h</p:attrName>
                                        </p:attrNameLst>
                                      </p:cBhvr>
                                      <p:tavLst>
                                        <p:tav tm="0">
                                          <p:val>
                                            <p:fltVal val="0"/>
                                          </p:val>
                                        </p:tav>
                                        <p:tav tm="100000">
                                          <p:val>
                                            <p:strVal val="#ppt_h"/>
                                          </p:val>
                                        </p:tav>
                                      </p:tavLst>
                                    </p:anim>
                                  </p:childTnLst>
                                </p:cTn>
                              </p:par>
                              <p:par>
                                <p:cTn id="29" presetID="23" presetClass="entr" presetSubtype="16" fill="hold" grpId="0" nodeType="with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p:cTn id="31" dur="500" fill="hold"/>
                                        <p:tgtEl>
                                          <p:spTgt spid="13"/>
                                        </p:tgtEl>
                                        <p:attrNameLst>
                                          <p:attrName>ppt_w</p:attrName>
                                        </p:attrNameLst>
                                      </p:cBhvr>
                                      <p:tavLst>
                                        <p:tav tm="0">
                                          <p:val>
                                            <p:fltVal val="0"/>
                                          </p:val>
                                        </p:tav>
                                        <p:tav tm="100000">
                                          <p:val>
                                            <p:strVal val="#ppt_w"/>
                                          </p:val>
                                        </p:tav>
                                      </p:tavLst>
                                    </p:anim>
                                    <p:anim calcmode="lin" valueType="num">
                                      <p:cBhvr>
                                        <p:cTn id="32" dur="500" fill="hold"/>
                                        <p:tgtEl>
                                          <p:spTgt spid="13"/>
                                        </p:tgtEl>
                                        <p:attrNameLst>
                                          <p:attrName>ppt_h</p:attrName>
                                        </p:attrNameLst>
                                      </p:cBhvr>
                                      <p:tavLst>
                                        <p:tav tm="0">
                                          <p:val>
                                            <p:fltVal val="0"/>
                                          </p:val>
                                        </p:tav>
                                        <p:tav tm="100000">
                                          <p:val>
                                            <p:strVal val="#ppt_h"/>
                                          </p:val>
                                        </p:tav>
                                      </p:tavLst>
                                    </p:anim>
                                  </p:childTnLst>
                                </p:cTn>
                              </p:par>
                              <p:par>
                                <p:cTn id="33" presetID="23" presetClass="entr" presetSubtype="16" fill="hold" grpId="0" nodeType="withEffect">
                                  <p:stCondLst>
                                    <p:cond delay="0"/>
                                  </p:stCondLst>
                                  <p:childTnLst>
                                    <p:set>
                                      <p:cBhvr>
                                        <p:cTn id="34" dur="1" fill="hold">
                                          <p:stCondLst>
                                            <p:cond delay="0"/>
                                          </p:stCondLst>
                                        </p:cTn>
                                        <p:tgtEl>
                                          <p:spTgt spid="14"/>
                                        </p:tgtEl>
                                        <p:attrNameLst>
                                          <p:attrName>style.visibility</p:attrName>
                                        </p:attrNameLst>
                                      </p:cBhvr>
                                      <p:to>
                                        <p:strVal val="visible"/>
                                      </p:to>
                                    </p:set>
                                    <p:anim calcmode="lin" valueType="num">
                                      <p:cBhvr>
                                        <p:cTn id="35" dur="500" fill="hold"/>
                                        <p:tgtEl>
                                          <p:spTgt spid="14"/>
                                        </p:tgtEl>
                                        <p:attrNameLst>
                                          <p:attrName>ppt_w</p:attrName>
                                        </p:attrNameLst>
                                      </p:cBhvr>
                                      <p:tavLst>
                                        <p:tav tm="0">
                                          <p:val>
                                            <p:fltVal val="0"/>
                                          </p:val>
                                        </p:tav>
                                        <p:tav tm="100000">
                                          <p:val>
                                            <p:strVal val="#ppt_w"/>
                                          </p:val>
                                        </p:tav>
                                      </p:tavLst>
                                    </p:anim>
                                    <p:anim calcmode="lin" valueType="num">
                                      <p:cBhvr>
                                        <p:cTn id="36" dur="500" fill="hold"/>
                                        <p:tgtEl>
                                          <p:spTgt spid="14"/>
                                        </p:tgtEl>
                                        <p:attrNameLst>
                                          <p:attrName>ppt_h</p:attrName>
                                        </p:attrNameLst>
                                      </p:cBhvr>
                                      <p:tavLst>
                                        <p:tav tm="0">
                                          <p:val>
                                            <p:fltVal val="0"/>
                                          </p:val>
                                        </p:tav>
                                        <p:tav tm="100000">
                                          <p:val>
                                            <p:strVal val="#ppt_h"/>
                                          </p:val>
                                        </p:tav>
                                      </p:tavLst>
                                    </p:anim>
                                  </p:childTnLst>
                                </p:cTn>
                              </p:par>
                            </p:childTnLst>
                          </p:cTn>
                        </p:par>
                      </p:childTnLst>
                    </p:cTn>
                  </p:par>
                  <p:par>
                    <p:cTn id="37" fill="hold">
                      <p:stCondLst>
                        <p:cond delay="indefinite"/>
                      </p:stCondLst>
                      <p:childTnLst>
                        <p:par>
                          <p:cTn id="38" fill="hold">
                            <p:stCondLst>
                              <p:cond delay="0"/>
                            </p:stCondLst>
                            <p:childTnLst>
                              <p:par>
                                <p:cTn id="39" presetID="23" presetClass="entr" presetSubtype="16" fill="hold" nodeType="clickEffect">
                                  <p:stCondLst>
                                    <p:cond delay="0"/>
                                  </p:stCondLst>
                                  <p:childTnLst>
                                    <p:set>
                                      <p:cBhvr>
                                        <p:cTn id="40" dur="1" fill="hold">
                                          <p:stCondLst>
                                            <p:cond delay="0"/>
                                          </p:stCondLst>
                                        </p:cTn>
                                        <p:tgtEl>
                                          <p:spTgt spid="21"/>
                                        </p:tgtEl>
                                        <p:attrNameLst>
                                          <p:attrName>style.visibility</p:attrName>
                                        </p:attrNameLst>
                                      </p:cBhvr>
                                      <p:to>
                                        <p:strVal val="visible"/>
                                      </p:to>
                                    </p:set>
                                    <p:anim calcmode="lin" valueType="num">
                                      <p:cBhvr>
                                        <p:cTn id="41" dur="500" fill="hold"/>
                                        <p:tgtEl>
                                          <p:spTgt spid="21"/>
                                        </p:tgtEl>
                                        <p:attrNameLst>
                                          <p:attrName>ppt_w</p:attrName>
                                        </p:attrNameLst>
                                      </p:cBhvr>
                                      <p:tavLst>
                                        <p:tav tm="0">
                                          <p:val>
                                            <p:fltVal val="0"/>
                                          </p:val>
                                        </p:tav>
                                        <p:tav tm="100000">
                                          <p:val>
                                            <p:strVal val="#ppt_w"/>
                                          </p:val>
                                        </p:tav>
                                      </p:tavLst>
                                    </p:anim>
                                    <p:anim calcmode="lin" valueType="num">
                                      <p:cBhvr>
                                        <p:cTn id="42" dur="500" fill="hold"/>
                                        <p:tgtEl>
                                          <p:spTgt spid="21"/>
                                        </p:tgtEl>
                                        <p:attrNameLst>
                                          <p:attrName>ppt_h</p:attrName>
                                        </p:attrNameLst>
                                      </p:cBhvr>
                                      <p:tavLst>
                                        <p:tav tm="0">
                                          <p:val>
                                            <p:fltVal val="0"/>
                                          </p:val>
                                        </p:tav>
                                        <p:tav tm="100000">
                                          <p:val>
                                            <p:strVal val="#ppt_h"/>
                                          </p:val>
                                        </p:tav>
                                      </p:tavLst>
                                    </p:anim>
                                  </p:childTnLst>
                                </p:cTn>
                              </p:par>
                            </p:childTnLst>
                          </p:cTn>
                        </p:par>
                      </p:childTnLst>
                    </p:cTn>
                  </p:par>
                  <p:par>
                    <p:cTn id="43" fill="hold">
                      <p:stCondLst>
                        <p:cond delay="indefinite"/>
                      </p:stCondLst>
                      <p:childTnLst>
                        <p:par>
                          <p:cTn id="44" fill="hold">
                            <p:stCondLst>
                              <p:cond delay="0"/>
                            </p:stCondLst>
                            <p:childTnLst>
                              <p:par>
                                <p:cTn id="45" presetID="23" presetClass="entr" presetSubtype="16"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anim calcmode="lin" valueType="num">
                                      <p:cBhvr>
                                        <p:cTn id="47" dur="500" fill="hold"/>
                                        <p:tgtEl>
                                          <p:spTgt spid="18"/>
                                        </p:tgtEl>
                                        <p:attrNameLst>
                                          <p:attrName>ppt_w</p:attrName>
                                        </p:attrNameLst>
                                      </p:cBhvr>
                                      <p:tavLst>
                                        <p:tav tm="0">
                                          <p:val>
                                            <p:fltVal val="0"/>
                                          </p:val>
                                        </p:tav>
                                        <p:tav tm="100000">
                                          <p:val>
                                            <p:strVal val="#ppt_w"/>
                                          </p:val>
                                        </p:tav>
                                      </p:tavLst>
                                    </p:anim>
                                    <p:anim calcmode="lin" valueType="num">
                                      <p:cBhvr>
                                        <p:cTn id="48" dur="500" fill="hold"/>
                                        <p:tgtEl>
                                          <p:spTgt spid="18"/>
                                        </p:tgtEl>
                                        <p:attrNameLst>
                                          <p:attrName>ppt_h</p:attrName>
                                        </p:attrNameLst>
                                      </p:cBhvr>
                                      <p:tavLst>
                                        <p:tav tm="0">
                                          <p:val>
                                            <p:fltVal val="0"/>
                                          </p:val>
                                        </p:tav>
                                        <p:tav tm="100000">
                                          <p:val>
                                            <p:strVal val="#ppt_h"/>
                                          </p:val>
                                        </p:tav>
                                      </p:tavLst>
                                    </p:anim>
                                  </p:childTnLst>
                                </p:cTn>
                              </p:par>
                              <p:par>
                                <p:cTn id="49" presetID="23" presetClass="entr" presetSubtype="16" fill="hold" grpId="0" nodeType="withEffect">
                                  <p:stCondLst>
                                    <p:cond delay="0"/>
                                  </p:stCondLst>
                                  <p:childTnLst>
                                    <p:set>
                                      <p:cBhvr>
                                        <p:cTn id="50" dur="1" fill="hold">
                                          <p:stCondLst>
                                            <p:cond delay="0"/>
                                          </p:stCondLst>
                                        </p:cTn>
                                        <p:tgtEl>
                                          <p:spTgt spid="17"/>
                                        </p:tgtEl>
                                        <p:attrNameLst>
                                          <p:attrName>style.visibility</p:attrName>
                                        </p:attrNameLst>
                                      </p:cBhvr>
                                      <p:to>
                                        <p:strVal val="visible"/>
                                      </p:to>
                                    </p:set>
                                    <p:anim calcmode="lin" valueType="num">
                                      <p:cBhvr>
                                        <p:cTn id="51" dur="500" fill="hold"/>
                                        <p:tgtEl>
                                          <p:spTgt spid="17"/>
                                        </p:tgtEl>
                                        <p:attrNameLst>
                                          <p:attrName>ppt_w</p:attrName>
                                        </p:attrNameLst>
                                      </p:cBhvr>
                                      <p:tavLst>
                                        <p:tav tm="0">
                                          <p:val>
                                            <p:fltVal val="0"/>
                                          </p:val>
                                        </p:tav>
                                        <p:tav tm="100000">
                                          <p:val>
                                            <p:strVal val="#ppt_w"/>
                                          </p:val>
                                        </p:tav>
                                      </p:tavLst>
                                    </p:anim>
                                    <p:anim calcmode="lin" valueType="num">
                                      <p:cBhvr>
                                        <p:cTn id="52" dur="500" fill="hold"/>
                                        <p:tgtEl>
                                          <p:spTgt spid="17"/>
                                        </p:tgtEl>
                                        <p:attrNameLst>
                                          <p:attrName>ppt_h</p:attrName>
                                        </p:attrNameLst>
                                      </p:cBhvr>
                                      <p:tavLst>
                                        <p:tav tm="0">
                                          <p:val>
                                            <p:fltVal val="0"/>
                                          </p:val>
                                        </p:tav>
                                        <p:tav tm="100000">
                                          <p:val>
                                            <p:strVal val="#ppt_h"/>
                                          </p:val>
                                        </p:tav>
                                      </p:tavLst>
                                    </p:anim>
                                  </p:childTnLst>
                                </p:cTn>
                              </p:par>
                              <p:par>
                                <p:cTn id="53" presetID="23" presetClass="entr" presetSubtype="16" fill="hold" grpId="0" nodeType="withEffect">
                                  <p:stCondLst>
                                    <p:cond delay="0"/>
                                  </p:stCondLst>
                                  <p:childTnLst>
                                    <p:set>
                                      <p:cBhvr>
                                        <p:cTn id="54" dur="1" fill="hold">
                                          <p:stCondLst>
                                            <p:cond delay="0"/>
                                          </p:stCondLst>
                                        </p:cTn>
                                        <p:tgtEl>
                                          <p:spTgt spid="24"/>
                                        </p:tgtEl>
                                        <p:attrNameLst>
                                          <p:attrName>style.visibility</p:attrName>
                                        </p:attrNameLst>
                                      </p:cBhvr>
                                      <p:to>
                                        <p:strVal val="visible"/>
                                      </p:to>
                                    </p:set>
                                    <p:anim calcmode="lin" valueType="num">
                                      <p:cBhvr>
                                        <p:cTn id="55" dur="500" fill="hold"/>
                                        <p:tgtEl>
                                          <p:spTgt spid="24"/>
                                        </p:tgtEl>
                                        <p:attrNameLst>
                                          <p:attrName>ppt_w</p:attrName>
                                        </p:attrNameLst>
                                      </p:cBhvr>
                                      <p:tavLst>
                                        <p:tav tm="0">
                                          <p:val>
                                            <p:fltVal val="0"/>
                                          </p:val>
                                        </p:tav>
                                        <p:tav tm="100000">
                                          <p:val>
                                            <p:strVal val="#ppt_w"/>
                                          </p:val>
                                        </p:tav>
                                      </p:tavLst>
                                    </p:anim>
                                    <p:anim calcmode="lin" valueType="num">
                                      <p:cBhvr>
                                        <p:cTn id="56" dur="500" fill="hold"/>
                                        <p:tgtEl>
                                          <p:spTgt spid="24"/>
                                        </p:tgtEl>
                                        <p:attrNameLst>
                                          <p:attrName>ppt_h</p:attrName>
                                        </p:attrNameLst>
                                      </p:cBhvr>
                                      <p:tavLst>
                                        <p:tav tm="0">
                                          <p:val>
                                            <p:fltVal val="0"/>
                                          </p:val>
                                        </p:tav>
                                        <p:tav tm="100000">
                                          <p:val>
                                            <p:strVal val="#ppt_h"/>
                                          </p:val>
                                        </p:tav>
                                      </p:tavLst>
                                    </p:anim>
                                  </p:childTnLst>
                                </p:cTn>
                              </p:par>
                            </p:childTnLst>
                          </p:cTn>
                        </p:par>
                      </p:childTnLst>
                    </p:cTn>
                  </p:par>
                  <p:par>
                    <p:cTn id="57" fill="hold">
                      <p:stCondLst>
                        <p:cond delay="indefinite"/>
                      </p:stCondLst>
                      <p:childTnLst>
                        <p:par>
                          <p:cTn id="58" fill="hold">
                            <p:stCondLst>
                              <p:cond delay="0"/>
                            </p:stCondLst>
                            <p:childTnLst>
                              <p:par>
                                <p:cTn id="59" presetID="23" presetClass="entr" presetSubtype="16" fill="hold" nodeType="clickEffect">
                                  <p:stCondLst>
                                    <p:cond delay="0"/>
                                  </p:stCondLst>
                                  <p:childTnLst>
                                    <p:set>
                                      <p:cBhvr>
                                        <p:cTn id="60" dur="1" fill="hold">
                                          <p:stCondLst>
                                            <p:cond delay="0"/>
                                          </p:stCondLst>
                                        </p:cTn>
                                        <p:tgtEl>
                                          <p:spTgt spid="16"/>
                                        </p:tgtEl>
                                        <p:attrNameLst>
                                          <p:attrName>style.visibility</p:attrName>
                                        </p:attrNameLst>
                                      </p:cBhvr>
                                      <p:to>
                                        <p:strVal val="visible"/>
                                      </p:to>
                                    </p:set>
                                    <p:anim calcmode="lin" valueType="num">
                                      <p:cBhvr>
                                        <p:cTn id="61" dur="500" fill="hold"/>
                                        <p:tgtEl>
                                          <p:spTgt spid="16"/>
                                        </p:tgtEl>
                                        <p:attrNameLst>
                                          <p:attrName>ppt_w</p:attrName>
                                        </p:attrNameLst>
                                      </p:cBhvr>
                                      <p:tavLst>
                                        <p:tav tm="0">
                                          <p:val>
                                            <p:fltVal val="0"/>
                                          </p:val>
                                        </p:tav>
                                        <p:tav tm="100000">
                                          <p:val>
                                            <p:strVal val="#ppt_w"/>
                                          </p:val>
                                        </p:tav>
                                      </p:tavLst>
                                    </p:anim>
                                    <p:anim calcmode="lin" valueType="num">
                                      <p:cBhvr>
                                        <p:cTn id="62" dur="500" fill="hold"/>
                                        <p:tgtEl>
                                          <p:spTgt spid="16"/>
                                        </p:tgtEl>
                                        <p:attrNameLst>
                                          <p:attrName>ppt_h</p:attrName>
                                        </p:attrNameLst>
                                      </p:cBhvr>
                                      <p:tavLst>
                                        <p:tav tm="0">
                                          <p:val>
                                            <p:fltVal val="0"/>
                                          </p:val>
                                        </p:tav>
                                        <p:tav tm="100000">
                                          <p:val>
                                            <p:strVal val="#ppt_h"/>
                                          </p:val>
                                        </p:tav>
                                      </p:tavLst>
                                    </p:anim>
                                  </p:childTnLst>
                                </p:cTn>
                              </p:par>
                            </p:childTnLst>
                          </p:cTn>
                        </p:par>
                      </p:childTnLst>
                    </p:cTn>
                  </p:par>
                  <p:par>
                    <p:cTn id="63" fill="hold">
                      <p:stCondLst>
                        <p:cond delay="indefinite"/>
                      </p:stCondLst>
                      <p:childTnLst>
                        <p:par>
                          <p:cTn id="64" fill="hold">
                            <p:stCondLst>
                              <p:cond delay="0"/>
                            </p:stCondLst>
                            <p:childTnLst>
                              <p:par>
                                <p:cTn id="65" presetID="23" presetClass="entr" presetSubtype="16" fill="hold" grpId="0" nodeType="clickEffect">
                                  <p:stCondLst>
                                    <p:cond delay="0"/>
                                  </p:stCondLst>
                                  <p:childTnLst>
                                    <p:set>
                                      <p:cBhvr>
                                        <p:cTn id="66" dur="1" fill="hold">
                                          <p:stCondLst>
                                            <p:cond delay="0"/>
                                          </p:stCondLst>
                                        </p:cTn>
                                        <p:tgtEl>
                                          <p:spTgt spid="19"/>
                                        </p:tgtEl>
                                        <p:attrNameLst>
                                          <p:attrName>style.visibility</p:attrName>
                                        </p:attrNameLst>
                                      </p:cBhvr>
                                      <p:to>
                                        <p:strVal val="visible"/>
                                      </p:to>
                                    </p:set>
                                    <p:anim calcmode="lin" valueType="num">
                                      <p:cBhvr>
                                        <p:cTn id="67" dur="500" fill="hold"/>
                                        <p:tgtEl>
                                          <p:spTgt spid="19"/>
                                        </p:tgtEl>
                                        <p:attrNameLst>
                                          <p:attrName>ppt_w</p:attrName>
                                        </p:attrNameLst>
                                      </p:cBhvr>
                                      <p:tavLst>
                                        <p:tav tm="0">
                                          <p:val>
                                            <p:fltVal val="0"/>
                                          </p:val>
                                        </p:tav>
                                        <p:tav tm="100000">
                                          <p:val>
                                            <p:strVal val="#ppt_w"/>
                                          </p:val>
                                        </p:tav>
                                      </p:tavLst>
                                    </p:anim>
                                    <p:anim calcmode="lin" valueType="num">
                                      <p:cBhvr>
                                        <p:cTn id="68" dur="500" fill="hold"/>
                                        <p:tgtEl>
                                          <p:spTgt spid="19"/>
                                        </p:tgtEl>
                                        <p:attrNameLst>
                                          <p:attrName>ppt_h</p:attrName>
                                        </p:attrNameLst>
                                      </p:cBhvr>
                                      <p:tavLst>
                                        <p:tav tm="0">
                                          <p:val>
                                            <p:fltVal val="0"/>
                                          </p:val>
                                        </p:tav>
                                        <p:tav tm="100000">
                                          <p:val>
                                            <p:strVal val="#ppt_h"/>
                                          </p:val>
                                        </p:tav>
                                      </p:tavLst>
                                    </p:anim>
                                  </p:childTnLst>
                                </p:cTn>
                              </p:par>
                            </p:childTnLst>
                          </p:cTn>
                        </p:par>
                      </p:childTnLst>
                    </p:cTn>
                  </p:par>
                  <p:par>
                    <p:cTn id="69" fill="hold">
                      <p:stCondLst>
                        <p:cond delay="indefinite"/>
                      </p:stCondLst>
                      <p:childTnLst>
                        <p:par>
                          <p:cTn id="70" fill="hold">
                            <p:stCondLst>
                              <p:cond delay="0"/>
                            </p:stCondLst>
                            <p:childTnLst>
                              <p:par>
                                <p:cTn id="71" presetID="23" presetClass="entr" presetSubtype="16" fill="hold" grpId="0" nodeType="clickEffect">
                                  <p:stCondLst>
                                    <p:cond delay="0"/>
                                  </p:stCondLst>
                                  <p:childTnLst>
                                    <p:set>
                                      <p:cBhvr>
                                        <p:cTn id="72" dur="1" fill="hold">
                                          <p:stCondLst>
                                            <p:cond delay="0"/>
                                          </p:stCondLst>
                                        </p:cTn>
                                        <p:tgtEl>
                                          <p:spTgt spid="23"/>
                                        </p:tgtEl>
                                        <p:attrNameLst>
                                          <p:attrName>style.visibility</p:attrName>
                                        </p:attrNameLst>
                                      </p:cBhvr>
                                      <p:to>
                                        <p:strVal val="visible"/>
                                      </p:to>
                                    </p:set>
                                    <p:anim calcmode="lin" valueType="num">
                                      <p:cBhvr>
                                        <p:cTn id="73" dur="500" fill="hold"/>
                                        <p:tgtEl>
                                          <p:spTgt spid="23"/>
                                        </p:tgtEl>
                                        <p:attrNameLst>
                                          <p:attrName>ppt_w</p:attrName>
                                        </p:attrNameLst>
                                      </p:cBhvr>
                                      <p:tavLst>
                                        <p:tav tm="0">
                                          <p:val>
                                            <p:fltVal val="0"/>
                                          </p:val>
                                        </p:tav>
                                        <p:tav tm="100000">
                                          <p:val>
                                            <p:strVal val="#ppt_w"/>
                                          </p:val>
                                        </p:tav>
                                      </p:tavLst>
                                    </p:anim>
                                    <p:anim calcmode="lin" valueType="num">
                                      <p:cBhvr>
                                        <p:cTn id="74" dur="500" fill="hold"/>
                                        <p:tgtEl>
                                          <p:spTgt spid="2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10" grpId="0" bldLvl="0" animBg="1"/>
      <p:bldP spid="15" grpId="0" animBg="1"/>
      <p:bldP spid="6" grpId="0" animBg="1"/>
      <p:bldP spid="13" grpId="0" animBg="1"/>
      <p:bldP spid="14" grpId="0" animBg="1"/>
      <p:bldP spid="18" grpId="0" animBg="1"/>
      <p:bldP spid="17" grpId="0" animBg="1"/>
      <p:bldP spid="24" grpId="0" animBg="1"/>
      <p:bldP spid="19" grpId="0" animBg="1"/>
      <p:bldP spid="2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62865" y="697230"/>
            <a:ext cx="11857990" cy="3599815"/>
          </a:xfrm>
          <a:prstGeom prst="rect">
            <a:avLst/>
          </a:prstGeom>
          <a:noFill/>
        </p:spPr>
        <p:txBody>
          <a:bodyPr wrap="square" rtlCol="0">
            <a:spAutoFit/>
          </a:bodyPr>
          <a:p>
            <a:pPr algn="just" fontAlgn="auto"/>
            <a:r>
              <a:rPr lang="en-US" sz="3200" b="1">
                <a:solidFill>
                  <a:schemeClr val="tx1"/>
                </a:solidFill>
                <a:latin typeface="Times New Roman" panose="02020603050405020304" pitchFamily="18" charset="0"/>
                <a:ea typeface="等线" panose="02010600030101010101" pitchFamily="2" charset="-122"/>
                <a:sym typeface="+mn-ea"/>
              </a:rPr>
              <a:t>Regular Health Checks</a:t>
            </a:r>
            <a:endParaRPr lang="en-US" sz="2800">
              <a:solidFill>
                <a:schemeClr val="tx1"/>
              </a:solidFill>
              <a:latin typeface="Times New Roman" panose="02020603050405020304" pitchFamily="18" charset="0"/>
              <a:ea typeface="等线" panose="02010600030101010101" pitchFamily="2" charset="-122"/>
              <a:sym typeface="+mn-ea"/>
            </a:endParaRPr>
          </a:p>
          <a:p>
            <a:pPr algn="just" fontAlgn="auto"/>
            <a:r>
              <a:rPr lang="en-US" sz="2800">
                <a:solidFill>
                  <a:schemeClr val="tx1"/>
                </a:solidFill>
                <a:latin typeface="Times New Roman" panose="02020603050405020304" pitchFamily="18" charset="0"/>
                <a:ea typeface="等线" panose="02010600030101010101" pitchFamily="2" charset="-122"/>
                <a:sym typeface="+mn-ea"/>
              </a:rPr>
              <a:t>        In addition, your smart home will be monitoring your health for you every day. Your bed, for example, will record how well you sleep every night. It will also be checking your body weight. If you start to have sleep or weight problems, it will send a warning to your phone. It will also give you suggestions on a healthier diet and how to sleep better. Smart toilets will be keeping constant track of your health as well. They can warn you early on if there is something abnormal or if you have a critical illness, such as cancer, and potentially save your life. </a:t>
            </a:r>
            <a:endParaRPr lang="en-US" sz="2800">
              <a:solidFill>
                <a:schemeClr val="tx1"/>
              </a:solidFill>
              <a:latin typeface="Times New Roman" panose="02020603050405020304" pitchFamily="18" charset="0"/>
              <a:ea typeface="等线" panose="02010600030101010101" pitchFamily="2" charset="-122"/>
              <a:sym typeface="+mn-ea"/>
            </a:endParaRPr>
          </a:p>
        </p:txBody>
      </p:sp>
      <p:sp>
        <p:nvSpPr>
          <p:cNvPr id="2" name="单圆角矩形 1"/>
          <p:cNvSpPr/>
          <p:nvPr/>
        </p:nvSpPr>
        <p:spPr>
          <a:xfrm>
            <a:off x="619760" y="1247140"/>
            <a:ext cx="11175365" cy="474345"/>
          </a:xfrm>
          <a:prstGeom prst="round1Rect">
            <a:avLst/>
          </a:prstGeom>
          <a:solidFill>
            <a:schemeClr val="accent1">
              <a:lumMod val="60000"/>
              <a:lumOff val="40000"/>
              <a:alpha val="3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单圆角矩形 3"/>
          <p:cNvSpPr/>
          <p:nvPr/>
        </p:nvSpPr>
        <p:spPr>
          <a:xfrm>
            <a:off x="619760" y="6433185"/>
            <a:ext cx="6548755" cy="474345"/>
          </a:xfrm>
          <a:prstGeom prst="round1Rect">
            <a:avLst/>
          </a:prstGeom>
          <a:solidFill>
            <a:schemeClr val="accent1">
              <a:lumMod val="60000"/>
              <a:lumOff val="40000"/>
              <a:alpha val="3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 name="单圆角矩形 11"/>
          <p:cNvSpPr/>
          <p:nvPr/>
        </p:nvSpPr>
        <p:spPr>
          <a:xfrm>
            <a:off x="8131175" y="4297045"/>
            <a:ext cx="3120390" cy="996315"/>
          </a:xfrm>
          <a:prstGeom prst="round1Rect">
            <a:avLst/>
          </a:prstGeom>
          <a:solidFill>
            <a:schemeClr val="accent2">
              <a:lumMod val="40000"/>
              <a:lumOff val="60000"/>
              <a:alpha val="3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fontAlgn="auto"/>
            <a:r>
              <a:rPr lang="en-US" altLang="zh-CN" sz="3200">
                <a:solidFill>
                  <a:schemeClr val="tx1"/>
                </a:solidFill>
                <a:latin typeface="Times New Roman" panose="02020603050405020304" pitchFamily="18" charset="0"/>
                <a:cs typeface="Times New Roman" panose="02020603050405020304" pitchFamily="18" charset="0"/>
              </a:rPr>
              <a:t>send a warning </a:t>
            </a:r>
            <a:endParaRPr lang="en-US" altLang="zh-CN" sz="3200">
              <a:solidFill>
                <a:schemeClr val="tx1"/>
              </a:solidFill>
              <a:latin typeface="Times New Roman" panose="02020603050405020304" pitchFamily="18" charset="0"/>
              <a:cs typeface="Times New Roman" panose="02020603050405020304" pitchFamily="18" charset="0"/>
            </a:endParaRPr>
          </a:p>
          <a:p>
            <a:pPr algn="l" fontAlgn="auto"/>
            <a:r>
              <a:rPr lang="en-US" altLang="zh-CN" sz="3200">
                <a:solidFill>
                  <a:schemeClr val="tx1"/>
                </a:solidFill>
                <a:latin typeface="Times New Roman" panose="02020603050405020304" pitchFamily="18" charset="0"/>
                <a:cs typeface="Times New Roman" panose="02020603050405020304" pitchFamily="18" charset="0"/>
              </a:rPr>
              <a:t>give suggestions</a:t>
            </a:r>
            <a:endParaRPr lang="en-US" altLang="zh-CN"/>
          </a:p>
        </p:txBody>
      </p:sp>
      <p:sp>
        <p:nvSpPr>
          <p:cNvPr id="15" name="单圆角矩形 14"/>
          <p:cNvSpPr/>
          <p:nvPr/>
        </p:nvSpPr>
        <p:spPr>
          <a:xfrm>
            <a:off x="105410" y="5071745"/>
            <a:ext cx="2766695" cy="474345"/>
          </a:xfrm>
          <a:prstGeom prst="round1Rect">
            <a:avLst/>
          </a:prstGeom>
          <a:solidFill>
            <a:schemeClr val="accent1">
              <a:lumMod val="60000"/>
              <a:lumOff val="40000"/>
              <a:alpha val="3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en-US" altLang="zh-CN" sz="3200">
                <a:solidFill>
                  <a:schemeClr val="tx1"/>
                </a:solidFill>
                <a:latin typeface="Times New Roman" panose="02020603050405020304" pitchFamily="18" charset="0"/>
                <a:cs typeface="Times New Roman" panose="02020603050405020304" pitchFamily="18" charset="0"/>
              </a:rPr>
              <a:t>monitor health</a:t>
            </a:r>
            <a:endParaRPr lang="en-US" altLang="zh-CN" sz="3200">
              <a:solidFill>
                <a:schemeClr val="tx1"/>
              </a:solidFill>
              <a:latin typeface="Times New Roman" panose="02020603050405020304" pitchFamily="18" charset="0"/>
              <a:cs typeface="Times New Roman" panose="02020603050405020304" pitchFamily="18" charset="0"/>
            </a:endParaRPr>
          </a:p>
        </p:txBody>
      </p:sp>
      <p:sp>
        <p:nvSpPr>
          <p:cNvPr id="18" name="单圆角矩形 17"/>
          <p:cNvSpPr/>
          <p:nvPr/>
        </p:nvSpPr>
        <p:spPr>
          <a:xfrm>
            <a:off x="3061970" y="4297045"/>
            <a:ext cx="4622165" cy="996315"/>
          </a:xfrm>
          <a:prstGeom prst="round1Rect">
            <a:avLst/>
          </a:prstGeom>
          <a:solidFill>
            <a:srgbClr val="FFFF00">
              <a:alpha val="3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en-US" altLang="zh-CN" sz="2800">
                <a:solidFill>
                  <a:schemeClr val="tx1"/>
                </a:solidFill>
                <a:latin typeface="Times New Roman" panose="02020603050405020304" pitchFamily="18" charset="0"/>
                <a:cs typeface="Times New Roman" panose="02020603050405020304" pitchFamily="18" charset="0"/>
              </a:rPr>
              <a:t>your bed (how well you sleep)</a:t>
            </a:r>
            <a:endParaRPr lang="en-US" altLang="zh-CN" sz="2800">
              <a:solidFill>
                <a:schemeClr val="tx1"/>
              </a:solidFill>
              <a:latin typeface="Times New Roman" panose="02020603050405020304" pitchFamily="18" charset="0"/>
              <a:cs typeface="Times New Roman" panose="02020603050405020304" pitchFamily="18" charset="0"/>
            </a:endParaRPr>
          </a:p>
          <a:p>
            <a:pPr algn="l"/>
            <a:r>
              <a:rPr lang="en-US" altLang="zh-CN" sz="2800">
                <a:solidFill>
                  <a:schemeClr val="tx1"/>
                </a:solidFill>
                <a:latin typeface="Times New Roman" panose="02020603050405020304" pitchFamily="18" charset="0"/>
                <a:cs typeface="Times New Roman" panose="02020603050405020304" pitchFamily="18" charset="0"/>
              </a:rPr>
              <a:t>check your body weight</a:t>
            </a:r>
            <a:endParaRPr lang="en-US" altLang="zh-CN" sz="2800">
              <a:solidFill>
                <a:schemeClr val="tx1"/>
              </a:solidFill>
              <a:latin typeface="Times New Roman" panose="02020603050405020304" pitchFamily="18" charset="0"/>
              <a:cs typeface="Times New Roman" panose="02020603050405020304" pitchFamily="18" charset="0"/>
            </a:endParaRPr>
          </a:p>
        </p:txBody>
      </p:sp>
      <p:cxnSp>
        <p:nvCxnSpPr>
          <p:cNvPr id="21" name="直接箭头连接符 20"/>
          <p:cNvCxnSpPr/>
          <p:nvPr/>
        </p:nvCxnSpPr>
        <p:spPr>
          <a:xfrm>
            <a:off x="5398135" y="6907530"/>
            <a:ext cx="615950" cy="0"/>
          </a:xfrm>
          <a:prstGeom prst="straightConnector1">
            <a:avLst/>
          </a:prstGeom>
          <a:ln w="28575" cmpd="sng">
            <a:solidFill>
              <a:schemeClr val="accent1">
                <a:shade val="50000"/>
              </a:schemeClr>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23" name="文本框 22"/>
          <p:cNvSpPr txBox="1"/>
          <p:nvPr/>
        </p:nvSpPr>
        <p:spPr>
          <a:xfrm>
            <a:off x="463550" y="6256655"/>
            <a:ext cx="11016615" cy="534035"/>
          </a:xfrm>
          <a:prstGeom prst="rect">
            <a:avLst/>
          </a:prstGeom>
          <a:solidFill>
            <a:schemeClr val="accent2">
              <a:lumMod val="60000"/>
              <a:lumOff val="40000"/>
            </a:schemeClr>
          </a:solidFill>
        </p:spPr>
        <p:txBody>
          <a:bodyPr wrap="square" rtlCol="0">
            <a:spAutoFit/>
          </a:bodyPr>
          <a:p>
            <a:pPr algn="l">
              <a:lnSpc>
                <a:spcPct val="90000"/>
              </a:lnSpc>
              <a:spcBef>
                <a:spcPts val="1000"/>
              </a:spcBef>
            </a:pPr>
            <a:r>
              <a:rPr lang="en-US" altLang="zh-CN" sz="3200" b="1" kern="100" dirty="0">
                <a:solidFill>
                  <a:prstClr val="black"/>
                </a:solidFill>
                <a:latin typeface="Times New Roman" panose="02020603050405020304" pitchFamily="18" charset="0"/>
                <a:ea typeface="宋体" panose="02010600030101010101" pitchFamily="2" charset="-122"/>
              </a:rPr>
              <a:t>main idea</a:t>
            </a:r>
            <a:r>
              <a:rPr lang="zh-CN" altLang="en-US" sz="3200" b="1" kern="100" dirty="0">
                <a:solidFill>
                  <a:prstClr val="black"/>
                </a:solidFill>
                <a:latin typeface="Times New Roman" panose="02020603050405020304" pitchFamily="18" charset="0"/>
                <a:ea typeface="宋体" panose="02010600030101010101" pitchFamily="2" charset="-122"/>
              </a:rPr>
              <a:t>：</a:t>
            </a:r>
            <a:r>
              <a:rPr lang="en-US" altLang="zh-CN" sz="3200" b="1" kern="100" dirty="0">
                <a:solidFill>
                  <a:prstClr val="black"/>
                </a:solidFill>
                <a:latin typeface="Times New Roman" panose="02020603050405020304" pitchFamily="18" charset="0"/>
                <a:ea typeface="宋体" panose="02010600030101010101" pitchFamily="2" charset="-122"/>
              </a:rPr>
              <a:t>Smart homes can check our health.</a:t>
            </a:r>
            <a:endParaRPr lang="en-US" altLang="zh-CN" sz="3200" b="1" kern="100" dirty="0">
              <a:solidFill>
                <a:prstClr val="black"/>
              </a:solidFill>
              <a:latin typeface="Times New Roman" panose="02020603050405020304" pitchFamily="18" charset="0"/>
              <a:ea typeface="宋体" panose="02010600030101010101" pitchFamily="2" charset="-122"/>
            </a:endParaRPr>
          </a:p>
        </p:txBody>
      </p:sp>
      <p:sp>
        <p:nvSpPr>
          <p:cNvPr id="7" name="单圆角矩形 6"/>
          <p:cNvSpPr/>
          <p:nvPr/>
        </p:nvSpPr>
        <p:spPr>
          <a:xfrm>
            <a:off x="3061970" y="5436870"/>
            <a:ext cx="4622800" cy="996315"/>
          </a:xfrm>
          <a:prstGeom prst="round1Rect">
            <a:avLst/>
          </a:prstGeom>
          <a:solidFill>
            <a:srgbClr val="FFFF00">
              <a:alpha val="3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en-US" altLang="zh-CN" sz="2800">
                <a:solidFill>
                  <a:schemeClr val="tx1"/>
                </a:solidFill>
                <a:latin typeface="Times New Roman" panose="02020603050405020304" pitchFamily="18" charset="0"/>
                <a:cs typeface="Times New Roman" panose="02020603050405020304" pitchFamily="18" charset="0"/>
              </a:rPr>
              <a:t>smart toilets (keep track of your health)</a:t>
            </a:r>
            <a:endParaRPr lang="en-US" altLang="zh-CN" sz="2800">
              <a:solidFill>
                <a:schemeClr val="tx1"/>
              </a:solidFill>
              <a:latin typeface="Times New Roman" panose="02020603050405020304" pitchFamily="18" charset="0"/>
              <a:cs typeface="Times New Roman" panose="02020603050405020304" pitchFamily="18" charset="0"/>
            </a:endParaRPr>
          </a:p>
        </p:txBody>
      </p:sp>
      <p:sp>
        <p:nvSpPr>
          <p:cNvPr id="8" name="单圆角矩形 7"/>
          <p:cNvSpPr/>
          <p:nvPr/>
        </p:nvSpPr>
        <p:spPr>
          <a:xfrm>
            <a:off x="8112760" y="5436870"/>
            <a:ext cx="3138805" cy="996315"/>
          </a:xfrm>
          <a:prstGeom prst="round1Rect">
            <a:avLst/>
          </a:prstGeom>
          <a:solidFill>
            <a:schemeClr val="accent2">
              <a:lumMod val="40000"/>
              <a:lumOff val="60000"/>
              <a:alpha val="3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fontAlgn="auto"/>
            <a:r>
              <a:rPr lang="en-US" altLang="zh-CN" sz="3200">
                <a:solidFill>
                  <a:schemeClr val="tx1"/>
                </a:solidFill>
                <a:latin typeface="Times New Roman" panose="02020603050405020304" pitchFamily="18" charset="0"/>
                <a:cs typeface="Times New Roman" panose="02020603050405020304" pitchFamily="18" charset="0"/>
              </a:rPr>
              <a:t>warn you</a:t>
            </a:r>
            <a:endParaRPr lang="en-US" altLang="zh-CN" sz="3200">
              <a:solidFill>
                <a:schemeClr val="tx1"/>
              </a:solidFill>
              <a:latin typeface="Times New Roman" panose="02020603050405020304" pitchFamily="18" charset="0"/>
              <a:cs typeface="Times New Roman" panose="02020603050405020304" pitchFamily="18" charset="0"/>
            </a:endParaRPr>
          </a:p>
          <a:p>
            <a:pPr algn="l" fontAlgn="auto"/>
            <a:r>
              <a:rPr lang="en-US" altLang="zh-CN" sz="3200">
                <a:solidFill>
                  <a:schemeClr val="tx1"/>
                </a:solidFill>
                <a:latin typeface="Times New Roman" panose="02020603050405020304" pitchFamily="18" charset="0"/>
                <a:cs typeface="Times New Roman" panose="02020603050405020304" pitchFamily="18" charset="0"/>
              </a:rPr>
              <a:t>abnormal</a:t>
            </a:r>
            <a:endParaRPr lang="en-US" altLang="zh-CN" sz="3200">
              <a:solidFill>
                <a:schemeClr val="tx1"/>
              </a:solidFill>
              <a:latin typeface="Times New Roman" panose="02020603050405020304" pitchFamily="18" charset="0"/>
              <a:cs typeface="Times New Roman" panose="02020603050405020304" pitchFamily="18" charset="0"/>
            </a:endParaRPr>
          </a:p>
        </p:txBody>
      </p:sp>
      <p:sp>
        <p:nvSpPr>
          <p:cNvPr id="10" name="单圆角矩形 9"/>
          <p:cNvSpPr/>
          <p:nvPr/>
        </p:nvSpPr>
        <p:spPr>
          <a:xfrm>
            <a:off x="619760" y="1721485"/>
            <a:ext cx="3474720" cy="445770"/>
          </a:xfrm>
          <a:prstGeom prst="round1Rect">
            <a:avLst/>
          </a:prstGeom>
          <a:solidFill>
            <a:srgbClr val="FFFF00">
              <a:alpha val="3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endParaRPr lang="en-US" altLang="zh-CN" sz="2800">
              <a:solidFill>
                <a:schemeClr val="tx1"/>
              </a:solidFill>
              <a:latin typeface="Times New Roman" panose="02020603050405020304" pitchFamily="18" charset="0"/>
              <a:cs typeface="Times New Roman" panose="02020603050405020304" pitchFamily="18" charset="0"/>
            </a:endParaRPr>
          </a:p>
        </p:txBody>
      </p:sp>
      <p:sp>
        <p:nvSpPr>
          <p:cNvPr id="13" name="单圆角矩形 12"/>
          <p:cNvSpPr/>
          <p:nvPr/>
        </p:nvSpPr>
        <p:spPr>
          <a:xfrm>
            <a:off x="5398135" y="2918460"/>
            <a:ext cx="1945005" cy="445770"/>
          </a:xfrm>
          <a:prstGeom prst="round1Rect">
            <a:avLst/>
          </a:prstGeom>
          <a:solidFill>
            <a:srgbClr val="FFFF00">
              <a:alpha val="3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endParaRPr lang="en-US" altLang="zh-CN" sz="280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p:cTn id="13" dur="500" fill="hold"/>
                                        <p:tgtEl>
                                          <p:spTgt spid="15"/>
                                        </p:tgtEl>
                                        <p:attrNameLst>
                                          <p:attrName>ppt_w</p:attrName>
                                        </p:attrNameLst>
                                      </p:cBhvr>
                                      <p:tavLst>
                                        <p:tav tm="0">
                                          <p:val>
                                            <p:fltVal val="0"/>
                                          </p:val>
                                        </p:tav>
                                        <p:tav tm="100000">
                                          <p:val>
                                            <p:strVal val="#ppt_w"/>
                                          </p:val>
                                        </p:tav>
                                      </p:tavLst>
                                    </p:anim>
                                    <p:anim calcmode="lin" valueType="num">
                                      <p:cBhvr>
                                        <p:cTn id="14" dur="500" fill="hold"/>
                                        <p:tgtEl>
                                          <p:spTgt spid="15"/>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childTnLst>
                                </p:cTn>
                              </p:par>
                              <p:par>
                                <p:cTn id="21" presetID="23" presetClass="entr" presetSubtype="16"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p:cTn id="23" dur="500" fill="hold"/>
                                        <p:tgtEl>
                                          <p:spTgt spid="13"/>
                                        </p:tgtEl>
                                        <p:attrNameLst>
                                          <p:attrName>ppt_w</p:attrName>
                                        </p:attrNameLst>
                                      </p:cBhvr>
                                      <p:tavLst>
                                        <p:tav tm="0">
                                          <p:val>
                                            <p:fltVal val="0"/>
                                          </p:val>
                                        </p:tav>
                                        <p:tav tm="100000">
                                          <p:val>
                                            <p:strVal val="#ppt_w"/>
                                          </p:val>
                                        </p:tav>
                                      </p:tavLst>
                                    </p:anim>
                                    <p:anim calcmode="lin" valueType="num">
                                      <p:cBhvr>
                                        <p:cTn id="24" dur="500" fill="hold"/>
                                        <p:tgtEl>
                                          <p:spTgt spid="13"/>
                                        </p:tgtEl>
                                        <p:attrNameLst>
                                          <p:attrName>ppt_h</p:attrName>
                                        </p:attrNameLst>
                                      </p:cBhvr>
                                      <p:tavLst>
                                        <p:tav tm="0">
                                          <p:val>
                                            <p:fltVal val="0"/>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23" presetClass="entr" presetSubtype="16"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anim calcmode="lin" valueType="num">
                                      <p:cBhvr>
                                        <p:cTn id="29" dur="500" fill="hold"/>
                                        <p:tgtEl>
                                          <p:spTgt spid="18"/>
                                        </p:tgtEl>
                                        <p:attrNameLst>
                                          <p:attrName>ppt_w</p:attrName>
                                        </p:attrNameLst>
                                      </p:cBhvr>
                                      <p:tavLst>
                                        <p:tav tm="0">
                                          <p:val>
                                            <p:fltVal val="0"/>
                                          </p:val>
                                        </p:tav>
                                        <p:tav tm="100000">
                                          <p:val>
                                            <p:strVal val="#ppt_w"/>
                                          </p:val>
                                        </p:tav>
                                      </p:tavLst>
                                    </p:anim>
                                    <p:anim calcmode="lin" valueType="num">
                                      <p:cBhvr>
                                        <p:cTn id="30" dur="500" fill="hold"/>
                                        <p:tgtEl>
                                          <p:spTgt spid="18"/>
                                        </p:tgtEl>
                                        <p:attrNameLst>
                                          <p:attrName>ppt_h</p:attrName>
                                        </p:attrNameLst>
                                      </p:cBhvr>
                                      <p:tavLst>
                                        <p:tav tm="0">
                                          <p:val>
                                            <p:fltVal val="0"/>
                                          </p:val>
                                        </p:tav>
                                        <p:tav tm="100000">
                                          <p:val>
                                            <p:strVal val="#ppt_h"/>
                                          </p:val>
                                        </p:tav>
                                      </p:tavLst>
                                    </p:anim>
                                  </p:childTnLst>
                                </p:cTn>
                              </p:par>
                              <p:par>
                                <p:cTn id="31" presetID="23" presetClass="entr" presetSubtype="16" fill="hold" grpId="0" nodeType="withEffect">
                                  <p:stCondLst>
                                    <p:cond delay="0"/>
                                  </p:stCondLst>
                                  <p:childTnLst>
                                    <p:set>
                                      <p:cBhvr>
                                        <p:cTn id="32" dur="1" fill="hold">
                                          <p:stCondLst>
                                            <p:cond delay="0"/>
                                          </p:stCondLst>
                                        </p:cTn>
                                        <p:tgtEl>
                                          <p:spTgt spid="7"/>
                                        </p:tgtEl>
                                        <p:attrNameLst>
                                          <p:attrName>style.visibility</p:attrName>
                                        </p:attrNameLst>
                                      </p:cBhvr>
                                      <p:to>
                                        <p:strVal val="visible"/>
                                      </p:to>
                                    </p:set>
                                    <p:anim calcmode="lin" valueType="num">
                                      <p:cBhvr>
                                        <p:cTn id="33" dur="500" fill="hold"/>
                                        <p:tgtEl>
                                          <p:spTgt spid="7"/>
                                        </p:tgtEl>
                                        <p:attrNameLst>
                                          <p:attrName>ppt_w</p:attrName>
                                        </p:attrNameLst>
                                      </p:cBhvr>
                                      <p:tavLst>
                                        <p:tav tm="0">
                                          <p:val>
                                            <p:fltVal val="0"/>
                                          </p:val>
                                        </p:tav>
                                        <p:tav tm="100000">
                                          <p:val>
                                            <p:strVal val="#ppt_w"/>
                                          </p:val>
                                        </p:tav>
                                      </p:tavLst>
                                    </p:anim>
                                    <p:anim calcmode="lin" valueType="num">
                                      <p:cBhvr>
                                        <p:cTn id="34" dur="500" fill="hold"/>
                                        <p:tgtEl>
                                          <p:spTgt spid="7"/>
                                        </p:tgtEl>
                                        <p:attrNameLst>
                                          <p:attrName>ppt_h</p:attrName>
                                        </p:attrNameLst>
                                      </p:cBhvr>
                                      <p:tavLst>
                                        <p:tav tm="0">
                                          <p:val>
                                            <p:fltVal val="0"/>
                                          </p:val>
                                        </p:tav>
                                        <p:tav tm="100000">
                                          <p:val>
                                            <p:strVal val="#ppt_h"/>
                                          </p:val>
                                        </p:tav>
                                      </p:tavLst>
                                    </p:anim>
                                  </p:childTnLst>
                                </p:cTn>
                              </p:par>
                            </p:childTnLst>
                          </p:cTn>
                        </p:par>
                      </p:childTnLst>
                    </p:cTn>
                  </p:par>
                  <p:par>
                    <p:cTn id="35" fill="hold">
                      <p:stCondLst>
                        <p:cond delay="indefinite"/>
                      </p:stCondLst>
                      <p:childTnLst>
                        <p:par>
                          <p:cTn id="36" fill="hold">
                            <p:stCondLst>
                              <p:cond delay="0"/>
                            </p:stCondLst>
                            <p:childTnLst>
                              <p:par>
                                <p:cTn id="37" presetID="23" presetClass="entr" presetSubtype="16"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anim calcmode="lin" valueType="num">
                                      <p:cBhvr>
                                        <p:cTn id="39" dur="500" fill="hold"/>
                                        <p:tgtEl>
                                          <p:spTgt spid="12"/>
                                        </p:tgtEl>
                                        <p:attrNameLst>
                                          <p:attrName>ppt_w</p:attrName>
                                        </p:attrNameLst>
                                      </p:cBhvr>
                                      <p:tavLst>
                                        <p:tav tm="0">
                                          <p:val>
                                            <p:fltVal val="0"/>
                                          </p:val>
                                        </p:tav>
                                        <p:tav tm="100000">
                                          <p:val>
                                            <p:strVal val="#ppt_w"/>
                                          </p:val>
                                        </p:tav>
                                      </p:tavLst>
                                    </p:anim>
                                    <p:anim calcmode="lin" valueType="num">
                                      <p:cBhvr>
                                        <p:cTn id="40" dur="500" fill="hold"/>
                                        <p:tgtEl>
                                          <p:spTgt spid="12"/>
                                        </p:tgtEl>
                                        <p:attrNameLst>
                                          <p:attrName>ppt_h</p:attrName>
                                        </p:attrNameLst>
                                      </p:cBhvr>
                                      <p:tavLst>
                                        <p:tav tm="0">
                                          <p:val>
                                            <p:fltVal val="0"/>
                                          </p:val>
                                        </p:tav>
                                        <p:tav tm="100000">
                                          <p:val>
                                            <p:strVal val="#ppt_h"/>
                                          </p:val>
                                        </p:tav>
                                      </p:tavLst>
                                    </p:anim>
                                  </p:childTnLst>
                                </p:cTn>
                              </p:par>
                              <p:par>
                                <p:cTn id="41" presetID="23" presetClass="entr" presetSubtype="16" fill="hold" grpId="0" nodeType="with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p:cTn id="43" dur="500" fill="hold"/>
                                        <p:tgtEl>
                                          <p:spTgt spid="8"/>
                                        </p:tgtEl>
                                        <p:attrNameLst>
                                          <p:attrName>ppt_w</p:attrName>
                                        </p:attrNameLst>
                                      </p:cBhvr>
                                      <p:tavLst>
                                        <p:tav tm="0">
                                          <p:val>
                                            <p:fltVal val="0"/>
                                          </p:val>
                                        </p:tav>
                                        <p:tav tm="100000">
                                          <p:val>
                                            <p:strVal val="#ppt_w"/>
                                          </p:val>
                                        </p:tav>
                                      </p:tavLst>
                                    </p:anim>
                                    <p:anim calcmode="lin" valueType="num">
                                      <p:cBhvr>
                                        <p:cTn id="44"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23" presetClass="entr" presetSubtype="16" fill="hold" grpId="0" nodeType="clickEffect">
                                  <p:stCondLst>
                                    <p:cond delay="0"/>
                                  </p:stCondLst>
                                  <p:childTnLst>
                                    <p:set>
                                      <p:cBhvr>
                                        <p:cTn id="48" dur="1" fill="hold">
                                          <p:stCondLst>
                                            <p:cond delay="0"/>
                                          </p:stCondLst>
                                        </p:cTn>
                                        <p:tgtEl>
                                          <p:spTgt spid="23"/>
                                        </p:tgtEl>
                                        <p:attrNameLst>
                                          <p:attrName>style.visibility</p:attrName>
                                        </p:attrNameLst>
                                      </p:cBhvr>
                                      <p:to>
                                        <p:strVal val="visible"/>
                                      </p:to>
                                    </p:set>
                                    <p:anim calcmode="lin" valueType="num">
                                      <p:cBhvr>
                                        <p:cTn id="49" dur="500" fill="hold"/>
                                        <p:tgtEl>
                                          <p:spTgt spid="23"/>
                                        </p:tgtEl>
                                        <p:attrNameLst>
                                          <p:attrName>ppt_w</p:attrName>
                                        </p:attrNameLst>
                                      </p:cBhvr>
                                      <p:tavLst>
                                        <p:tav tm="0">
                                          <p:val>
                                            <p:fltVal val="0"/>
                                          </p:val>
                                        </p:tav>
                                        <p:tav tm="100000">
                                          <p:val>
                                            <p:strVal val="#ppt_w"/>
                                          </p:val>
                                        </p:tav>
                                      </p:tavLst>
                                    </p:anim>
                                    <p:anim calcmode="lin" valueType="num">
                                      <p:cBhvr>
                                        <p:cTn id="50" dur="500" fill="hold"/>
                                        <p:tgtEl>
                                          <p:spTgt spid="2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5" grpId="0" animBg="1"/>
      <p:bldP spid="10" grpId="0" animBg="1"/>
      <p:bldP spid="13" grpId="0" animBg="1"/>
      <p:bldP spid="18" grpId="0" animBg="1"/>
      <p:bldP spid="7" grpId="0" animBg="1"/>
      <p:bldP spid="12" grpId="0" animBg="1"/>
      <p:bldP spid="8" grpId="0" animBg="1"/>
      <p:bldP spid="2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167005" y="544195"/>
            <a:ext cx="11857990" cy="2738120"/>
          </a:xfrm>
          <a:prstGeom prst="rect">
            <a:avLst/>
          </a:prstGeom>
          <a:noFill/>
        </p:spPr>
        <p:txBody>
          <a:bodyPr wrap="square" rtlCol="0">
            <a:spAutoFit/>
          </a:bodyPr>
          <a:p>
            <a:pPr algn="just" fontAlgn="auto"/>
            <a:r>
              <a:rPr lang="en-US" sz="3200" b="1">
                <a:solidFill>
                  <a:schemeClr val="tx1"/>
                </a:solidFill>
                <a:latin typeface="Times New Roman" panose="02020603050405020304" pitchFamily="18" charset="0"/>
                <a:ea typeface="等线" panose="02010600030101010101" pitchFamily="2" charset="-122"/>
                <a:sym typeface="+mn-ea"/>
              </a:rPr>
              <a:t>No More Disasters</a:t>
            </a:r>
            <a:endParaRPr lang="en-US" sz="2800">
              <a:solidFill>
                <a:schemeClr val="tx1"/>
              </a:solidFill>
              <a:latin typeface="Times New Roman" panose="02020603050405020304" pitchFamily="18" charset="0"/>
              <a:ea typeface="等线" panose="02010600030101010101" pitchFamily="2" charset="-122"/>
              <a:sym typeface="+mn-ea"/>
            </a:endParaRPr>
          </a:p>
          <a:p>
            <a:pPr algn="just" fontAlgn="auto"/>
            <a:r>
              <a:rPr lang="en-US" sz="2800">
                <a:solidFill>
                  <a:schemeClr val="tx1"/>
                </a:solidFill>
                <a:latin typeface="Times New Roman" panose="02020603050405020304" pitchFamily="18" charset="0"/>
                <a:ea typeface="等线" panose="02010600030101010101" pitchFamily="2" charset="-122"/>
                <a:sym typeface="+mn-ea"/>
              </a:rPr>
              <a:t>        Smart home will be able to prevent serious damage from accidents. </a:t>
            </a:r>
            <a:endParaRPr lang="en-US" sz="2800">
              <a:solidFill>
                <a:schemeClr val="tx1"/>
              </a:solidFill>
              <a:latin typeface="Times New Roman" panose="02020603050405020304" pitchFamily="18" charset="0"/>
              <a:ea typeface="等线" panose="02010600030101010101" pitchFamily="2" charset="-122"/>
              <a:sym typeface="+mn-ea"/>
            </a:endParaRPr>
          </a:p>
          <a:p>
            <a:pPr algn="just" fontAlgn="auto"/>
            <a:r>
              <a:rPr lang="en-US" sz="2800">
                <a:solidFill>
                  <a:schemeClr val="tx1"/>
                </a:solidFill>
                <a:latin typeface="Times New Roman" panose="02020603050405020304" pitchFamily="18" charset="0"/>
                <a:ea typeface="等线" panose="02010600030101010101" pitchFamily="2" charset="-122"/>
                <a:sym typeface="+mn-ea"/>
              </a:rPr>
              <a:t>For example, if a water pipe starts leaking, of if there is a short in the electrical wiring, your smart home will detect it and provide you with the relevant information. This way, you will be able to fix the problem before your home becomes flooded or catched fire.</a:t>
            </a:r>
            <a:endParaRPr lang="en-US" sz="2800">
              <a:solidFill>
                <a:schemeClr val="tx1"/>
              </a:solidFill>
              <a:latin typeface="Times New Roman" panose="02020603050405020304" pitchFamily="18" charset="0"/>
              <a:ea typeface="等线" panose="02010600030101010101" pitchFamily="2" charset="-122"/>
              <a:sym typeface="+mn-ea"/>
            </a:endParaRPr>
          </a:p>
        </p:txBody>
      </p:sp>
      <p:sp>
        <p:nvSpPr>
          <p:cNvPr id="12" name="单圆角矩形 11"/>
          <p:cNvSpPr/>
          <p:nvPr/>
        </p:nvSpPr>
        <p:spPr>
          <a:xfrm>
            <a:off x="8161020" y="3828415"/>
            <a:ext cx="3649980" cy="1162685"/>
          </a:xfrm>
          <a:prstGeom prst="round1Rect">
            <a:avLst/>
          </a:prstGeom>
          <a:solidFill>
            <a:schemeClr val="accent2">
              <a:lumMod val="40000"/>
              <a:lumOff val="60000"/>
              <a:alpha val="3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fontAlgn="auto"/>
            <a:r>
              <a:rPr lang="en-US" altLang="zh-CN" sz="3200">
                <a:solidFill>
                  <a:schemeClr val="tx1"/>
                </a:solidFill>
                <a:latin typeface="Times New Roman" panose="02020603050405020304" pitchFamily="18" charset="0"/>
                <a:cs typeface="Times New Roman" panose="02020603050405020304" pitchFamily="18" charset="0"/>
              </a:rPr>
              <a:t>detect it and provide information</a:t>
            </a:r>
            <a:endParaRPr lang="en-US" altLang="zh-CN" sz="3200">
              <a:solidFill>
                <a:schemeClr val="tx1"/>
              </a:solidFill>
              <a:latin typeface="Times New Roman" panose="02020603050405020304" pitchFamily="18" charset="0"/>
              <a:cs typeface="Times New Roman" panose="02020603050405020304" pitchFamily="18" charset="0"/>
            </a:endParaRPr>
          </a:p>
          <a:p>
            <a:pPr algn="l" fontAlgn="auto"/>
            <a:endParaRPr lang="en-US" altLang="zh-CN"/>
          </a:p>
        </p:txBody>
      </p:sp>
      <p:sp>
        <p:nvSpPr>
          <p:cNvPr id="15" name="单圆角矩形 14"/>
          <p:cNvSpPr/>
          <p:nvPr/>
        </p:nvSpPr>
        <p:spPr>
          <a:xfrm>
            <a:off x="-17145" y="3680460"/>
            <a:ext cx="2889250" cy="777240"/>
          </a:xfrm>
          <a:prstGeom prst="round1Rect">
            <a:avLst/>
          </a:prstGeom>
          <a:solidFill>
            <a:schemeClr val="accent1">
              <a:lumMod val="60000"/>
              <a:lumOff val="40000"/>
              <a:alpha val="3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en-US" altLang="zh-CN" sz="3200">
                <a:solidFill>
                  <a:schemeClr val="tx1"/>
                </a:solidFill>
                <a:latin typeface="Times New Roman" panose="02020603050405020304" pitchFamily="18" charset="0"/>
                <a:cs typeface="Times New Roman" panose="02020603050405020304" pitchFamily="18" charset="0"/>
              </a:rPr>
              <a:t>prevent damage</a:t>
            </a:r>
            <a:endParaRPr lang="en-US" altLang="zh-CN" sz="3200">
              <a:solidFill>
                <a:schemeClr val="tx1"/>
              </a:solidFill>
              <a:latin typeface="Times New Roman" panose="02020603050405020304" pitchFamily="18" charset="0"/>
              <a:cs typeface="Times New Roman" panose="02020603050405020304" pitchFamily="18" charset="0"/>
            </a:endParaRPr>
          </a:p>
        </p:txBody>
      </p:sp>
      <p:sp>
        <p:nvSpPr>
          <p:cNvPr id="18" name="单圆角矩形 17"/>
          <p:cNvSpPr/>
          <p:nvPr/>
        </p:nvSpPr>
        <p:spPr>
          <a:xfrm>
            <a:off x="3368675" y="3282315"/>
            <a:ext cx="4622165" cy="996315"/>
          </a:xfrm>
          <a:prstGeom prst="round1Rect">
            <a:avLst/>
          </a:prstGeom>
          <a:solidFill>
            <a:srgbClr val="FFFF00">
              <a:alpha val="3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en-US" altLang="zh-CN" sz="2800">
                <a:solidFill>
                  <a:schemeClr val="tx1"/>
                </a:solidFill>
                <a:latin typeface="Times New Roman" panose="02020603050405020304" pitchFamily="18" charset="0"/>
                <a:cs typeface="Times New Roman" panose="02020603050405020304" pitchFamily="18" charset="0"/>
              </a:rPr>
              <a:t>water pipe starts leaking</a:t>
            </a:r>
            <a:endParaRPr lang="en-US" altLang="zh-CN" sz="2800">
              <a:solidFill>
                <a:schemeClr val="tx1"/>
              </a:solidFill>
              <a:latin typeface="Times New Roman" panose="02020603050405020304" pitchFamily="18" charset="0"/>
              <a:cs typeface="Times New Roman" panose="02020603050405020304" pitchFamily="18" charset="0"/>
            </a:endParaRPr>
          </a:p>
        </p:txBody>
      </p:sp>
      <p:sp>
        <p:nvSpPr>
          <p:cNvPr id="23" name="文本框 22"/>
          <p:cNvSpPr txBox="1"/>
          <p:nvPr/>
        </p:nvSpPr>
        <p:spPr>
          <a:xfrm>
            <a:off x="587375" y="5711825"/>
            <a:ext cx="11016615" cy="534035"/>
          </a:xfrm>
          <a:prstGeom prst="rect">
            <a:avLst/>
          </a:prstGeom>
          <a:solidFill>
            <a:schemeClr val="accent2">
              <a:lumMod val="60000"/>
              <a:lumOff val="40000"/>
            </a:schemeClr>
          </a:solidFill>
        </p:spPr>
        <p:txBody>
          <a:bodyPr wrap="square" rtlCol="0">
            <a:spAutoFit/>
          </a:bodyPr>
          <a:p>
            <a:pPr algn="l">
              <a:lnSpc>
                <a:spcPct val="90000"/>
              </a:lnSpc>
              <a:spcBef>
                <a:spcPts val="1000"/>
              </a:spcBef>
            </a:pPr>
            <a:r>
              <a:rPr lang="en-US" altLang="zh-CN" sz="3200" b="1" kern="100" dirty="0">
                <a:solidFill>
                  <a:prstClr val="black"/>
                </a:solidFill>
                <a:latin typeface="Times New Roman" panose="02020603050405020304" pitchFamily="18" charset="0"/>
                <a:ea typeface="宋体" panose="02010600030101010101" pitchFamily="2" charset="-122"/>
              </a:rPr>
              <a:t>main idea</a:t>
            </a:r>
            <a:r>
              <a:rPr lang="zh-CN" altLang="en-US" sz="3200" b="1" kern="100" dirty="0">
                <a:solidFill>
                  <a:prstClr val="black"/>
                </a:solidFill>
                <a:latin typeface="Times New Roman" panose="02020603050405020304" pitchFamily="18" charset="0"/>
                <a:ea typeface="宋体" panose="02010600030101010101" pitchFamily="2" charset="-122"/>
              </a:rPr>
              <a:t>：</a:t>
            </a:r>
            <a:r>
              <a:rPr lang="en-US" altLang="zh-CN" sz="3200" b="1" kern="100" dirty="0">
                <a:solidFill>
                  <a:prstClr val="black"/>
                </a:solidFill>
                <a:latin typeface="Times New Roman" panose="02020603050405020304" pitchFamily="18" charset="0"/>
                <a:ea typeface="宋体" panose="02010600030101010101" pitchFamily="2" charset="-122"/>
              </a:rPr>
              <a:t>Smart homes can prevent damage from accidents.</a:t>
            </a:r>
            <a:endParaRPr lang="en-US" altLang="zh-CN" sz="3200" b="1" kern="100" dirty="0">
              <a:solidFill>
                <a:prstClr val="black"/>
              </a:solidFill>
              <a:latin typeface="Times New Roman" panose="02020603050405020304" pitchFamily="18" charset="0"/>
              <a:ea typeface="宋体" panose="02010600030101010101" pitchFamily="2" charset="-122"/>
            </a:endParaRPr>
          </a:p>
        </p:txBody>
      </p:sp>
      <p:sp>
        <p:nvSpPr>
          <p:cNvPr id="7" name="单圆角矩形 6"/>
          <p:cNvSpPr/>
          <p:nvPr/>
        </p:nvSpPr>
        <p:spPr>
          <a:xfrm>
            <a:off x="3368040" y="4715510"/>
            <a:ext cx="4622800" cy="996315"/>
          </a:xfrm>
          <a:prstGeom prst="round1Rect">
            <a:avLst/>
          </a:prstGeom>
          <a:solidFill>
            <a:srgbClr val="FFFF00">
              <a:alpha val="3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en-US" altLang="zh-CN" sz="2800">
                <a:solidFill>
                  <a:schemeClr val="tx1"/>
                </a:solidFill>
                <a:latin typeface="Times New Roman" panose="02020603050405020304" pitchFamily="18" charset="0"/>
                <a:cs typeface="Times New Roman" panose="02020603050405020304" pitchFamily="18" charset="0"/>
              </a:rPr>
              <a:t>a short in the electrical</a:t>
            </a:r>
            <a:endParaRPr lang="en-US" altLang="zh-CN" sz="2800">
              <a:solidFill>
                <a:schemeClr val="tx1"/>
              </a:solidFill>
              <a:latin typeface="Times New Roman" panose="02020603050405020304" pitchFamily="18" charset="0"/>
              <a:cs typeface="Times New Roman" panose="02020603050405020304" pitchFamily="18" charset="0"/>
            </a:endParaRPr>
          </a:p>
        </p:txBody>
      </p:sp>
      <p:sp>
        <p:nvSpPr>
          <p:cNvPr id="10" name="单圆角矩形 9"/>
          <p:cNvSpPr/>
          <p:nvPr/>
        </p:nvSpPr>
        <p:spPr>
          <a:xfrm>
            <a:off x="2287270" y="1398905"/>
            <a:ext cx="7329805" cy="445770"/>
          </a:xfrm>
          <a:prstGeom prst="round1Rect">
            <a:avLst/>
          </a:prstGeom>
          <a:solidFill>
            <a:srgbClr val="FFFF00">
              <a:alpha val="3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endParaRPr lang="en-US" altLang="zh-CN" sz="2800">
              <a:solidFill>
                <a:schemeClr val="tx1"/>
              </a:solidFill>
              <a:latin typeface="Times New Roman" panose="02020603050405020304" pitchFamily="18" charset="0"/>
              <a:cs typeface="Times New Roman" panose="02020603050405020304" pitchFamily="18" charset="0"/>
            </a:endParaRPr>
          </a:p>
        </p:txBody>
      </p:sp>
      <p:sp>
        <p:nvSpPr>
          <p:cNvPr id="3" name="单圆角矩形 2"/>
          <p:cNvSpPr/>
          <p:nvPr/>
        </p:nvSpPr>
        <p:spPr>
          <a:xfrm>
            <a:off x="619125" y="1017270"/>
            <a:ext cx="10119995" cy="474345"/>
          </a:xfrm>
          <a:prstGeom prst="round1Rect">
            <a:avLst/>
          </a:prstGeom>
          <a:solidFill>
            <a:schemeClr val="accent1">
              <a:lumMod val="60000"/>
              <a:lumOff val="40000"/>
              <a:alpha val="3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7" name="单圆角矩形 16"/>
          <p:cNvSpPr/>
          <p:nvPr/>
        </p:nvSpPr>
        <p:spPr>
          <a:xfrm>
            <a:off x="1478915" y="1844675"/>
            <a:ext cx="10546715" cy="488950"/>
          </a:xfrm>
          <a:prstGeom prst="round1Rect">
            <a:avLst/>
          </a:prstGeom>
          <a:solidFill>
            <a:schemeClr val="accent2">
              <a:lumMod val="40000"/>
              <a:lumOff val="60000"/>
              <a:alpha val="3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endParaRPr lang="en-US" altLang="zh-CN" sz="3200">
              <a:solidFill>
                <a:schemeClr val="tx1"/>
              </a:solidFill>
              <a:latin typeface="Times New Roman" panose="02020603050405020304" pitchFamily="18" charset="0"/>
              <a:ea typeface="华文中宋" panose="02010600040101010101" charset="-122"/>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p:cTn id="13" dur="500" fill="hold"/>
                                        <p:tgtEl>
                                          <p:spTgt spid="15"/>
                                        </p:tgtEl>
                                        <p:attrNameLst>
                                          <p:attrName>ppt_w</p:attrName>
                                        </p:attrNameLst>
                                      </p:cBhvr>
                                      <p:tavLst>
                                        <p:tav tm="0">
                                          <p:val>
                                            <p:fltVal val="0"/>
                                          </p:val>
                                        </p:tav>
                                        <p:tav tm="100000">
                                          <p:val>
                                            <p:strVal val="#ppt_w"/>
                                          </p:val>
                                        </p:tav>
                                      </p:tavLst>
                                    </p:anim>
                                    <p:anim calcmode="lin" valueType="num">
                                      <p:cBhvr>
                                        <p:cTn id="14" dur="500" fill="hold"/>
                                        <p:tgtEl>
                                          <p:spTgt spid="15"/>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anim calcmode="lin" valueType="num">
                                      <p:cBhvr>
                                        <p:cTn id="25" dur="500" fill="hold"/>
                                        <p:tgtEl>
                                          <p:spTgt spid="18"/>
                                        </p:tgtEl>
                                        <p:attrNameLst>
                                          <p:attrName>ppt_w</p:attrName>
                                        </p:attrNameLst>
                                      </p:cBhvr>
                                      <p:tavLst>
                                        <p:tav tm="0">
                                          <p:val>
                                            <p:fltVal val="0"/>
                                          </p:val>
                                        </p:tav>
                                        <p:tav tm="100000">
                                          <p:val>
                                            <p:strVal val="#ppt_w"/>
                                          </p:val>
                                        </p:tav>
                                      </p:tavLst>
                                    </p:anim>
                                    <p:anim calcmode="lin" valueType="num">
                                      <p:cBhvr>
                                        <p:cTn id="26" dur="500" fill="hold"/>
                                        <p:tgtEl>
                                          <p:spTgt spid="18"/>
                                        </p:tgtEl>
                                        <p:attrNameLst>
                                          <p:attrName>ppt_h</p:attrName>
                                        </p:attrNameLst>
                                      </p:cBhvr>
                                      <p:tavLst>
                                        <p:tav tm="0">
                                          <p:val>
                                            <p:fltVal val="0"/>
                                          </p:val>
                                        </p:tav>
                                        <p:tav tm="100000">
                                          <p:val>
                                            <p:strVal val="#ppt_h"/>
                                          </p:val>
                                        </p:tav>
                                      </p:tavLst>
                                    </p:anim>
                                  </p:childTnLst>
                                </p:cTn>
                              </p:par>
                              <p:par>
                                <p:cTn id="27" presetID="23" presetClass="entr" presetSubtype="16" fill="hold" grpId="0" nodeType="withEffect">
                                  <p:stCondLst>
                                    <p:cond delay="0"/>
                                  </p:stCondLst>
                                  <p:childTnLst>
                                    <p:set>
                                      <p:cBhvr>
                                        <p:cTn id="28" dur="1" fill="hold">
                                          <p:stCondLst>
                                            <p:cond delay="0"/>
                                          </p:stCondLst>
                                        </p:cTn>
                                        <p:tgtEl>
                                          <p:spTgt spid="7"/>
                                        </p:tgtEl>
                                        <p:attrNameLst>
                                          <p:attrName>style.visibility</p:attrName>
                                        </p:attrNameLst>
                                      </p:cBhvr>
                                      <p:to>
                                        <p:strVal val="visible"/>
                                      </p:to>
                                    </p:set>
                                    <p:anim calcmode="lin" valueType="num">
                                      <p:cBhvr>
                                        <p:cTn id="29" dur="500" fill="hold"/>
                                        <p:tgtEl>
                                          <p:spTgt spid="7"/>
                                        </p:tgtEl>
                                        <p:attrNameLst>
                                          <p:attrName>ppt_w</p:attrName>
                                        </p:attrNameLst>
                                      </p:cBhvr>
                                      <p:tavLst>
                                        <p:tav tm="0">
                                          <p:val>
                                            <p:fltVal val="0"/>
                                          </p:val>
                                        </p:tav>
                                        <p:tav tm="100000">
                                          <p:val>
                                            <p:strVal val="#ppt_w"/>
                                          </p:val>
                                        </p:tav>
                                      </p:tavLst>
                                    </p:anim>
                                    <p:anim calcmode="lin" valueType="num">
                                      <p:cBhvr>
                                        <p:cTn id="30" dur="500" fill="hold"/>
                                        <p:tgtEl>
                                          <p:spTgt spid="7"/>
                                        </p:tgtEl>
                                        <p:attrNameLst>
                                          <p:attrName>ppt_h</p:attrName>
                                        </p:attrNameLst>
                                      </p:cBhvr>
                                      <p:tavLst>
                                        <p:tav tm="0">
                                          <p:val>
                                            <p:fltVal val="0"/>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23" presetClass="entr" presetSubtype="16"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anim calcmode="lin" valueType="num">
                                      <p:cBhvr>
                                        <p:cTn id="35" dur="500" fill="hold"/>
                                        <p:tgtEl>
                                          <p:spTgt spid="17"/>
                                        </p:tgtEl>
                                        <p:attrNameLst>
                                          <p:attrName>ppt_w</p:attrName>
                                        </p:attrNameLst>
                                      </p:cBhvr>
                                      <p:tavLst>
                                        <p:tav tm="0">
                                          <p:val>
                                            <p:fltVal val="0"/>
                                          </p:val>
                                        </p:tav>
                                        <p:tav tm="100000">
                                          <p:val>
                                            <p:strVal val="#ppt_w"/>
                                          </p:val>
                                        </p:tav>
                                      </p:tavLst>
                                    </p:anim>
                                    <p:anim calcmode="lin" valueType="num">
                                      <p:cBhvr>
                                        <p:cTn id="36" dur="500" fill="hold"/>
                                        <p:tgtEl>
                                          <p:spTgt spid="17"/>
                                        </p:tgtEl>
                                        <p:attrNameLst>
                                          <p:attrName>ppt_h</p:attrName>
                                        </p:attrNameLst>
                                      </p:cBhvr>
                                      <p:tavLst>
                                        <p:tav tm="0">
                                          <p:val>
                                            <p:fltVal val="0"/>
                                          </p:val>
                                        </p:tav>
                                        <p:tav tm="100000">
                                          <p:val>
                                            <p:strVal val="#ppt_h"/>
                                          </p:val>
                                        </p:tav>
                                      </p:tavLst>
                                    </p:anim>
                                  </p:childTnLst>
                                </p:cTn>
                              </p:par>
                            </p:childTnLst>
                          </p:cTn>
                        </p:par>
                      </p:childTnLst>
                    </p:cTn>
                  </p:par>
                  <p:par>
                    <p:cTn id="37" fill="hold">
                      <p:stCondLst>
                        <p:cond delay="indefinite"/>
                      </p:stCondLst>
                      <p:childTnLst>
                        <p:par>
                          <p:cTn id="38" fill="hold">
                            <p:stCondLst>
                              <p:cond delay="0"/>
                            </p:stCondLst>
                            <p:childTnLst>
                              <p:par>
                                <p:cTn id="39" presetID="23" presetClass="entr" presetSubtype="16"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anim calcmode="lin" valueType="num">
                                      <p:cBhvr>
                                        <p:cTn id="41" dur="500" fill="hold"/>
                                        <p:tgtEl>
                                          <p:spTgt spid="12"/>
                                        </p:tgtEl>
                                        <p:attrNameLst>
                                          <p:attrName>ppt_w</p:attrName>
                                        </p:attrNameLst>
                                      </p:cBhvr>
                                      <p:tavLst>
                                        <p:tav tm="0">
                                          <p:val>
                                            <p:fltVal val="0"/>
                                          </p:val>
                                        </p:tav>
                                        <p:tav tm="100000">
                                          <p:val>
                                            <p:strVal val="#ppt_w"/>
                                          </p:val>
                                        </p:tav>
                                      </p:tavLst>
                                    </p:anim>
                                    <p:anim calcmode="lin" valueType="num">
                                      <p:cBhvr>
                                        <p:cTn id="42" dur="500" fill="hold"/>
                                        <p:tgtEl>
                                          <p:spTgt spid="1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5" grpId="0" animBg="1"/>
      <p:bldP spid="10" grpId="0" animBg="1"/>
      <p:bldP spid="18" grpId="0" animBg="1"/>
      <p:bldP spid="7" grpId="0" animBg="1"/>
      <p:bldP spid="17"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46990" y="666750"/>
            <a:ext cx="11857990" cy="1814830"/>
          </a:xfrm>
          <a:prstGeom prst="rect">
            <a:avLst/>
          </a:prstGeom>
          <a:noFill/>
        </p:spPr>
        <p:txBody>
          <a:bodyPr wrap="square" rtlCol="0">
            <a:spAutoFit/>
          </a:bodyPr>
          <a:p>
            <a:pPr algn="just" fontAlgn="auto"/>
            <a:r>
              <a:rPr lang="en-US" sz="2800">
                <a:solidFill>
                  <a:schemeClr val="tx1"/>
                </a:solidFill>
                <a:latin typeface="Times New Roman" panose="02020603050405020304" pitchFamily="18" charset="0"/>
                <a:ea typeface="等线" panose="02010600030101010101" pitchFamily="2" charset="-122"/>
                <a:sym typeface="+mn-ea"/>
              </a:rPr>
              <a:t>        This smart technology is not a fantasy. Many of these new innovations are already available and being used in some homes. In this sense, the home of tomorrow is already the home of today. Nevertheless, it will take some years before most new homes begin to use this new technology.</a:t>
            </a:r>
            <a:endParaRPr lang="en-US" sz="2800">
              <a:solidFill>
                <a:schemeClr val="tx1"/>
              </a:solidFill>
              <a:latin typeface="Times New Roman" panose="02020603050405020304" pitchFamily="18" charset="0"/>
              <a:ea typeface="等线" panose="02010600030101010101" pitchFamily="2" charset="-122"/>
              <a:sym typeface="+mn-ea"/>
            </a:endParaRPr>
          </a:p>
        </p:txBody>
      </p:sp>
      <p:sp>
        <p:nvSpPr>
          <p:cNvPr id="23" name="文本框 22"/>
          <p:cNvSpPr txBox="1"/>
          <p:nvPr/>
        </p:nvSpPr>
        <p:spPr>
          <a:xfrm>
            <a:off x="374015" y="3355975"/>
            <a:ext cx="11016615" cy="977265"/>
          </a:xfrm>
          <a:prstGeom prst="rect">
            <a:avLst/>
          </a:prstGeom>
          <a:solidFill>
            <a:schemeClr val="accent2">
              <a:lumMod val="60000"/>
              <a:lumOff val="40000"/>
            </a:schemeClr>
          </a:solidFill>
        </p:spPr>
        <p:txBody>
          <a:bodyPr wrap="square" rtlCol="0">
            <a:spAutoFit/>
          </a:bodyPr>
          <a:p>
            <a:pPr algn="l">
              <a:lnSpc>
                <a:spcPct val="90000"/>
              </a:lnSpc>
              <a:spcBef>
                <a:spcPts val="1000"/>
              </a:spcBef>
            </a:pPr>
            <a:r>
              <a:rPr lang="en-US" altLang="zh-CN" sz="3200" b="1" kern="100" dirty="0">
                <a:solidFill>
                  <a:prstClr val="black"/>
                </a:solidFill>
                <a:latin typeface="Times New Roman" panose="02020603050405020304" pitchFamily="18" charset="0"/>
                <a:ea typeface="宋体" panose="02010600030101010101" pitchFamily="2" charset="-122"/>
              </a:rPr>
              <a:t>main idea</a:t>
            </a:r>
            <a:r>
              <a:rPr lang="zh-CN" altLang="en-US" sz="3200" b="1" kern="100" dirty="0">
                <a:solidFill>
                  <a:prstClr val="black"/>
                </a:solidFill>
                <a:latin typeface="Times New Roman" panose="02020603050405020304" pitchFamily="18" charset="0"/>
                <a:ea typeface="宋体" panose="02010600030101010101" pitchFamily="2" charset="-122"/>
              </a:rPr>
              <a:t>：</a:t>
            </a:r>
            <a:r>
              <a:rPr lang="en-US" altLang="zh-CN" sz="3200" b="1" kern="100" dirty="0">
                <a:solidFill>
                  <a:prstClr val="black"/>
                </a:solidFill>
                <a:latin typeface="Times New Roman" panose="02020603050405020304" pitchFamily="18" charset="0"/>
                <a:ea typeface="宋体" panose="02010600030101010101" pitchFamily="2" charset="-122"/>
              </a:rPr>
              <a:t>Smart technology is not a fantasy,but it will take some years.</a:t>
            </a:r>
            <a:endParaRPr lang="en-US" altLang="zh-CN" sz="3200" b="1" kern="100" dirty="0">
              <a:solidFill>
                <a:prstClr val="black"/>
              </a:solidFill>
              <a:latin typeface="Times New Roman" panose="02020603050405020304" pitchFamily="18" charset="0"/>
              <a:ea typeface="宋体" panose="02010600030101010101" pitchFamily="2" charset="-122"/>
            </a:endParaRPr>
          </a:p>
        </p:txBody>
      </p:sp>
      <p:sp>
        <p:nvSpPr>
          <p:cNvPr id="10" name="单圆角矩形 9"/>
          <p:cNvSpPr/>
          <p:nvPr/>
        </p:nvSpPr>
        <p:spPr>
          <a:xfrm>
            <a:off x="6040755" y="1594485"/>
            <a:ext cx="5770245" cy="445770"/>
          </a:xfrm>
          <a:prstGeom prst="round1Rect">
            <a:avLst/>
          </a:prstGeom>
          <a:solidFill>
            <a:srgbClr val="FFFF00">
              <a:alpha val="3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endParaRPr lang="en-US" altLang="zh-CN" sz="2800">
              <a:solidFill>
                <a:schemeClr val="tx1"/>
              </a:solidFill>
              <a:latin typeface="Times New Roman" panose="02020603050405020304" pitchFamily="18" charset="0"/>
              <a:cs typeface="Times New Roman" panose="02020603050405020304" pitchFamily="18" charset="0"/>
            </a:endParaRPr>
          </a:p>
        </p:txBody>
      </p:sp>
      <p:sp>
        <p:nvSpPr>
          <p:cNvPr id="2" name="单圆角矩形 1"/>
          <p:cNvSpPr/>
          <p:nvPr/>
        </p:nvSpPr>
        <p:spPr>
          <a:xfrm>
            <a:off x="619125" y="666750"/>
            <a:ext cx="5989320" cy="474345"/>
          </a:xfrm>
          <a:prstGeom prst="round1Rect">
            <a:avLst/>
          </a:prstGeom>
          <a:solidFill>
            <a:schemeClr val="accent1">
              <a:lumMod val="60000"/>
              <a:lumOff val="40000"/>
              <a:alpha val="3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p:cTn id="13" dur="500" fill="hold"/>
                                        <p:tgtEl>
                                          <p:spTgt spid="10"/>
                                        </p:tgtEl>
                                        <p:attrNameLst>
                                          <p:attrName>ppt_w</p:attrName>
                                        </p:attrNameLst>
                                      </p:cBhvr>
                                      <p:tavLst>
                                        <p:tav tm="0">
                                          <p:val>
                                            <p:fltVal val="0"/>
                                          </p:val>
                                        </p:tav>
                                        <p:tav tm="100000">
                                          <p:val>
                                            <p:strVal val="#ppt_w"/>
                                          </p:val>
                                        </p:tav>
                                      </p:tavLst>
                                    </p:anim>
                                    <p:anim calcmode="lin" valueType="num">
                                      <p:cBhvr>
                                        <p:cTn id="14" dur="500" fill="hold"/>
                                        <p:tgtEl>
                                          <p:spTgt spid="10"/>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23"/>
                                        </p:tgtEl>
                                        <p:attrNameLst>
                                          <p:attrName>style.visibility</p:attrName>
                                        </p:attrNameLst>
                                      </p:cBhvr>
                                      <p:to>
                                        <p:strVal val="visible"/>
                                      </p:to>
                                    </p:set>
                                    <p:anim calcmode="lin" valueType="num">
                                      <p:cBhvr>
                                        <p:cTn id="19" dur="500" fill="hold"/>
                                        <p:tgtEl>
                                          <p:spTgt spid="23"/>
                                        </p:tgtEl>
                                        <p:attrNameLst>
                                          <p:attrName>ppt_w</p:attrName>
                                        </p:attrNameLst>
                                      </p:cBhvr>
                                      <p:tavLst>
                                        <p:tav tm="0">
                                          <p:val>
                                            <p:fltVal val="0"/>
                                          </p:val>
                                        </p:tav>
                                        <p:tav tm="100000">
                                          <p:val>
                                            <p:strVal val="#ppt_w"/>
                                          </p:val>
                                        </p:tav>
                                      </p:tavLst>
                                    </p:anim>
                                    <p:anim calcmode="lin" valueType="num">
                                      <p:cBhvr>
                                        <p:cTn id="20" dur="500" fill="hold"/>
                                        <p:tgtEl>
                                          <p:spTgt spid="2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0" grpId="0" animBg="1"/>
      <p:bldP spid="23" grpId="0" bldLvl="0" animBg="1"/>
    </p:bldLst>
  </p:timing>
</p:sld>
</file>

<file path=ppt/tags/tag1.xml><?xml version="1.0" encoding="utf-8"?>
<p:tagLst xmlns:p="http://schemas.openxmlformats.org/presentationml/2006/main">
  <p:tag name="REFSHAPE" val="580632756"/>
  <p:tag name="KSO_WM_UNIT_PLACING_PICTURE_USER_VIEWPORT" val="{&quot;height&quot;:7120,&quot;width&quot;:12800}"/>
</p:tagLst>
</file>

<file path=ppt/tags/tag2.xml><?xml version="1.0" encoding="utf-8"?>
<p:tagLst xmlns:p="http://schemas.openxmlformats.org/presentationml/2006/main">
  <p:tag name="KSO_WM_TEMPLATE_CATEGORY" val="custom"/>
  <p:tag name="KSO_WM_TEMPLATE_INDEX" val="20205169"/>
</p:tagLst>
</file>

<file path=ppt/tags/tag3.xml><?xml version="1.0" encoding="utf-8"?>
<p:tagLst xmlns:p="http://schemas.openxmlformats.org/presentationml/2006/main">
  <p:tag name="KSO_WM_TEMPLATE_CATEGORY" val="custom"/>
  <p:tag name="KSO_WM_TEMPLATE_INDEX" val="20205169"/>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7688</Words>
  <Application>WPS 演示</Application>
  <PresentationFormat>宽屏</PresentationFormat>
  <Paragraphs>229</Paragraphs>
  <Slides>18</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18</vt:i4>
      </vt:variant>
    </vt:vector>
  </HeadingPairs>
  <TitlesOfParts>
    <vt:vector size="32" baseType="lpstr">
      <vt:lpstr>Arial</vt:lpstr>
      <vt:lpstr>宋体</vt:lpstr>
      <vt:lpstr>Wingdings</vt:lpstr>
      <vt:lpstr>微软雅黑</vt:lpstr>
      <vt:lpstr>Times New Roman</vt:lpstr>
      <vt:lpstr>Segoe UI</vt:lpstr>
      <vt:lpstr>等线</vt:lpstr>
      <vt:lpstr>华文中宋</vt:lpstr>
      <vt:lpstr>Calibri</vt:lpstr>
      <vt:lpstr>楷体</vt:lpstr>
      <vt:lpstr>Calibri</vt:lpstr>
      <vt:lpstr>GungsuhChe</vt:lpstr>
      <vt:lpstr>Arial Unicode MS</vt:lpstr>
      <vt:lpstr>Office 主题</vt:lpstr>
      <vt:lpstr>Unit 2 Looking Into The Future Reading and Thinking</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cp:lastModifiedBy>Hannah</cp:lastModifiedBy>
  <cp:revision>147</cp:revision>
  <dcterms:created xsi:type="dcterms:W3CDTF">2020-01-14T10:19:00Z</dcterms:created>
  <dcterms:modified xsi:type="dcterms:W3CDTF">2021-08-15T09:21:12Z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2052-11.1.0.10700</vt:lpwstr>
  </property>
  <property fmtid="{D5CDD505-2E9C-101B-9397-08002B2CF9AE}" pid="3" name="ICV">
    <vt:lpwstr>B6D830A401744578BCBE4E86C6190571</vt:lpwstr>
  </property>
</Properties>
</file>