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23"/>
  </p:notesMasterIdLst>
  <p:sldIdLst>
    <p:sldId id="296" r:id="rId4"/>
    <p:sldId id="281" r:id="rId5"/>
    <p:sldId id="305" r:id="rId6"/>
    <p:sldId id="317" r:id="rId7"/>
    <p:sldId id="260" r:id="rId8"/>
    <p:sldId id="346" r:id="rId9"/>
    <p:sldId id="347" r:id="rId10"/>
    <p:sldId id="263" r:id="rId11"/>
    <p:sldId id="306" r:id="rId12"/>
    <p:sldId id="290" r:id="rId13"/>
    <p:sldId id="291" r:id="rId14"/>
    <p:sldId id="348" r:id="rId15"/>
    <p:sldId id="349" r:id="rId16"/>
    <p:sldId id="350" r:id="rId17"/>
    <p:sldId id="288" r:id="rId18"/>
    <p:sldId id="352" r:id="rId19"/>
    <p:sldId id="355" r:id="rId20"/>
    <p:sldId id="356" r:id="rId21"/>
    <p:sldId id="357" r:id="rId22"/>
    <p:sldId id="358" r:id="rId24"/>
    <p:sldId id="359" r:id="rId25"/>
    <p:sldId id="360" r:id="rId26"/>
    <p:sldId id="368" r:id="rId27"/>
    <p:sldId id="362" r:id="rId28"/>
    <p:sldId id="363" r:id="rId29"/>
    <p:sldId id="364" r:id="rId30"/>
    <p:sldId id="365" r:id="rId31"/>
    <p:sldId id="366" r:id="rId32"/>
    <p:sldId id="367" r:id="rId33"/>
    <p:sldId id="300" r:id="rId34"/>
    <p:sldId id="292" r:id="rId35"/>
  </p:sldIdLst>
  <p:sldSz cx="9144000" cy="5144135"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003366"/>
    <a:srgbClr val="006666"/>
    <a:srgbClr val="75FFFF"/>
    <a:srgbClr val="FF0000"/>
    <a:srgbClr val="0000CC"/>
    <a:srgbClr val="E5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8"/>
    <p:restoredTop sz="90394"/>
  </p:normalViewPr>
  <p:slideViewPr>
    <p:cSldViewPr snapToGrid="0" showGuides="1">
      <p:cViewPr varScale="1">
        <p:scale>
          <a:sx n="66" d="100"/>
          <a:sy n="66" d="100"/>
        </p:scale>
        <p:origin x="-120" y="-162"/>
      </p:cViewPr>
      <p:guideLst>
        <p:guide orient="horz" pos="1624"/>
        <p:guide pos="28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B03F7ED-4A40-4284-9AEC-F8C742C8234D}"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24581" name="备注占位符 4"/>
          <p:cNvSpPr>
            <a:spLocks noGrp="1"/>
          </p:cNvSpPr>
          <p:nvPr>
            <p:ph type="body" sz="quarter"/>
          </p:nvPr>
        </p:nvSpPr>
        <p:spPr>
          <a:xfrm>
            <a:off x="685800" y="4343400"/>
            <a:ext cx="5486400" cy="4114800"/>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b="0" strike="noStrike" noProof="1" dirty="0">
                <a:latin typeface="Arial" panose="020B0604020202020204" pitchFamily="34" charset="0"/>
                <a:ea typeface="宋体" panose="02010600030101010101" pitchFamily="2" charset="-122"/>
                <a:cs typeface="+mn-cs"/>
              </a:rPr>
            </a:fld>
            <a:endParaRPr lang="zh-CN" altLang="en-US" sz="1200" b="0" strike="noStrike" noProof="1"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custDataLst>
              <p:tags r:id="rId3"/>
            </p:custDataLst>
          </p:nvPr>
        </p:nvSpPr>
        <p:spPr/>
      </p:sp>
      <p:sp>
        <p:nvSpPr>
          <p:cNvPr id="55299" name="备注占位符 2"/>
          <p:cNvSpPr>
            <a:spLocks noGrp="1"/>
          </p:cNvSpPr>
          <p:nvPr>
            <p:ph type="body" idx="1"/>
            <p:custDataLst>
              <p:tags r:id="rId4"/>
            </p:custDataLst>
          </p:nvPr>
        </p:nvSpPr>
        <p:spPr/>
        <p:txBody>
          <a:bodyPr wrap="square" lIns="91440" tIns="45720" rIns="91440" bIns="45720" anchor="t" anchorCtr="0"/>
          <a:p>
            <a:pPr marL="0" lvl="0" indent="0" algn="l" defTabSz="914400" rtl="0" eaLnBrk="0" fontAlgn="base" latinLnBrk="0" hangingPunct="0">
              <a:lnSpc>
                <a:spcPct val="100000"/>
              </a:lnSpc>
              <a:spcBef>
                <a:spcPct val="30000"/>
              </a:spcBef>
              <a:spcAft>
                <a:spcPct val="0"/>
              </a:spcAft>
              <a:buClrTx/>
              <a:buSzPct val="100000"/>
              <a:buFontTx/>
              <a:buNone/>
            </a:pPr>
            <a:endParaRPr sz="1200" u="none" baseline="0">
              <a:solidFill>
                <a:schemeClr val="tx1"/>
              </a:solidFill>
              <a:effectLst/>
              <a:latin typeface="Calibri" panose="020F0502020204030204" pitchFamily="34" charset="0"/>
              <a:ea typeface="宋体" panose="02010600030101010101" pitchFamily="2" charset="-122"/>
            </a:endParaRPr>
          </a:p>
        </p:txBody>
      </p:sp>
      <p:sp>
        <p:nvSpPr>
          <p:cNvPr id="55300" name="灯片编号占位符 3"/>
          <p:cNvSpPr>
            <a:spLocks noGrp="1"/>
          </p:cNvSpPr>
          <p:nvPr>
            <p:ph type="sldNum" sz="quarter"/>
            <p:custDataLst>
              <p:tags r:id="rId5"/>
            </p:custDataLst>
          </p:nvPr>
        </p:nvSpPr>
        <p:spPr>
          <a:xfrm>
            <a:off x="3884613" y="8685213"/>
            <a:ext cx="2971800" cy="457200"/>
          </a:xfrm>
          <a:prstGeom prst="rect">
            <a:avLst/>
          </a:prstGeom>
          <a:noFill/>
          <a:ln w="9525">
            <a:noFill/>
          </a:ln>
        </p:spPr>
        <p:txBody>
          <a:bodyPr anchor="b" anchorCtr="0"/>
          <a:p>
            <a:pPr marL="0" lvl="0" indent="0" algn="r" eaLnBrk="1" hangingPunct="1"/>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5921"/>
            <a:ext cx="2057400" cy="3909506"/>
          </a:xfrm>
        </p:spPr>
        <p:txBody>
          <a:bodyPr vert="eaVert"/>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a:xfrm>
            <a:off x="457200" y="685921"/>
            <a:ext cx="6019800" cy="3909506"/>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duotone>
              <a:schemeClr val="bg1"/>
              <a:srgbClr val="FFFFFF"/>
            </a:duotone>
          </a:blip>
          <a:stretch>
            <a:fillRect/>
          </a:stretch>
        </a:blipFill>
        <a:effectLst/>
      </p:bgPr>
    </p:bg>
    <p:spTree>
      <p:nvGrpSpPr>
        <p:cNvPr id="1" name=""/>
        <p:cNvGrpSpPr/>
        <p:nvPr/>
      </p:nvGrpSpPr>
      <p:grpSpPr/>
      <p:sp>
        <p:nvSpPr>
          <p:cNvPr id="13314" name="任意多边形 54275"/>
          <p:cNvSpPr/>
          <p:nvPr/>
        </p:nvSpPr>
        <p:spPr>
          <a:xfrm>
            <a:off x="285750" y="2103012"/>
            <a:ext cx="1588" cy="2276873"/>
          </a:xfrm>
          <a:custGeom>
            <a:avLst/>
            <a:gdLst/>
            <a:ahLst/>
            <a:cxnLst/>
            <a:pathLst>
              <a:path w="1"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ln>
        </p:spPr>
        <p:txBody>
          <a:bodyPr/>
          <a:p>
            <a:endParaRPr lang="zh-CN" altLang="en-US" sz="100"/>
          </a:p>
        </p:txBody>
      </p:sp>
      <p:sp>
        <p:nvSpPr>
          <p:cNvPr id="54274" name="标题 54273"/>
          <p:cNvSpPr>
            <a:spLocks noGrp="1"/>
          </p:cNvSpPr>
          <p:nvPr>
            <p:ph type="ctrTitle" sz="quarter"/>
          </p:nvPr>
        </p:nvSpPr>
        <p:spPr>
          <a:xfrm>
            <a:off x="685800" y="1498068"/>
            <a:ext cx="7772400" cy="1074132"/>
          </a:xfrm>
          <a:prstGeom prst="rect">
            <a:avLst/>
          </a:prstGeom>
          <a:noFill/>
          <a:ln w="9525">
            <a:noFill/>
          </a:ln>
        </p:spPr>
        <p:txBody>
          <a:bodyPr anchor="b" anchorCtr="1"/>
          <a:lstStyle>
            <a:lvl1pPr lvl="0" algn="ctr">
              <a:buClrTx/>
              <a:buSzTx/>
              <a:buFontTx/>
              <a:defRPr/>
            </a:lvl1pPr>
          </a:lstStyle>
          <a:p>
            <a:pPr lvl="0" fontAlgn="base"/>
            <a:r>
              <a:rPr lang="zh-CN" altLang="en-US" strike="noStrike" noProof="1" dirty="0"/>
              <a:t>单击此处编辑母版标题样式</a:t>
            </a:r>
            <a:endParaRPr lang="zh-CN" altLang="en-US" strike="noStrike" noProof="1" dirty="0"/>
          </a:p>
        </p:txBody>
      </p:sp>
      <p:sp>
        <p:nvSpPr>
          <p:cNvPr id="54275" name="副标题 54274"/>
          <p:cNvSpPr>
            <a:spLocks noGrp="1"/>
          </p:cNvSpPr>
          <p:nvPr>
            <p:ph type="subTitle" sz="quarter" idx="1"/>
          </p:nvPr>
        </p:nvSpPr>
        <p:spPr>
          <a:xfrm>
            <a:off x="1371600" y="2915160"/>
            <a:ext cx="6400800" cy="1314680"/>
          </a:xfrm>
          <a:prstGeom prst="rect">
            <a:avLst/>
          </a:prstGeom>
          <a:noFill/>
          <a:ln w="9525">
            <a:noFill/>
          </a:ln>
        </p:spPr>
        <p:txBody>
          <a:bodyPr anchor="t"/>
          <a:lstStyle>
            <a:lvl1pPr marL="0" lvl="0" indent="0" algn="ctr">
              <a:buClr>
                <a:schemeClr val="hlink"/>
              </a:buClr>
              <a:buSzPct val="120000"/>
              <a:buFontTx/>
              <a:buNone/>
              <a:defRPr/>
            </a:lvl1pPr>
            <a:lvl2pPr marL="342900" lvl="1" indent="0" algn="ctr">
              <a:buClrTx/>
              <a:buSzTx/>
              <a:buFont typeface="Tahoma" panose="020B0604030504040204" pitchFamily="34" charset="0"/>
              <a:buNone/>
              <a:defRPr/>
            </a:lvl2pPr>
            <a:lvl3pPr marL="685800" lvl="2" indent="0" algn="ctr">
              <a:buClr>
                <a:schemeClr val="hlink"/>
              </a:buClr>
              <a:buSzPct val="120000"/>
              <a:buFontTx/>
              <a:buNone/>
              <a:defRPr/>
            </a:lvl3pPr>
            <a:lvl4pPr marL="1028700" lvl="3" indent="0" algn="ctr">
              <a:buClrTx/>
              <a:buSzTx/>
              <a:buFont typeface="Tahoma" panose="020B0604030504040204" pitchFamily="34" charset="0"/>
              <a:buNone/>
              <a:defRPr/>
            </a:lvl4pPr>
            <a:lvl5pPr marL="1371600" lvl="4" indent="0" algn="ctr">
              <a:buClr>
                <a:schemeClr val="hlink"/>
              </a:buClr>
              <a:buSzPct val="80000"/>
              <a:buFont typeface="Wingdings" panose="05000000000000000000" pitchFamily="2" charset="2"/>
              <a:buNone/>
              <a:defRPr/>
            </a:lvl5pPr>
          </a:lstStyle>
          <a:p>
            <a:pPr lvl="0" fontAlgn="base"/>
            <a:r>
              <a:rPr lang="zh-CN" altLang="en-US" strike="noStrike" noProof="1" dirty="0"/>
              <a:t>单击此处编辑母版副标题样式</a:t>
            </a:r>
            <a:endParaRPr lang="zh-CN" altLang="en-US" strike="noStrike" noProof="1" dirty="0"/>
          </a:p>
        </p:txBody>
      </p:sp>
      <p:sp>
        <p:nvSpPr>
          <p:cNvPr id="54277" name="页脚占位符 54276"/>
          <p:cNvSpPr>
            <a:spLocks noGrp="1"/>
          </p:cNvSpPr>
          <p:nvPr>
            <p:ph type="ftr" sz="quarter" idx="3"/>
          </p:nvPr>
        </p:nvSpPr>
        <p:spPr>
          <a:xfrm>
            <a:off x="3124200" y="4684738"/>
            <a:ext cx="2895600" cy="357250"/>
          </a:xfrm>
          <a:prstGeom prst="rect">
            <a:avLst/>
          </a:prstGeom>
          <a:noFill/>
          <a:ln w="9525">
            <a:noFill/>
          </a:ln>
        </p:spPr>
        <p:txBody>
          <a:bodyPr anchor="b"/>
          <a:lstStyle>
            <a:lvl1pPr algn="ctr">
              <a:defRPr sz="1050" b="0"/>
            </a:lvl1pPr>
          </a:lstStyle>
          <a:p>
            <a:pPr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4278" name="灯片编号占位符 54277"/>
          <p:cNvSpPr>
            <a:spLocks noGrp="1"/>
          </p:cNvSpPr>
          <p:nvPr>
            <p:ph type="sldNum" sz="quarter" idx="4"/>
          </p:nvPr>
        </p:nvSpPr>
        <p:spPr>
          <a:xfrm>
            <a:off x="6553200" y="4684738"/>
            <a:ext cx="2133600" cy="357250"/>
          </a:xfrm>
          <a:prstGeom prst="rect">
            <a:avLst/>
          </a:prstGeom>
          <a:noFill/>
          <a:ln w="9525">
            <a:noFill/>
          </a:ln>
        </p:spPr>
        <p:txBody>
          <a:bodyPr anchor="b"/>
          <a:lstStyle>
            <a:lvl1pPr algn="r">
              <a:defRPr sz="1050" b="0"/>
            </a:lvl1pPr>
          </a:lstStyle>
          <a:p>
            <a:pPr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4279" name="日期占位符 54278"/>
          <p:cNvSpPr>
            <a:spLocks noGrp="1"/>
          </p:cNvSpPr>
          <p:nvPr>
            <p:ph type="dt" sz="quarter" idx="2"/>
          </p:nvPr>
        </p:nvSpPr>
        <p:spPr>
          <a:xfrm>
            <a:off x="457200" y="4684738"/>
            <a:ext cx="2133600" cy="357250"/>
          </a:xfrm>
          <a:prstGeom prst="rect">
            <a:avLst/>
          </a:prstGeom>
          <a:noFill/>
          <a:ln w="9525">
            <a:noFill/>
          </a:ln>
        </p:spPr>
        <p:txBody>
          <a:bodyPr anchor="b"/>
          <a:lstStyle>
            <a:lvl1pPr>
              <a:defRPr sz="1050" b="0"/>
            </a:lvl1pPr>
          </a:lstStyle>
          <a:p>
            <a:pPr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3375"/>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699"/>
            <a:ext cx="7886700" cy="11253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8035" indent="0">
              <a:buNone/>
              <a:defRPr sz="9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29000"/>
            <a:ext cx="4032504" cy="308664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429000"/>
            <a:ext cx="4032504" cy="308664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4062"/>
            <a:ext cx="3655181"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384"/>
            <a:ext cx="3655181"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4062"/>
            <a:ext cx="3673182" cy="61804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8035" indent="0">
              <a:buNone/>
              <a:defRPr sz="1015"/>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384"/>
            <a:ext cx="3673182" cy="2643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9" name="灯片编号占位符 8"/>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 name="灯片编号占位符 4"/>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1">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3" name="页脚占位符 2"/>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4" name="灯片编号占位符 3"/>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698"/>
            <a:ext cx="4629150" cy="3655858"/>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320"/>
            <a:ext cx="2949178" cy="28591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8035" indent="0">
              <a:buNone/>
              <a:defRPr sz="565"/>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3124012" cy="1200360"/>
          </a:xfrm>
        </p:spPr>
        <p:txBody>
          <a:bodyPr anchor="b"/>
          <a:lstStyle>
            <a:lvl1pPr>
              <a:defRPr sz="18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61"/>
            <a:ext cx="4629150" cy="405359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8035" indent="0">
              <a:buNone/>
              <a:defRPr sz="1125"/>
            </a:lvl9pPr>
          </a:lstStyle>
          <a:p>
            <a:pPr fontAlgn="base"/>
            <a:endParaRPr lang="zh-CN" altLang="en-US" strike="noStrike" noProof="1"/>
          </a:p>
        </p:txBody>
      </p:sp>
      <p:sp>
        <p:nvSpPr>
          <p:cNvPr id="4" name="文本占位符 3"/>
          <p:cNvSpPr>
            <a:spLocks noGrp="1"/>
          </p:cNvSpPr>
          <p:nvPr>
            <p:ph type="body" sz="half" idx="2"/>
          </p:nvPr>
        </p:nvSpPr>
        <p:spPr>
          <a:xfrm>
            <a:off x="629841" y="1543320"/>
            <a:ext cx="3124012" cy="2859191"/>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8035" indent="0">
              <a:buNone/>
              <a:defRPr sz="79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7" name="灯片编号占位符 6"/>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987725"/>
            <a:ext cx="7772400" cy="1022021"/>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530352" y="2028853"/>
            <a:ext cx="7772400" cy="113248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2"/>
          </p:nvPr>
        </p:nvSpPr>
        <p:spPr>
          <a:xfrm>
            <a:off x="457200" y="4768096"/>
            <a:ext cx="2133600" cy="273892"/>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A102659-113E-4F79-855B-32FB0892E173}"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4768096"/>
            <a:ext cx="3352800" cy="273892"/>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4768096"/>
            <a:ext cx="762000" cy="273892"/>
          </a:xfrm>
          <a:prstGeom prst="rect">
            <a:avLst/>
          </a:prstGeom>
        </p:spPr>
        <p:txBody>
          <a:bodyPr vert="horz" lIns="0" tIns="0" rIns="0" bIns="0" anchor="b"/>
          <a:p>
            <a:pPr algn="r" fontAlgn="base"/>
            <a:fld id="{9A0DB2DC-4C9A-4742-B13C-FB6460FD3503}" type="slidenum">
              <a:rPr lang="zh-CN" altLang="en-US" b="0" strike="noStrike" noProof="1" dirty="0">
                <a:solidFill>
                  <a:srgbClr val="D1EAEE"/>
                </a:solidFill>
                <a:latin typeface="Arial" panose="020B0604020202020204" pitchFamily="34" charset="0"/>
                <a:ea typeface="宋体" panose="02010600030101010101" pitchFamily="2" charset="-122"/>
                <a:cs typeface="+mn-cs"/>
              </a:rPr>
            </a:fld>
            <a:endParaRPr lang="zh-CN" altLang="en-US" b="0" strike="noStrike" noProof="1" dirty="0">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showMasterSp="0">
  <p:cSld name="竖版">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9113"/>
            <a:ext cx="2057400" cy="4296526"/>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19113"/>
            <a:ext cx="6052930" cy="4296526"/>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4684738"/>
            <a:ext cx="2133600" cy="357250"/>
          </a:xfrm>
          <a:prstGeom prst="rect">
            <a:avLst/>
          </a:prstGeom>
          <a:noFill/>
          <a:ln w="9525">
            <a:noFill/>
          </a:ln>
        </p:spPr>
        <p:txBody>
          <a:bodyPr anchor="b"/>
          <a:lstStyle/>
          <a:p>
            <a:pPr lvl="0" eaLnBrk="1" fontAlgn="base" hangingPunct="1"/>
            <a:fld id="{BB962C8B-B14F-4D97-AF65-F5344CB8AC3E}" type="datetimeFigureOut">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4684738"/>
            <a:ext cx="2895600" cy="357250"/>
          </a:xfrm>
          <a:prstGeom prst="rect">
            <a:avLst/>
          </a:prstGeom>
          <a:noFill/>
          <a:ln w="9525">
            <a:noFill/>
          </a:ln>
        </p:spPr>
        <p:txBody>
          <a:bodyPr anchor="b"/>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6" name="灯片编号占位符 5"/>
          <p:cNvSpPr>
            <a:spLocks noGrp="1"/>
          </p:cNvSpPr>
          <p:nvPr>
            <p:ph type="sldNum" sz="quarter" idx="12"/>
          </p:nvPr>
        </p:nvSpPr>
        <p:spPr>
          <a:xfrm>
            <a:off x="6553200" y="4684738"/>
            <a:ext cx="2133600" cy="357250"/>
          </a:xfrm>
          <a:prstGeom prst="rect">
            <a:avLst/>
          </a:prstGeom>
          <a:noFill/>
          <a:ln w="9525">
            <a:noFill/>
          </a:ln>
        </p:spPr>
        <p:txBody>
          <a:bodyPr anchor="b"/>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158"/>
            <a:ext cx="8229600" cy="857400"/>
          </a:xfrm>
        </p:spPr>
        <p:txBody>
          <a:bodyPr/>
          <a:lstStyle/>
          <a:p>
            <a:pPr fontAlgn="base"/>
            <a:r>
              <a:rPr lang="zh-CN" altLang="en-US" strike="noStrike" noProof="1" smtClean="0"/>
              <a:t>单击此处编辑母版标题样式</a:t>
            </a:r>
            <a:endParaRPr lang="en-US" strike="noStrike" noProof="1"/>
          </a:p>
        </p:txBody>
      </p:sp>
      <p:sp>
        <p:nvSpPr>
          <p:cNvPr id="3" name="内容占位符 2"/>
          <p:cNvSpPr>
            <a:spLocks noGrp="1"/>
          </p:cNvSpPr>
          <p:nvPr>
            <p:ph sz="half" idx="1"/>
          </p:nvPr>
        </p:nvSpPr>
        <p:spPr>
          <a:xfrm>
            <a:off x="457200" y="1440316"/>
            <a:ext cx="4038600" cy="3326712"/>
          </a:xfrm>
        </p:spPr>
        <p:txBody>
          <a:bodyPr/>
          <a:lstStyle>
            <a:lvl1pPr>
              <a:defRPr sz="1950"/>
            </a:lvl1pPr>
            <a:lvl2pPr>
              <a:defRPr sz="1800"/>
            </a:lvl2pPr>
            <a:lvl3pPr>
              <a:defRPr sz="150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440316"/>
            <a:ext cx="4038600" cy="3326712"/>
          </a:xfrm>
        </p:spPr>
        <p:txBody>
          <a:bodyPr/>
          <a:lstStyle>
            <a:lvl1pPr>
              <a:defRPr sz="1950"/>
            </a:lvl1pPr>
            <a:lvl2pPr>
              <a:defRPr sz="1800"/>
            </a:lvl2pPr>
            <a:lvl3pPr>
              <a:defRPr sz="1500"/>
            </a:lvl3pPr>
            <a:lvl4pPr>
              <a:defRPr sz="135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158"/>
            <a:ext cx="8229600" cy="8574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1391679"/>
            <a:ext cx="4040188" cy="494601"/>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5" y="1395062"/>
            <a:ext cx="4041775" cy="491218"/>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1886280"/>
            <a:ext cx="4040188" cy="2884795"/>
          </a:xfrm>
        </p:spPr>
        <p:txBody>
          <a:bodyPr tIns="0"/>
          <a:lstStyle>
            <a:lvl1pPr>
              <a:defRPr sz="165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1886280"/>
            <a:ext cx="4041775" cy="2884795"/>
          </a:xfrm>
        </p:spPr>
        <p:txBody>
          <a:bodyPr tIns="0"/>
          <a:lstStyle>
            <a:lvl1pPr>
              <a:defRPr sz="1650"/>
            </a:lvl1pPr>
            <a:lvl2pPr>
              <a:defRPr sz="1500"/>
            </a:lvl2pPr>
            <a:lvl3pPr>
              <a:defRPr sz="135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528158"/>
            <a:ext cx="8305800" cy="8574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385831"/>
            <a:ext cx="2743200" cy="871690"/>
          </a:xfrm>
        </p:spPr>
        <p:txBody>
          <a:bodyPr>
            <a:noAutofit/>
          </a:bodyPr>
          <a:lstStyle>
            <a:lvl1pPr algn="l" rtl="0">
              <a:spcBef>
                <a:spcPct val="0"/>
              </a:spcBef>
              <a:buNone/>
              <a:defRPr sz="1950" b="0">
                <a:ln>
                  <a:noFill/>
                </a:ln>
                <a:solidFill>
                  <a:schemeClr val="tx2"/>
                </a:solidFill>
                <a:effectLst/>
                <a:latin typeface="+mj-lt"/>
                <a:ea typeface="+mj-ea"/>
                <a:cs typeface="+mj-cs"/>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685800" y="1257520"/>
            <a:ext cx="2743200" cy="34296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3575050" y="1257520"/>
            <a:ext cx="5111750" cy="3429600"/>
          </a:xfrm>
        </p:spPr>
        <p:txBody>
          <a:bodyPr tIns="0"/>
          <a:lstStyle>
            <a:lvl1pPr>
              <a:defRPr sz="2100"/>
            </a:lvl1pPr>
            <a:lvl2pPr>
              <a:defRPr sz="1950"/>
            </a:lvl2pPr>
            <a:lvl3pPr>
              <a:defRPr sz="1800"/>
            </a:lvl3pPr>
            <a:lvl4pPr>
              <a:defRPr sz="1500"/>
            </a:lvl4pPr>
            <a:lvl5pPr>
              <a:defRPr sz="135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4" name="单圆角矩形 13"/>
          <p:cNvSpPr/>
          <p:nvPr/>
        </p:nvSpPr>
        <p:spPr>
          <a:xfrm rot="420000" flipV="1">
            <a:off x="3165475" y="831202"/>
            <a:ext cx="5257800" cy="30866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5" name="直角三角形 14"/>
          <p:cNvSpPr/>
          <p:nvPr/>
        </p:nvSpPr>
        <p:spPr>
          <a:xfrm rot="420000" flipV="1">
            <a:off x="8004175" y="4020253"/>
            <a:ext cx="155575" cy="116702"/>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bwMode="auto">
          <a:xfrm flipV="1">
            <a:off x="-9525" y="4363213"/>
            <a:ext cx="9163050" cy="78118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 name="任意多边形 16"/>
          <p:cNvSpPr/>
          <p:nvPr/>
        </p:nvSpPr>
        <p:spPr bwMode="auto">
          <a:xfrm flipV="1">
            <a:off x="4381500" y="4665685"/>
            <a:ext cx="4762500" cy="47871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609600" y="882901"/>
            <a:ext cx="2212848" cy="1187173"/>
          </a:xfrm>
        </p:spPr>
        <p:txBody>
          <a:bodyPr lIns="45720" rIns="45720" bIns="45720"/>
          <a:lstStyle>
            <a:lvl1pPr algn="l">
              <a:buNone/>
              <a:defRPr sz="1500" b="1">
                <a:solidFill>
                  <a:schemeClr val="tx2"/>
                </a:solidFill>
              </a:defRPr>
            </a:lvl1pPr>
          </a:lstStyle>
          <a:p>
            <a:pPr fontAlgn="base"/>
            <a:r>
              <a:rPr lang="zh-CN" altLang="en-US" strike="noStrike" noProof="1" smtClean="0"/>
              <a:t>单击此处编辑母版标题样式</a:t>
            </a:r>
            <a:endParaRPr lang="en-US" strike="noStrike" noProof="1"/>
          </a:p>
        </p:txBody>
      </p:sp>
      <p:sp>
        <p:nvSpPr>
          <p:cNvPr id="4" name="文本占位符 3"/>
          <p:cNvSpPr>
            <a:spLocks noGrp="1"/>
          </p:cNvSpPr>
          <p:nvPr>
            <p:ph type="body" sz="half" idx="2"/>
          </p:nvPr>
        </p:nvSpPr>
        <p:spPr>
          <a:xfrm>
            <a:off x="609600" y="2121960"/>
            <a:ext cx="2209800" cy="1634776"/>
          </a:xfrm>
        </p:spPr>
        <p:txBody>
          <a:bodyPr lIns="64008" rIns="45720"/>
          <a:lstStyle>
            <a:lvl1pPr marL="0" indent="0" algn="l">
              <a:spcBef>
                <a:spcPct val="38000"/>
              </a:spcBef>
              <a:buFontTx/>
              <a:buNone/>
              <a:defRPr sz="975"/>
            </a:lvl1pPr>
            <a:lvl2pPr>
              <a:defRPr sz="900"/>
            </a:lvl2pPr>
            <a:lvl3pPr>
              <a:defRPr sz="750"/>
            </a:lvl3pPr>
            <a:lvl4pPr>
              <a:defRPr sz="675"/>
            </a:lvl4pPr>
            <a:lvl5pPr>
              <a:defRPr sz="675"/>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rot="420000">
            <a:off x="3485793" y="899795"/>
            <a:ext cx="4617720" cy="2949456"/>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2400"/>
            </a:lvl1p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4768096"/>
            <a:ext cx="2133600" cy="273892"/>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357A0BC-01F4-4AA5-8AE1-A043A9618E91}"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4768096"/>
            <a:ext cx="3352800" cy="273892"/>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4768096"/>
            <a:ext cx="609600" cy="273892"/>
          </a:xfrm>
          <a:prstGeom prst="rect">
            <a:avLst/>
          </a:prstGeom>
        </p:spPr>
        <p:txBody>
          <a:bodyPr vert="horz" lIns="0" tIns="0" rIns="0" bIns="0" anchor="b"/>
          <a:p>
            <a:pPr algn="r" fontAlgn="base"/>
            <a:fld id="{9A0DB2DC-4C9A-4742-B13C-FB6460FD3503}" type="slidenum">
              <a:rPr lang="zh-CN" altLang="en-US" b="0" strike="noStrike" noProof="1" dirty="0">
                <a:latin typeface="Arial" panose="020B0604020202020204" pitchFamily="34" charset="0"/>
                <a:ea typeface="宋体" panose="02010600030101010101" pitchFamily="2" charset="-122"/>
                <a:cs typeface="+mn-cs"/>
              </a:rPr>
            </a:fld>
            <a:endParaRPr lang="zh-CN" altLang="en-US" b="0"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a:xfrm>
            <a:off x="457200" y="4768096"/>
            <a:ext cx="21336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2667000" y="4768096"/>
            <a:ext cx="3352800" cy="273892"/>
          </a:xfrm>
          <a:prstGeom prst="rect">
            <a:avLst/>
          </a:prstGeom>
        </p:spPr>
        <p:txBody>
          <a:bodyPr vert="horz" lIns="0" tIns="0" rIns="0" bIns="0" anchor="b"/>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7924800" y="4768096"/>
            <a:ext cx="762000" cy="273892"/>
          </a:xfrm>
          <a:prstGeom prst="rect">
            <a:avLst/>
          </a:prstGeom>
        </p:spPr>
        <p:txBody>
          <a:bodyPr vert="horz" lIns="0" tIns="0" rIns="0" bIns="0" anchor="b"/>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noFill/>
        <a:effectLst/>
      </p:bgPr>
    </p:bg>
    <p:spTree>
      <p:nvGrpSpPr>
        <p:cNvPr id="1" name=""/>
        <p:cNvGrpSpPr/>
        <p:nvPr/>
      </p:nvGrpSpPr>
      <p:grpSpPr/>
      <p:sp>
        <p:nvSpPr>
          <p:cNvPr id="1028" name="标题占位符 8"/>
          <p:cNvSpPr>
            <a:spLocks noGrp="1"/>
          </p:cNvSpPr>
          <p:nvPr>
            <p:ph type="title"/>
          </p:nvPr>
        </p:nvSpPr>
        <p:spPr>
          <a:xfrm>
            <a:off x="457200" y="528730"/>
            <a:ext cx="8229600" cy="857400"/>
          </a:xfrm>
          <a:prstGeom prst="rect">
            <a:avLst/>
          </a:prstGeom>
          <a:noFill/>
          <a:ln w="9525">
            <a:noFill/>
          </a:ln>
        </p:spPr>
        <p:txBody>
          <a:bodyPr lIns="0" rIns="0" bIns="0" anchor="b" anchorCtr="0"/>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451626"/>
            <a:ext cx="8229600" cy="3292654"/>
          </a:xfrm>
          <a:prstGeom prst="rect">
            <a:avLst/>
          </a:prstGeom>
          <a:noFill/>
          <a:ln w="9525">
            <a:noFill/>
          </a:ln>
        </p:spPr>
        <p:txBody>
          <a:bodyPr anchor="t" anchorCtr="0"/>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4768096"/>
            <a:ext cx="2133600" cy="273892"/>
          </a:xfrm>
          <a:prstGeom prst="rect">
            <a:avLst/>
          </a:prstGeom>
        </p:spPr>
        <p:txBody>
          <a:bodyPr vert="horz" lIns="0" tIns="0" rIns="0" bIns="0" anchor="b"/>
          <a:lstStyle>
            <a:lvl1pPr algn="l" eaLnBrk="1" latinLnBrk="0" hangingPunct="1">
              <a:defRPr kumimoji="0" sz="900" smtClean="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4F44414-C143-48EB-9E95-035ACA938F86}" type="datetimeFigureOut">
              <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4768096"/>
            <a:ext cx="3352800" cy="273892"/>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4768096"/>
            <a:ext cx="762000" cy="273892"/>
          </a:xfrm>
          <a:prstGeom prst="rect">
            <a:avLst/>
          </a:prstGeom>
        </p:spPr>
        <p:txBody>
          <a:bodyPr vert="horz" lIns="0" tIns="0" rIns="0" bIns="0" anchor="b"/>
          <a:lstStyle>
            <a:lvl1pPr algn="r">
              <a:defRPr sz="900" b="0">
                <a:solidFill>
                  <a:srgbClr val="045C75"/>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fontAlgn="base">
        <a:spcBef>
          <a:spcPct val="0"/>
        </a:spcBef>
        <a:spcAft>
          <a:spcPct val="0"/>
        </a:spcAft>
        <a:defRPr sz="375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05105" indent="-205105" algn="l" rtl="0" fontAlgn="base">
        <a:spcBef>
          <a:spcPct val="15000"/>
        </a:spcBef>
        <a:spcAft>
          <a:spcPct val="0"/>
        </a:spcAft>
        <a:buClr>
          <a:srgbClr val="0BD0D9"/>
        </a:buClr>
        <a:buSzPct val="95000"/>
        <a:buFont typeface="Wingdings 2" panose="05020102010507070707" pitchFamily="18" charset="2"/>
        <a:buChar char=""/>
        <a:defRPr sz="1950" kern="1200">
          <a:solidFill>
            <a:schemeClr val="tx1"/>
          </a:solidFill>
          <a:latin typeface="+mn-lt"/>
          <a:ea typeface="+mn-ea"/>
          <a:cs typeface="+mn-cs"/>
        </a:defRPr>
      </a:lvl1pPr>
      <a:lvl2pPr marL="480060" indent="-184785" algn="l" rtl="0" fontAlgn="base">
        <a:spcBef>
          <a:spcPct val="15000"/>
        </a:spcBef>
        <a:spcAft>
          <a:spcPct val="0"/>
        </a:spcAft>
        <a:buClr>
          <a:schemeClr val="accent1"/>
        </a:buClr>
        <a:buSzPct val="85000"/>
        <a:buFont typeface="Wingdings 2" panose="05020102010507070707" pitchFamily="18" charset="2"/>
        <a:buChar char=""/>
        <a:defRPr sz="1800" kern="1200">
          <a:solidFill>
            <a:schemeClr val="tx1"/>
          </a:solidFill>
          <a:latin typeface="+mn-lt"/>
          <a:ea typeface="+mn-ea"/>
          <a:cs typeface="+mn-cs"/>
        </a:defRPr>
      </a:lvl2pPr>
      <a:lvl3pPr marL="685800" indent="-184785" algn="l" rtl="0" fontAlgn="base">
        <a:spcBef>
          <a:spcPct val="15000"/>
        </a:spcBef>
        <a:spcAft>
          <a:spcPct val="0"/>
        </a:spcAft>
        <a:buClr>
          <a:schemeClr val="accent2"/>
        </a:buClr>
        <a:buSzPct val="70000"/>
        <a:buFont typeface="Wingdings 2" panose="05020102010507070707" pitchFamily="18" charset="2"/>
        <a:buChar char=""/>
        <a:defRPr sz="1575" kern="1200">
          <a:solidFill>
            <a:schemeClr val="tx1"/>
          </a:solidFill>
          <a:latin typeface="+mn-lt"/>
          <a:ea typeface="+mn-ea"/>
          <a:cs typeface="+mn-cs"/>
        </a:defRPr>
      </a:lvl3pPr>
      <a:lvl4pPr marL="890905" indent="-157480" algn="l" rtl="0" fontAlgn="base">
        <a:spcBef>
          <a:spcPct val="15000"/>
        </a:spcBef>
        <a:spcAft>
          <a:spcPct val="0"/>
        </a:spcAft>
        <a:buClr>
          <a:srgbClr val="0BD0D9"/>
        </a:buClr>
        <a:buSzPct val="65000"/>
        <a:buFont typeface="Wingdings 2" panose="05020102010507070707" pitchFamily="18" charset="2"/>
        <a:buChar char=""/>
        <a:defRPr sz="1500" kern="1200">
          <a:solidFill>
            <a:schemeClr val="tx1"/>
          </a:solidFill>
          <a:latin typeface="+mn-lt"/>
          <a:ea typeface="+mn-ea"/>
          <a:cs typeface="+mn-cs"/>
        </a:defRPr>
      </a:lvl4pPr>
      <a:lvl5pPr marL="1097280" indent="-157480" algn="l" rtl="0" fontAlgn="base">
        <a:spcBef>
          <a:spcPct val="15000"/>
        </a:spcBef>
        <a:spcAft>
          <a:spcPct val="0"/>
        </a:spcAft>
        <a:buClr>
          <a:srgbClr val="10CF9B"/>
        </a:buClr>
        <a:buSzPct val="65000"/>
        <a:buFont typeface="Wingdings 2" panose="05020102010507070707" pitchFamily="18" charset="2"/>
        <a:buChar char=""/>
        <a:defRPr sz="1500" kern="1200">
          <a:solidFill>
            <a:schemeClr val="tx1"/>
          </a:solidFill>
          <a:latin typeface="+mn-lt"/>
          <a:ea typeface="+mn-ea"/>
          <a:cs typeface="+mn-cs"/>
        </a:defRPr>
      </a:lvl5pPr>
      <a:lvl6pPr marL="1303020" indent="-157480" algn="l" rtl="0" eaLnBrk="1" latinLnBrk="0" hangingPunct="1">
        <a:spcBef>
          <a:spcPct val="15000"/>
        </a:spcBef>
        <a:buClr>
          <a:schemeClr val="accent5"/>
        </a:buClr>
        <a:buSzPct val="80000"/>
        <a:buFont typeface="Wingdings 2" panose="05020102010507070707"/>
        <a:buChar char=""/>
        <a:defRPr kumimoji="0" sz="1350" kern="1200">
          <a:solidFill>
            <a:schemeClr val="tx1"/>
          </a:solidFill>
          <a:latin typeface="+mn-lt"/>
          <a:ea typeface="+mn-ea"/>
          <a:cs typeface="+mn-cs"/>
        </a:defRPr>
      </a:lvl6pPr>
      <a:lvl7pPr marL="1440180" indent="-137160" algn="l" rtl="0" eaLnBrk="1" latinLnBrk="0" hangingPunct="1">
        <a:spcBef>
          <a:spcPct val="15000"/>
        </a:spcBef>
        <a:buClr>
          <a:schemeClr val="accent6"/>
        </a:buClr>
        <a:buSzPct val="80000"/>
        <a:buFont typeface="Wingdings 2" panose="05020102010507070707"/>
        <a:buChar char=""/>
        <a:defRPr kumimoji="0" sz="1200" kern="1200" baseline="0">
          <a:solidFill>
            <a:schemeClr val="tx1"/>
          </a:solidFill>
          <a:latin typeface="+mn-lt"/>
          <a:ea typeface="+mn-ea"/>
          <a:cs typeface="+mn-cs"/>
        </a:defRPr>
      </a:lvl7pPr>
      <a:lvl8pPr marL="1645920" indent="-137160" algn="l" rtl="0" eaLnBrk="1" latinLnBrk="0" hangingPunct="1">
        <a:spcBef>
          <a:spcPct val="15000"/>
        </a:spcBef>
        <a:buClr>
          <a:schemeClr val="tx2"/>
        </a:buClr>
        <a:buChar char="•"/>
        <a:defRPr kumimoji="0" sz="1200" kern="1200">
          <a:solidFill>
            <a:schemeClr val="tx1"/>
          </a:solidFill>
          <a:latin typeface="+mn-lt"/>
          <a:ea typeface="+mn-ea"/>
          <a:cs typeface="+mn-cs"/>
        </a:defRPr>
      </a:lvl8pPr>
      <a:lvl9pPr marL="1852295" indent="-137160" algn="l" rtl="0" eaLnBrk="1" latinLnBrk="0" hangingPunct="1">
        <a:spcBef>
          <a:spcPct val="15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8035" algn="l" rtl="0" eaLnBrk="1" latinLnBrk="0" hangingPunct="1">
        <a:defRPr kumimoji="0" kern="1200">
          <a:solidFill>
            <a:schemeClr val="tx1"/>
          </a:solidFill>
          <a:latin typeface="+mn-lt"/>
          <a:ea typeface="+mn-ea"/>
          <a:cs typeface="+mn-cs"/>
        </a:defRPr>
      </a:lvl7pPr>
      <a:lvl8pPr marL="2400935" algn="l" rtl="0" eaLnBrk="1" latinLnBrk="0" hangingPunct="1">
        <a:defRPr kumimoji="0" kern="1200">
          <a:solidFill>
            <a:schemeClr val="tx1"/>
          </a:solidFill>
          <a:latin typeface="+mn-lt"/>
          <a:ea typeface="+mn-ea"/>
          <a:cs typeface="+mn-cs"/>
        </a:defRPr>
      </a:lvl8pPr>
      <a:lvl9pPr marL="2743835"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duotone>
              <a:schemeClr val="bg1"/>
              <a:srgbClr val="FFFFFF"/>
            </a:duotone>
          </a:blip>
          <a:stretch>
            <a:fillRect/>
          </a:stretch>
        </a:blipFill>
        <a:effectLst/>
      </p:bgPr>
    </p:bg>
    <p:spTree>
      <p:nvGrpSpPr>
        <p:cNvPr id="1" name=""/>
        <p:cNvGrpSpPr/>
        <p:nvPr/>
      </p:nvGrpSpPr>
      <p:grpSpPr/>
      <p:sp>
        <p:nvSpPr>
          <p:cNvPr id="53250" name="标题 53249"/>
          <p:cNvSpPr>
            <a:spLocks noGrp="1"/>
          </p:cNvSpPr>
          <p:nvPr>
            <p:ph type="title"/>
          </p:nvPr>
        </p:nvSpPr>
        <p:spPr>
          <a:xfrm>
            <a:off x="457200" y="219113"/>
            <a:ext cx="8229600" cy="1038407"/>
          </a:xfrm>
          <a:prstGeom prst="rect">
            <a:avLst/>
          </a:prstGeom>
          <a:noFill/>
          <a:ln w="9525">
            <a:noFill/>
          </a:ln>
        </p:spPr>
        <p:txBody>
          <a:bodyPr anchor="ctr"/>
          <a:p>
            <a:pPr lvl="0" fontAlgn="base"/>
            <a:r>
              <a:rPr lang="zh-CN" altLang="en-US" strike="noStrike" noProof="1" dirty="0"/>
              <a:t>单击此处编辑母版标题样式</a:t>
            </a:r>
            <a:endParaRPr lang="zh-CN" altLang="en-US" strike="noStrike" noProof="1" dirty="0"/>
          </a:p>
        </p:txBody>
      </p:sp>
      <p:sp>
        <p:nvSpPr>
          <p:cNvPr id="53251" name="文本占位符 53250"/>
          <p:cNvSpPr>
            <a:spLocks noGrp="1"/>
          </p:cNvSpPr>
          <p:nvPr>
            <p:ph type="body" idx="1"/>
          </p:nvPr>
        </p:nvSpPr>
        <p:spPr>
          <a:xfrm>
            <a:off x="457200" y="1429000"/>
            <a:ext cx="8229600" cy="3086640"/>
          </a:xfrm>
          <a:prstGeom prst="rect">
            <a:avLst/>
          </a:prstGeom>
          <a:noFill/>
          <a:ln w="9525">
            <a:noFill/>
          </a:ln>
        </p:spPr>
        <p:txBody>
          <a:bodyPr/>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53252" name="日期占位符 53251"/>
          <p:cNvSpPr>
            <a:spLocks noGrp="1"/>
          </p:cNvSpPr>
          <p:nvPr>
            <p:ph type="dt" sz="half" idx="2"/>
          </p:nvPr>
        </p:nvSpPr>
        <p:spPr>
          <a:xfrm>
            <a:off x="457200" y="4684738"/>
            <a:ext cx="2133600" cy="357250"/>
          </a:xfrm>
          <a:prstGeom prst="rect">
            <a:avLst/>
          </a:prstGeom>
          <a:noFill/>
          <a:ln w="9525">
            <a:noFill/>
          </a:ln>
        </p:spPr>
        <p:txBody>
          <a:bodyPr anchor="b"/>
          <a:lstStyle>
            <a:lvl1pPr>
              <a:defRPr sz="1050" b="0"/>
            </a:lvl1pPr>
          </a:lstStyle>
          <a:p>
            <a:pPr lvl="0" eaLnBrk="1" fontAlgn="base" hangingPunct="1"/>
            <a:fld id="{BB962C8B-B14F-4D97-AF65-F5344CB8AC3E}" type="datetime1">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3253" name="页脚占位符 53252"/>
          <p:cNvSpPr>
            <a:spLocks noGrp="1"/>
          </p:cNvSpPr>
          <p:nvPr>
            <p:ph type="ftr" sz="quarter" idx="3"/>
          </p:nvPr>
        </p:nvSpPr>
        <p:spPr>
          <a:xfrm>
            <a:off x="3124200" y="4684738"/>
            <a:ext cx="2895600" cy="357250"/>
          </a:xfrm>
          <a:prstGeom prst="rect">
            <a:avLst/>
          </a:prstGeom>
          <a:noFill/>
          <a:ln w="9525">
            <a:noFill/>
          </a:ln>
        </p:spPr>
        <p:txBody>
          <a:bodyPr anchor="b"/>
          <a:lstStyle>
            <a:lvl1pPr algn="ctr">
              <a:defRPr sz="1050" b="0"/>
            </a:lvl1pPr>
          </a:lstStyle>
          <a:p>
            <a:pPr lvl="0" eaLnBrk="1" fontAlgn="base" hangingPunct="1"/>
            <a:endParaRPr lang="zh-CN" altLang="en-US" strike="noStrike" noProof="1" dirty="0">
              <a:effectLst>
                <a:outerShdw blurRad="38100" dist="38100" dir="2700000">
                  <a:srgbClr val="000000"/>
                </a:outerShdw>
              </a:effectLst>
              <a:latin typeface="Arial" panose="020B0604020202020204" pitchFamily="34" charset="0"/>
            </a:endParaRPr>
          </a:p>
        </p:txBody>
      </p:sp>
      <p:sp>
        <p:nvSpPr>
          <p:cNvPr id="53254" name="灯片编号占位符 53253"/>
          <p:cNvSpPr>
            <a:spLocks noGrp="1"/>
          </p:cNvSpPr>
          <p:nvPr>
            <p:ph type="sldNum" sz="quarter" idx="4"/>
          </p:nvPr>
        </p:nvSpPr>
        <p:spPr>
          <a:xfrm>
            <a:off x="6553200" y="4684738"/>
            <a:ext cx="2133600" cy="357250"/>
          </a:xfrm>
          <a:prstGeom prst="rect">
            <a:avLst/>
          </a:prstGeom>
          <a:noFill/>
          <a:ln w="9525">
            <a:noFill/>
          </a:ln>
        </p:spPr>
        <p:txBody>
          <a:bodyPr anchor="b"/>
          <a:lstStyle>
            <a:lvl1pPr algn="r">
              <a:defRPr sz="1050" b="0"/>
            </a:lvl1pPr>
          </a:lstStyle>
          <a:p>
            <a:pPr lvl="0" eaLnBrk="1" fontAlgn="base" hangingPunct="1"/>
            <a:fld id="{9A0DB2DC-4C9A-4742-B13C-FB6460FD3503}" type="slidenum">
              <a:rPr lang="zh-CN" altLang="en-US" strike="noStrike" noProof="1" dirty="0">
                <a:effectLst>
                  <a:outerShdw blurRad="38100" dist="38100" dir="2700000">
                    <a:srgbClr val="000000"/>
                  </a:outerShdw>
                </a:effectLst>
                <a:latin typeface="Arial" panose="020B0604020202020204" pitchFamily="34" charset="0"/>
                <a:ea typeface="宋体" panose="02010600030101010101" pitchFamily="2" charset="-122"/>
                <a:cs typeface="+mn-cs"/>
              </a:rPr>
            </a:fld>
            <a:endParaRPr lang="zh-CN" altLang="en-US" strike="noStrike" noProof="1" dirty="0">
              <a:effectLst>
                <a:outerShdw blurRad="38100" dist="38100" dir="2700000">
                  <a:srgbClr val="00000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marL="0" lvl="0" indent="0" algn="l" defTabSz="685800" rtl="0" eaLnBrk="1" fontAlgn="base" latinLnBrk="0" hangingPunct="1">
        <a:lnSpc>
          <a:spcPct val="100000"/>
        </a:lnSpc>
        <a:spcBef>
          <a:spcPct val="0"/>
        </a:spcBef>
        <a:spcAft>
          <a:spcPct val="0"/>
        </a:spcAft>
        <a:buNone/>
        <a:defRPr sz="3300" b="0" i="0" u="none" kern="1200" baseline="0">
          <a:solidFill>
            <a:schemeClr val="tx2"/>
          </a:solidFill>
          <a:effectLst>
            <a:outerShdw blurRad="38100" dist="38100" dir="2700000">
              <a:srgbClr val="000000"/>
            </a:outerShdw>
          </a:effectLst>
          <a:latin typeface="+mj-lt"/>
          <a:ea typeface="+mj-ea"/>
          <a:cs typeface="+mj-cs"/>
        </a:defRPr>
      </a:lvl1pPr>
    </p:titleStyle>
    <p:bodyStyle>
      <a:lvl1pPr marL="257175" lvl="0" indent="-257175" algn="l" defTabSz="685800" rtl="0" eaLnBrk="1" fontAlgn="base" latinLnBrk="0" hangingPunct="1">
        <a:lnSpc>
          <a:spcPct val="100000"/>
        </a:lnSpc>
        <a:spcBef>
          <a:spcPct val="15000"/>
        </a:spcBef>
        <a:spcAft>
          <a:spcPct val="0"/>
        </a:spcAft>
        <a:buClr>
          <a:schemeClr val="hlink"/>
        </a:buClr>
        <a:buSzPct val="120000"/>
        <a:buChar char="•"/>
        <a:defRPr sz="2400" b="0" i="0" u="none" kern="1200" baseline="0">
          <a:solidFill>
            <a:schemeClr val="tx1"/>
          </a:solidFill>
          <a:effectLst>
            <a:outerShdw blurRad="38100" dist="38100" dir="2700000">
              <a:srgbClr val="000000"/>
            </a:outerShdw>
          </a:effectLst>
          <a:latin typeface="+mn-lt"/>
          <a:ea typeface="+mn-ea"/>
          <a:cs typeface="+mn-cs"/>
        </a:defRPr>
      </a:lvl1pPr>
      <a:lvl2pPr marL="557530" lvl="1" indent="-214630" algn="l" defTabSz="685800" rtl="0" eaLnBrk="1" fontAlgn="base" latinLnBrk="0" hangingPunct="1">
        <a:lnSpc>
          <a:spcPct val="100000"/>
        </a:lnSpc>
        <a:spcBef>
          <a:spcPct val="15000"/>
        </a:spcBef>
        <a:spcAft>
          <a:spcPct val="0"/>
        </a:spcAft>
        <a:buSzTx/>
        <a:buFont typeface="Tahoma" panose="020B0604030504040204" pitchFamily="34" charset="0"/>
        <a:buChar char="–"/>
        <a:defRPr sz="2100" b="0" i="0" u="none" kern="1200" baseline="0">
          <a:solidFill>
            <a:schemeClr val="tx1"/>
          </a:solidFill>
          <a:effectLst>
            <a:outerShdw blurRad="38100" dist="38100" dir="2700000">
              <a:srgbClr val="000000"/>
            </a:outerShdw>
          </a:effectLst>
          <a:latin typeface="+mn-lt"/>
          <a:ea typeface="+mn-ea"/>
          <a:cs typeface="+mn-cs"/>
        </a:defRPr>
      </a:lvl2pPr>
      <a:lvl3pPr marL="857250" lvl="2" indent="-171450" algn="l" defTabSz="685800" rtl="0" eaLnBrk="1" fontAlgn="base" latinLnBrk="0" hangingPunct="1">
        <a:lnSpc>
          <a:spcPct val="100000"/>
        </a:lnSpc>
        <a:spcBef>
          <a:spcPct val="15000"/>
        </a:spcBef>
        <a:spcAft>
          <a:spcPct val="0"/>
        </a:spcAft>
        <a:buClr>
          <a:schemeClr val="hlink"/>
        </a:buClr>
        <a:buSzPct val="120000"/>
        <a:buFontTx/>
        <a:buChar char="•"/>
        <a:defRPr sz="1800" b="0" i="0" u="none" kern="1200" baseline="0">
          <a:solidFill>
            <a:schemeClr val="tx1"/>
          </a:solidFill>
          <a:effectLst>
            <a:outerShdw blurRad="38100" dist="38100" dir="2700000">
              <a:srgbClr val="000000"/>
            </a:outerShdw>
          </a:effectLst>
          <a:latin typeface="+mn-lt"/>
          <a:ea typeface="+mn-ea"/>
          <a:cs typeface="+mn-cs"/>
        </a:defRPr>
      </a:lvl3pPr>
      <a:lvl4pPr marL="1200150" lvl="3" indent="-171450" algn="l" defTabSz="685800" rtl="0" eaLnBrk="1" fontAlgn="base" latinLnBrk="0" hangingPunct="1">
        <a:lnSpc>
          <a:spcPct val="100000"/>
        </a:lnSpc>
        <a:spcBef>
          <a:spcPct val="15000"/>
        </a:spcBef>
        <a:spcAft>
          <a:spcPct val="0"/>
        </a:spcAft>
        <a:buSzTx/>
        <a:buFont typeface="Tahoma" panose="020B0604030504040204" pitchFamily="34" charset="0"/>
        <a:buChar char="–"/>
        <a:defRPr sz="1500" b="0" i="0" u="none" kern="1200" baseline="0">
          <a:solidFill>
            <a:schemeClr val="tx1"/>
          </a:solidFill>
          <a:effectLst>
            <a:outerShdw blurRad="38100" dist="38100" dir="2700000">
              <a:srgbClr val="000000"/>
            </a:outerShdw>
          </a:effectLst>
          <a:latin typeface="+mn-lt"/>
          <a:ea typeface="+mn-ea"/>
          <a:cs typeface="+mn-cs"/>
        </a:defRPr>
      </a:lvl4pPr>
      <a:lvl5pPr marL="1543050" lvl="4" indent="-171450" algn="l" defTabSz="685800" rtl="0" eaLnBrk="1" fontAlgn="base" latinLnBrk="0" hangingPunct="1">
        <a:lnSpc>
          <a:spcPct val="100000"/>
        </a:lnSpc>
        <a:spcBef>
          <a:spcPct val="15000"/>
        </a:spcBef>
        <a:spcAft>
          <a:spcPct val="0"/>
        </a:spcAft>
        <a:buClr>
          <a:schemeClr val="hlink"/>
        </a:buClr>
        <a:buSzPct val="80000"/>
        <a:buFont typeface="Wingdings" panose="05000000000000000000" pitchFamily="2" charset="2"/>
        <a:buChar char="v"/>
        <a:defRPr sz="1500" b="0" i="0" u="none" kern="1200" baseline="0">
          <a:solidFill>
            <a:schemeClr val="tx1"/>
          </a:solidFill>
          <a:effectLst>
            <a:outerShdw blurRad="38100" dist="38100" dir="2700000">
              <a:srgbClr val="000000"/>
            </a:outerShdw>
          </a:effectLst>
          <a:latin typeface="+mn-lt"/>
          <a:ea typeface="+mn-ea"/>
          <a:cs typeface="+mn-cs"/>
        </a:defRPr>
      </a:lvl5pPr>
      <a:lvl6pPr marL="1886585" lvl="5" indent="-171450" algn="l" defTabSz="685800" rtl="0" eaLnBrk="1" fontAlgn="base" latinLnBrk="0" hangingPunct="1">
        <a:lnSpc>
          <a:spcPct val="100000"/>
        </a:lnSpc>
        <a:spcBef>
          <a:spcPct val="15000"/>
        </a:spcBef>
        <a:spcAft>
          <a:spcPct val="0"/>
        </a:spcAft>
        <a:buClr>
          <a:schemeClr val="hlink"/>
        </a:buClr>
        <a:buSzPct val="80000"/>
        <a:buFont typeface="Wingdings" panose="05000000000000000000" pitchFamily="2" charset="2"/>
        <a:buChar char="v"/>
        <a:defRPr sz="1500" b="0" i="0" u="none" kern="1200" baseline="0">
          <a:solidFill>
            <a:schemeClr val="tx1"/>
          </a:solidFill>
          <a:effectLst>
            <a:outerShdw blurRad="38100" dist="38100" dir="2700000">
              <a:srgbClr val="000000"/>
            </a:outerShdw>
          </a:effectLst>
          <a:latin typeface="+mn-lt"/>
          <a:ea typeface="+mn-ea"/>
          <a:cs typeface="+mn-cs"/>
        </a:defRPr>
      </a:lvl6pPr>
      <a:lvl7pPr marL="2229485" lvl="6" indent="-171450" algn="l" defTabSz="685800" rtl="0" eaLnBrk="1" fontAlgn="base" latinLnBrk="0" hangingPunct="1">
        <a:lnSpc>
          <a:spcPct val="100000"/>
        </a:lnSpc>
        <a:spcBef>
          <a:spcPct val="15000"/>
        </a:spcBef>
        <a:spcAft>
          <a:spcPct val="0"/>
        </a:spcAft>
        <a:buClr>
          <a:schemeClr val="hlink"/>
        </a:buClr>
        <a:buSzPct val="80000"/>
        <a:buFont typeface="Wingdings" panose="05000000000000000000" pitchFamily="2" charset="2"/>
        <a:buChar char="v"/>
        <a:defRPr sz="1500" b="0" i="0" u="none" kern="1200" baseline="0">
          <a:solidFill>
            <a:schemeClr val="tx1"/>
          </a:solidFill>
          <a:effectLst>
            <a:outerShdw blurRad="38100" dist="38100" dir="2700000">
              <a:srgbClr val="000000"/>
            </a:outerShdw>
          </a:effectLst>
          <a:latin typeface="+mn-lt"/>
          <a:ea typeface="+mn-ea"/>
          <a:cs typeface="+mn-cs"/>
        </a:defRPr>
      </a:lvl7pPr>
      <a:lvl8pPr marL="2572385" lvl="7" indent="-171450" algn="l" defTabSz="685800" rtl="0" eaLnBrk="1" fontAlgn="base" latinLnBrk="0" hangingPunct="1">
        <a:lnSpc>
          <a:spcPct val="100000"/>
        </a:lnSpc>
        <a:spcBef>
          <a:spcPct val="15000"/>
        </a:spcBef>
        <a:spcAft>
          <a:spcPct val="0"/>
        </a:spcAft>
        <a:buClr>
          <a:schemeClr val="hlink"/>
        </a:buClr>
        <a:buSzPct val="80000"/>
        <a:buFont typeface="Wingdings" panose="05000000000000000000" pitchFamily="2" charset="2"/>
        <a:buChar char="v"/>
        <a:defRPr sz="1500" b="0" i="0" u="none" kern="1200" baseline="0">
          <a:solidFill>
            <a:schemeClr val="tx1"/>
          </a:solidFill>
          <a:effectLst>
            <a:outerShdw blurRad="38100" dist="38100" dir="2700000">
              <a:srgbClr val="000000"/>
            </a:outerShdw>
          </a:effectLst>
          <a:latin typeface="+mn-lt"/>
          <a:ea typeface="+mn-ea"/>
          <a:cs typeface="+mn-cs"/>
        </a:defRPr>
      </a:lvl8pPr>
      <a:lvl9pPr marL="2915285" lvl="8" indent="-171450" algn="l" defTabSz="685800" rtl="0" eaLnBrk="1" fontAlgn="base" latinLnBrk="0" hangingPunct="1">
        <a:lnSpc>
          <a:spcPct val="100000"/>
        </a:lnSpc>
        <a:spcBef>
          <a:spcPct val="15000"/>
        </a:spcBef>
        <a:spcAft>
          <a:spcPct val="0"/>
        </a:spcAft>
        <a:buClr>
          <a:schemeClr val="hlink"/>
        </a:buClr>
        <a:buSzPct val="80000"/>
        <a:buFont typeface="Wingdings" panose="05000000000000000000" pitchFamily="2" charset="2"/>
        <a:buChar char="v"/>
        <a:defRPr sz="15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685800" rtl="0" eaLnBrk="0" fontAlgn="base" latinLnBrk="0" hangingPunct="0">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058035" lvl="6"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2400935" lvl="7"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2743835" lvl="8" indent="0" algn="l" defTabSz="6858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2" Type="http://schemas.openxmlformats.org/officeDocument/2006/relationships/slideLayout" Target="../slideLayouts/slideLayout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0" Type="http://schemas.openxmlformats.org/officeDocument/2006/relationships/slideLayout" Target="../slideLayouts/slideLayout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18.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image" Target="../media/image13.png"/><Relationship Id="rId5" Type="http://schemas.openxmlformats.org/officeDocument/2006/relationships/tags" Target="../tags/tag42.xml"/><Relationship Id="rId4" Type="http://schemas.openxmlformats.org/officeDocument/2006/relationships/image" Target="../media/image12.jpeg"/><Relationship Id="rId3" Type="http://schemas.openxmlformats.org/officeDocument/2006/relationships/tags" Target="../tags/tag41.xml"/><Relationship Id="rId2" Type="http://schemas.openxmlformats.org/officeDocument/2006/relationships/image" Target="../media/image11.jpeg"/><Relationship Id="rId13" Type="http://schemas.openxmlformats.org/officeDocument/2006/relationships/slideLayout" Target="../slideLayouts/slideLayout1.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image" Target="../media/image14.jpeg"/><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7" Type="http://schemas.openxmlformats.org/officeDocument/2006/relationships/notesSlide" Target="../notesSlides/notesSlide1.xml"/><Relationship Id="rId26" Type="http://schemas.openxmlformats.org/officeDocument/2006/relationships/slideLayout" Target="../slideLayouts/slideLayout6.xml"/><Relationship Id="rId25" Type="http://schemas.openxmlformats.org/officeDocument/2006/relationships/image" Target="../media/image17.jpeg"/><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image" Target="../media/image16.jpeg"/><Relationship Id="rId2" Type="http://schemas.openxmlformats.org/officeDocument/2006/relationships/image" Target="../media/image15.jpeg"/><Relationship Id="rId19" Type="http://schemas.openxmlformats.org/officeDocument/2006/relationships/tags" Target="../tags/tag65.xml"/><Relationship Id="rId18" Type="http://schemas.openxmlformats.org/officeDocument/2006/relationships/tags" Target="../tags/tag64.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media/image19.png"/><Relationship Id="rId3" Type="http://schemas.openxmlformats.org/officeDocument/2006/relationships/tags" Target="../tags/tag74.xml"/><Relationship Id="rId2" Type="http://schemas.openxmlformats.org/officeDocument/2006/relationships/image" Target="../media/image18.png"/><Relationship Id="rId12" Type="http://schemas.openxmlformats.org/officeDocument/2006/relationships/slideLayout" Target="../slideLayouts/slideLayout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3.xml"/></Relationships>
</file>

<file path=ppt/slides/_rels/slide21.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20.jpeg"/><Relationship Id="rId12" Type="http://schemas.openxmlformats.org/officeDocument/2006/relationships/slideLayout" Target="../slideLayouts/slideLayout6.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image" Target="../media/image21.jpeg"/><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image" Target="../media/image23.jpeg"/><Relationship Id="rId4" Type="http://schemas.openxmlformats.org/officeDocument/2006/relationships/tags" Target="../tags/tag101.xml"/><Relationship Id="rId3" Type="http://schemas.openxmlformats.org/officeDocument/2006/relationships/image" Target="../media/image22.jpeg"/><Relationship Id="rId2" Type="http://schemas.openxmlformats.org/officeDocument/2006/relationships/tags" Target="../tags/tag100.xml"/><Relationship Id="rId12" Type="http://schemas.openxmlformats.org/officeDocument/2006/relationships/slideLayout" Target="../slideLayouts/slideLayout6.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0" Type="http://schemas.openxmlformats.org/officeDocument/2006/relationships/slideLayout" Target="../slideLayouts/slideLayout6.xml"/><Relationship Id="rId3" Type="http://schemas.openxmlformats.org/officeDocument/2006/relationships/tags" Target="../tags/tag110.xml"/><Relationship Id="rId29" Type="http://schemas.openxmlformats.org/officeDocument/2006/relationships/tags" Target="../tags/tag136.xml"/><Relationship Id="rId28" Type="http://schemas.openxmlformats.org/officeDocument/2006/relationships/tags" Target="../tags/tag135.xml"/><Relationship Id="rId27" Type="http://schemas.openxmlformats.org/officeDocument/2006/relationships/tags" Target="../tags/tag134.xml"/><Relationship Id="rId26" Type="http://schemas.openxmlformats.org/officeDocument/2006/relationships/tags" Target="../tags/tag133.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09.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50.xml"/><Relationship Id="rId7" Type="http://schemas.openxmlformats.org/officeDocument/2006/relationships/image" Target="../media/image24.jpeg"/><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27.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3" Type="http://schemas.openxmlformats.org/officeDocument/2006/relationships/slideLayout" Target="../slideLayouts/slideLayout6.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28.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image" Target="../media/image27.png"/><Relationship Id="rId7" Type="http://schemas.openxmlformats.org/officeDocument/2006/relationships/tags" Target="../tags/tag167.xml"/><Relationship Id="rId6" Type="http://schemas.openxmlformats.org/officeDocument/2006/relationships/image" Target="../media/image26.png"/><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25.png"/><Relationship Id="rId12" Type="http://schemas.openxmlformats.org/officeDocument/2006/relationships/slideLayout" Target="../slideLayouts/slideLayout6.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tags" Target="../tags/tag163.xml"/></Relationships>
</file>

<file path=ppt/slides/_rels/slide29.xml.rels><?xml version="1.0" encoding="UTF-8" standalone="yes"?>
<Relationships xmlns="http://schemas.openxmlformats.org/package/2006/relationships"><Relationship Id="rId9" Type="http://schemas.openxmlformats.org/officeDocument/2006/relationships/image" Target="NULL" TargetMode="External"/><Relationship Id="rId8" Type="http://schemas.openxmlformats.org/officeDocument/2006/relationships/image" Target="../media/image30.png"/><Relationship Id="rId7" Type="http://schemas.openxmlformats.org/officeDocument/2006/relationships/tags" Target="../tags/tag175.xml"/><Relationship Id="rId6" Type="http://schemas.openxmlformats.org/officeDocument/2006/relationships/image" Target="../media/image29.png"/><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image" Target="../media/image28.png"/><Relationship Id="rId29" Type="http://schemas.openxmlformats.org/officeDocument/2006/relationships/slideLayout" Target="../slideLayouts/slideLayout6.xml"/><Relationship Id="rId28" Type="http://schemas.openxmlformats.org/officeDocument/2006/relationships/image" Target="../media/image33.png"/><Relationship Id="rId27" Type="http://schemas.openxmlformats.org/officeDocument/2006/relationships/tags" Target="../tags/tag191.xml"/><Relationship Id="rId26" Type="http://schemas.openxmlformats.org/officeDocument/2006/relationships/tags" Target="../tags/tag190.xml"/><Relationship Id="rId25" Type="http://schemas.openxmlformats.org/officeDocument/2006/relationships/tags" Target="../tags/tag189.xml"/><Relationship Id="rId24" Type="http://schemas.openxmlformats.org/officeDocument/2006/relationships/tags" Target="../tags/tag188.xml"/><Relationship Id="rId23" Type="http://schemas.openxmlformats.org/officeDocument/2006/relationships/tags" Target="../tags/tag187.xml"/><Relationship Id="rId22" Type="http://schemas.openxmlformats.org/officeDocument/2006/relationships/tags" Target="../tags/tag186.xml"/><Relationship Id="rId21" Type="http://schemas.openxmlformats.org/officeDocument/2006/relationships/tags" Target="../tags/tag185.xml"/><Relationship Id="rId20" Type="http://schemas.openxmlformats.org/officeDocument/2006/relationships/tags" Target="../tags/tag184.xml"/><Relationship Id="rId2" Type="http://schemas.openxmlformats.org/officeDocument/2006/relationships/tags" Target="../tags/tag172.xml"/><Relationship Id="rId19" Type="http://schemas.openxmlformats.org/officeDocument/2006/relationships/tags" Target="../tags/tag183.xml"/><Relationship Id="rId18" Type="http://schemas.openxmlformats.org/officeDocument/2006/relationships/tags" Target="../tags/tag18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image" Target="../media/image32.png"/><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image" Target="../media/image31.png"/><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7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6.xml"/><Relationship Id="rId7" Type="http://schemas.openxmlformats.org/officeDocument/2006/relationships/tags" Target="../tags/tag7.x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xml"/><Relationship Id="rId2" Type="http://schemas.openxmlformats.org/officeDocument/2006/relationships/slide" Target="slide5.xml"/><Relationship Id="rId1"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5601" name="Rectangle 2"/>
          <p:cNvPicPr>
            <a:picLocks noGrp="1" noRot="1"/>
          </p:cNvPicPr>
          <p:nvPr>
            <p:ph type="ctrTitle"/>
          </p:nvPr>
        </p:nvPicPr>
        <p:blipFill>
          <a:blip r:embed="rId1"/>
          <a:srcRect l="22139" t="49077"/>
          <a:stretch>
            <a:fillRect/>
          </a:stretch>
        </p:blipFill>
        <p:spPr>
          <a:xfrm>
            <a:off x="1899770" y="2100630"/>
            <a:ext cx="5484978" cy="821675"/>
          </a:xfrm>
        </p:spPr>
      </p:pic>
      <p:sp>
        <p:nvSpPr>
          <p:cNvPr id="25602" name="Text Box 4"/>
          <p:cNvSpPr txBox="1"/>
          <p:nvPr/>
        </p:nvSpPr>
        <p:spPr>
          <a:xfrm>
            <a:off x="1638978" y="1418283"/>
            <a:ext cx="5914869" cy="553085"/>
          </a:xfrm>
          <a:prstGeom prst="rect">
            <a:avLst/>
          </a:prstGeom>
          <a:noFill/>
          <a:ln w="9525">
            <a:noFill/>
          </a:ln>
        </p:spPr>
        <p:txBody>
          <a:bodyPr anchor="t" anchorCtr="0">
            <a:spAutoFit/>
          </a:bodyPr>
          <a:p>
            <a:r>
              <a:rPr lang="zh-CN" altLang="en-US" sz="3000" dirty="0">
                <a:latin typeface="楷体_GB2312" pitchFamily="49" charset="-122"/>
                <a:ea typeface="楷体_GB2312" pitchFamily="49" charset="-122"/>
              </a:rPr>
              <a:t>      第三章  第二节</a:t>
            </a:r>
            <a:endParaRPr lang="zh-CN" altLang="en-US" sz="3000" dirty="0">
              <a:latin typeface="楷体_GB2312" pitchFamily="49" charset="-122"/>
              <a:ea typeface="楷体_GB2312" pitchFamily="49"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24683" name="表格 24682"/>
          <p:cNvGraphicFramePr/>
          <p:nvPr>
            <p:custDataLst>
              <p:tags r:id="rId1"/>
            </p:custDataLst>
          </p:nvPr>
        </p:nvGraphicFramePr>
        <p:xfrm>
          <a:off x="310568" y="1043484"/>
          <a:ext cx="7740650" cy="3253105"/>
        </p:xfrm>
        <a:graphic>
          <a:graphicData uri="http://schemas.openxmlformats.org/drawingml/2006/table">
            <a:tbl>
              <a:tblPr/>
              <a:tblGrid>
                <a:gridCol w="2068195"/>
                <a:gridCol w="3091180"/>
                <a:gridCol w="2581275"/>
              </a:tblGrid>
              <a:tr h="383540">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2800" b="1" dirty="0">
                          <a:solidFill>
                            <a:srgbClr val="FF0000"/>
                          </a:solidFill>
                          <a:latin typeface="Calibri" panose="020F0502020204030204" pitchFamily="34" charset="0"/>
                        </a:rPr>
                        <a:t>官能团</a:t>
                      </a:r>
                      <a:r>
                        <a:rPr lang="zh-CN" altLang="en-US" sz="2800" b="1" dirty="0">
                          <a:latin typeface="Calibri" panose="020F0502020204030204" pitchFamily="34" charset="0"/>
                        </a:rPr>
                        <a:t>种类</a:t>
                      </a:r>
                      <a:endParaRPr lang="zh-CN" altLang="en-US" sz="2800" b="1" dirty="0">
                        <a:solidFill>
                          <a:srgbClr val="FF3300"/>
                        </a:solidFill>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latin typeface="Calibri" panose="020F0502020204030204" pitchFamily="34" charset="0"/>
                        </a:rPr>
                        <a:t>试剂</a:t>
                      </a:r>
                      <a:endParaRPr lang="zh-CN" altLang="en-US"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latin typeface="Calibri" panose="020F0502020204030204" pitchFamily="34" charset="0"/>
                        </a:rPr>
                        <a:t>判断依据</a:t>
                      </a:r>
                      <a:endParaRPr lang="zh-CN" altLang="en-US"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27685">
                <a:tc rowSpan="2">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24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2770">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1180">
                <a:tc rowSpan="2">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en-US" altLang="zh-CN" sz="2800" b="1">
                        <a:latin typeface="Calibri" panose="020F0502020204030204" pitchFamily="34" charset="0"/>
                      </a:endParaRPr>
                    </a:p>
                    <a:p>
                      <a:pPr marL="0" lvl="0" indent="0" algn="ctr" eaLnBrk="1" hangingPunct="1">
                        <a:spcBef>
                          <a:spcPct val="0"/>
                        </a:spcBef>
                        <a:buClrTx/>
                        <a:buSzTx/>
                        <a:buFontTx/>
                        <a:buNone/>
                      </a:pPr>
                      <a:endParaRPr lang="en-US" altLang="zh-CN" sz="2800" b="1">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37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algn="ctr" eaLnBrk="1" hangingPunct="1">
                        <a:spcBef>
                          <a:spcPct val="0"/>
                        </a:spcBef>
                        <a:buClrTx/>
                        <a:buSzTx/>
                        <a:buFontTx/>
                        <a:buNone/>
                      </a:pPr>
                      <a:endParaRPr lang="zh-CN" altLang="zh-CN" sz="28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4626" name="Text Box 50"/>
          <p:cNvSpPr txBox="1"/>
          <p:nvPr/>
        </p:nvSpPr>
        <p:spPr>
          <a:xfrm>
            <a:off x="440055" y="1660525"/>
            <a:ext cx="2197735" cy="953135"/>
          </a:xfrm>
          <a:prstGeom prst="rect">
            <a:avLst/>
          </a:prstGeom>
          <a:noFill/>
          <a:ln w="9525">
            <a:noFill/>
          </a:ln>
        </p:spPr>
        <p:txBody>
          <a:bodyPr wrap="square" anchor="t" anchorCtr="0">
            <a:spAutoFit/>
          </a:bodyPr>
          <a:p>
            <a:r>
              <a:rPr lang="zh-CN" altLang="en-US" sz="2800" dirty="0">
                <a:solidFill>
                  <a:srgbClr val="FF0000"/>
                </a:solidFill>
                <a:latin typeface="Times New Roman" panose="02020603050405020304" pitchFamily="18" charset="0"/>
                <a:ea typeface="宋体" panose="02010600030101010101" pitchFamily="2" charset="-122"/>
              </a:rPr>
              <a:t>碳碳双键或</a:t>
            </a:r>
            <a:endParaRPr lang="zh-CN" altLang="en-US" sz="2800" dirty="0">
              <a:solidFill>
                <a:srgbClr val="FF0000"/>
              </a:solidFill>
              <a:latin typeface="Times New Roman" panose="02020603050405020304" pitchFamily="18" charset="0"/>
              <a:ea typeface="宋体" panose="02010600030101010101" pitchFamily="2" charset="-122"/>
            </a:endParaRPr>
          </a:p>
          <a:p>
            <a:r>
              <a:rPr lang="zh-CN" altLang="en-US" sz="2800" dirty="0">
                <a:solidFill>
                  <a:srgbClr val="FF0000"/>
                </a:solidFill>
                <a:latin typeface="Times New Roman" panose="02020603050405020304" pitchFamily="18" charset="0"/>
                <a:ea typeface="宋体" panose="02010600030101010101" pitchFamily="2" charset="-122"/>
              </a:rPr>
              <a:t>碳碳三键</a:t>
            </a:r>
            <a:endParaRPr lang="en-US" altLang="zh-CN" sz="2800">
              <a:solidFill>
                <a:srgbClr val="FF0000"/>
              </a:solidFill>
              <a:latin typeface="Times New Roman" panose="02020603050405020304" pitchFamily="18" charset="0"/>
              <a:ea typeface="宋体" panose="02010600030101010101" pitchFamily="2" charset="-122"/>
            </a:endParaRPr>
          </a:p>
        </p:txBody>
      </p:sp>
      <p:sp>
        <p:nvSpPr>
          <p:cNvPr id="24627" name="Text Box 51"/>
          <p:cNvSpPr txBox="1"/>
          <p:nvPr/>
        </p:nvSpPr>
        <p:spPr>
          <a:xfrm>
            <a:off x="2512060" y="1651635"/>
            <a:ext cx="2832735" cy="460375"/>
          </a:xfrm>
          <a:prstGeom prst="rect">
            <a:avLst/>
          </a:prstGeom>
          <a:noFill/>
          <a:ln w="9525">
            <a:noFill/>
          </a:ln>
        </p:spPr>
        <p:txBody>
          <a:bodyPr wrap="square" anchor="t" anchorCtr="0">
            <a:spAutoFit/>
          </a:bodyPr>
          <a:p>
            <a:r>
              <a:rPr lang="zh-CN" altLang="en-US" sz="2400" dirty="0">
                <a:latin typeface="Times New Roman" panose="02020603050405020304" pitchFamily="18" charset="0"/>
                <a:ea typeface="宋体" panose="02010600030101010101" pitchFamily="2" charset="-122"/>
              </a:rPr>
              <a:t>溴的四氯化碳溶液</a:t>
            </a:r>
            <a:endParaRPr lang="zh-CN" altLang="en-US" sz="2400" dirty="0">
              <a:latin typeface="Times New Roman" panose="02020603050405020304" pitchFamily="18" charset="0"/>
              <a:ea typeface="宋体" panose="02010600030101010101" pitchFamily="2" charset="-122"/>
            </a:endParaRPr>
          </a:p>
        </p:txBody>
      </p:sp>
      <p:sp>
        <p:nvSpPr>
          <p:cNvPr id="24628" name="Text Box 52"/>
          <p:cNvSpPr txBox="1"/>
          <p:nvPr/>
        </p:nvSpPr>
        <p:spPr>
          <a:xfrm>
            <a:off x="5694469" y="1644993"/>
            <a:ext cx="1789822" cy="460375"/>
          </a:xfrm>
          <a:prstGeom prst="rect">
            <a:avLst/>
          </a:prstGeom>
          <a:noFill/>
          <a:ln w="9525">
            <a:noFill/>
          </a:ln>
        </p:spPr>
        <p:txBody>
          <a:bodyPr anchor="t" anchorCtr="0">
            <a:spAutoFit/>
          </a:bodyPr>
          <a:p>
            <a:r>
              <a:rPr lang="zh-CN" altLang="en-US" sz="2400" dirty="0">
                <a:latin typeface="Times New Roman" panose="02020603050405020304" pitchFamily="18" charset="0"/>
                <a:ea typeface="宋体" panose="02010600030101010101" pitchFamily="2" charset="-122"/>
              </a:rPr>
              <a:t>红棕色褪去</a:t>
            </a:r>
            <a:endParaRPr lang="zh-CN" altLang="en-US" sz="2400" dirty="0">
              <a:latin typeface="Times New Roman" panose="02020603050405020304" pitchFamily="18" charset="0"/>
              <a:ea typeface="宋体" panose="02010600030101010101" pitchFamily="2" charset="-122"/>
            </a:endParaRPr>
          </a:p>
        </p:txBody>
      </p:sp>
      <p:sp>
        <p:nvSpPr>
          <p:cNvPr id="24629" name="Text Box 53"/>
          <p:cNvSpPr txBox="1"/>
          <p:nvPr/>
        </p:nvSpPr>
        <p:spPr>
          <a:xfrm>
            <a:off x="2512060" y="2202180"/>
            <a:ext cx="3029585" cy="460375"/>
          </a:xfrm>
          <a:prstGeom prst="rect">
            <a:avLst/>
          </a:prstGeom>
          <a:noFill/>
          <a:ln w="9525">
            <a:noFill/>
          </a:ln>
        </p:spPr>
        <p:txBody>
          <a:bodyPr wrap="square" anchor="t" anchorCtr="0">
            <a:spAutoFit/>
          </a:bodyPr>
          <a:p>
            <a:r>
              <a:rPr lang="zh-CN" altLang="en-US" sz="2400" dirty="0">
                <a:latin typeface="Times New Roman" panose="02020603050405020304" pitchFamily="18" charset="0"/>
                <a:ea typeface="宋体" panose="02010600030101010101" pitchFamily="2" charset="-122"/>
              </a:rPr>
              <a:t>酸性</a:t>
            </a:r>
            <a:r>
              <a:rPr lang="en-US" altLang="zh-CN" sz="2400">
                <a:latin typeface="Times New Roman" panose="02020603050405020304" pitchFamily="18" charset="0"/>
                <a:ea typeface="宋体" panose="02010600030101010101" pitchFamily="2" charset="-122"/>
              </a:rPr>
              <a:t>KMnO</a:t>
            </a:r>
            <a:r>
              <a:rPr lang="en-US" altLang="zh-CN" sz="2400" baseline="-16000">
                <a:latin typeface="楷体_GB2312" pitchFamily="49" charset="-122"/>
                <a:ea typeface="楷体_GB2312" pitchFamily="49" charset="-122"/>
              </a:rPr>
              <a:t>4</a:t>
            </a:r>
            <a:r>
              <a:rPr lang="zh-CN" altLang="en-US" sz="2400" dirty="0">
                <a:latin typeface="Times New Roman" panose="02020603050405020304" pitchFamily="18" charset="0"/>
                <a:ea typeface="宋体" panose="02010600030101010101" pitchFamily="2" charset="-122"/>
              </a:rPr>
              <a:t>溶液</a:t>
            </a:r>
            <a:endParaRPr lang="en-US" altLang="zh-CN" sz="2400">
              <a:latin typeface="Times New Roman" panose="02020603050405020304" pitchFamily="18" charset="0"/>
              <a:ea typeface="宋体" panose="02010600030101010101" pitchFamily="2" charset="-122"/>
            </a:endParaRPr>
          </a:p>
        </p:txBody>
      </p:sp>
      <p:sp>
        <p:nvSpPr>
          <p:cNvPr id="326710" name="Text Box 54"/>
          <p:cNvSpPr txBox="1"/>
          <p:nvPr/>
        </p:nvSpPr>
        <p:spPr>
          <a:xfrm>
            <a:off x="2997835" y="2722880"/>
            <a:ext cx="1226185" cy="460375"/>
          </a:xfrm>
          <a:prstGeom prst="rect">
            <a:avLst/>
          </a:prstGeom>
          <a:noFill/>
          <a:ln w="9525">
            <a:noFill/>
          </a:ln>
        </p:spPr>
        <p:txBody>
          <a:bodyPr wrap="square" anchor="t" anchorCtr="0">
            <a:spAutoFit/>
          </a:bodyPr>
          <a:p>
            <a:r>
              <a:rPr lang="zh-CN" altLang="en-US" sz="2400" dirty="0">
                <a:latin typeface="Times New Roman" panose="02020603050405020304" pitchFamily="18" charset="0"/>
                <a:ea typeface="宋体" panose="02010600030101010101" pitchFamily="2" charset="-122"/>
              </a:rPr>
              <a:t>钠</a:t>
            </a:r>
            <a:endParaRPr lang="zh-CN" altLang="en-US" sz="2400" dirty="0">
              <a:latin typeface="Times New Roman" panose="02020603050405020304" pitchFamily="18" charset="0"/>
              <a:ea typeface="宋体" panose="02010600030101010101" pitchFamily="2" charset="-122"/>
            </a:endParaRPr>
          </a:p>
        </p:txBody>
      </p:sp>
      <p:sp>
        <p:nvSpPr>
          <p:cNvPr id="24631" name="Text Box 55"/>
          <p:cNvSpPr txBox="1"/>
          <p:nvPr/>
        </p:nvSpPr>
        <p:spPr>
          <a:xfrm>
            <a:off x="5794799" y="2202140"/>
            <a:ext cx="1470679" cy="460375"/>
          </a:xfrm>
          <a:prstGeom prst="rect">
            <a:avLst/>
          </a:prstGeom>
          <a:noFill/>
          <a:ln w="9525">
            <a:noFill/>
          </a:ln>
        </p:spPr>
        <p:txBody>
          <a:bodyPr anchor="t" anchorCtr="0">
            <a:spAutoFit/>
          </a:bodyPr>
          <a:p>
            <a:r>
              <a:rPr lang="zh-CN" altLang="en-US" sz="2400" dirty="0">
                <a:latin typeface="Times New Roman" panose="02020603050405020304" pitchFamily="18" charset="0"/>
                <a:ea typeface="宋体" panose="02010600030101010101" pitchFamily="2" charset="-122"/>
              </a:rPr>
              <a:t>紫色褪去</a:t>
            </a:r>
            <a:endParaRPr lang="zh-CN" altLang="en-US" sz="2400" dirty="0">
              <a:latin typeface="Times New Roman" panose="02020603050405020304" pitchFamily="18" charset="0"/>
              <a:ea typeface="宋体" panose="02010600030101010101" pitchFamily="2" charset="-122"/>
            </a:endParaRPr>
          </a:p>
        </p:txBody>
      </p:sp>
      <p:sp>
        <p:nvSpPr>
          <p:cNvPr id="24632" name="Text Box 56"/>
          <p:cNvSpPr txBox="1"/>
          <p:nvPr/>
        </p:nvSpPr>
        <p:spPr>
          <a:xfrm>
            <a:off x="2799715" y="3839845"/>
            <a:ext cx="977900" cy="460375"/>
          </a:xfrm>
          <a:prstGeom prst="rect">
            <a:avLst/>
          </a:prstGeom>
          <a:noFill/>
          <a:ln w="9525">
            <a:noFill/>
          </a:ln>
        </p:spPr>
        <p:txBody>
          <a:bodyPr wrap="square" anchor="t" anchorCtr="0">
            <a:spAutoFit/>
          </a:bodyPr>
          <a:p>
            <a:r>
              <a:rPr lang="zh-CN" altLang="en-US" sz="2400" dirty="0">
                <a:latin typeface="Times New Roman" panose="02020603050405020304" pitchFamily="18" charset="0"/>
                <a:ea typeface="宋体" panose="02010600030101010101" pitchFamily="2" charset="-122"/>
              </a:rPr>
              <a:t>溴水</a:t>
            </a:r>
            <a:endParaRPr lang="zh-CN" altLang="en-US" sz="2400" dirty="0">
              <a:latin typeface="Times New Roman" panose="02020603050405020304" pitchFamily="18" charset="0"/>
              <a:ea typeface="宋体" panose="02010600030101010101" pitchFamily="2" charset="-122"/>
            </a:endParaRPr>
          </a:p>
        </p:txBody>
      </p:sp>
      <p:sp>
        <p:nvSpPr>
          <p:cNvPr id="24636" name="Text Box 60"/>
          <p:cNvSpPr txBox="1"/>
          <p:nvPr/>
        </p:nvSpPr>
        <p:spPr>
          <a:xfrm>
            <a:off x="513715" y="2663825"/>
            <a:ext cx="1456690" cy="521970"/>
          </a:xfrm>
          <a:prstGeom prst="rect">
            <a:avLst/>
          </a:prstGeom>
          <a:noFill/>
          <a:ln w="9525">
            <a:noFill/>
          </a:ln>
        </p:spPr>
        <p:txBody>
          <a:bodyPr wrap="square" anchor="t" anchorCtr="0">
            <a:spAutoFit/>
          </a:bodyPr>
          <a:p>
            <a:r>
              <a:rPr lang="zh-CN" altLang="en-US" sz="2800" dirty="0">
                <a:solidFill>
                  <a:srgbClr val="FF0000"/>
                </a:solidFill>
                <a:latin typeface="Times New Roman" panose="02020603050405020304" pitchFamily="18" charset="0"/>
                <a:ea typeface="宋体" panose="02010600030101010101" pitchFamily="2" charset="-122"/>
              </a:rPr>
              <a:t>醇羟基</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24637" name="Text Box 61"/>
          <p:cNvSpPr txBox="1"/>
          <p:nvPr/>
        </p:nvSpPr>
        <p:spPr>
          <a:xfrm>
            <a:off x="5693834" y="2723088"/>
            <a:ext cx="1789822" cy="460375"/>
          </a:xfrm>
          <a:prstGeom prst="rect">
            <a:avLst/>
          </a:prstGeom>
          <a:noFill/>
          <a:ln w="9525">
            <a:noFill/>
          </a:ln>
        </p:spPr>
        <p:txBody>
          <a:bodyPr anchor="t" anchorCtr="0">
            <a:spAutoFit/>
          </a:bodyPr>
          <a:p>
            <a:r>
              <a:rPr lang="zh-CN" altLang="en-US" sz="2400" dirty="0">
                <a:latin typeface="Times New Roman" panose="02020603050405020304" pitchFamily="18" charset="0"/>
                <a:ea typeface="宋体" panose="02010600030101010101" pitchFamily="2" charset="-122"/>
              </a:rPr>
              <a:t>有氢气放出</a:t>
            </a:r>
            <a:endParaRPr lang="zh-CN" altLang="en-US" sz="2400" dirty="0">
              <a:latin typeface="Times New Roman" panose="02020603050405020304" pitchFamily="18" charset="0"/>
              <a:ea typeface="宋体" panose="02010600030101010101" pitchFamily="2" charset="-122"/>
            </a:endParaRPr>
          </a:p>
        </p:txBody>
      </p:sp>
      <p:sp>
        <p:nvSpPr>
          <p:cNvPr id="24638" name="Text Box 62"/>
          <p:cNvSpPr txBox="1"/>
          <p:nvPr/>
        </p:nvSpPr>
        <p:spPr>
          <a:xfrm>
            <a:off x="513715" y="3490595"/>
            <a:ext cx="1456690" cy="521970"/>
          </a:xfrm>
          <a:prstGeom prst="rect">
            <a:avLst/>
          </a:prstGeom>
          <a:noFill/>
          <a:ln w="9525">
            <a:noFill/>
          </a:ln>
        </p:spPr>
        <p:txBody>
          <a:bodyPr wrap="square" anchor="t" anchorCtr="0">
            <a:spAutoFit/>
          </a:bodyPr>
          <a:p>
            <a:r>
              <a:rPr lang="zh-CN" altLang="en-US" sz="2800" dirty="0">
                <a:solidFill>
                  <a:srgbClr val="FF0000"/>
                </a:solidFill>
                <a:latin typeface="Times New Roman" panose="02020603050405020304" pitchFamily="18" charset="0"/>
                <a:ea typeface="宋体" panose="02010600030101010101" pitchFamily="2" charset="-122"/>
              </a:rPr>
              <a:t>酚羟基</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24639" name="Text Box 63"/>
          <p:cNvSpPr txBox="1"/>
          <p:nvPr/>
        </p:nvSpPr>
        <p:spPr>
          <a:xfrm>
            <a:off x="2703195" y="3243580"/>
            <a:ext cx="2217420" cy="460375"/>
          </a:xfrm>
          <a:prstGeom prst="rect">
            <a:avLst/>
          </a:prstGeom>
          <a:noFill/>
          <a:ln w="9525">
            <a:noFill/>
          </a:ln>
        </p:spPr>
        <p:txBody>
          <a:bodyPr wrap="square" anchor="t" anchorCtr="0">
            <a:spAutoFit/>
          </a:bodyPr>
          <a:p>
            <a:r>
              <a:rPr lang="en-US" altLang="zh-CN" sz="2400">
                <a:latin typeface="Times New Roman" panose="02020603050405020304" pitchFamily="18" charset="0"/>
                <a:ea typeface="宋体" panose="02010600030101010101" pitchFamily="2" charset="-122"/>
              </a:rPr>
              <a:t>FeCl</a:t>
            </a:r>
            <a:r>
              <a:rPr lang="en-US" altLang="zh-CN" sz="2400" baseline="-16000">
                <a:latin typeface="楷体_GB2312" pitchFamily="49" charset="-122"/>
                <a:ea typeface="楷体_GB2312" pitchFamily="49" charset="-122"/>
              </a:rPr>
              <a:t>3</a:t>
            </a:r>
            <a:r>
              <a:rPr lang="zh-CN" altLang="en-US" sz="2400" dirty="0">
                <a:latin typeface="Times New Roman" panose="02020603050405020304" pitchFamily="18" charset="0"/>
                <a:ea typeface="宋体" panose="02010600030101010101" pitchFamily="2" charset="-122"/>
              </a:rPr>
              <a:t>溶液</a:t>
            </a:r>
            <a:endParaRPr lang="en-US" altLang="zh-CN" sz="2400">
              <a:latin typeface="Times New Roman" panose="02020603050405020304" pitchFamily="18" charset="0"/>
              <a:ea typeface="宋体" panose="02010600030101010101" pitchFamily="2" charset="-122"/>
            </a:endParaRPr>
          </a:p>
        </p:txBody>
      </p:sp>
      <p:sp>
        <p:nvSpPr>
          <p:cNvPr id="24640" name="Text Box 64"/>
          <p:cNvSpPr txBox="1"/>
          <p:nvPr/>
        </p:nvSpPr>
        <p:spPr>
          <a:xfrm>
            <a:off x="6067214" y="3261667"/>
            <a:ext cx="831202" cy="460375"/>
          </a:xfrm>
          <a:prstGeom prst="rect">
            <a:avLst/>
          </a:prstGeom>
          <a:noFill/>
          <a:ln w="9525">
            <a:noFill/>
          </a:ln>
        </p:spPr>
        <p:txBody>
          <a:bodyPr anchor="t" anchorCtr="0">
            <a:spAutoFit/>
          </a:bodyPr>
          <a:p>
            <a:r>
              <a:rPr lang="zh-CN" altLang="en-US" sz="2400" dirty="0">
                <a:latin typeface="Times New Roman" panose="02020603050405020304" pitchFamily="18" charset="0"/>
                <a:ea typeface="宋体" panose="02010600030101010101" pitchFamily="2" charset="-122"/>
              </a:rPr>
              <a:t>显色</a:t>
            </a:r>
            <a:endParaRPr lang="zh-CN" altLang="en-US" sz="2400" dirty="0">
              <a:latin typeface="Times New Roman" panose="02020603050405020304" pitchFamily="18" charset="0"/>
              <a:ea typeface="宋体" panose="02010600030101010101" pitchFamily="2" charset="-122"/>
            </a:endParaRPr>
          </a:p>
        </p:txBody>
      </p:sp>
      <p:sp>
        <p:nvSpPr>
          <p:cNvPr id="24641" name="Text Box 65"/>
          <p:cNvSpPr txBox="1"/>
          <p:nvPr/>
        </p:nvSpPr>
        <p:spPr>
          <a:xfrm>
            <a:off x="5643034" y="3800245"/>
            <a:ext cx="2108965" cy="460375"/>
          </a:xfrm>
          <a:prstGeom prst="rect">
            <a:avLst/>
          </a:prstGeom>
          <a:noFill/>
          <a:ln w="9525">
            <a:noFill/>
          </a:ln>
        </p:spPr>
        <p:txBody>
          <a:bodyPr anchor="t" anchorCtr="0">
            <a:spAutoFit/>
          </a:bodyPr>
          <a:p>
            <a:r>
              <a:rPr lang="zh-CN" altLang="en-US" sz="2400" dirty="0">
                <a:latin typeface="Times New Roman" panose="02020603050405020304" pitchFamily="18" charset="0"/>
                <a:ea typeface="宋体" panose="02010600030101010101" pitchFamily="2" charset="-122"/>
              </a:rPr>
              <a:t>产生白色沉淀</a:t>
            </a:r>
            <a:endParaRPr lang="zh-CN" altLang="en-US" sz="2400" dirty="0">
              <a:latin typeface="Times New Roman" panose="02020603050405020304" pitchFamily="18" charset="0"/>
              <a:ea typeface="宋体" panose="02010600030101010101" pitchFamily="2" charset="-122"/>
            </a:endParaRPr>
          </a:p>
        </p:txBody>
      </p:sp>
      <p:sp>
        <p:nvSpPr>
          <p:cNvPr id="37930" name="Text Box 5"/>
          <p:cNvSpPr txBox="1"/>
          <p:nvPr/>
        </p:nvSpPr>
        <p:spPr>
          <a:xfrm>
            <a:off x="619760" y="131445"/>
            <a:ext cx="6396355" cy="521970"/>
          </a:xfrm>
          <a:prstGeom prst="rect">
            <a:avLst/>
          </a:prstGeom>
          <a:solidFill>
            <a:srgbClr val="E5FFFF"/>
          </a:solidFill>
          <a:ln w="9525">
            <a:noFill/>
          </a:ln>
        </p:spPr>
        <p:txBody>
          <a:bodyPr wrap="square" anchor="t" anchorCtr="0">
            <a:spAutoFit/>
          </a:bodyPr>
          <a:p>
            <a:r>
              <a:rPr lang="zh-CN" altLang="en-US" sz="2800" dirty="0">
                <a:solidFill>
                  <a:srgbClr val="0000CC"/>
                </a:solidFill>
                <a:latin typeface="Times New Roman" panose="02020603050405020304" pitchFamily="18" charset="0"/>
                <a:ea typeface="楷体_GB2312" pitchFamily="49" charset="-122"/>
              </a:rPr>
              <a:t>一些常见的官能团的化学检验方法</a:t>
            </a:r>
            <a:endParaRPr lang="zh-CN" altLang="en-US" sz="2800" dirty="0">
              <a:solidFill>
                <a:srgbClr val="0000CC"/>
              </a:solidFill>
              <a:latin typeface="Times New Roman" panose="02020603050405020304" pitchFamily="18" charset="0"/>
              <a:ea typeface="楷体_GB2312" pitchFamily="49"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626"/>
                                        </p:tgtEl>
                                        <p:attrNameLst>
                                          <p:attrName>style.visibility</p:attrName>
                                        </p:attrNameLst>
                                      </p:cBhvr>
                                      <p:to>
                                        <p:strVal val="visible"/>
                                      </p:to>
                                    </p:set>
                                    <p:anim calcmode="lin" valueType="num">
                                      <p:cBhvr additive="base">
                                        <p:cTn id="7" dur="500" fill="hold"/>
                                        <p:tgtEl>
                                          <p:spTgt spid="24626"/>
                                        </p:tgtEl>
                                        <p:attrNameLst>
                                          <p:attrName>ppt_x</p:attrName>
                                        </p:attrNameLst>
                                      </p:cBhvr>
                                      <p:tavLst>
                                        <p:tav tm="0">
                                          <p:val>
                                            <p:strVal val="0-#ppt_w/2"/>
                                          </p:val>
                                        </p:tav>
                                        <p:tav tm="100000">
                                          <p:val>
                                            <p:strVal val="#ppt_x"/>
                                          </p:val>
                                        </p:tav>
                                      </p:tavLst>
                                    </p:anim>
                                    <p:anim calcmode="lin" valueType="num">
                                      <p:cBhvr additive="base">
                                        <p:cTn id="8" dur="500" fill="hold"/>
                                        <p:tgtEl>
                                          <p:spTgt spid="246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636"/>
                                        </p:tgtEl>
                                        <p:attrNameLst>
                                          <p:attrName>style.visibility</p:attrName>
                                        </p:attrNameLst>
                                      </p:cBhvr>
                                      <p:to>
                                        <p:strVal val="visible"/>
                                      </p:to>
                                    </p:set>
                                    <p:anim calcmode="lin" valueType="num">
                                      <p:cBhvr additive="base">
                                        <p:cTn id="12" dur="500" fill="hold"/>
                                        <p:tgtEl>
                                          <p:spTgt spid="24636"/>
                                        </p:tgtEl>
                                        <p:attrNameLst>
                                          <p:attrName>ppt_x</p:attrName>
                                        </p:attrNameLst>
                                      </p:cBhvr>
                                      <p:tavLst>
                                        <p:tav tm="0">
                                          <p:val>
                                            <p:strVal val="0-#ppt_w/2"/>
                                          </p:val>
                                        </p:tav>
                                        <p:tav tm="100000">
                                          <p:val>
                                            <p:strVal val="#ppt_x"/>
                                          </p:val>
                                        </p:tav>
                                      </p:tavLst>
                                    </p:anim>
                                    <p:anim calcmode="lin" valueType="num">
                                      <p:cBhvr additive="base">
                                        <p:cTn id="13" dur="500" fill="hold"/>
                                        <p:tgtEl>
                                          <p:spTgt spid="2463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4638"/>
                                        </p:tgtEl>
                                        <p:attrNameLst>
                                          <p:attrName>style.visibility</p:attrName>
                                        </p:attrNameLst>
                                      </p:cBhvr>
                                      <p:to>
                                        <p:strVal val="visible"/>
                                      </p:to>
                                    </p:set>
                                    <p:anim calcmode="lin" valueType="num">
                                      <p:cBhvr additive="base">
                                        <p:cTn id="17" dur="500" fill="hold"/>
                                        <p:tgtEl>
                                          <p:spTgt spid="24638"/>
                                        </p:tgtEl>
                                        <p:attrNameLst>
                                          <p:attrName>ppt_x</p:attrName>
                                        </p:attrNameLst>
                                      </p:cBhvr>
                                      <p:tavLst>
                                        <p:tav tm="0">
                                          <p:val>
                                            <p:strVal val="0-#ppt_w/2"/>
                                          </p:val>
                                        </p:tav>
                                        <p:tav tm="100000">
                                          <p:val>
                                            <p:strVal val="#ppt_x"/>
                                          </p:val>
                                        </p:tav>
                                      </p:tavLst>
                                    </p:anim>
                                    <p:anim calcmode="lin" valueType="num">
                                      <p:cBhvr additive="base">
                                        <p:cTn id="18" dur="500" fill="hold"/>
                                        <p:tgtEl>
                                          <p:spTgt spid="2463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4627"/>
                                        </p:tgtEl>
                                        <p:attrNameLst>
                                          <p:attrName>style.visibility</p:attrName>
                                        </p:attrNameLst>
                                      </p:cBhvr>
                                      <p:to>
                                        <p:strVal val="visible"/>
                                      </p:to>
                                    </p:set>
                                    <p:animEffect transition="in" filter="checkerboard(across)">
                                      <p:cBhvr>
                                        <p:cTn id="23" dur="500"/>
                                        <p:tgtEl>
                                          <p:spTgt spid="24627"/>
                                        </p:tgtEl>
                                      </p:cBhvr>
                                    </p:animEffect>
                                  </p:childTnLst>
                                </p:cTn>
                              </p:par>
                            </p:childTnLst>
                          </p:cTn>
                        </p:par>
                        <p:par>
                          <p:cTn id="24" fill="hold">
                            <p:stCondLst>
                              <p:cond delay="500"/>
                            </p:stCondLst>
                            <p:childTnLst>
                              <p:par>
                                <p:cTn id="25" presetID="4" presetClass="entr" presetSubtype="16" fill="hold" grpId="0" nodeType="afterEffect">
                                  <p:stCondLst>
                                    <p:cond delay="0"/>
                                  </p:stCondLst>
                                  <p:childTnLst>
                                    <p:set>
                                      <p:cBhvr>
                                        <p:cTn id="26" dur="1" fill="hold">
                                          <p:stCondLst>
                                            <p:cond delay="0"/>
                                          </p:stCondLst>
                                        </p:cTn>
                                        <p:tgtEl>
                                          <p:spTgt spid="24628"/>
                                        </p:tgtEl>
                                        <p:attrNameLst>
                                          <p:attrName>style.visibility</p:attrName>
                                        </p:attrNameLst>
                                      </p:cBhvr>
                                      <p:to>
                                        <p:strVal val="visible"/>
                                      </p:to>
                                    </p:set>
                                    <p:animEffect transition="in" filter="box(in)">
                                      <p:cBhvr>
                                        <p:cTn id="27" dur="500"/>
                                        <p:tgtEl>
                                          <p:spTgt spid="246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629"/>
                                        </p:tgtEl>
                                        <p:attrNameLst>
                                          <p:attrName>style.visibility</p:attrName>
                                        </p:attrNameLst>
                                      </p:cBhvr>
                                      <p:to>
                                        <p:strVal val="visible"/>
                                      </p:to>
                                    </p:set>
                                    <p:animEffect transition="in" filter="box(in)">
                                      <p:cBhvr>
                                        <p:cTn id="32" dur="500"/>
                                        <p:tgtEl>
                                          <p:spTgt spid="24629"/>
                                        </p:tgtEl>
                                      </p:cBhvr>
                                    </p:animEffect>
                                  </p:childTnLst>
                                </p:cTn>
                              </p:par>
                            </p:childTnLst>
                          </p:cTn>
                        </p:par>
                        <p:par>
                          <p:cTn id="33" fill="hold">
                            <p:stCondLst>
                              <p:cond delay="500"/>
                            </p:stCondLst>
                            <p:childTnLst>
                              <p:par>
                                <p:cTn id="34" presetID="5" presetClass="entr" presetSubtype="10" fill="hold" grpId="0" nodeType="afterEffect">
                                  <p:stCondLst>
                                    <p:cond delay="0"/>
                                  </p:stCondLst>
                                  <p:childTnLst>
                                    <p:set>
                                      <p:cBhvr>
                                        <p:cTn id="35" dur="1" fill="hold">
                                          <p:stCondLst>
                                            <p:cond delay="0"/>
                                          </p:stCondLst>
                                        </p:cTn>
                                        <p:tgtEl>
                                          <p:spTgt spid="24631"/>
                                        </p:tgtEl>
                                        <p:attrNameLst>
                                          <p:attrName>style.visibility</p:attrName>
                                        </p:attrNameLst>
                                      </p:cBhvr>
                                      <p:to>
                                        <p:strVal val="visible"/>
                                      </p:to>
                                    </p:set>
                                    <p:animEffect transition="in" filter="checkerboard(across)">
                                      <p:cBhvr>
                                        <p:cTn id="36" dur="500"/>
                                        <p:tgtEl>
                                          <p:spTgt spid="24631"/>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26710"/>
                                        </p:tgtEl>
                                        <p:attrNameLst>
                                          <p:attrName>style.visibility</p:attrName>
                                        </p:attrNameLst>
                                      </p:cBhvr>
                                      <p:to>
                                        <p:strVal val="visible"/>
                                      </p:to>
                                    </p:set>
                                    <p:animEffect transition="in" filter="checkerboard(across)">
                                      <p:cBhvr>
                                        <p:cTn id="41" dur="500"/>
                                        <p:tgtEl>
                                          <p:spTgt spid="326710"/>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24637"/>
                                        </p:tgtEl>
                                        <p:attrNameLst>
                                          <p:attrName>style.visibility</p:attrName>
                                        </p:attrNameLst>
                                      </p:cBhvr>
                                      <p:to>
                                        <p:strVal val="visible"/>
                                      </p:to>
                                    </p:set>
                                    <p:animEffect transition="in" filter="checkerboard(across)">
                                      <p:cBhvr>
                                        <p:cTn id="45" dur="500"/>
                                        <p:tgtEl>
                                          <p:spTgt spid="24637"/>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4639"/>
                                        </p:tgtEl>
                                        <p:attrNameLst>
                                          <p:attrName>style.visibility</p:attrName>
                                        </p:attrNameLst>
                                      </p:cBhvr>
                                      <p:to>
                                        <p:strVal val="visible"/>
                                      </p:to>
                                    </p:set>
                                    <p:animEffect transition="in" filter="checkerboard(across)">
                                      <p:cBhvr>
                                        <p:cTn id="50" dur="500"/>
                                        <p:tgtEl>
                                          <p:spTgt spid="24639"/>
                                        </p:tgtEl>
                                      </p:cBhvr>
                                    </p:animEffect>
                                  </p:childTnLst>
                                </p:cTn>
                              </p:par>
                            </p:childTnLst>
                          </p:cTn>
                        </p:par>
                        <p:par>
                          <p:cTn id="51" fill="hold">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24640"/>
                                        </p:tgtEl>
                                        <p:attrNameLst>
                                          <p:attrName>style.visibility</p:attrName>
                                        </p:attrNameLst>
                                      </p:cBhvr>
                                      <p:to>
                                        <p:strVal val="visible"/>
                                      </p:to>
                                    </p:set>
                                    <p:animEffect transition="in" filter="checkerboard(across)">
                                      <p:cBhvr>
                                        <p:cTn id="54" dur="500"/>
                                        <p:tgtEl>
                                          <p:spTgt spid="24640"/>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4632"/>
                                        </p:tgtEl>
                                        <p:attrNameLst>
                                          <p:attrName>style.visibility</p:attrName>
                                        </p:attrNameLst>
                                      </p:cBhvr>
                                      <p:to>
                                        <p:strVal val="visible"/>
                                      </p:to>
                                    </p:set>
                                    <p:animEffect transition="in" filter="checkerboard(across)">
                                      <p:cBhvr>
                                        <p:cTn id="59" dur="500"/>
                                        <p:tgtEl>
                                          <p:spTgt spid="24632"/>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24641"/>
                                        </p:tgtEl>
                                        <p:attrNameLst>
                                          <p:attrName>style.visibility</p:attrName>
                                        </p:attrNameLst>
                                      </p:cBhvr>
                                      <p:to>
                                        <p:strVal val="visible"/>
                                      </p:to>
                                    </p:set>
                                    <p:animEffect transition="in" filter="checkerboard(across)">
                                      <p:cBhvr>
                                        <p:cTn id="63" dur="500"/>
                                        <p:tgtEl>
                                          <p:spTgt spid="24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24627" grpId="0"/>
      <p:bldP spid="24628" grpId="0"/>
      <p:bldP spid="24629" grpId="0"/>
      <p:bldP spid="326710" grpId="0"/>
      <p:bldP spid="24631" grpId="0"/>
      <p:bldP spid="24632" grpId="0"/>
      <p:bldP spid="24636" grpId="0"/>
      <p:bldP spid="24637" grpId="0"/>
      <p:bldP spid="24638" grpId="0"/>
      <p:bldP spid="24639" grpId="0"/>
      <p:bldP spid="24640" grpId="0"/>
      <p:bldP spid="2464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3" name="Text Box 4"/>
          <p:cNvSpPr txBox="1"/>
          <p:nvPr/>
        </p:nvSpPr>
        <p:spPr>
          <a:xfrm>
            <a:off x="1798550" y="1690983"/>
            <a:ext cx="2869908" cy="368300"/>
          </a:xfrm>
          <a:prstGeom prst="rect">
            <a:avLst/>
          </a:prstGeom>
          <a:noFill/>
          <a:ln w="9525">
            <a:noFill/>
          </a:ln>
        </p:spPr>
        <p:txBody>
          <a:bodyPr anchor="t" anchorCtr="0">
            <a:spAutoFit/>
          </a:bodyPr>
          <a:p>
            <a:endParaRPr lang="zh-CN" altLang="zh-CN" sz="1800" b="0" dirty="0">
              <a:latin typeface="Times New Roman" panose="02020603050405020304" pitchFamily="18" charset="0"/>
              <a:ea typeface="宋体" panose="02010600030101010101" pitchFamily="2" charset="-122"/>
            </a:endParaRPr>
          </a:p>
        </p:txBody>
      </p:sp>
      <p:graphicFrame>
        <p:nvGraphicFramePr>
          <p:cNvPr id="25688" name="表格 25687"/>
          <p:cNvGraphicFramePr/>
          <p:nvPr>
            <p:custDataLst>
              <p:tags r:id="rId1"/>
            </p:custDataLst>
          </p:nvPr>
        </p:nvGraphicFramePr>
        <p:xfrm>
          <a:off x="474876" y="1066979"/>
          <a:ext cx="8194040" cy="3751580"/>
        </p:xfrm>
        <a:graphic>
          <a:graphicData uri="http://schemas.openxmlformats.org/drawingml/2006/table">
            <a:tbl>
              <a:tblPr/>
              <a:tblGrid>
                <a:gridCol w="1726565"/>
                <a:gridCol w="3782060"/>
                <a:gridCol w="2685415"/>
              </a:tblGrid>
              <a:tr h="419100">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b="1" dirty="0">
                          <a:solidFill>
                            <a:srgbClr val="FF3300"/>
                          </a:solidFill>
                          <a:latin typeface="Calibri" panose="020F0502020204030204" pitchFamily="34" charset="0"/>
                        </a:rPr>
                        <a:t>官能团</a:t>
                      </a:r>
                      <a:r>
                        <a:rPr lang="zh-CN" altLang="en-US" sz="2400" b="1" dirty="0">
                          <a:latin typeface="Calibri" panose="020F0502020204030204" pitchFamily="34" charset="0"/>
                        </a:rPr>
                        <a:t>种类</a:t>
                      </a:r>
                      <a:endParaRPr lang="zh-CN" altLang="en-US" sz="2400" b="1" dirty="0">
                        <a:solidFill>
                          <a:srgbClr val="FF3300"/>
                        </a:solidFill>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2400" b="1" dirty="0">
                          <a:latin typeface="Calibri" panose="020F0502020204030204" pitchFamily="34" charset="0"/>
                        </a:rPr>
                        <a:t>                    </a:t>
                      </a:r>
                      <a:r>
                        <a:rPr lang="zh-CN" altLang="en-US" sz="2400" b="1" dirty="0">
                          <a:latin typeface="Calibri" panose="020F0502020204030204" pitchFamily="34" charset="0"/>
                        </a:rPr>
                        <a:t>试剂</a:t>
                      </a:r>
                      <a:endParaRPr lang="zh-CN" altLang="en-US"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400" b="1" dirty="0">
                          <a:latin typeface="Calibri" panose="020F0502020204030204" pitchFamily="34" charset="0"/>
                        </a:rPr>
                        <a:t>判断依据</a:t>
                      </a:r>
                      <a:endParaRPr lang="zh-CN" altLang="en-US"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76020">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0860">
                <a:tc rowSpan="2">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9659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13765">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273050" lvl="0" indent="-273050" algn="l" rtl="0" fontAlgn="base">
                        <a:spcBef>
                          <a:spcPct val="20000"/>
                        </a:spcBef>
                        <a:spcAft>
                          <a:spcPct val="0"/>
                        </a:spcAft>
                        <a:buClr>
                          <a:srgbClr val="0BD0D9"/>
                        </a:buClr>
                        <a:buSzPct val="95000"/>
                        <a:buFont typeface="Wingdings 2" panose="05020102010507070707" pitchFamily="18" charset="2"/>
                        <a:buChar char=""/>
                        <a:defRPr sz="2200" kern="1200">
                          <a:solidFill>
                            <a:schemeClr val="tx1"/>
                          </a:solidFill>
                          <a:latin typeface="+mn-lt"/>
                          <a:ea typeface="+mn-ea"/>
                          <a:cs typeface="+mn-cs"/>
                        </a:defRPr>
                      </a:lvl1pPr>
                      <a:lvl2pPr marL="640080" lvl="1" indent="-246380" algn="l" rtl="0" fontAlgn="base">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2pPr>
                      <a:lvl3pPr marL="914400" lvl="2" indent="-246380" algn="l" rtl="0" fontAlgn="base">
                        <a:spcBef>
                          <a:spcPct val="20000"/>
                        </a:spcBef>
                        <a:spcAft>
                          <a:spcPct val="0"/>
                        </a:spcAft>
                        <a:buClr>
                          <a:schemeClr val="accent2"/>
                        </a:buClr>
                        <a:buSzPct val="70000"/>
                        <a:buFont typeface="Wingdings 2" panose="05020102010507070707" pitchFamily="18" charset="2"/>
                        <a:buChar char=""/>
                        <a:defRPr sz="1900" kern="1200">
                          <a:solidFill>
                            <a:schemeClr val="tx1"/>
                          </a:solidFill>
                          <a:latin typeface="+mn-lt"/>
                          <a:ea typeface="+mn-ea"/>
                          <a:cs typeface="+mn-cs"/>
                        </a:defRPr>
                      </a:lvl3pPr>
                      <a:lvl4pPr marL="1187450" lvl="3" indent="-209550" algn="l" rtl="0" fontAlgn="base">
                        <a:spcBef>
                          <a:spcPct val="20000"/>
                        </a:spcBef>
                        <a:spcAft>
                          <a:spcPct val="0"/>
                        </a:spcAft>
                        <a:buClr>
                          <a:srgbClr val="0BD0D9"/>
                        </a:buClr>
                        <a:buSzPct val="65000"/>
                        <a:buFont typeface="Wingdings 2" panose="05020102010507070707" pitchFamily="18" charset="2"/>
                        <a:buChar char=""/>
                        <a:defRPr sz="1800" kern="1200">
                          <a:solidFill>
                            <a:schemeClr val="tx1"/>
                          </a:solidFill>
                          <a:latin typeface="+mn-lt"/>
                          <a:ea typeface="+mn-ea"/>
                          <a:cs typeface="+mn-cs"/>
                        </a:defRPr>
                      </a:lvl4pPr>
                      <a:lvl5pPr marL="1462405" lvl="4" indent="-209550" algn="l" rtl="0" fontAlgn="base">
                        <a:spcBef>
                          <a:spcPct val="20000"/>
                        </a:spcBef>
                        <a:spcAft>
                          <a:spcPct val="0"/>
                        </a:spcAft>
                        <a:buClr>
                          <a:srgbClr val="10CF9B"/>
                        </a:buClr>
                        <a:buSzPct val="65000"/>
                        <a:buFont typeface="Wingdings 2" panose="05020102010507070707" pitchFamily="18" charset="2"/>
                        <a:buChar char=""/>
                        <a:defRPr sz="18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b="1" dirty="0">
                        <a:latin typeface="Calibri" panose="020F0502020204030204" pitchFamily="34" charset="0"/>
                      </a:endParaRPr>
                    </a:p>
                  </a:txBody>
                  <a:tcPr marL="68591" marR="68591" marT="34295" marB="34295">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5646" name="Text Box 46"/>
          <p:cNvSpPr txBox="1"/>
          <p:nvPr/>
        </p:nvSpPr>
        <p:spPr>
          <a:xfrm>
            <a:off x="1062256" y="2778798"/>
            <a:ext cx="972910" cy="521970"/>
          </a:xfrm>
          <a:prstGeom prst="rect">
            <a:avLst/>
          </a:prstGeom>
          <a:noFill/>
          <a:ln w="9525">
            <a:noFill/>
          </a:ln>
        </p:spPr>
        <p:txBody>
          <a:bodyPr anchor="t" anchorCtr="0">
            <a:spAutoFit/>
          </a:bodyPr>
          <a:p>
            <a:r>
              <a:rPr lang="zh-CN" altLang="en-US" sz="2800" dirty="0">
                <a:solidFill>
                  <a:srgbClr val="FF0000"/>
                </a:solidFill>
                <a:latin typeface="Times New Roman" panose="02020603050405020304" pitchFamily="18" charset="0"/>
                <a:ea typeface="宋体" panose="02010600030101010101" pitchFamily="2" charset="-122"/>
              </a:rPr>
              <a:t>醛基</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25647" name="Text Box 47"/>
          <p:cNvSpPr txBox="1"/>
          <p:nvPr/>
        </p:nvSpPr>
        <p:spPr>
          <a:xfrm>
            <a:off x="2897471" y="2721374"/>
            <a:ext cx="1720754" cy="521970"/>
          </a:xfrm>
          <a:prstGeom prst="rect">
            <a:avLst/>
          </a:prstGeom>
          <a:noFill/>
          <a:ln w="9525">
            <a:noFill/>
          </a:ln>
        </p:spPr>
        <p:txBody>
          <a:bodyPr anchor="t" anchorCtr="0">
            <a:spAutoFit/>
          </a:bodyPr>
          <a:p>
            <a:r>
              <a:rPr lang="zh-CN" altLang="en-US" sz="2800" dirty="0">
                <a:latin typeface="Times New Roman" panose="02020603050405020304" pitchFamily="18" charset="0"/>
                <a:ea typeface="宋体" panose="02010600030101010101" pitchFamily="2" charset="-122"/>
              </a:rPr>
              <a:t>银氨溶液</a:t>
            </a:r>
            <a:endParaRPr lang="zh-CN" altLang="en-US" sz="2800" dirty="0">
              <a:latin typeface="Times New Roman" panose="02020603050405020304" pitchFamily="18" charset="0"/>
              <a:ea typeface="宋体" panose="02010600030101010101" pitchFamily="2" charset="-122"/>
            </a:endParaRPr>
          </a:p>
        </p:txBody>
      </p:sp>
      <p:sp>
        <p:nvSpPr>
          <p:cNvPr id="25648" name="Text Box 48"/>
          <p:cNvSpPr txBox="1"/>
          <p:nvPr/>
        </p:nvSpPr>
        <p:spPr>
          <a:xfrm>
            <a:off x="6423660" y="2735580"/>
            <a:ext cx="2310130" cy="521970"/>
          </a:xfrm>
          <a:prstGeom prst="rect">
            <a:avLst/>
          </a:prstGeom>
          <a:noFill/>
          <a:ln w="9525">
            <a:noFill/>
          </a:ln>
        </p:spPr>
        <p:txBody>
          <a:bodyPr wrap="square" anchor="t" anchorCtr="0">
            <a:spAutoFit/>
          </a:bodyPr>
          <a:p>
            <a:r>
              <a:rPr lang="zh-CN" altLang="en-US" sz="2800" dirty="0">
                <a:latin typeface="Times New Roman" panose="02020603050405020304" pitchFamily="18" charset="0"/>
                <a:ea typeface="宋体" panose="02010600030101010101" pitchFamily="2" charset="-122"/>
              </a:rPr>
              <a:t>产生银镜</a:t>
            </a:r>
            <a:endParaRPr lang="zh-CN" altLang="en-US" sz="2800" dirty="0">
              <a:latin typeface="Times New Roman" panose="02020603050405020304" pitchFamily="18" charset="0"/>
              <a:ea typeface="宋体" panose="02010600030101010101" pitchFamily="2" charset="-122"/>
            </a:endParaRPr>
          </a:p>
        </p:txBody>
      </p:sp>
      <p:sp>
        <p:nvSpPr>
          <p:cNvPr id="25649" name="Text Box 49"/>
          <p:cNvSpPr txBox="1"/>
          <p:nvPr/>
        </p:nvSpPr>
        <p:spPr>
          <a:xfrm>
            <a:off x="2478405" y="3243580"/>
            <a:ext cx="3357245" cy="521970"/>
          </a:xfrm>
          <a:prstGeom prst="rect">
            <a:avLst/>
          </a:prstGeom>
          <a:noFill/>
          <a:ln w="9525">
            <a:noFill/>
          </a:ln>
        </p:spPr>
        <p:txBody>
          <a:bodyPr wrap="square" anchor="t" anchorCtr="0">
            <a:spAutoFit/>
          </a:bodyPr>
          <a:p>
            <a:r>
              <a:rPr lang="zh-CN" altLang="en-US" sz="2800" dirty="0">
                <a:latin typeface="Times New Roman" panose="02020603050405020304" pitchFamily="18" charset="0"/>
                <a:ea typeface="宋体" panose="02010600030101010101" pitchFamily="2" charset="-122"/>
              </a:rPr>
              <a:t>新制</a:t>
            </a:r>
            <a:r>
              <a:rPr lang="en-US" altLang="zh-CN" sz="2800">
                <a:latin typeface="Times New Roman" panose="02020603050405020304" pitchFamily="18" charset="0"/>
                <a:ea typeface="宋体" panose="02010600030101010101" pitchFamily="2" charset="-122"/>
              </a:rPr>
              <a:t>Cu(OH)</a:t>
            </a:r>
            <a:r>
              <a:rPr lang="en-US" altLang="zh-CN" sz="2800" baseline="-2000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宋体" panose="02010600030101010101" pitchFamily="2" charset="-122"/>
              </a:rPr>
              <a:t>悬浊液</a:t>
            </a:r>
            <a:endParaRPr lang="en-US" altLang="zh-CN" sz="2800">
              <a:latin typeface="Times New Roman" panose="02020603050405020304" pitchFamily="18" charset="0"/>
              <a:ea typeface="宋体" panose="02010600030101010101" pitchFamily="2" charset="-122"/>
            </a:endParaRPr>
          </a:p>
        </p:txBody>
      </p:sp>
      <p:sp>
        <p:nvSpPr>
          <p:cNvPr id="25651" name="Text Box 51"/>
          <p:cNvSpPr txBox="1"/>
          <p:nvPr/>
        </p:nvSpPr>
        <p:spPr>
          <a:xfrm>
            <a:off x="5995670" y="3300730"/>
            <a:ext cx="2879725" cy="521970"/>
          </a:xfrm>
          <a:prstGeom prst="rect">
            <a:avLst/>
          </a:prstGeom>
          <a:noFill/>
          <a:ln w="9525">
            <a:noFill/>
          </a:ln>
        </p:spPr>
        <p:txBody>
          <a:bodyPr wrap="square" anchor="t" anchorCtr="0">
            <a:spAutoFit/>
          </a:bodyPr>
          <a:p>
            <a:r>
              <a:rPr lang="zh-CN" altLang="en-US" sz="2800" dirty="0">
                <a:latin typeface="Times New Roman" panose="02020603050405020304" pitchFamily="18" charset="0"/>
                <a:ea typeface="宋体" panose="02010600030101010101" pitchFamily="2" charset="-122"/>
              </a:rPr>
              <a:t>产生砖红色沉淀</a:t>
            </a:r>
            <a:endParaRPr lang="zh-CN" altLang="en-US" sz="2800" dirty="0">
              <a:latin typeface="Times New Roman" panose="02020603050405020304" pitchFamily="18" charset="0"/>
              <a:ea typeface="宋体" panose="02010600030101010101" pitchFamily="2" charset="-122"/>
            </a:endParaRPr>
          </a:p>
        </p:txBody>
      </p:sp>
      <p:sp>
        <p:nvSpPr>
          <p:cNvPr id="25652" name="Text Box 52"/>
          <p:cNvSpPr txBox="1"/>
          <p:nvPr/>
        </p:nvSpPr>
        <p:spPr>
          <a:xfrm>
            <a:off x="1113768" y="4099753"/>
            <a:ext cx="972911" cy="521970"/>
          </a:xfrm>
          <a:prstGeom prst="rect">
            <a:avLst/>
          </a:prstGeom>
          <a:noFill/>
          <a:ln w="9525">
            <a:noFill/>
          </a:ln>
        </p:spPr>
        <p:txBody>
          <a:bodyPr anchor="t" anchorCtr="0">
            <a:spAutoFit/>
          </a:bodyPr>
          <a:p>
            <a:r>
              <a:rPr lang="zh-CN" altLang="en-US" sz="2800" dirty="0">
                <a:solidFill>
                  <a:srgbClr val="FF0000"/>
                </a:solidFill>
                <a:latin typeface="Times New Roman" panose="02020603050405020304" pitchFamily="18" charset="0"/>
                <a:ea typeface="宋体" panose="02010600030101010101" pitchFamily="2" charset="-122"/>
              </a:rPr>
              <a:t>羧基</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25653" name="Text Box 53"/>
          <p:cNvSpPr txBox="1"/>
          <p:nvPr/>
        </p:nvSpPr>
        <p:spPr>
          <a:xfrm>
            <a:off x="2666888" y="4149918"/>
            <a:ext cx="2460262" cy="521970"/>
          </a:xfrm>
          <a:prstGeom prst="rect">
            <a:avLst/>
          </a:prstGeom>
          <a:noFill/>
          <a:ln w="9525">
            <a:noFill/>
          </a:ln>
        </p:spPr>
        <p:txBody>
          <a:bodyPr anchor="t" anchorCtr="0">
            <a:spAutoFit/>
          </a:bodyPr>
          <a:p>
            <a:r>
              <a:rPr lang="en-US" altLang="zh-CN" sz="2800">
                <a:latin typeface="Times New Roman" panose="02020603050405020304" pitchFamily="18" charset="0"/>
                <a:ea typeface="宋体" panose="02010600030101010101" pitchFamily="2" charset="-122"/>
              </a:rPr>
              <a:t>NaHCO</a:t>
            </a:r>
            <a:r>
              <a:rPr lang="en-US" altLang="zh-CN" sz="2800" baseline="-20000">
                <a:latin typeface="Times New Roman" panose="02020603050405020304" pitchFamily="18" charset="0"/>
                <a:ea typeface="宋体" panose="02010600030101010101" pitchFamily="2" charset="-122"/>
              </a:rPr>
              <a:t>3</a:t>
            </a:r>
            <a:r>
              <a:rPr lang="zh-CN" altLang="en-US" sz="2800" dirty="0">
                <a:latin typeface="Times New Roman" panose="02020603050405020304" pitchFamily="18" charset="0"/>
                <a:ea typeface="宋体" panose="02010600030101010101" pitchFamily="2" charset="-122"/>
              </a:rPr>
              <a:t>溶液</a:t>
            </a:r>
            <a:endParaRPr lang="en-US" altLang="zh-CN" sz="2800">
              <a:latin typeface="Times New Roman" panose="02020603050405020304" pitchFamily="18" charset="0"/>
              <a:ea typeface="宋体" panose="02010600030101010101" pitchFamily="2" charset="-122"/>
            </a:endParaRPr>
          </a:p>
        </p:txBody>
      </p:sp>
      <p:sp>
        <p:nvSpPr>
          <p:cNvPr id="25654" name="Text Box 54"/>
          <p:cNvSpPr txBox="1"/>
          <p:nvPr/>
        </p:nvSpPr>
        <p:spPr>
          <a:xfrm>
            <a:off x="6095365" y="4099560"/>
            <a:ext cx="2680335" cy="521970"/>
          </a:xfrm>
          <a:prstGeom prst="rect">
            <a:avLst/>
          </a:prstGeom>
          <a:noFill/>
          <a:ln w="9525">
            <a:noFill/>
          </a:ln>
        </p:spPr>
        <p:txBody>
          <a:bodyPr wrap="square" anchor="t" anchorCtr="0">
            <a:spAutoFit/>
          </a:bodyPr>
          <a:p>
            <a:r>
              <a:rPr lang="zh-CN" altLang="en-US" sz="2800" dirty="0">
                <a:latin typeface="Times New Roman" panose="02020603050405020304" pitchFamily="18" charset="0"/>
                <a:ea typeface="宋体" panose="02010600030101010101" pitchFamily="2" charset="-122"/>
              </a:rPr>
              <a:t>有</a:t>
            </a:r>
            <a:r>
              <a:rPr lang="en-US" altLang="zh-CN" sz="2800">
                <a:latin typeface="Times New Roman" panose="02020603050405020304" pitchFamily="18" charset="0"/>
                <a:ea typeface="宋体" panose="02010600030101010101" pitchFamily="2" charset="-122"/>
              </a:rPr>
              <a:t>CO</a:t>
            </a:r>
            <a:r>
              <a:rPr lang="en-US" altLang="zh-CN" sz="2800" baseline="-2000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宋体" panose="02010600030101010101" pitchFamily="2" charset="-122"/>
              </a:rPr>
              <a:t>气体产生</a:t>
            </a:r>
            <a:endParaRPr lang="en-US" altLang="zh-CN" sz="2800">
              <a:latin typeface="Times New Roman" panose="02020603050405020304" pitchFamily="18" charset="0"/>
              <a:ea typeface="宋体" panose="02010600030101010101" pitchFamily="2" charset="-122"/>
            </a:endParaRPr>
          </a:p>
        </p:txBody>
      </p:sp>
      <p:sp>
        <p:nvSpPr>
          <p:cNvPr id="25684" name="Text Box 57"/>
          <p:cNvSpPr txBox="1"/>
          <p:nvPr/>
        </p:nvSpPr>
        <p:spPr>
          <a:xfrm>
            <a:off x="669290" y="1691005"/>
            <a:ext cx="2286635" cy="521970"/>
          </a:xfrm>
          <a:prstGeom prst="rect">
            <a:avLst/>
          </a:prstGeom>
          <a:noFill/>
          <a:ln w="9525">
            <a:noFill/>
          </a:ln>
        </p:spPr>
        <p:txBody>
          <a:bodyPr wrap="square" anchor="t" anchorCtr="0">
            <a:spAutoFit/>
          </a:bodyPr>
          <a:p>
            <a:r>
              <a:rPr lang="zh-CN" altLang="en-US" sz="2800" dirty="0">
                <a:solidFill>
                  <a:srgbClr val="FF0000"/>
                </a:solidFill>
                <a:latin typeface="Times New Roman" panose="02020603050405020304" pitchFamily="18" charset="0"/>
                <a:ea typeface="宋体" panose="02010600030101010101" pitchFamily="2" charset="-122"/>
              </a:rPr>
              <a:t>卤素原子</a:t>
            </a:r>
            <a:endParaRPr lang="zh-CN" altLang="en-US" sz="2800" dirty="0">
              <a:solidFill>
                <a:srgbClr val="FF0000"/>
              </a:solidFill>
              <a:latin typeface="Times New Roman" panose="02020603050405020304" pitchFamily="18" charset="0"/>
              <a:ea typeface="宋体" panose="02010600030101010101" pitchFamily="2" charset="-122"/>
            </a:endParaRPr>
          </a:p>
        </p:txBody>
      </p:sp>
      <p:sp>
        <p:nvSpPr>
          <p:cNvPr id="25685" name="Text Box 58"/>
          <p:cNvSpPr txBox="1"/>
          <p:nvPr/>
        </p:nvSpPr>
        <p:spPr>
          <a:xfrm>
            <a:off x="2478405" y="1580515"/>
            <a:ext cx="2991485" cy="829945"/>
          </a:xfrm>
          <a:prstGeom prst="rect">
            <a:avLst/>
          </a:prstGeom>
          <a:noFill/>
          <a:ln w="9525">
            <a:noFill/>
          </a:ln>
        </p:spPr>
        <p:txBody>
          <a:bodyPr wrap="square" anchor="t" anchorCtr="0">
            <a:spAutoFit/>
          </a:bodyPr>
          <a:p>
            <a:r>
              <a:rPr lang="en-US" altLang="zh-CN" sz="2400" err="1">
                <a:latin typeface="Times New Roman" panose="02020603050405020304" pitchFamily="18" charset="0"/>
                <a:ea typeface="宋体" panose="02010600030101010101" pitchFamily="2" charset="-122"/>
              </a:rPr>
              <a:t>NaOH</a:t>
            </a:r>
            <a:r>
              <a:rPr lang="zh-CN" altLang="en-US" sz="2400" dirty="0">
                <a:latin typeface="Times New Roman" panose="02020603050405020304" pitchFamily="18" charset="0"/>
                <a:ea typeface="宋体" panose="02010600030101010101" pitchFamily="2" charset="-122"/>
              </a:rPr>
              <a:t>溶液、稀</a:t>
            </a:r>
            <a:r>
              <a:rPr lang="en-US" altLang="zh-CN" sz="2400">
                <a:latin typeface="Times New Roman" panose="02020603050405020304" pitchFamily="18" charset="0"/>
                <a:ea typeface="宋体" panose="02010600030101010101" pitchFamily="2" charset="-122"/>
              </a:rPr>
              <a:t>HNO</a:t>
            </a:r>
            <a:r>
              <a:rPr lang="en-US" altLang="zh-CN" sz="2400" baseline="-16000">
                <a:latin typeface="楷体_GB2312" pitchFamily="49" charset="-122"/>
                <a:ea typeface="楷体_GB2312" pitchFamily="49" charset="-122"/>
              </a:rPr>
              <a:t>3</a:t>
            </a:r>
            <a:r>
              <a:rPr lang="zh-CN" altLang="en-US" sz="2400" dirty="0">
                <a:latin typeface="Times New Roman" panose="02020603050405020304" pitchFamily="18" charset="0"/>
                <a:ea typeface="宋体" panose="02010600030101010101" pitchFamily="2" charset="-122"/>
              </a:rPr>
              <a:t> 、</a:t>
            </a:r>
            <a:r>
              <a:rPr lang="en-US" altLang="zh-CN" sz="2400">
                <a:latin typeface="Times New Roman" panose="02020603050405020304" pitchFamily="18" charset="0"/>
                <a:ea typeface="宋体" panose="02010600030101010101" pitchFamily="2" charset="-122"/>
              </a:rPr>
              <a:t>AgNO</a:t>
            </a:r>
            <a:r>
              <a:rPr lang="en-US" altLang="zh-CN" sz="2400" baseline="-16000">
                <a:latin typeface="楷体_GB2312" pitchFamily="49" charset="-122"/>
                <a:ea typeface="楷体_GB2312" pitchFamily="49" charset="-122"/>
              </a:rPr>
              <a:t>3</a:t>
            </a:r>
            <a:r>
              <a:rPr lang="zh-CN" altLang="en-US" sz="2400" dirty="0">
                <a:latin typeface="Times New Roman" panose="02020603050405020304" pitchFamily="18" charset="0"/>
                <a:ea typeface="宋体" panose="02010600030101010101" pitchFamily="2" charset="-122"/>
              </a:rPr>
              <a:t>溶液</a:t>
            </a:r>
            <a:endParaRPr lang="zh-CN" altLang="en-US" sz="2400" dirty="0">
              <a:latin typeface="Times New Roman" panose="02020603050405020304" pitchFamily="18" charset="0"/>
              <a:ea typeface="宋体" panose="02010600030101010101" pitchFamily="2" charset="-122"/>
            </a:endParaRPr>
          </a:p>
        </p:txBody>
      </p:sp>
      <p:sp>
        <p:nvSpPr>
          <p:cNvPr id="25686" name="Text Box 59"/>
          <p:cNvSpPr txBox="1"/>
          <p:nvPr/>
        </p:nvSpPr>
        <p:spPr>
          <a:xfrm>
            <a:off x="6423660" y="1644015"/>
            <a:ext cx="2023745" cy="521970"/>
          </a:xfrm>
          <a:prstGeom prst="rect">
            <a:avLst/>
          </a:prstGeom>
          <a:noFill/>
          <a:ln w="9525">
            <a:noFill/>
          </a:ln>
        </p:spPr>
        <p:txBody>
          <a:bodyPr wrap="square" anchor="t" anchorCtr="0">
            <a:spAutoFit/>
          </a:bodyPr>
          <a:p>
            <a:r>
              <a:rPr lang="zh-CN" altLang="en-US" sz="2800" dirty="0">
                <a:latin typeface="Times New Roman" panose="02020603050405020304" pitchFamily="18" charset="0"/>
                <a:ea typeface="宋体" panose="02010600030101010101" pitchFamily="2" charset="-122"/>
              </a:rPr>
              <a:t>有沉淀产生</a:t>
            </a:r>
            <a:endParaRPr lang="zh-CN" altLang="en-US" sz="2800" dirty="0">
              <a:latin typeface="Times New Roman" panose="02020603050405020304" pitchFamily="18" charset="0"/>
              <a:ea typeface="宋体" panose="02010600030101010101" pitchFamily="2" charset="-122"/>
            </a:endParaRPr>
          </a:p>
        </p:txBody>
      </p:sp>
      <p:sp>
        <p:nvSpPr>
          <p:cNvPr id="38950" name="Text Box 5"/>
          <p:cNvSpPr txBox="1"/>
          <p:nvPr/>
        </p:nvSpPr>
        <p:spPr>
          <a:xfrm>
            <a:off x="365125" y="225425"/>
            <a:ext cx="6873240" cy="521970"/>
          </a:xfrm>
          <a:prstGeom prst="rect">
            <a:avLst/>
          </a:prstGeom>
          <a:solidFill>
            <a:srgbClr val="E5FFFF"/>
          </a:solidFill>
          <a:ln w="9525">
            <a:noFill/>
          </a:ln>
        </p:spPr>
        <p:txBody>
          <a:bodyPr wrap="square" anchor="t" anchorCtr="0">
            <a:spAutoFit/>
          </a:bodyPr>
          <a:p>
            <a:r>
              <a:rPr lang="zh-CN" altLang="en-US" sz="2800" dirty="0">
                <a:solidFill>
                  <a:srgbClr val="0000CC"/>
                </a:solidFill>
                <a:latin typeface="Times New Roman" panose="02020603050405020304" pitchFamily="18" charset="0"/>
                <a:ea typeface="楷体_GB2312" pitchFamily="49" charset="-122"/>
              </a:rPr>
              <a:t>一些常见的官能团的化学检验方法</a:t>
            </a:r>
            <a:endParaRPr lang="zh-CN" altLang="en-US" sz="2800" dirty="0">
              <a:solidFill>
                <a:srgbClr val="0000CC"/>
              </a:solidFill>
              <a:latin typeface="Times New Roman" panose="02020603050405020304" pitchFamily="18" charset="0"/>
              <a:ea typeface="楷体_GB2312" pitchFamily="49"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84"/>
                                        </p:tgtEl>
                                        <p:attrNameLst>
                                          <p:attrName>style.visibility</p:attrName>
                                        </p:attrNameLst>
                                      </p:cBhvr>
                                      <p:to>
                                        <p:strVal val="visible"/>
                                      </p:to>
                                    </p:set>
                                    <p:anim calcmode="lin" valueType="num">
                                      <p:cBhvr additive="base">
                                        <p:cTn id="7" dur="500" fill="hold"/>
                                        <p:tgtEl>
                                          <p:spTgt spid="25684"/>
                                        </p:tgtEl>
                                        <p:attrNameLst>
                                          <p:attrName>ppt_x</p:attrName>
                                        </p:attrNameLst>
                                      </p:cBhvr>
                                      <p:tavLst>
                                        <p:tav tm="0">
                                          <p:val>
                                            <p:strVal val="0-#ppt_w/2"/>
                                          </p:val>
                                        </p:tav>
                                        <p:tav tm="100000">
                                          <p:val>
                                            <p:strVal val="#ppt_x"/>
                                          </p:val>
                                        </p:tav>
                                      </p:tavLst>
                                    </p:anim>
                                    <p:anim calcmode="lin" valueType="num">
                                      <p:cBhvr additive="base">
                                        <p:cTn id="8" dur="500" fill="hold"/>
                                        <p:tgtEl>
                                          <p:spTgt spid="256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646"/>
                                        </p:tgtEl>
                                        <p:attrNameLst>
                                          <p:attrName>style.visibility</p:attrName>
                                        </p:attrNameLst>
                                      </p:cBhvr>
                                      <p:to>
                                        <p:strVal val="visible"/>
                                      </p:to>
                                    </p:set>
                                    <p:anim calcmode="lin" valueType="num">
                                      <p:cBhvr additive="base">
                                        <p:cTn id="12" dur="500" fill="hold"/>
                                        <p:tgtEl>
                                          <p:spTgt spid="25646"/>
                                        </p:tgtEl>
                                        <p:attrNameLst>
                                          <p:attrName>ppt_x</p:attrName>
                                        </p:attrNameLst>
                                      </p:cBhvr>
                                      <p:tavLst>
                                        <p:tav tm="0">
                                          <p:val>
                                            <p:strVal val="0-#ppt_w/2"/>
                                          </p:val>
                                        </p:tav>
                                        <p:tav tm="100000">
                                          <p:val>
                                            <p:strVal val="#ppt_x"/>
                                          </p:val>
                                        </p:tav>
                                      </p:tavLst>
                                    </p:anim>
                                    <p:anim calcmode="lin" valueType="num">
                                      <p:cBhvr additive="base">
                                        <p:cTn id="13" dur="500" fill="hold"/>
                                        <p:tgtEl>
                                          <p:spTgt spid="256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652"/>
                                        </p:tgtEl>
                                        <p:attrNameLst>
                                          <p:attrName>style.visibility</p:attrName>
                                        </p:attrNameLst>
                                      </p:cBhvr>
                                      <p:to>
                                        <p:strVal val="visible"/>
                                      </p:to>
                                    </p:set>
                                    <p:anim calcmode="lin" valueType="num">
                                      <p:cBhvr additive="base">
                                        <p:cTn id="17" dur="500" fill="hold"/>
                                        <p:tgtEl>
                                          <p:spTgt spid="25652"/>
                                        </p:tgtEl>
                                        <p:attrNameLst>
                                          <p:attrName>ppt_x</p:attrName>
                                        </p:attrNameLst>
                                      </p:cBhvr>
                                      <p:tavLst>
                                        <p:tav tm="0">
                                          <p:val>
                                            <p:strVal val="0-#ppt_w/2"/>
                                          </p:val>
                                        </p:tav>
                                        <p:tav tm="100000">
                                          <p:val>
                                            <p:strVal val="#ppt_x"/>
                                          </p:val>
                                        </p:tav>
                                      </p:tavLst>
                                    </p:anim>
                                    <p:anim calcmode="lin" valueType="num">
                                      <p:cBhvr additive="base">
                                        <p:cTn id="18" dur="500" fill="hold"/>
                                        <p:tgtEl>
                                          <p:spTgt spid="2565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685"/>
                                        </p:tgtEl>
                                        <p:attrNameLst>
                                          <p:attrName>style.visibility</p:attrName>
                                        </p:attrNameLst>
                                      </p:cBhvr>
                                      <p:to>
                                        <p:strVal val="visible"/>
                                      </p:to>
                                    </p:set>
                                    <p:animEffect transition="in" filter="checkerboard(across)">
                                      <p:cBhvr>
                                        <p:cTn id="23" dur="500"/>
                                        <p:tgtEl>
                                          <p:spTgt spid="25685"/>
                                        </p:tgtEl>
                                      </p:cBhvr>
                                    </p:animEffect>
                                  </p:childTnLst>
                                </p:cTn>
                              </p:par>
                            </p:childTnLst>
                          </p:cTn>
                        </p:par>
                        <p:par>
                          <p:cTn id="24" fill="hold">
                            <p:stCondLst>
                              <p:cond delay="500"/>
                            </p:stCondLst>
                            <p:childTnLst>
                              <p:par>
                                <p:cTn id="25" presetID="5" presetClass="entr" presetSubtype="10" fill="hold" grpId="0" nodeType="afterEffect">
                                  <p:stCondLst>
                                    <p:cond delay="0"/>
                                  </p:stCondLst>
                                  <p:childTnLst>
                                    <p:set>
                                      <p:cBhvr>
                                        <p:cTn id="26" dur="1" fill="hold">
                                          <p:stCondLst>
                                            <p:cond delay="0"/>
                                          </p:stCondLst>
                                        </p:cTn>
                                        <p:tgtEl>
                                          <p:spTgt spid="25686"/>
                                        </p:tgtEl>
                                        <p:attrNameLst>
                                          <p:attrName>style.visibility</p:attrName>
                                        </p:attrNameLst>
                                      </p:cBhvr>
                                      <p:to>
                                        <p:strVal val="visible"/>
                                      </p:to>
                                    </p:set>
                                    <p:animEffect transition="in" filter="checkerboard(across)">
                                      <p:cBhvr>
                                        <p:cTn id="27" dur="500"/>
                                        <p:tgtEl>
                                          <p:spTgt spid="2568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647"/>
                                        </p:tgtEl>
                                        <p:attrNameLst>
                                          <p:attrName>style.visibility</p:attrName>
                                        </p:attrNameLst>
                                      </p:cBhvr>
                                      <p:to>
                                        <p:strVal val="visible"/>
                                      </p:to>
                                    </p:set>
                                    <p:animEffect transition="in" filter="checkerboard(across)">
                                      <p:cBhvr>
                                        <p:cTn id="32" dur="500"/>
                                        <p:tgtEl>
                                          <p:spTgt spid="25647"/>
                                        </p:tgtEl>
                                      </p:cBhvr>
                                    </p:animEffect>
                                  </p:childTnLst>
                                </p:cTn>
                              </p:par>
                            </p:childTnLst>
                          </p:cTn>
                        </p:par>
                        <p:par>
                          <p:cTn id="33" fill="hold">
                            <p:stCondLst>
                              <p:cond delay="500"/>
                            </p:stCondLst>
                            <p:childTnLst>
                              <p:par>
                                <p:cTn id="34" presetID="4" presetClass="entr" presetSubtype="16" fill="hold" grpId="0" nodeType="afterEffect">
                                  <p:stCondLst>
                                    <p:cond delay="0"/>
                                  </p:stCondLst>
                                  <p:childTnLst>
                                    <p:set>
                                      <p:cBhvr>
                                        <p:cTn id="35" dur="1" fill="hold">
                                          <p:stCondLst>
                                            <p:cond delay="0"/>
                                          </p:stCondLst>
                                        </p:cTn>
                                        <p:tgtEl>
                                          <p:spTgt spid="25648"/>
                                        </p:tgtEl>
                                        <p:attrNameLst>
                                          <p:attrName>style.visibility</p:attrName>
                                        </p:attrNameLst>
                                      </p:cBhvr>
                                      <p:to>
                                        <p:strVal val="visible"/>
                                      </p:to>
                                    </p:set>
                                    <p:animEffect transition="in" filter="box(in)">
                                      <p:cBhvr>
                                        <p:cTn id="36" dur="500"/>
                                        <p:tgtEl>
                                          <p:spTgt spid="25648"/>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5649"/>
                                        </p:tgtEl>
                                        <p:attrNameLst>
                                          <p:attrName>style.visibility</p:attrName>
                                        </p:attrNameLst>
                                      </p:cBhvr>
                                      <p:to>
                                        <p:strVal val="visible"/>
                                      </p:to>
                                    </p:set>
                                    <p:animEffect transition="in" filter="box(in)">
                                      <p:cBhvr>
                                        <p:cTn id="41" dur="500"/>
                                        <p:tgtEl>
                                          <p:spTgt spid="25649"/>
                                        </p:tgtEl>
                                      </p:cBhvr>
                                    </p:animEffec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25651"/>
                                        </p:tgtEl>
                                        <p:attrNameLst>
                                          <p:attrName>style.visibility</p:attrName>
                                        </p:attrNameLst>
                                      </p:cBhvr>
                                      <p:to>
                                        <p:strVal val="visible"/>
                                      </p:to>
                                    </p:set>
                                    <p:animEffect transition="in" filter="checkerboard(across)">
                                      <p:cBhvr>
                                        <p:cTn id="45" dur="500"/>
                                        <p:tgtEl>
                                          <p:spTgt spid="2565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5653"/>
                                        </p:tgtEl>
                                        <p:attrNameLst>
                                          <p:attrName>style.visibility</p:attrName>
                                        </p:attrNameLst>
                                      </p:cBhvr>
                                      <p:to>
                                        <p:strVal val="visible"/>
                                      </p:to>
                                    </p:set>
                                    <p:animEffect transition="in" filter="checkerboard(across)">
                                      <p:cBhvr>
                                        <p:cTn id="50" dur="500"/>
                                        <p:tgtEl>
                                          <p:spTgt spid="25653"/>
                                        </p:tgtEl>
                                      </p:cBhvr>
                                    </p:animEffect>
                                  </p:childTnLst>
                                </p:cTn>
                              </p:par>
                            </p:childTnLst>
                          </p:cTn>
                        </p:par>
                        <p:par>
                          <p:cTn id="51" fill="hold">
                            <p:stCondLst>
                              <p:cond delay="500"/>
                            </p:stCondLst>
                            <p:childTnLst>
                              <p:par>
                                <p:cTn id="52" presetID="5" presetClass="entr" presetSubtype="10" fill="hold" grpId="0" nodeType="afterEffect">
                                  <p:stCondLst>
                                    <p:cond delay="0"/>
                                  </p:stCondLst>
                                  <p:childTnLst>
                                    <p:set>
                                      <p:cBhvr>
                                        <p:cTn id="53" dur="1" fill="hold">
                                          <p:stCondLst>
                                            <p:cond delay="0"/>
                                          </p:stCondLst>
                                        </p:cTn>
                                        <p:tgtEl>
                                          <p:spTgt spid="25654"/>
                                        </p:tgtEl>
                                        <p:attrNameLst>
                                          <p:attrName>style.visibility</p:attrName>
                                        </p:attrNameLst>
                                      </p:cBhvr>
                                      <p:to>
                                        <p:strVal val="visible"/>
                                      </p:to>
                                    </p:set>
                                    <p:animEffect transition="in" filter="checkerboard(across)">
                                      <p:cBhvr>
                                        <p:cTn id="54" dur="500"/>
                                        <p:tgtEl>
                                          <p:spTgt spid="25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6" grpId="0"/>
      <p:bldP spid="25647" grpId="0"/>
      <p:bldP spid="25648" grpId="0"/>
      <p:bldP spid="25649" grpId="0"/>
      <p:bldP spid="25651" grpId="0"/>
      <p:bldP spid="25652" grpId="0"/>
      <p:bldP spid="25653" grpId="0"/>
      <p:bldP spid="25654" grpId="0"/>
      <p:bldP spid="25684" grpId="0"/>
      <p:bldP spid="25685" grpId="0"/>
      <p:bldP spid="256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Group 15"/>
          <p:cNvGrpSpPr/>
          <p:nvPr/>
        </p:nvGrpSpPr>
        <p:grpSpPr>
          <a:xfrm>
            <a:off x="2033274" y="652543"/>
            <a:ext cx="5434683" cy="4376087"/>
            <a:chOff x="768" y="457"/>
            <a:chExt cx="4564" cy="3675"/>
          </a:xfrm>
        </p:grpSpPr>
        <p:sp>
          <p:nvSpPr>
            <p:cNvPr id="33795" name="AutoShape 4"/>
            <p:cNvSpPr/>
            <p:nvPr>
              <p:custDataLst>
                <p:tags r:id="rId1"/>
              </p:custDataLst>
            </p:nvPr>
          </p:nvSpPr>
          <p:spPr>
            <a:xfrm>
              <a:off x="1383" y="457"/>
              <a:ext cx="2268" cy="498"/>
            </a:xfrm>
            <a:prstGeom prst="roundRect">
              <a:avLst>
                <a:gd name="adj" fmla="val 16667"/>
              </a:avLst>
            </a:prstGeom>
            <a:solidFill>
              <a:srgbClr val="CCFFFF"/>
            </a:solidFill>
            <a:ln w="25400" cap="flat" cmpd="sng">
              <a:solidFill>
                <a:srgbClr val="993366"/>
              </a:solidFill>
              <a:prstDash val="solid"/>
              <a:headEnd type="none" w="med" len="med"/>
              <a:tailEnd type="none" w="med" len="med"/>
            </a:ln>
          </p:spPr>
          <p:txBody>
            <a:bodyPr wrap="none" anchor="ctr" anchorCtr="0"/>
            <a:p>
              <a:pPr algn="ctr"/>
              <a:r>
                <a:rPr lang="zh-CN" altLang="en-US" sz="2400" b="1">
                  <a:solidFill>
                    <a:srgbClr val="FF0000"/>
                  </a:solidFill>
                  <a:latin typeface="楷体_GB2312" pitchFamily="49" charset="-122"/>
                  <a:ea typeface="楷体_GB2312" pitchFamily="49" charset="-122"/>
                </a:rPr>
                <a:t>有机化合物分子式</a:t>
              </a:r>
              <a:endParaRPr lang="zh-CN" altLang="en-US" sz="2400" b="1">
                <a:solidFill>
                  <a:srgbClr val="FF0000"/>
                </a:solidFill>
                <a:latin typeface="楷体_GB2312" pitchFamily="49" charset="-122"/>
                <a:ea typeface="楷体_GB2312" pitchFamily="49" charset="-122"/>
              </a:endParaRPr>
            </a:p>
          </p:txBody>
        </p:sp>
        <p:sp>
          <p:nvSpPr>
            <p:cNvPr id="33796" name="AutoShape 5"/>
            <p:cNvSpPr/>
            <p:nvPr>
              <p:custDataLst>
                <p:tags r:id="rId2"/>
              </p:custDataLst>
            </p:nvPr>
          </p:nvSpPr>
          <p:spPr>
            <a:xfrm>
              <a:off x="793" y="1772"/>
              <a:ext cx="1361" cy="635"/>
            </a:xfrm>
            <a:prstGeom prst="roundRect">
              <a:avLst>
                <a:gd name="adj" fmla="val 16667"/>
              </a:avLst>
            </a:prstGeom>
            <a:solidFill>
              <a:srgbClr val="CCFFFF"/>
            </a:solidFill>
            <a:ln w="25400" cap="flat" cmpd="sng">
              <a:solidFill>
                <a:srgbClr val="993366"/>
              </a:solidFill>
              <a:prstDash val="solid"/>
              <a:headEnd type="none" w="med" len="med"/>
              <a:tailEnd type="none" w="med" len="med"/>
            </a:ln>
          </p:spPr>
          <p:txBody>
            <a:bodyPr wrap="none" anchor="ctr" anchorCtr="0"/>
            <a:p>
              <a:pPr algn="ctr"/>
              <a:r>
                <a:rPr lang="zh-CN" altLang="en-US" sz="2400" b="1">
                  <a:solidFill>
                    <a:srgbClr val="FF00FF"/>
                  </a:solidFill>
                  <a:latin typeface="楷体_GB2312" pitchFamily="49" charset="-122"/>
                  <a:ea typeface="楷体_GB2312" pitchFamily="49" charset="-122"/>
                </a:rPr>
                <a:t>推测化学</a:t>
              </a:r>
              <a:endParaRPr lang="zh-CN" altLang="en-US" sz="2400" b="1">
                <a:solidFill>
                  <a:srgbClr val="FF00FF"/>
                </a:solidFill>
                <a:latin typeface="楷体_GB2312" pitchFamily="49" charset="-122"/>
                <a:ea typeface="楷体_GB2312" pitchFamily="49" charset="-122"/>
              </a:endParaRPr>
            </a:p>
            <a:p>
              <a:pPr algn="ctr"/>
              <a:r>
                <a:rPr lang="zh-CN" altLang="en-US" sz="2400" b="1">
                  <a:solidFill>
                    <a:srgbClr val="FF00FF"/>
                  </a:solidFill>
                  <a:latin typeface="楷体_GB2312" pitchFamily="49" charset="-122"/>
                  <a:ea typeface="楷体_GB2312" pitchFamily="49" charset="-122"/>
                </a:rPr>
                <a:t>键类型</a:t>
              </a:r>
              <a:endParaRPr lang="zh-CN" altLang="en-US" sz="2400" b="1">
                <a:solidFill>
                  <a:srgbClr val="FF00FF"/>
                </a:solidFill>
                <a:latin typeface="楷体_GB2312" pitchFamily="49" charset="-122"/>
                <a:ea typeface="楷体_GB2312" pitchFamily="49" charset="-122"/>
              </a:endParaRPr>
            </a:p>
          </p:txBody>
        </p:sp>
        <p:sp>
          <p:nvSpPr>
            <p:cNvPr id="33797" name="AutoShape 6"/>
            <p:cNvSpPr/>
            <p:nvPr>
              <p:custDataLst>
                <p:tags r:id="rId3"/>
              </p:custDataLst>
            </p:nvPr>
          </p:nvSpPr>
          <p:spPr>
            <a:xfrm>
              <a:off x="2653" y="1772"/>
              <a:ext cx="1633" cy="635"/>
            </a:xfrm>
            <a:prstGeom prst="roundRect">
              <a:avLst>
                <a:gd name="adj" fmla="val 16667"/>
              </a:avLst>
            </a:prstGeom>
            <a:solidFill>
              <a:srgbClr val="CCFFFF"/>
            </a:solidFill>
            <a:ln w="25400" cap="flat" cmpd="sng">
              <a:solidFill>
                <a:srgbClr val="993366"/>
              </a:solidFill>
              <a:prstDash val="solid"/>
              <a:headEnd type="none" w="med" len="med"/>
              <a:tailEnd type="none" w="med" len="med"/>
            </a:ln>
          </p:spPr>
          <p:txBody>
            <a:bodyPr wrap="none" anchor="ctr" anchorCtr="0"/>
            <a:p>
              <a:pPr algn="ctr"/>
              <a:r>
                <a:rPr lang="zh-CN" altLang="en-US" sz="2400" b="1">
                  <a:solidFill>
                    <a:srgbClr val="FF00FF"/>
                  </a:solidFill>
                  <a:latin typeface="楷体_GB2312" pitchFamily="49" charset="-122"/>
                  <a:ea typeface="楷体_GB2312" pitchFamily="49" charset="-122"/>
                </a:rPr>
                <a:t>判断官能团种</a:t>
              </a:r>
              <a:endParaRPr lang="zh-CN" altLang="en-US" sz="2400" b="1">
                <a:solidFill>
                  <a:srgbClr val="FF00FF"/>
                </a:solidFill>
                <a:latin typeface="楷体_GB2312" pitchFamily="49" charset="-122"/>
                <a:ea typeface="楷体_GB2312" pitchFamily="49" charset="-122"/>
              </a:endParaRPr>
            </a:p>
            <a:p>
              <a:pPr algn="ctr"/>
              <a:r>
                <a:rPr lang="zh-CN" altLang="en-US" sz="2400" b="1">
                  <a:solidFill>
                    <a:srgbClr val="FF00FF"/>
                  </a:solidFill>
                  <a:latin typeface="楷体_GB2312" pitchFamily="49" charset="-122"/>
                  <a:ea typeface="楷体_GB2312" pitchFamily="49" charset="-122"/>
                </a:rPr>
                <a:t>类及所处位置</a:t>
              </a:r>
              <a:endParaRPr lang="zh-CN" altLang="en-US" sz="2400" b="1">
                <a:solidFill>
                  <a:srgbClr val="FF00FF"/>
                </a:solidFill>
                <a:latin typeface="楷体_GB2312" pitchFamily="49" charset="-122"/>
                <a:ea typeface="楷体_GB2312" pitchFamily="49" charset="-122"/>
              </a:endParaRPr>
            </a:p>
          </p:txBody>
        </p:sp>
        <p:sp>
          <p:nvSpPr>
            <p:cNvPr id="33798" name="AutoShape 7"/>
            <p:cNvSpPr/>
            <p:nvPr>
              <p:custDataLst>
                <p:tags r:id="rId4"/>
              </p:custDataLst>
            </p:nvPr>
          </p:nvSpPr>
          <p:spPr>
            <a:xfrm>
              <a:off x="2699" y="3088"/>
              <a:ext cx="1406" cy="636"/>
            </a:xfrm>
            <a:prstGeom prst="roundRect">
              <a:avLst>
                <a:gd name="adj" fmla="val 16667"/>
              </a:avLst>
            </a:prstGeom>
            <a:solidFill>
              <a:srgbClr val="CCFFFF"/>
            </a:solidFill>
            <a:ln w="25400" cap="flat" cmpd="sng">
              <a:solidFill>
                <a:srgbClr val="993366"/>
              </a:solidFill>
              <a:prstDash val="solid"/>
              <a:headEnd type="none" w="med" len="med"/>
              <a:tailEnd type="none" w="med" len="med"/>
            </a:ln>
          </p:spPr>
          <p:txBody>
            <a:bodyPr wrap="none" anchor="ctr" anchorCtr="0"/>
            <a:p>
              <a:pPr algn="ctr"/>
              <a:r>
                <a:rPr lang="zh-CN" altLang="en-US" sz="2400" b="1">
                  <a:solidFill>
                    <a:srgbClr val="FF0000"/>
                  </a:solidFill>
                  <a:latin typeface="楷体_GB2312" pitchFamily="49" charset="-122"/>
                  <a:ea typeface="楷体_GB2312" pitchFamily="49" charset="-122"/>
                </a:rPr>
                <a:t>确定有机化</a:t>
              </a:r>
              <a:endParaRPr lang="zh-CN" altLang="en-US" sz="2400" b="1">
                <a:solidFill>
                  <a:srgbClr val="FF0000"/>
                </a:solidFill>
                <a:latin typeface="楷体_GB2312" pitchFamily="49" charset="-122"/>
                <a:ea typeface="楷体_GB2312" pitchFamily="49" charset="-122"/>
              </a:endParaRPr>
            </a:p>
            <a:p>
              <a:pPr algn="ctr"/>
              <a:r>
                <a:rPr lang="zh-CN" altLang="en-US" sz="2400" b="1">
                  <a:solidFill>
                    <a:srgbClr val="FF0000"/>
                  </a:solidFill>
                  <a:latin typeface="楷体_GB2312" pitchFamily="49" charset="-122"/>
                  <a:ea typeface="楷体_GB2312" pitchFamily="49" charset="-122"/>
                </a:rPr>
                <a:t>合物结构式</a:t>
              </a:r>
              <a:endParaRPr lang="zh-CN" altLang="en-US" sz="2400" b="1">
                <a:solidFill>
                  <a:srgbClr val="FF0000"/>
                </a:solidFill>
                <a:latin typeface="楷体_GB2312" pitchFamily="49" charset="-122"/>
                <a:ea typeface="楷体_GB2312" pitchFamily="49" charset="-122"/>
              </a:endParaRPr>
            </a:p>
          </p:txBody>
        </p:sp>
        <p:sp>
          <p:nvSpPr>
            <p:cNvPr id="33799" name="AutoShape 8"/>
            <p:cNvSpPr/>
            <p:nvPr>
              <p:custDataLst>
                <p:tags r:id="rId5"/>
              </p:custDataLst>
            </p:nvPr>
          </p:nvSpPr>
          <p:spPr>
            <a:xfrm>
              <a:off x="1610" y="956"/>
              <a:ext cx="181" cy="817"/>
            </a:xfrm>
            <a:prstGeom prst="downArrow">
              <a:avLst>
                <a:gd name="adj1" fmla="val 50000"/>
                <a:gd name="adj2" fmla="val 112845"/>
              </a:avLst>
            </a:prstGeom>
            <a:solidFill>
              <a:srgbClr val="993366"/>
            </a:solidFill>
            <a:ln w="25400">
              <a:noFill/>
            </a:ln>
          </p:spPr>
          <p:txBody>
            <a:bodyPr vert="eaVert" wrap="none" anchor="ctr" anchorCtr="0"/>
            <a:p>
              <a:endParaRPr lang="zh-CN" altLang="en-US" sz="100"/>
            </a:p>
          </p:txBody>
        </p:sp>
        <p:sp>
          <p:nvSpPr>
            <p:cNvPr id="33800" name="AutoShape 10"/>
            <p:cNvSpPr/>
            <p:nvPr>
              <p:custDataLst>
                <p:tags r:id="rId6"/>
              </p:custDataLst>
            </p:nvPr>
          </p:nvSpPr>
          <p:spPr>
            <a:xfrm>
              <a:off x="3288" y="2407"/>
              <a:ext cx="182" cy="681"/>
            </a:xfrm>
            <a:prstGeom prst="downArrow">
              <a:avLst>
                <a:gd name="adj1" fmla="val 50000"/>
                <a:gd name="adj2" fmla="val 93543"/>
              </a:avLst>
            </a:prstGeom>
            <a:solidFill>
              <a:srgbClr val="993366"/>
            </a:solidFill>
            <a:ln w="25400">
              <a:noFill/>
            </a:ln>
          </p:spPr>
          <p:txBody>
            <a:bodyPr vert="eaVert" wrap="none" anchor="ctr" anchorCtr="0"/>
            <a:p>
              <a:endParaRPr lang="zh-CN" altLang="en-US" sz="100"/>
            </a:p>
          </p:txBody>
        </p:sp>
        <p:sp>
          <p:nvSpPr>
            <p:cNvPr id="33801" name="AutoShape 11"/>
            <p:cNvSpPr/>
            <p:nvPr>
              <p:custDataLst>
                <p:tags r:id="rId7"/>
              </p:custDataLst>
            </p:nvPr>
          </p:nvSpPr>
          <p:spPr>
            <a:xfrm>
              <a:off x="3288" y="956"/>
              <a:ext cx="181" cy="817"/>
            </a:xfrm>
            <a:prstGeom prst="downArrow">
              <a:avLst>
                <a:gd name="adj1" fmla="val 50000"/>
                <a:gd name="adj2" fmla="val 112845"/>
              </a:avLst>
            </a:prstGeom>
            <a:solidFill>
              <a:srgbClr val="993366"/>
            </a:solidFill>
            <a:ln w="25400">
              <a:noFill/>
            </a:ln>
          </p:spPr>
          <p:txBody>
            <a:bodyPr vert="eaVert" wrap="none" anchor="ctr" anchorCtr="0"/>
            <a:p>
              <a:endParaRPr lang="zh-CN" altLang="en-US" sz="100"/>
            </a:p>
          </p:txBody>
        </p:sp>
        <p:sp>
          <p:nvSpPr>
            <p:cNvPr id="33802" name="Text Box 12"/>
            <p:cNvSpPr/>
            <p:nvPr>
              <p:custDataLst>
                <p:tags r:id="rId8"/>
              </p:custDataLst>
            </p:nvPr>
          </p:nvSpPr>
          <p:spPr>
            <a:xfrm>
              <a:off x="1011" y="3745"/>
              <a:ext cx="4009" cy="387"/>
            </a:xfrm>
            <a:prstGeom prst="rect">
              <a:avLst/>
            </a:prstGeom>
            <a:noFill/>
            <a:ln w="25400">
              <a:noFill/>
            </a:ln>
          </p:spPr>
          <p:txBody>
            <a:bodyPr wrap="none">
              <a:spAutoFit/>
            </a:bodyPr>
            <a:p>
              <a:r>
                <a:rPr lang="zh-CN" altLang="en-US" sz="2400" b="1">
                  <a:solidFill>
                    <a:srgbClr val="FF0000"/>
                  </a:solidFill>
                  <a:effectLst>
                    <a:outerShdw blurRad="38100" dist="38100" dir="2700000">
                      <a:srgbClr val="C0C0C0"/>
                    </a:outerShdw>
                  </a:effectLst>
                  <a:latin typeface="楷体_GB2312" pitchFamily="49" charset="-122"/>
                  <a:ea typeface="楷体_GB2312" pitchFamily="49" charset="-122"/>
                </a:rPr>
                <a:t>确定有机化合物结构式流程示意图</a:t>
              </a:r>
              <a:endParaRPr lang="zh-CN" altLang="en-US" sz="2400" b="1">
                <a:solidFill>
                  <a:srgbClr val="FF0000"/>
                </a:solidFill>
                <a:effectLst>
                  <a:outerShdw blurRad="38100" dist="38100" dir="2700000">
                    <a:srgbClr val="C0C0C0"/>
                  </a:outerShdw>
                </a:effectLst>
                <a:latin typeface="楷体_GB2312" pitchFamily="49" charset="-122"/>
                <a:ea typeface="楷体_GB2312" pitchFamily="49" charset="-122"/>
              </a:endParaRPr>
            </a:p>
          </p:txBody>
        </p:sp>
        <p:sp>
          <p:nvSpPr>
            <p:cNvPr id="33803" name="Text Box 13"/>
            <p:cNvSpPr/>
            <p:nvPr>
              <p:custDataLst>
                <p:tags r:id="rId9"/>
              </p:custDataLst>
            </p:nvPr>
          </p:nvSpPr>
          <p:spPr>
            <a:xfrm>
              <a:off x="768" y="935"/>
              <a:ext cx="925" cy="697"/>
            </a:xfrm>
            <a:prstGeom prst="rect">
              <a:avLst/>
            </a:prstGeom>
            <a:noFill/>
            <a:ln w="25400">
              <a:noFill/>
            </a:ln>
          </p:spPr>
          <p:txBody>
            <a:bodyPr wrap="none">
              <a:spAutoFit/>
            </a:bodyPr>
            <a:p>
              <a:r>
                <a:rPr lang="zh-CN" altLang="en-US" sz="2400" b="1">
                  <a:solidFill>
                    <a:srgbClr val="0000FF"/>
                  </a:solidFill>
                  <a:latin typeface="楷体_GB2312" pitchFamily="49" charset="-122"/>
                  <a:ea typeface="楷体_GB2312" pitchFamily="49" charset="-122"/>
                </a:rPr>
                <a:t>计算不</a:t>
              </a:r>
              <a:endParaRPr lang="zh-CN" altLang="en-US" sz="2400" b="1">
                <a:solidFill>
                  <a:srgbClr val="0000FF"/>
                </a:solidFill>
                <a:latin typeface="楷体_GB2312" pitchFamily="49" charset="-122"/>
                <a:ea typeface="楷体_GB2312" pitchFamily="49" charset="-122"/>
              </a:endParaRPr>
            </a:p>
            <a:p>
              <a:r>
                <a:rPr lang="zh-CN" altLang="en-US" sz="2400" b="1">
                  <a:solidFill>
                    <a:srgbClr val="0000FF"/>
                  </a:solidFill>
                  <a:latin typeface="楷体_GB2312" pitchFamily="49" charset="-122"/>
                  <a:ea typeface="楷体_GB2312" pitchFamily="49" charset="-122"/>
                </a:rPr>
                <a:t>饱和度</a:t>
              </a:r>
              <a:endParaRPr lang="zh-CN" altLang="en-US" sz="2400" b="1">
                <a:solidFill>
                  <a:srgbClr val="0000FF"/>
                </a:solidFill>
                <a:latin typeface="楷体_GB2312" pitchFamily="49" charset="-122"/>
                <a:ea typeface="楷体_GB2312" pitchFamily="49" charset="-122"/>
              </a:endParaRPr>
            </a:p>
          </p:txBody>
        </p:sp>
        <p:sp>
          <p:nvSpPr>
            <p:cNvPr id="33804" name="Text Box 14"/>
            <p:cNvSpPr/>
            <p:nvPr>
              <p:custDataLst>
                <p:tags r:id="rId10"/>
              </p:custDataLst>
            </p:nvPr>
          </p:nvSpPr>
          <p:spPr>
            <a:xfrm>
              <a:off x="3379" y="956"/>
              <a:ext cx="1953" cy="697"/>
            </a:xfrm>
            <a:prstGeom prst="rect">
              <a:avLst/>
            </a:prstGeom>
            <a:noFill/>
            <a:ln w="25400">
              <a:noFill/>
            </a:ln>
          </p:spPr>
          <p:txBody>
            <a:bodyPr wrap="none">
              <a:spAutoFit/>
            </a:bodyPr>
            <a:p>
              <a:r>
                <a:rPr lang="zh-CN" altLang="en-US" sz="2400" b="1">
                  <a:solidFill>
                    <a:srgbClr val="0000FF"/>
                  </a:solidFill>
                  <a:latin typeface="楷体_GB2312" pitchFamily="49" charset="-122"/>
                  <a:ea typeface="楷体_GB2312" pitchFamily="49" charset="-122"/>
                </a:rPr>
                <a:t>化学性质实验</a:t>
              </a:r>
              <a:endParaRPr lang="zh-CN" altLang="en-US" sz="2400" b="1">
                <a:solidFill>
                  <a:srgbClr val="0000FF"/>
                </a:solidFill>
                <a:latin typeface="楷体_GB2312" pitchFamily="49" charset="-122"/>
                <a:ea typeface="楷体_GB2312" pitchFamily="49" charset="-122"/>
              </a:endParaRPr>
            </a:p>
            <a:p>
              <a:r>
                <a:rPr lang="zh-CN" altLang="en-US" sz="2400" b="1">
                  <a:solidFill>
                    <a:srgbClr val="0000FF"/>
                  </a:solidFill>
                  <a:latin typeface="楷体_GB2312" pitchFamily="49" charset="-122"/>
                  <a:ea typeface="楷体_GB2312" pitchFamily="49" charset="-122"/>
                </a:rPr>
                <a:t>或仪器分析图谱</a:t>
              </a:r>
              <a:endParaRPr lang="zh-CN" altLang="en-US" sz="2400" b="1">
                <a:solidFill>
                  <a:srgbClr val="0000FF"/>
                </a:solidFill>
                <a:latin typeface="楷体_GB2312" pitchFamily="49" charset="-122"/>
                <a:ea typeface="楷体_GB2312" pitchFamily="49" charset="-122"/>
              </a:endParaRPr>
            </a:p>
          </p:txBody>
        </p:sp>
      </p:grpSp>
      <p:sp>
        <p:nvSpPr>
          <p:cNvPr id="33805" name="Text Box 16"/>
          <p:cNvSpPr/>
          <p:nvPr>
            <p:custDataLst>
              <p:tags r:id="rId11"/>
            </p:custDataLst>
          </p:nvPr>
        </p:nvSpPr>
        <p:spPr>
          <a:xfrm>
            <a:off x="1493855" y="86927"/>
            <a:ext cx="4665345" cy="506730"/>
          </a:xfrm>
          <a:prstGeom prst="rect">
            <a:avLst/>
          </a:prstGeom>
          <a:noFill/>
          <a:ln w="136525">
            <a:noFill/>
          </a:ln>
        </p:spPr>
        <p:txBody>
          <a:bodyPr wrap="none">
            <a:spAutoFit/>
          </a:bodyPr>
          <a:p>
            <a:r>
              <a:rPr lang="zh-CN" altLang="en-US" sz="2700" b="1">
                <a:solidFill>
                  <a:srgbClr val="0000FF"/>
                </a:solidFill>
                <a:effectLst>
                  <a:outerShdw blurRad="38100" dist="38100" dir="2700000">
                    <a:srgbClr val="C0C0C0"/>
                  </a:outerShdw>
                </a:effectLst>
                <a:latin typeface="楷体_GB2312" pitchFamily="49" charset="-122"/>
                <a:ea typeface="楷体_GB2312" pitchFamily="49" charset="-122"/>
              </a:rPr>
              <a:t>二、有机化合物结构式的确定</a:t>
            </a:r>
            <a:endParaRPr lang="zh-CN" altLang="en-US" sz="2700" b="1">
              <a:solidFill>
                <a:srgbClr val="0000FF"/>
              </a:solidFill>
              <a:effectLst>
                <a:outerShdw blurRad="38100" dist="38100" dir="2700000">
                  <a:srgbClr val="C0C0C0"/>
                </a:outerShdw>
              </a:effectLst>
              <a:latin typeface="楷体_GB2312" pitchFamily="49" charset="-122"/>
              <a:ea typeface="楷体_GB2312" pitchFamily="49" charset="-122"/>
            </a:endParaRPr>
          </a:p>
        </p:txBody>
      </p:sp>
    </p:spTree>
  </p:cSld>
  <p:clrMapOvr>
    <a:masterClrMapping/>
  </p:clrMapOvr>
  <p:transition>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ext Box 4"/>
          <p:cNvSpPr/>
          <p:nvPr>
            <p:custDataLst>
              <p:tags r:id="rId1"/>
            </p:custDataLst>
          </p:nvPr>
        </p:nvSpPr>
        <p:spPr>
          <a:xfrm>
            <a:off x="281465" y="113762"/>
            <a:ext cx="4928870" cy="460375"/>
          </a:xfrm>
          <a:prstGeom prst="rect">
            <a:avLst/>
          </a:prstGeom>
          <a:noFill/>
          <a:ln w="136525">
            <a:noFill/>
          </a:ln>
        </p:spPr>
        <p:txBody>
          <a:bodyPr wrap="none">
            <a:spAutoFit/>
          </a:bodyPr>
          <a:p>
            <a:r>
              <a:rPr lang="en-US" altLang="zh-CN" sz="2400" b="1">
                <a:solidFill>
                  <a:srgbClr val="FF0000"/>
                </a:solidFill>
                <a:latin typeface="楷体_GB2312" pitchFamily="49" charset="-122"/>
                <a:ea typeface="楷体_GB2312" pitchFamily="49" charset="-122"/>
              </a:rPr>
              <a:t>1. </a:t>
            </a:r>
            <a:r>
              <a:rPr lang="zh-CN" altLang="en-US" sz="2400" b="1">
                <a:solidFill>
                  <a:srgbClr val="FF0000"/>
                </a:solidFill>
                <a:latin typeface="楷体_GB2312" pitchFamily="49" charset="-122"/>
                <a:ea typeface="楷体_GB2312" pitchFamily="49" charset="-122"/>
              </a:rPr>
              <a:t>有机化合物分子不饱和度的计算</a:t>
            </a:r>
            <a:endParaRPr lang="zh-CN" altLang="en-US" sz="2400" b="1">
              <a:solidFill>
                <a:srgbClr val="FF0000"/>
              </a:solidFill>
              <a:latin typeface="楷体_GB2312" pitchFamily="49" charset="-122"/>
              <a:ea typeface="楷体_GB2312" pitchFamily="49" charset="-122"/>
            </a:endParaRPr>
          </a:p>
        </p:txBody>
      </p:sp>
      <p:sp>
        <p:nvSpPr>
          <p:cNvPr id="34819" name="Text Box 5"/>
          <p:cNvSpPr/>
          <p:nvPr>
            <p:custDataLst>
              <p:tags r:id="rId2"/>
            </p:custDataLst>
          </p:nvPr>
        </p:nvSpPr>
        <p:spPr>
          <a:xfrm>
            <a:off x="147320" y="574040"/>
            <a:ext cx="8910955" cy="1252855"/>
          </a:xfrm>
          <a:prstGeom prst="rect">
            <a:avLst/>
          </a:prstGeom>
          <a:noFill/>
          <a:ln w="25400">
            <a:noFill/>
          </a:ln>
        </p:spPr>
        <p:txBody>
          <a:bodyPr wrap="square">
            <a:spAutoFit/>
          </a:bodyPr>
          <a:p>
            <a:pPr>
              <a:lnSpc>
                <a:spcPct val="120000"/>
              </a:lnSpc>
            </a:pPr>
            <a:r>
              <a:rPr lang="zh-CN" altLang="en-US" sz="2100" b="1">
                <a:solidFill>
                  <a:srgbClr val="0000FF"/>
                </a:solidFill>
                <a:latin typeface="楷体_GB2312" pitchFamily="49" charset="-122"/>
                <a:ea typeface="楷体_GB2312" pitchFamily="49" charset="-122"/>
              </a:rPr>
              <a:t>　</a:t>
            </a:r>
            <a:r>
              <a:rPr lang="zh-CN" altLang="en-US" sz="2100" b="1">
                <a:solidFill>
                  <a:srgbClr val="FF0000"/>
                </a:solidFill>
                <a:latin typeface="楷体_GB2312" pitchFamily="49" charset="-122"/>
                <a:ea typeface="楷体_GB2312" pitchFamily="49" charset="-122"/>
              </a:rPr>
              <a:t>不饱和度</a:t>
            </a:r>
            <a:r>
              <a:rPr lang="zh-CN" altLang="en-US" sz="2100" b="1">
                <a:solidFill>
                  <a:srgbClr val="0000FF"/>
                </a:solidFill>
                <a:latin typeface="楷体_GB2312" pitchFamily="49" charset="-122"/>
                <a:ea typeface="楷体_GB2312" pitchFamily="49" charset="-122"/>
              </a:rPr>
              <a:t>也称</a:t>
            </a:r>
            <a:r>
              <a:rPr lang="zh-CN" altLang="en-US" sz="2100" b="1">
                <a:solidFill>
                  <a:srgbClr val="FF0000"/>
                </a:solidFill>
                <a:latin typeface="楷体_GB2312" pitchFamily="49" charset="-122"/>
                <a:ea typeface="楷体_GB2312" pitchFamily="49" charset="-122"/>
              </a:rPr>
              <a:t>缺氢指数</a:t>
            </a:r>
            <a:r>
              <a:rPr lang="zh-CN" altLang="en-US" sz="2100" b="1">
                <a:solidFill>
                  <a:srgbClr val="0000FF"/>
                </a:solidFill>
                <a:latin typeface="楷体_GB2312" pitchFamily="49" charset="-122"/>
                <a:ea typeface="楷体_GB2312" pitchFamily="49" charset="-122"/>
              </a:rPr>
              <a:t>，它可以通过有机化合物的分子式计算得出。这个数值能为测定分子结构提供分子中是否有不饱和键或碳环等不饱和结构的信息。</a:t>
            </a:r>
            <a:endParaRPr lang="zh-CN" altLang="en-US" sz="2100" b="1">
              <a:solidFill>
                <a:srgbClr val="0000FF"/>
              </a:solidFill>
              <a:latin typeface="楷体_GB2312" pitchFamily="49" charset="-122"/>
              <a:ea typeface="楷体_GB2312" pitchFamily="49" charset="-122"/>
            </a:endParaRPr>
          </a:p>
        </p:txBody>
      </p:sp>
      <p:graphicFrame>
        <p:nvGraphicFramePr>
          <p:cNvPr id="34820" name="表格 34819"/>
          <p:cNvGraphicFramePr/>
          <p:nvPr>
            <p:custDataLst>
              <p:tags r:id="rId3"/>
            </p:custDataLst>
          </p:nvPr>
        </p:nvGraphicFramePr>
        <p:xfrm>
          <a:off x="269409" y="2242224"/>
          <a:ext cx="8646160" cy="1981200"/>
        </p:xfrm>
        <a:graphic>
          <a:graphicData uri="http://schemas.openxmlformats.org/drawingml/2006/table">
            <a:tbl>
              <a:tblPr/>
              <a:tblGrid>
                <a:gridCol w="2341880"/>
                <a:gridCol w="1934845"/>
                <a:gridCol w="2348230"/>
                <a:gridCol w="2021205"/>
              </a:tblGrid>
              <a:tr h="43243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化学键</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FF00FF"/>
                          </a:solidFill>
                          <a:latin typeface="Times New Roman" panose="02020603050405020304" pitchFamily="18" charset="0"/>
                          <a:ea typeface="楷体_GB2312" pitchFamily="49" charset="-122"/>
                        </a:rPr>
                        <a:t>不饱和度</a:t>
                      </a:r>
                      <a:endParaRPr lang="zh-CN" altLang="en-US"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化学键</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FF00FF"/>
                          </a:solidFill>
                          <a:latin typeface="Times New Roman" panose="02020603050405020304" pitchFamily="18" charset="0"/>
                          <a:ea typeface="楷体_GB2312" pitchFamily="49" charset="-122"/>
                        </a:rPr>
                        <a:t>不饱和度</a:t>
                      </a:r>
                      <a:endParaRPr lang="zh-CN" altLang="en-US"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8862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一个碳碳双键</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en-US" altLang="zh-CN" sz="2800" b="1">
                          <a:solidFill>
                            <a:srgbClr val="FF00FF"/>
                          </a:solidFill>
                          <a:latin typeface="Times New Roman" panose="02020603050405020304" pitchFamily="18" charset="0"/>
                          <a:ea typeface="楷体_GB2312" pitchFamily="49" charset="-122"/>
                        </a:rPr>
                        <a:t>1</a:t>
                      </a:r>
                      <a:endParaRPr lang="en-US" altLang="zh-CN"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一个碳碳叁键</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en-US" altLang="zh-CN" sz="2800" b="1">
                          <a:solidFill>
                            <a:srgbClr val="FF00FF"/>
                          </a:solidFill>
                          <a:latin typeface="Times New Roman" panose="02020603050405020304" pitchFamily="18" charset="0"/>
                          <a:ea typeface="楷体_GB2312" pitchFamily="49" charset="-122"/>
                        </a:rPr>
                        <a:t>2</a:t>
                      </a:r>
                      <a:endParaRPr lang="en-US" altLang="zh-CN"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2164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一个羰基</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en-US" altLang="zh-CN" sz="2800" b="1">
                          <a:solidFill>
                            <a:srgbClr val="FF00FF"/>
                          </a:solidFill>
                          <a:latin typeface="Times New Roman" panose="02020603050405020304" pitchFamily="18" charset="0"/>
                          <a:ea typeface="楷体_GB2312" pitchFamily="49" charset="-122"/>
                        </a:rPr>
                        <a:t>1</a:t>
                      </a:r>
                      <a:endParaRPr lang="en-US" altLang="zh-CN"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一个苯环</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en-US" altLang="zh-CN" sz="2800" b="1">
                          <a:solidFill>
                            <a:srgbClr val="FF00FF"/>
                          </a:solidFill>
                          <a:latin typeface="Times New Roman" panose="02020603050405020304" pitchFamily="18" charset="0"/>
                          <a:ea typeface="楷体_GB2312" pitchFamily="49" charset="-122"/>
                        </a:rPr>
                        <a:t>4</a:t>
                      </a:r>
                      <a:endParaRPr lang="en-US" altLang="zh-CN"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497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一个脂环</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en-US" altLang="zh-CN" sz="2800" b="1">
                          <a:solidFill>
                            <a:srgbClr val="FF00FF"/>
                          </a:solidFill>
                          <a:latin typeface="Times New Roman" panose="02020603050405020304" pitchFamily="18" charset="0"/>
                          <a:ea typeface="楷体_GB2312" pitchFamily="49" charset="-122"/>
                        </a:rPr>
                        <a:t>1</a:t>
                      </a:r>
                      <a:endParaRPr lang="en-US" altLang="zh-CN"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zh-CN" altLang="en-US" sz="2800" b="1">
                          <a:solidFill>
                            <a:srgbClr val="0000FF"/>
                          </a:solidFill>
                          <a:latin typeface="Times New Roman" panose="02020603050405020304" pitchFamily="18" charset="0"/>
                          <a:ea typeface="楷体_GB2312" pitchFamily="49" charset="-122"/>
                        </a:rPr>
                        <a:t>一个氰基</a:t>
                      </a:r>
                      <a:endParaRPr lang="zh-CN" altLang="en-US" sz="2800" b="1">
                        <a:solidFill>
                          <a:srgbClr val="00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spcBef>
                          <a:spcPct val="20000"/>
                        </a:spcBef>
                        <a:buNone/>
                      </a:pPr>
                      <a:r>
                        <a:rPr lang="en-US" altLang="zh-CN" sz="2800" b="1">
                          <a:solidFill>
                            <a:srgbClr val="FF00FF"/>
                          </a:solidFill>
                          <a:latin typeface="Times New Roman" panose="02020603050405020304" pitchFamily="18" charset="0"/>
                          <a:ea typeface="楷体_GB2312" pitchFamily="49" charset="-122"/>
                        </a:rPr>
                        <a:t>2</a:t>
                      </a:r>
                      <a:endParaRPr lang="en-US" altLang="zh-CN" sz="2800" b="1">
                        <a:solidFill>
                          <a:srgbClr val="FF00FF"/>
                        </a:solidFill>
                        <a:latin typeface="Times New Roman" panose="02020603050405020304" pitchFamily="18" charset="0"/>
                        <a:ea typeface="楷体_GB2312" pitchFamily="49" charset="-122"/>
                      </a:endParaRPr>
                    </a:p>
                  </a:txBody>
                  <a:tcPr marL="68588" marR="68588" marT="34294" marB="3429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4847" name="Text Box 46"/>
          <p:cNvSpPr/>
          <p:nvPr>
            <p:custDataLst>
              <p:tags r:id="rId4"/>
            </p:custDataLst>
          </p:nvPr>
        </p:nvSpPr>
        <p:spPr>
          <a:xfrm>
            <a:off x="2844190" y="1762343"/>
            <a:ext cx="2862580" cy="414020"/>
          </a:xfrm>
          <a:prstGeom prst="rect">
            <a:avLst/>
          </a:prstGeom>
          <a:noFill/>
          <a:ln w="25400">
            <a:noFill/>
          </a:ln>
        </p:spPr>
        <p:txBody>
          <a:bodyPr wrap="none">
            <a:spAutoFit/>
          </a:bodyPr>
          <a:p>
            <a:r>
              <a:rPr lang="zh-CN" altLang="en-US" sz="2100" b="1">
                <a:solidFill>
                  <a:srgbClr val="FF00FF"/>
                </a:solidFill>
                <a:latin typeface="楷体_GB2312" pitchFamily="49" charset="-122"/>
                <a:ea typeface="楷体_GB2312" pitchFamily="49" charset="-122"/>
              </a:rPr>
              <a:t>几种官能团的不饱和度</a:t>
            </a:r>
            <a:endParaRPr lang="zh-CN" altLang="en-US" sz="2100" b="1">
              <a:solidFill>
                <a:srgbClr val="FF00FF"/>
              </a:solidFill>
              <a:latin typeface="楷体_GB2312" pitchFamily="49" charset="-122"/>
              <a:ea typeface="楷体_GB2312" pitchFamily="49" charset="-122"/>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5"/>
          <p:cNvSpPr/>
          <p:nvPr>
            <p:custDataLst>
              <p:tags r:id="rId1"/>
            </p:custDataLst>
          </p:nvPr>
        </p:nvSpPr>
        <p:spPr>
          <a:xfrm>
            <a:off x="2678673" y="3023370"/>
            <a:ext cx="309880" cy="368300"/>
          </a:xfrm>
          <a:prstGeom prst="rect">
            <a:avLst/>
          </a:prstGeom>
          <a:noFill/>
          <a:ln w="9525">
            <a:noFill/>
          </a:ln>
        </p:spPr>
        <p:txBody>
          <a:bodyPr wrap="none">
            <a:spAutoFit/>
          </a:bodyPr>
          <a:p>
            <a:endParaRPr lang="zh-CN" altLang="en-US" sz="1800">
              <a:solidFill>
                <a:srgbClr val="FF3300"/>
              </a:solidFill>
              <a:latin typeface="宋体" panose="02010600030101010101" pitchFamily="2" charset="-122"/>
            </a:endParaRPr>
          </a:p>
        </p:txBody>
      </p:sp>
      <p:sp>
        <p:nvSpPr>
          <p:cNvPr id="35843" name="Text Box 6"/>
          <p:cNvSpPr/>
          <p:nvPr>
            <p:custDataLst>
              <p:tags r:id="rId2"/>
            </p:custDataLst>
          </p:nvPr>
        </p:nvSpPr>
        <p:spPr>
          <a:xfrm>
            <a:off x="388241" y="129267"/>
            <a:ext cx="4770755" cy="495935"/>
          </a:xfrm>
          <a:prstGeom prst="rect">
            <a:avLst/>
          </a:prstGeom>
          <a:noFill/>
          <a:ln w="9525">
            <a:noFill/>
          </a:ln>
        </p:spPr>
        <p:txBody>
          <a:bodyPr wrap="none">
            <a:spAutoFit/>
          </a:bodyPr>
          <a:p>
            <a:pPr algn="ctr"/>
            <a:r>
              <a:rPr lang="zh-CN" altLang="en-US" sz="4050" baseline="-25000">
                <a:latin typeface="Times New Roman" panose="02020603050405020304" pitchFamily="18" charset="0"/>
              </a:rPr>
              <a:t>分子的</a:t>
            </a:r>
            <a:r>
              <a:rPr lang="zh-CN" altLang="en-US" sz="4050" baseline="-25000">
                <a:solidFill>
                  <a:srgbClr val="FF3300"/>
                </a:solidFill>
                <a:latin typeface="Times New Roman" panose="02020603050405020304" pitchFamily="18" charset="0"/>
              </a:rPr>
              <a:t>不饱和度</a:t>
            </a:r>
            <a:r>
              <a:rPr lang="en-US" altLang="zh-CN" sz="4050" baseline="-25000">
                <a:solidFill>
                  <a:srgbClr val="FF3300"/>
                </a:solidFill>
                <a:latin typeface="Times New Roman" panose="02020603050405020304" pitchFamily="18" charset="0"/>
              </a:rPr>
              <a:t>=n(C)+1-n(H)/2</a:t>
            </a:r>
            <a:endParaRPr lang="en-US" altLang="zh-CN" sz="4050" baseline="-25000">
              <a:solidFill>
                <a:srgbClr val="FF3300"/>
              </a:solidFill>
              <a:latin typeface="Times New Roman" panose="02020603050405020304" pitchFamily="18" charset="0"/>
            </a:endParaRPr>
          </a:p>
        </p:txBody>
      </p:sp>
      <p:sp>
        <p:nvSpPr>
          <p:cNvPr id="35844" name="Text Box 7"/>
          <p:cNvSpPr/>
          <p:nvPr>
            <p:custDataLst>
              <p:tags r:id="rId3"/>
            </p:custDataLst>
          </p:nvPr>
        </p:nvSpPr>
        <p:spPr>
          <a:xfrm>
            <a:off x="387744" y="926768"/>
            <a:ext cx="3828332" cy="421005"/>
          </a:xfrm>
          <a:prstGeom prst="rect">
            <a:avLst/>
          </a:prstGeom>
          <a:noFill/>
          <a:ln w="9525">
            <a:noFill/>
          </a:ln>
        </p:spPr>
        <p:txBody>
          <a:bodyPr>
            <a:spAutoFit/>
          </a:bodyPr>
          <a:p>
            <a:r>
              <a:rPr lang="zh-CN" altLang="en-US" sz="3300" baseline="-25000">
                <a:latin typeface="宋体" panose="02010600030101010101" pitchFamily="2" charset="-122"/>
              </a:rPr>
              <a:t>在计算不饱和度时，应注意：</a:t>
            </a:r>
            <a:endParaRPr lang="zh-CN" altLang="en-US" sz="2700" baseline="-25000">
              <a:latin typeface="宋体" panose="02010600030101010101" pitchFamily="2" charset="-122"/>
            </a:endParaRPr>
          </a:p>
        </p:txBody>
      </p:sp>
      <p:sp>
        <p:nvSpPr>
          <p:cNvPr id="35845" name="Text Box 22"/>
          <p:cNvSpPr/>
          <p:nvPr>
            <p:custDataLst>
              <p:tags r:id="rId4"/>
            </p:custDataLst>
          </p:nvPr>
        </p:nvSpPr>
        <p:spPr>
          <a:xfrm>
            <a:off x="1935491" y="2200547"/>
            <a:ext cx="309880" cy="361315"/>
          </a:xfrm>
          <a:prstGeom prst="rect">
            <a:avLst/>
          </a:prstGeom>
          <a:noFill/>
          <a:ln w="9525">
            <a:noFill/>
          </a:ln>
        </p:spPr>
        <p:txBody>
          <a:bodyPr wrap="none">
            <a:spAutoFit/>
          </a:bodyPr>
          <a:p>
            <a:pPr algn="ctr"/>
            <a:endParaRPr lang="zh-CN" altLang="en-US" sz="2700" baseline="-25000">
              <a:latin typeface="宋体" panose="02010600030101010101" pitchFamily="2" charset="-122"/>
            </a:endParaRPr>
          </a:p>
        </p:txBody>
      </p:sp>
      <p:sp>
        <p:nvSpPr>
          <p:cNvPr id="35846" name="Text Box 23"/>
          <p:cNvSpPr/>
          <p:nvPr>
            <p:custDataLst>
              <p:tags r:id="rId5"/>
            </p:custDataLst>
          </p:nvPr>
        </p:nvSpPr>
        <p:spPr>
          <a:xfrm>
            <a:off x="327737" y="2721685"/>
            <a:ext cx="4636866" cy="1506855"/>
          </a:xfrm>
          <a:prstGeom prst="rect">
            <a:avLst/>
          </a:prstGeom>
          <a:noFill/>
          <a:ln w="9525">
            <a:noFill/>
          </a:ln>
        </p:spPr>
        <p:txBody>
          <a:bodyPr>
            <a:spAutoFit/>
          </a:bodyPr>
          <a:p>
            <a:r>
              <a:rPr lang="zh-CN" altLang="en-US" sz="4000" baseline="-25000">
                <a:latin typeface="宋体" panose="02010600030101010101" pitchFamily="2" charset="-122"/>
              </a:rPr>
              <a:t>若含有</a:t>
            </a:r>
            <a:r>
              <a:rPr lang="en-US" altLang="zh-CN" sz="4000" baseline="-25000">
                <a:solidFill>
                  <a:srgbClr val="FF3300"/>
                </a:solidFill>
              </a:rPr>
              <a:t>O</a:t>
            </a:r>
            <a:r>
              <a:rPr lang="en-US" altLang="zh-CN" sz="4000" baseline="-25000"/>
              <a:t>(</a:t>
            </a:r>
            <a:r>
              <a:rPr lang="zh-CN" altLang="en-US" sz="4000" baseline="-25000">
                <a:latin typeface="宋体" panose="02010600030101010101" pitchFamily="2" charset="-122"/>
              </a:rPr>
              <a:t>氧原子</a:t>
            </a:r>
            <a:r>
              <a:rPr lang="en-US" altLang="zh-CN" sz="4000" baseline="-25000"/>
              <a:t>)</a:t>
            </a:r>
            <a:r>
              <a:rPr lang="zh-CN" altLang="en-US" sz="4000" baseline="-25000">
                <a:latin typeface="宋体" panose="02010600030101010101" pitchFamily="2" charset="-122"/>
              </a:rPr>
              <a:t>，不予</a:t>
            </a:r>
            <a:r>
              <a:rPr lang="zh-CN" altLang="en-US" sz="4000" b="1" baseline="-25000">
                <a:solidFill>
                  <a:srgbClr val="FF3300"/>
                </a:solidFill>
                <a:latin typeface="Times New Roman" panose="02020603050405020304" pitchFamily="18" charset="0"/>
              </a:rPr>
              <a:t>考虑</a:t>
            </a:r>
            <a:endParaRPr lang="zh-CN" altLang="en-US" sz="4000" b="1" baseline="-25000">
              <a:solidFill>
                <a:srgbClr val="FF3300"/>
              </a:solidFill>
              <a:latin typeface="Times New Roman" panose="02020603050405020304" pitchFamily="18" charset="0"/>
            </a:endParaRPr>
          </a:p>
          <a:p>
            <a:r>
              <a:rPr lang="zh-CN" altLang="en-US" sz="4000">
                <a:latin typeface="宋体" panose="02010600030101010101" pitchFamily="2" charset="-122"/>
              </a:rPr>
              <a:t>          </a:t>
            </a:r>
            <a:r>
              <a:rPr lang="zh-CN" altLang="en-US" sz="4000" baseline="-25000">
                <a:latin typeface="宋体" panose="02010600030101010101" pitchFamily="2" charset="-122"/>
              </a:rPr>
              <a:t> </a:t>
            </a:r>
            <a:endParaRPr lang="zh-CN" altLang="en-US" sz="4000" baseline="-25000">
              <a:latin typeface="宋体" panose="02010600030101010101" pitchFamily="2" charset="-122"/>
            </a:endParaRPr>
          </a:p>
          <a:p>
            <a:pPr algn="ctr"/>
            <a:r>
              <a:rPr lang="en-US" altLang="en-US" sz="4000" baseline="-25000"/>
              <a:t>  </a:t>
            </a:r>
            <a:endParaRPr lang="en-US" altLang="en-US" sz="4000" baseline="-25000"/>
          </a:p>
        </p:txBody>
      </p:sp>
      <p:sp>
        <p:nvSpPr>
          <p:cNvPr id="35847" name="Text Box 24"/>
          <p:cNvSpPr/>
          <p:nvPr>
            <p:custDataLst>
              <p:tags r:id="rId6"/>
            </p:custDataLst>
          </p:nvPr>
        </p:nvSpPr>
        <p:spPr>
          <a:xfrm>
            <a:off x="70485" y="3562985"/>
            <a:ext cx="7724140" cy="1506855"/>
          </a:xfrm>
          <a:prstGeom prst="rect">
            <a:avLst/>
          </a:prstGeom>
          <a:noFill/>
          <a:ln w="9525">
            <a:noFill/>
          </a:ln>
        </p:spPr>
        <p:txBody>
          <a:bodyPr wrap="square">
            <a:spAutoFit/>
          </a:bodyPr>
          <a:p>
            <a:pPr algn="ctr"/>
            <a:r>
              <a:rPr lang="zh-CN" altLang="en-US" sz="4000" baseline="-25000">
                <a:latin typeface="宋体" panose="02010600030101010101" pitchFamily="2" charset="-122"/>
              </a:rPr>
              <a:t>若含有</a:t>
            </a:r>
            <a:r>
              <a:rPr lang="en-US" altLang="zh-CN" sz="4000" baseline="-25000">
                <a:solidFill>
                  <a:srgbClr val="FF3300"/>
                </a:solidFill>
              </a:rPr>
              <a:t>N</a:t>
            </a:r>
            <a:r>
              <a:rPr lang="en-US" altLang="zh-CN" sz="4000" baseline="-25000"/>
              <a:t>(</a:t>
            </a:r>
            <a:r>
              <a:rPr lang="zh-CN" altLang="en-US" sz="4000" baseline="-25000">
                <a:latin typeface="宋体" panose="02010600030101010101" pitchFamily="2" charset="-122"/>
              </a:rPr>
              <a:t>氮原子</a:t>
            </a:r>
            <a:r>
              <a:rPr lang="en-US" altLang="zh-CN" sz="4000" baseline="-25000"/>
              <a:t>)</a:t>
            </a:r>
            <a:r>
              <a:rPr lang="zh-CN" altLang="en-US" sz="4000" baseline="-25000">
                <a:latin typeface="宋体" panose="02010600030101010101" pitchFamily="2" charset="-122"/>
              </a:rPr>
              <a:t>，就在氢原子总数中减去</a:t>
            </a:r>
            <a:r>
              <a:rPr lang="zh-CN" altLang="en-US" sz="4000" b="1" baseline="-25000">
                <a:solidFill>
                  <a:srgbClr val="FF3300"/>
                </a:solidFill>
                <a:latin typeface="Times New Roman" panose="02020603050405020304" pitchFamily="18" charset="0"/>
              </a:rPr>
              <a:t>氮原子数</a:t>
            </a:r>
            <a:endParaRPr lang="zh-CN" altLang="en-US" sz="4000" b="1" baseline="-25000">
              <a:solidFill>
                <a:srgbClr val="FF3300"/>
              </a:solidFill>
              <a:latin typeface="Times New Roman" panose="02020603050405020304" pitchFamily="18" charset="0"/>
            </a:endParaRPr>
          </a:p>
          <a:p>
            <a:pPr algn="ctr"/>
            <a:r>
              <a:rPr lang="zh-CN" altLang="en-US" sz="4000">
                <a:latin typeface="宋体" panose="02010600030101010101" pitchFamily="2" charset="-122"/>
              </a:rPr>
              <a:t>          </a:t>
            </a:r>
            <a:r>
              <a:rPr lang="zh-CN" altLang="en-US" sz="4000" baseline="-25000">
                <a:latin typeface="宋体" panose="02010600030101010101" pitchFamily="2" charset="-122"/>
              </a:rPr>
              <a:t>   </a:t>
            </a:r>
            <a:endParaRPr lang="zh-CN" altLang="en-US" sz="4000" baseline="-25000">
              <a:latin typeface="宋体" panose="02010600030101010101" pitchFamily="2" charset="-122"/>
            </a:endParaRPr>
          </a:p>
          <a:p>
            <a:pPr algn="ctr"/>
            <a:endParaRPr lang="en-US" altLang="en-US" sz="4000" baseline="-25000"/>
          </a:p>
        </p:txBody>
      </p:sp>
      <p:sp>
        <p:nvSpPr>
          <p:cNvPr id="35848" name="Text Box 26"/>
          <p:cNvSpPr/>
          <p:nvPr>
            <p:custDataLst>
              <p:tags r:id="rId7"/>
            </p:custDataLst>
          </p:nvPr>
        </p:nvSpPr>
        <p:spPr>
          <a:xfrm>
            <a:off x="165812" y="1648610"/>
            <a:ext cx="6427787" cy="891540"/>
          </a:xfrm>
          <a:prstGeom prst="rect">
            <a:avLst/>
          </a:prstGeom>
          <a:noFill/>
          <a:ln w="9525">
            <a:noFill/>
          </a:ln>
        </p:spPr>
        <p:txBody>
          <a:bodyPr>
            <a:spAutoFit/>
          </a:bodyPr>
          <a:p>
            <a:r>
              <a:rPr lang="zh-CN" altLang="en-US" sz="4000" baseline="-25000">
                <a:latin typeface="宋体" panose="02010600030101010101" pitchFamily="2" charset="-122"/>
              </a:rPr>
              <a:t>若含有</a:t>
            </a:r>
            <a:r>
              <a:rPr lang="en-US" altLang="zh-CN" sz="4000" baseline="-25000">
                <a:solidFill>
                  <a:srgbClr val="FF3300"/>
                </a:solidFill>
              </a:rPr>
              <a:t>X</a:t>
            </a:r>
            <a:r>
              <a:rPr lang="en-US" altLang="zh-CN" sz="4000" baseline="-25000"/>
              <a:t>(</a:t>
            </a:r>
            <a:r>
              <a:rPr lang="zh-CN" altLang="en-US" sz="4000" baseline="-25000">
                <a:latin typeface="宋体" panose="02010600030101010101" pitchFamily="2" charset="-122"/>
              </a:rPr>
              <a:t>卤素原子</a:t>
            </a:r>
            <a:r>
              <a:rPr lang="en-US" altLang="zh-CN" sz="4000" baseline="-25000"/>
              <a:t>)</a:t>
            </a:r>
            <a:r>
              <a:rPr lang="zh-CN" altLang="en-US" sz="4000" baseline="-25000">
                <a:latin typeface="宋体" panose="02010600030101010101" pitchFamily="2" charset="-122"/>
              </a:rPr>
              <a:t>，就在氢原子总数中加上</a:t>
            </a:r>
            <a:r>
              <a:rPr lang="zh-CN" altLang="en-US" sz="4000" baseline="-25000">
                <a:solidFill>
                  <a:srgbClr val="FF0000"/>
                </a:solidFill>
                <a:latin typeface="宋体" panose="02010600030101010101" pitchFamily="2" charset="-122"/>
              </a:rPr>
              <a:t>卤素</a:t>
            </a:r>
            <a:r>
              <a:rPr lang="zh-CN" altLang="en-US" sz="4000" baseline="-25000">
                <a:solidFill>
                  <a:srgbClr val="FF3300"/>
                </a:solidFill>
                <a:latin typeface="Times New Roman" panose="02020603050405020304" pitchFamily="18" charset="0"/>
              </a:rPr>
              <a:t>原子数</a:t>
            </a:r>
            <a:endParaRPr lang="zh-CN" altLang="en-US" sz="4000" baseline="-25000">
              <a:latin typeface="宋体" panose="02010600030101010101" pitchFamily="2" charset="-122"/>
            </a:endParaRPr>
          </a:p>
        </p:txBody>
      </p:sp>
      <p:sp>
        <p:nvSpPr>
          <p:cNvPr id="35849" name="TextBox 18"/>
          <p:cNvSpPr/>
          <p:nvPr>
            <p:custDataLst>
              <p:tags r:id="rId8"/>
            </p:custDataLst>
          </p:nvPr>
        </p:nvSpPr>
        <p:spPr>
          <a:xfrm>
            <a:off x="4035505" y="926437"/>
            <a:ext cx="2647087" cy="460375"/>
          </a:xfrm>
          <a:prstGeom prst="rect">
            <a:avLst/>
          </a:prstGeom>
          <a:noFill/>
          <a:ln w="9525">
            <a:noFill/>
          </a:ln>
        </p:spPr>
        <p:txBody>
          <a:bodyPr>
            <a:spAutoFit/>
          </a:bodyPr>
          <a:p>
            <a:r>
              <a:rPr lang="zh-CN" altLang="en-US" sz="2400">
                <a:solidFill>
                  <a:srgbClr val="FF0000"/>
                </a:solidFill>
              </a:rPr>
              <a:t>卤加氮减氧不管</a:t>
            </a:r>
            <a:endParaRPr lang="zh-CN" altLang="en-US" sz="2400">
              <a:solidFill>
                <a:srgbClr val="FF0000"/>
              </a:solidFill>
            </a:endParaRPr>
          </a:p>
        </p:txBody>
      </p:sp>
      <p:sp>
        <p:nvSpPr>
          <p:cNvPr id="36874" name="矩形 18"/>
          <p:cNvSpPr/>
          <p:nvPr>
            <p:custDataLst>
              <p:tags r:id="rId9"/>
            </p:custDataLst>
          </p:nvPr>
        </p:nvSpPr>
        <p:spPr>
          <a:xfrm>
            <a:off x="4035505" y="926193"/>
            <a:ext cx="2376781" cy="540610"/>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blinds(horizontal)">
                                      <p:cBhvr>
                                        <p:cTn id="7" dur="500"/>
                                        <p:tgtEl>
                                          <p:spTgt spid="358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874"/>
                                        </p:tgtEl>
                                        <p:attrNameLst>
                                          <p:attrName>style.visibility</p:attrName>
                                        </p:attrNameLst>
                                      </p:cBhvr>
                                      <p:to>
                                        <p:strVal val="visible"/>
                                      </p:to>
                                    </p:set>
                                    <p:animEffect transition="in" filter="blinds(horizontal)">
                                      <p:cBhvr>
                                        <p:cTn id="10"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p:bldP spid="3687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2533" name="Text Box 5"/>
          <p:cNvSpPr txBox="1"/>
          <p:nvPr/>
        </p:nvSpPr>
        <p:spPr>
          <a:xfrm>
            <a:off x="699638" y="271476"/>
            <a:ext cx="6063723" cy="445770"/>
          </a:xfrm>
          <a:prstGeom prst="rect">
            <a:avLst/>
          </a:prstGeom>
          <a:gradFill rotWithShape="1">
            <a:gsLst>
              <a:gs pos="0">
                <a:srgbClr val="000000"/>
              </a:gs>
              <a:gs pos="50000">
                <a:srgbClr val="0000FF"/>
              </a:gs>
              <a:gs pos="100000">
                <a:srgbClr val="000000"/>
              </a:gs>
            </a:gsLst>
            <a:lin ang="5400000" scaled="1"/>
            <a:tileRect/>
          </a:gradFill>
          <a:ln w="9525">
            <a:noFill/>
          </a:ln>
        </p:spPr>
        <p:txBody>
          <a:bodyPr lIns="13502" tIns="62110" rIns="13502" bIns="62110" anchor="t" anchorCtr="0">
            <a:spAutoFit/>
          </a:bodyPr>
          <a:p>
            <a:pPr algn="ctr"/>
            <a:r>
              <a:rPr lang="zh-CN" altLang="en-US" sz="2100" dirty="0">
                <a:solidFill>
                  <a:srgbClr val="E5FFFF"/>
                </a:solidFill>
                <a:latin typeface="Times New Roman" panose="02020603050405020304" pitchFamily="18" charset="0"/>
                <a:ea typeface="宋体" panose="02010600030101010101" pitchFamily="2" charset="-122"/>
              </a:rPr>
              <a:t>练习：判断下列有机化合物的不饱和度。</a:t>
            </a:r>
            <a:endParaRPr lang="zh-CN" altLang="en-US" sz="2100" dirty="0">
              <a:solidFill>
                <a:srgbClr val="E5FFFF"/>
              </a:solidFill>
              <a:latin typeface="Times New Roman" panose="02020603050405020304" pitchFamily="18" charset="0"/>
              <a:ea typeface="宋体" panose="02010600030101010101" pitchFamily="2" charset="-122"/>
            </a:endParaRPr>
          </a:p>
        </p:txBody>
      </p:sp>
      <p:sp>
        <p:nvSpPr>
          <p:cNvPr id="22534" name="Text Box 6"/>
          <p:cNvSpPr txBox="1"/>
          <p:nvPr/>
        </p:nvSpPr>
        <p:spPr>
          <a:xfrm>
            <a:off x="434975" y="1030605"/>
            <a:ext cx="3181350" cy="583565"/>
          </a:xfrm>
          <a:prstGeom prst="rect">
            <a:avLst/>
          </a:prstGeom>
          <a:noFill/>
          <a:ln w="9525">
            <a:noFill/>
          </a:ln>
        </p:spPr>
        <p:txBody>
          <a:bodyPr wrap="square" anchor="t" anchorCtr="0">
            <a:spAutoFit/>
          </a:bodyPr>
          <a:p>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1</a:t>
            </a:r>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C</a:t>
            </a:r>
            <a:r>
              <a:rPr lang="en-US" altLang="zh-CN" sz="3200" baseline="-25000">
                <a:latin typeface="Times New Roman" panose="02020603050405020304" pitchFamily="18" charset="0"/>
                <a:ea typeface="宋体" panose="02010600030101010101" pitchFamily="2" charset="-122"/>
              </a:rPr>
              <a:t>4</a:t>
            </a:r>
            <a:r>
              <a:rPr lang="en-US" altLang="zh-CN" sz="3200">
                <a:latin typeface="Times New Roman" panose="02020603050405020304" pitchFamily="18" charset="0"/>
                <a:ea typeface="宋体" panose="02010600030101010101" pitchFamily="2" charset="-122"/>
              </a:rPr>
              <a:t>H</a:t>
            </a:r>
            <a:r>
              <a:rPr lang="en-US" altLang="zh-CN" sz="3200" baseline="-25000">
                <a:latin typeface="Times New Roman" panose="02020603050405020304" pitchFamily="18" charset="0"/>
                <a:ea typeface="宋体" panose="02010600030101010101" pitchFamily="2" charset="-122"/>
              </a:rPr>
              <a:t>4</a:t>
            </a:r>
            <a:endParaRPr lang="en-US" altLang="zh-CN" sz="3200" baseline="-25000">
              <a:latin typeface="Times New Roman" panose="02020603050405020304" pitchFamily="18" charset="0"/>
              <a:ea typeface="宋体" panose="02010600030101010101" pitchFamily="2" charset="-122"/>
            </a:endParaRPr>
          </a:p>
        </p:txBody>
      </p:sp>
      <p:sp>
        <p:nvSpPr>
          <p:cNvPr id="22550" name="Text Box 22"/>
          <p:cNvSpPr txBox="1"/>
          <p:nvPr/>
        </p:nvSpPr>
        <p:spPr>
          <a:xfrm>
            <a:off x="3480435" y="959485"/>
            <a:ext cx="5354320" cy="583565"/>
          </a:xfrm>
          <a:prstGeom prst="rect">
            <a:avLst/>
          </a:prstGeom>
          <a:noFill/>
          <a:ln w="9525">
            <a:noFill/>
          </a:ln>
        </p:spPr>
        <p:txBody>
          <a:bodyPr wrap="square" anchor="t" anchorCtr="0">
            <a:spAutoFit/>
          </a:bodyPr>
          <a:p>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2</a:t>
            </a:r>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CH</a:t>
            </a:r>
            <a:r>
              <a:rPr lang="en-US" altLang="zh-CN" sz="3200" baseline="-25000">
                <a:latin typeface="Times New Roman" panose="02020603050405020304" pitchFamily="18" charset="0"/>
                <a:ea typeface="宋体" panose="02010600030101010101" pitchFamily="2" charset="-122"/>
              </a:rPr>
              <a:t>2</a:t>
            </a:r>
            <a:r>
              <a:rPr lang="en-US" altLang="zh-CN" sz="3200">
                <a:latin typeface="Times New Roman" panose="02020603050405020304" pitchFamily="18" charset="0"/>
                <a:ea typeface="宋体" panose="02010600030101010101" pitchFamily="2" charset="-122"/>
              </a:rPr>
              <a:t>=CH-CH=CH</a:t>
            </a:r>
            <a:r>
              <a:rPr lang="en-US" altLang="zh-CN" sz="3200" baseline="-25000">
                <a:latin typeface="Times New Roman" panose="02020603050405020304" pitchFamily="18" charset="0"/>
                <a:ea typeface="宋体" panose="02010600030101010101" pitchFamily="2" charset="-122"/>
              </a:rPr>
              <a:t>2</a:t>
            </a:r>
            <a:endParaRPr lang="en-US" altLang="zh-CN" sz="3200" baseline="-25000">
              <a:latin typeface="Times New Roman" panose="02020603050405020304" pitchFamily="18" charset="0"/>
              <a:ea typeface="宋体" panose="02010600030101010101" pitchFamily="2" charset="-122"/>
            </a:endParaRPr>
          </a:p>
        </p:txBody>
      </p:sp>
      <p:sp>
        <p:nvSpPr>
          <p:cNvPr id="22551" name="Text Box 23"/>
          <p:cNvSpPr txBox="1"/>
          <p:nvPr/>
        </p:nvSpPr>
        <p:spPr>
          <a:xfrm>
            <a:off x="5088890" y="1784985"/>
            <a:ext cx="3513455" cy="583565"/>
          </a:xfrm>
          <a:prstGeom prst="rect">
            <a:avLst/>
          </a:prstGeom>
          <a:noFill/>
          <a:ln w="9525">
            <a:noFill/>
          </a:ln>
        </p:spPr>
        <p:txBody>
          <a:bodyPr wrap="square" anchor="t" anchorCtr="0">
            <a:spAutoFit/>
          </a:bodyPr>
          <a:p>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4</a:t>
            </a:r>
            <a:r>
              <a:rPr lang="zh-CN" altLang="en-US" sz="3200" dirty="0">
                <a:latin typeface="Times New Roman" panose="02020603050405020304" pitchFamily="18" charset="0"/>
                <a:ea typeface="宋体" panose="02010600030101010101" pitchFamily="2" charset="-122"/>
              </a:rPr>
              <a:t>）</a:t>
            </a:r>
            <a:r>
              <a:rPr lang="en-US" altLang="zh-CN" sz="3200" b="0">
                <a:latin typeface="Times New Roman" panose="02020603050405020304" pitchFamily="18" charset="0"/>
                <a:ea typeface="宋体" panose="02010600030101010101" pitchFamily="2" charset="-122"/>
              </a:rPr>
              <a:t> </a:t>
            </a:r>
            <a:r>
              <a:rPr lang="en-US" altLang="zh-CN" sz="3200">
                <a:latin typeface="Times New Roman" panose="02020603050405020304" pitchFamily="18" charset="0"/>
                <a:ea typeface="宋体" panose="02010600030101010101" pitchFamily="2" charset="-122"/>
              </a:rPr>
              <a:t>C</a:t>
            </a:r>
            <a:r>
              <a:rPr lang="en-US" altLang="zh-CN" sz="3200" baseline="-25000">
                <a:latin typeface="Times New Roman" panose="02020603050405020304" pitchFamily="18" charset="0"/>
                <a:ea typeface="宋体" panose="02010600030101010101" pitchFamily="2" charset="-122"/>
              </a:rPr>
              <a:t>6</a:t>
            </a:r>
            <a:r>
              <a:rPr lang="en-US" altLang="zh-CN" sz="3200">
                <a:latin typeface="Times New Roman" panose="02020603050405020304" pitchFamily="18" charset="0"/>
                <a:ea typeface="宋体" panose="02010600030101010101" pitchFamily="2" charset="-122"/>
              </a:rPr>
              <a:t>H</a:t>
            </a:r>
            <a:r>
              <a:rPr lang="en-US" altLang="zh-CN" sz="3200" baseline="-25000">
                <a:latin typeface="Times New Roman" panose="02020603050405020304" pitchFamily="18" charset="0"/>
                <a:ea typeface="宋体" panose="02010600030101010101" pitchFamily="2" charset="-122"/>
              </a:rPr>
              <a:t>5</a:t>
            </a:r>
            <a:r>
              <a:rPr lang="en-US" altLang="zh-CN" sz="3200">
                <a:latin typeface="Times New Roman" panose="02020603050405020304" pitchFamily="18" charset="0"/>
                <a:ea typeface="宋体" panose="02010600030101010101" pitchFamily="2" charset="-122"/>
              </a:rPr>
              <a:t>Br</a:t>
            </a:r>
            <a:endParaRPr lang="en-US" altLang="zh-CN" sz="3200">
              <a:latin typeface="Times New Roman" panose="02020603050405020304" pitchFamily="18" charset="0"/>
              <a:ea typeface="宋体" panose="02010600030101010101" pitchFamily="2" charset="-122"/>
            </a:endParaRPr>
          </a:p>
        </p:txBody>
      </p:sp>
      <p:sp>
        <p:nvSpPr>
          <p:cNvPr id="22553" name="Text Box 25"/>
          <p:cNvSpPr txBox="1"/>
          <p:nvPr/>
        </p:nvSpPr>
        <p:spPr>
          <a:xfrm>
            <a:off x="0" y="1863725"/>
            <a:ext cx="6562725" cy="583565"/>
          </a:xfrm>
          <a:prstGeom prst="rect">
            <a:avLst/>
          </a:prstGeom>
          <a:noFill/>
          <a:ln w="9525">
            <a:noFill/>
          </a:ln>
        </p:spPr>
        <p:txBody>
          <a:bodyPr wrap="square" anchor="t" anchorCtr="0">
            <a:spAutoFit/>
          </a:bodyPr>
          <a:p>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3</a:t>
            </a:r>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CH</a:t>
            </a:r>
            <a:r>
              <a:rPr lang="en-US" altLang="zh-CN" sz="3200" baseline="-25000">
                <a:latin typeface="Times New Roman" panose="02020603050405020304" pitchFamily="18" charset="0"/>
                <a:ea typeface="宋体" panose="02010600030101010101" pitchFamily="2" charset="-122"/>
              </a:rPr>
              <a:t>3</a:t>
            </a:r>
            <a:r>
              <a:rPr lang="en-US" altLang="zh-CN" sz="3200">
                <a:latin typeface="Times New Roman" panose="02020603050405020304" pitchFamily="18" charset="0"/>
                <a:ea typeface="宋体" panose="02010600030101010101" pitchFamily="2" charset="-122"/>
              </a:rPr>
              <a:t>CH</a:t>
            </a:r>
            <a:r>
              <a:rPr lang="en-US" altLang="zh-CN" sz="3200" baseline="-25000">
                <a:latin typeface="Times New Roman" panose="02020603050405020304" pitchFamily="18" charset="0"/>
                <a:ea typeface="宋体" panose="02010600030101010101" pitchFamily="2" charset="-122"/>
              </a:rPr>
              <a:t>2</a:t>
            </a:r>
            <a:r>
              <a:rPr lang="en-US" altLang="zh-CN" sz="3200">
                <a:latin typeface="Times New Roman" panose="02020603050405020304" pitchFamily="18" charset="0"/>
                <a:ea typeface="宋体" panose="02010600030101010101" pitchFamily="2" charset="-122"/>
              </a:rPr>
              <a:t>OCH</a:t>
            </a:r>
            <a:r>
              <a:rPr lang="en-US" altLang="zh-CN" sz="3200" baseline="-25000">
                <a:latin typeface="Times New Roman" panose="02020603050405020304" pitchFamily="18" charset="0"/>
                <a:ea typeface="宋体" panose="02010600030101010101" pitchFamily="2" charset="-122"/>
              </a:rPr>
              <a:t>2</a:t>
            </a:r>
            <a:r>
              <a:rPr lang="en-US" altLang="zh-CN" sz="3200">
                <a:latin typeface="Times New Roman" panose="02020603050405020304" pitchFamily="18" charset="0"/>
                <a:ea typeface="宋体" panose="02010600030101010101" pitchFamily="2" charset="-122"/>
              </a:rPr>
              <a:t>CH</a:t>
            </a:r>
            <a:r>
              <a:rPr lang="en-US" altLang="zh-CN" sz="3200" baseline="-25000">
                <a:latin typeface="Times New Roman" panose="02020603050405020304" pitchFamily="18" charset="0"/>
                <a:ea typeface="宋体" panose="02010600030101010101" pitchFamily="2" charset="-122"/>
              </a:rPr>
              <a:t>3</a:t>
            </a:r>
            <a:endParaRPr lang="en-US" altLang="zh-CN" sz="3200">
              <a:latin typeface="Times New Roman" panose="02020603050405020304" pitchFamily="18" charset="0"/>
              <a:ea typeface="宋体" panose="02010600030101010101" pitchFamily="2" charset="-122"/>
            </a:endParaRPr>
          </a:p>
        </p:txBody>
      </p:sp>
      <p:sp>
        <p:nvSpPr>
          <p:cNvPr id="324634" name="Text Box 26"/>
          <p:cNvSpPr txBox="1"/>
          <p:nvPr/>
        </p:nvSpPr>
        <p:spPr>
          <a:xfrm rot="-60000">
            <a:off x="102563" y="4235436"/>
            <a:ext cx="872490" cy="368300"/>
          </a:xfrm>
          <a:prstGeom prst="rect">
            <a:avLst/>
          </a:prstGeom>
          <a:noFill/>
          <a:ln w="9525">
            <a:noFill/>
          </a:ln>
        </p:spPr>
        <p:txBody>
          <a:bodyPr wrap="none" anchor="t" anchorCtr="0">
            <a:spAutoFit/>
          </a:bodyPr>
          <a:p>
            <a:r>
              <a:rPr lang="zh-CN" altLang="en-US" sz="1800" dirty="0">
                <a:solidFill>
                  <a:srgbClr val="FF0000"/>
                </a:solidFill>
                <a:latin typeface="Times New Roman" panose="02020603050405020304" pitchFamily="18" charset="0"/>
                <a:ea typeface="宋体" panose="02010600030101010101" pitchFamily="2" charset="-122"/>
              </a:rPr>
              <a:t>答案：</a:t>
            </a:r>
            <a:endParaRPr lang="zh-CN" altLang="en-US" sz="1800" dirty="0">
              <a:solidFill>
                <a:srgbClr val="FF0000"/>
              </a:solidFill>
              <a:latin typeface="Times New Roman" panose="02020603050405020304" pitchFamily="18" charset="0"/>
              <a:ea typeface="宋体" panose="02010600030101010101" pitchFamily="2" charset="-122"/>
            </a:endParaRPr>
          </a:p>
        </p:txBody>
      </p:sp>
      <p:sp>
        <p:nvSpPr>
          <p:cNvPr id="22555" name="Text Box 27"/>
          <p:cNvSpPr txBox="1"/>
          <p:nvPr/>
        </p:nvSpPr>
        <p:spPr>
          <a:xfrm>
            <a:off x="1202983" y="4227587"/>
            <a:ext cx="1645732" cy="368300"/>
          </a:xfrm>
          <a:prstGeom prst="rect">
            <a:avLst/>
          </a:prstGeom>
          <a:noFill/>
          <a:ln w="9525">
            <a:noFill/>
          </a:ln>
        </p:spPr>
        <p:txBody>
          <a:bodyPr anchor="t" anchorCtr="0">
            <a:spAutoFit/>
          </a:bodyPr>
          <a:p>
            <a:r>
              <a:rPr lang="zh-CN" altLang="en-US" sz="1800" dirty="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1</a:t>
            </a:r>
            <a:r>
              <a:rPr lang="zh-CN" altLang="en-US" sz="1800" dirty="0">
                <a:latin typeface="Times New Roman" panose="02020603050405020304" pitchFamily="18" charset="0"/>
                <a:ea typeface="宋体" panose="02010600030101010101" pitchFamily="2" charset="-122"/>
              </a:rPr>
              <a:t>）</a:t>
            </a:r>
            <a:r>
              <a:rPr lang="en-US" altLang="zh-CN" sz="1800">
                <a:solidFill>
                  <a:srgbClr val="FF3300"/>
                </a:solidFill>
                <a:latin typeface="Times New Roman" panose="02020603050405020304" pitchFamily="18" charset="0"/>
                <a:ea typeface="宋体" panose="02010600030101010101" pitchFamily="2" charset="-122"/>
              </a:rPr>
              <a:t>3</a:t>
            </a:r>
            <a:endParaRPr lang="en-US" altLang="zh-CN" sz="1800">
              <a:latin typeface="Times New Roman" panose="02020603050405020304" pitchFamily="18" charset="0"/>
              <a:ea typeface="宋体" panose="02010600030101010101" pitchFamily="2" charset="-122"/>
            </a:endParaRPr>
          </a:p>
        </p:txBody>
      </p:sp>
      <p:sp>
        <p:nvSpPr>
          <p:cNvPr id="22556" name="Text Box 28"/>
          <p:cNvSpPr txBox="1"/>
          <p:nvPr/>
        </p:nvSpPr>
        <p:spPr>
          <a:xfrm>
            <a:off x="2458590" y="4272037"/>
            <a:ext cx="1645732" cy="368300"/>
          </a:xfrm>
          <a:prstGeom prst="rect">
            <a:avLst/>
          </a:prstGeom>
          <a:noFill/>
          <a:ln w="9525">
            <a:noFill/>
          </a:ln>
        </p:spPr>
        <p:txBody>
          <a:bodyPr anchor="t" anchorCtr="0">
            <a:spAutoFit/>
          </a:bodyPr>
          <a:p>
            <a:r>
              <a:rPr lang="zh-CN" altLang="en-US" sz="1800" dirty="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2</a:t>
            </a:r>
            <a:r>
              <a:rPr lang="zh-CN" altLang="en-US" sz="1800" dirty="0">
                <a:latin typeface="Times New Roman" panose="02020603050405020304" pitchFamily="18" charset="0"/>
                <a:ea typeface="宋体" panose="02010600030101010101" pitchFamily="2" charset="-122"/>
              </a:rPr>
              <a:t>）</a:t>
            </a:r>
            <a:r>
              <a:rPr lang="en-US" altLang="zh-CN" sz="1800">
                <a:solidFill>
                  <a:srgbClr val="FF0000"/>
                </a:solidFill>
                <a:latin typeface="Times New Roman" panose="02020603050405020304" pitchFamily="18" charset="0"/>
                <a:ea typeface="宋体" panose="02010600030101010101" pitchFamily="2" charset="-122"/>
              </a:rPr>
              <a:t>2</a:t>
            </a:r>
            <a:endParaRPr lang="en-US" altLang="zh-CN" sz="1800">
              <a:solidFill>
                <a:srgbClr val="FF0000"/>
              </a:solidFill>
              <a:latin typeface="Times New Roman" panose="02020603050405020304" pitchFamily="18" charset="0"/>
              <a:ea typeface="宋体" panose="02010600030101010101" pitchFamily="2" charset="-122"/>
            </a:endParaRPr>
          </a:p>
        </p:txBody>
      </p:sp>
      <p:sp>
        <p:nvSpPr>
          <p:cNvPr id="22559" name="Text Box 31"/>
          <p:cNvSpPr txBox="1"/>
          <p:nvPr/>
        </p:nvSpPr>
        <p:spPr>
          <a:xfrm>
            <a:off x="3972007" y="4272037"/>
            <a:ext cx="1645732" cy="368300"/>
          </a:xfrm>
          <a:prstGeom prst="rect">
            <a:avLst/>
          </a:prstGeom>
          <a:noFill/>
          <a:ln w="9525">
            <a:noFill/>
          </a:ln>
        </p:spPr>
        <p:txBody>
          <a:bodyPr anchor="t" anchorCtr="0">
            <a:spAutoFit/>
          </a:bodyPr>
          <a:p>
            <a:r>
              <a:rPr lang="zh-CN" altLang="en-US" sz="1800" dirty="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3</a:t>
            </a:r>
            <a:r>
              <a:rPr lang="zh-CN" altLang="en-US" sz="1800" dirty="0">
                <a:latin typeface="Times New Roman" panose="02020603050405020304" pitchFamily="18" charset="0"/>
                <a:ea typeface="宋体" panose="02010600030101010101" pitchFamily="2" charset="-122"/>
              </a:rPr>
              <a:t>）</a:t>
            </a:r>
            <a:r>
              <a:rPr lang="en-US" altLang="zh-CN" sz="1800">
                <a:solidFill>
                  <a:srgbClr val="FF0000"/>
                </a:solidFill>
                <a:latin typeface="Times New Roman" panose="02020603050405020304" pitchFamily="18" charset="0"/>
                <a:ea typeface="宋体" panose="02010600030101010101" pitchFamily="2" charset="-122"/>
              </a:rPr>
              <a:t>0</a:t>
            </a:r>
            <a:endParaRPr lang="en-US" altLang="zh-CN" sz="1800">
              <a:solidFill>
                <a:srgbClr val="FF0000"/>
              </a:solidFill>
              <a:latin typeface="Times New Roman" panose="02020603050405020304" pitchFamily="18" charset="0"/>
              <a:ea typeface="宋体" panose="02010600030101010101" pitchFamily="2" charset="-122"/>
            </a:endParaRPr>
          </a:p>
        </p:txBody>
      </p:sp>
      <p:sp>
        <p:nvSpPr>
          <p:cNvPr id="22560" name="Text Box 32"/>
          <p:cNvSpPr txBox="1"/>
          <p:nvPr/>
        </p:nvSpPr>
        <p:spPr>
          <a:xfrm>
            <a:off x="5197371" y="4342770"/>
            <a:ext cx="1645732" cy="368300"/>
          </a:xfrm>
          <a:prstGeom prst="rect">
            <a:avLst/>
          </a:prstGeom>
          <a:noFill/>
          <a:ln w="9525">
            <a:noFill/>
          </a:ln>
        </p:spPr>
        <p:txBody>
          <a:bodyPr anchor="t" anchorCtr="0">
            <a:spAutoFit/>
          </a:bodyPr>
          <a:p>
            <a:r>
              <a:rPr lang="zh-CN" altLang="en-US" sz="1800" dirty="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4</a:t>
            </a:r>
            <a:r>
              <a:rPr lang="zh-CN" altLang="en-US" sz="1800" dirty="0">
                <a:latin typeface="Times New Roman" panose="02020603050405020304" pitchFamily="18" charset="0"/>
                <a:ea typeface="宋体" panose="02010600030101010101" pitchFamily="2" charset="-122"/>
              </a:rPr>
              <a:t>）</a:t>
            </a:r>
            <a:r>
              <a:rPr lang="en-US" altLang="zh-CN" sz="1800">
                <a:solidFill>
                  <a:srgbClr val="FF5050"/>
                </a:solidFill>
                <a:latin typeface="Times New Roman" panose="02020603050405020304" pitchFamily="18" charset="0"/>
                <a:ea typeface="宋体" panose="02010600030101010101" pitchFamily="2" charset="-122"/>
              </a:rPr>
              <a:t>4</a:t>
            </a:r>
            <a:endParaRPr lang="en-US" altLang="zh-CN" sz="1800">
              <a:latin typeface="Times New Roman" panose="02020603050405020304" pitchFamily="18" charset="0"/>
              <a:ea typeface="宋体" panose="02010600030101010101" pitchFamily="2" charset="-122"/>
            </a:endParaRPr>
          </a:p>
        </p:txBody>
      </p:sp>
      <p:sp>
        <p:nvSpPr>
          <p:cNvPr id="22561" name="Text Box 25"/>
          <p:cNvSpPr txBox="1"/>
          <p:nvPr/>
        </p:nvSpPr>
        <p:spPr>
          <a:xfrm>
            <a:off x="254635" y="2768600"/>
            <a:ext cx="3108325" cy="583565"/>
          </a:xfrm>
          <a:prstGeom prst="rect">
            <a:avLst/>
          </a:prstGeom>
          <a:noFill/>
          <a:ln w="9525">
            <a:noFill/>
          </a:ln>
        </p:spPr>
        <p:txBody>
          <a:bodyPr wrap="square" anchor="t" anchorCtr="0">
            <a:spAutoFit/>
          </a:bodyPr>
          <a:p>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5</a:t>
            </a:r>
            <a:r>
              <a:rPr lang="zh-CN" altLang="en-US" sz="3200" dirty="0">
                <a:latin typeface="Times New Roman" panose="02020603050405020304" pitchFamily="18" charset="0"/>
                <a:ea typeface="宋体" panose="02010600030101010101" pitchFamily="2" charset="-122"/>
              </a:rPr>
              <a:t>）</a:t>
            </a:r>
            <a:r>
              <a:rPr lang="en-US" altLang="zh-CN" sz="3200">
                <a:latin typeface="Times New Roman" panose="02020603050405020304" pitchFamily="18" charset="0"/>
                <a:ea typeface="宋体" panose="02010600030101010101" pitchFamily="2" charset="-122"/>
              </a:rPr>
              <a:t>C</a:t>
            </a:r>
            <a:r>
              <a:rPr lang="en-US" altLang="zh-CN" sz="3200" baseline="-25000">
                <a:latin typeface="Times New Roman" panose="02020603050405020304" pitchFamily="18" charset="0"/>
                <a:ea typeface="宋体" panose="02010600030101010101" pitchFamily="2" charset="-122"/>
              </a:rPr>
              <a:t>6</a:t>
            </a:r>
            <a:r>
              <a:rPr lang="en-US" altLang="zh-CN" sz="3200">
                <a:latin typeface="Times New Roman" panose="02020603050405020304" pitchFamily="18" charset="0"/>
                <a:ea typeface="宋体" panose="02010600030101010101" pitchFamily="2" charset="-122"/>
              </a:rPr>
              <a:t>H</a:t>
            </a:r>
            <a:r>
              <a:rPr lang="en-US" altLang="zh-CN" sz="3200" baseline="-25000">
                <a:latin typeface="Times New Roman" panose="02020603050405020304" pitchFamily="18" charset="0"/>
                <a:ea typeface="宋体" panose="02010600030101010101" pitchFamily="2" charset="-122"/>
              </a:rPr>
              <a:t>5</a:t>
            </a:r>
            <a:r>
              <a:rPr lang="en-US" altLang="zh-CN" sz="3200">
                <a:latin typeface="Times New Roman" panose="02020603050405020304" pitchFamily="18" charset="0"/>
                <a:ea typeface="宋体" panose="02010600030101010101" pitchFamily="2" charset="-122"/>
              </a:rPr>
              <a:t>NO</a:t>
            </a:r>
            <a:r>
              <a:rPr lang="en-US" altLang="zh-CN" sz="3200" baseline="-25000">
                <a:latin typeface="Times New Roman" panose="02020603050405020304" pitchFamily="18" charset="0"/>
                <a:ea typeface="宋体" panose="02010600030101010101" pitchFamily="2" charset="-122"/>
              </a:rPr>
              <a:t>2</a:t>
            </a:r>
            <a:endParaRPr lang="en-US" altLang="zh-CN" sz="3200">
              <a:latin typeface="Times New Roman" panose="02020603050405020304" pitchFamily="18" charset="0"/>
              <a:ea typeface="宋体" panose="02010600030101010101" pitchFamily="2" charset="-122"/>
            </a:endParaRPr>
          </a:p>
        </p:txBody>
      </p:sp>
      <p:sp>
        <p:nvSpPr>
          <p:cNvPr id="22562" name="矩形 33"/>
          <p:cNvSpPr/>
          <p:nvPr/>
        </p:nvSpPr>
        <p:spPr>
          <a:xfrm>
            <a:off x="6619427" y="4342770"/>
            <a:ext cx="1474252" cy="368300"/>
          </a:xfrm>
          <a:prstGeom prst="rect">
            <a:avLst/>
          </a:prstGeom>
          <a:noFill/>
          <a:ln w="9525">
            <a:noFill/>
          </a:ln>
        </p:spPr>
        <p:txBody>
          <a:bodyPr anchor="t" anchorCtr="0">
            <a:spAutoFit/>
          </a:bodyPr>
          <a:p>
            <a:r>
              <a:rPr lang="zh-CN" altLang="en-US" sz="1800" dirty="0">
                <a:latin typeface="Times New Roman" panose="02020603050405020304" pitchFamily="18" charset="0"/>
                <a:ea typeface="宋体" panose="02010600030101010101" pitchFamily="2" charset="-122"/>
              </a:rPr>
              <a:t>（</a:t>
            </a:r>
            <a:r>
              <a:rPr lang="en-US" altLang="zh-CN" sz="1800">
                <a:latin typeface="Times New Roman" panose="02020603050405020304" pitchFamily="18" charset="0"/>
                <a:ea typeface="宋体" panose="02010600030101010101" pitchFamily="2" charset="-122"/>
              </a:rPr>
              <a:t>5</a:t>
            </a:r>
            <a:r>
              <a:rPr lang="zh-CN" altLang="en-US" sz="1800" dirty="0">
                <a:latin typeface="Times New Roman" panose="02020603050405020304" pitchFamily="18" charset="0"/>
                <a:ea typeface="宋体" panose="02010600030101010101" pitchFamily="2" charset="-122"/>
              </a:rPr>
              <a:t>）</a:t>
            </a:r>
            <a:r>
              <a:rPr lang="en-US" altLang="zh-CN" sz="1800">
                <a:solidFill>
                  <a:srgbClr val="FF0000"/>
                </a:solidFill>
                <a:latin typeface="Times New Roman" panose="02020603050405020304" pitchFamily="18" charset="0"/>
                <a:ea typeface="宋体" panose="02010600030101010101" pitchFamily="2" charset="-122"/>
              </a:rPr>
              <a:t>5</a:t>
            </a:r>
            <a:endParaRPr lang="zh-CN" altLang="en-US" sz="1800" dirty="0">
              <a:solidFill>
                <a:srgbClr val="FF0000"/>
              </a:solidFill>
              <a:latin typeface="Times New Roman" panose="02020603050405020304" pitchFamily="18" charset="0"/>
              <a:ea typeface="宋体" panose="02010600030101010101" pitchFamily="2" charset="-122"/>
            </a:endParaRPr>
          </a:p>
        </p:txBody>
      </p:sp>
      <p:sp>
        <p:nvSpPr>
          <p:cNvPr id="22567" name="圆角矩形标注 22566"/>
          <p:cNvSpPr/>
          <p:nvPr/>
        </p:nvSpPr>
        <p:spPr>
          <a:xfrm>
            <a:off x="2848610" y="3352165"/>
            <a:ext cx="1372235" cy="651671"/>
          </a:xfrm>
          <a:prstGeom prst="wedgeRoundRectCallout">
            <a:avLst>
              <a:gd name="adj1" fmla="val -34556"/>
              <a:gd name="adj2" fmla="val -98398"/>
              <a:gd name="adj3" fmla="val 16667"/>
            </a:avLst>
          </a:prstGeom>
          <a:noFill/>
          <a:ln w="9525" cap="flat" cmpd="sng">
            <a:solidFill>
              <a:schemeClr val="accent2"/>
            </a:solidFill>
            <a:prstDash val="solid"/>
            <a:miter/>
            <a:headEnd type="none" w="med" len="med"/>
            <a:tailEnd type="none" w="med" len="med"/>
          </a:ln>
        </p:spPr>
        <p:txBody>
          <a:bodyPr wrap="square" anchor="t" anchorCtr="0">
            <a:spAutoFit/>
          </a:bodyPr>
          <a:p>
            <a:pPr>
              <a:spcBef>
                <a:spcPct val="50000"/>
              </a:spcBef>
            </a:pPr>
            <a:r>
              <a:rPr lang="en-US" altLang="zh-CN" sz="3200">
                <a:solidFill>
                  <a:srgbClr val="0000CC"/>
                </a:solidFill>
                <a:latin typeface="Times New Roman" panose="02020603050405020304" pitchFamily="18" charset="0"/>
                <a:ea typeface="宋体" panose="02010600030101010101" pitchFamily="2" charset="-122"/>
              </a:rPr>
              <a:t>C</a:t>
            </a:r>
            <a:r>
              <a:rPr lang="en-US" altLang="zh-CN" sz="3200" baseline="-25000">
                <a:solidFill>
                  <a:srgbClr val="0000CC"/>
                </a:solidFill>
                <a:latin typeface="Times New Roman" panose="02020603050405020304" pitchFamily="18" charset="0"/>
                <a:ea typeface="宋体" panose="02010600030101010101" pitchFamily="2" charset="-122"/>
              </a:rPr>
              <a:t>6</a:t>
            </a:r>
            <a:r>
              <a:rPr lang="en-US" altLang="zh-CN" sz="3200">
                <a:solidFill>
                  <a:srgbClr val="0000CC"/>
                </a:solidFill>
                <a:latin typeface="Times New Roman" panose="02020603050405020304" pitchFamily="18" charset="0"/>
                <a:ea typeface="宋体" panose="02010600030101010101" pitchFamily="2" charset="-122"/>
              </a:rPr>
              <a:t>H</a:t>
            </a:r>
            <a:r>
              <a:rPr lang="en-US" altLang="zh-CN" sz="3200" baseline="-25000">
                <a:solidFill>
                  <a:srgbClr val="0000CC"/>
                </a:solidFill>
                <a:latin typeface="Times New Roman" panose="02020603050405020304" pitchFamily="18" charset="0"/>
                <a:ea typeface="宋体" panose="02010600030101010101" pitchFamily="2" charset="-122"/>
              </a:rPr>
              <a:t>4</a:t>
            </a:r>
            <a:endParaRPr lang="en-US" altLang="zh-CN" sz="3200" baseline="-25000">
              <a:solidFill>
                <a:srgbClr val="0000CC"/>
              </a:solidFill>
              <a:latin typeface="Times New Roman" panose="02020603050405020304" pitchFamily="18" charset="0"/>
              <a:ea typeface="宋体" panose="02010600030101010101" pitchFamily="2" charset="-122"/>
            </a:endParaRPr>
          </a:p>
        </p:txBody>
      </p:sp>
      <p:sp>
        <p:nvSpPr>
          <p:cNvPr id="22569" name="圆角矩形标注 22568"/>
          <p:cNvSpPr/>
          <p:nvPr/>
        </p:nvSpPr>
        <p:spPr>
          <a:xfrm>
            <a:off x="7155815" y="2447290"/>
            <a:ext cx="1372235" cy="651671"/>
          </a:xfrm>
          <a:prstGeom prst="wedgeRoundRectCallout">
            <a:avLst>
              <a:gd name="adj1" fmla="val -87722"/>
              <a:gd name="adj2" fmla="val -74681"/>
              <a:gd name="adj3" fmla="val 16667"/>
            </a:avLst>
          </a:prstGeom>
          <a:noFill/>
          <a:ln w="9525" cap="flat" cmpd="sng">
            <a:solidFill>
              <a:schemeClr val="accent2"/>
            </a:solidFill>
            <a:prstDash val="solid"/>
            <a:miter/>
            <a:headEnd type="none" w="med" len="med"/>
            <a:tailEnd type="none" w="med" len="med"/>
          </a:ln>
        </p:spPr>
        <p:txBody>
          <a:bodyPr wrap="square" anchor="t" anchorCtr="0">
            <a:spAutoFit/>
          </a:bodyPr>
          <a:p>
            <a:pPr>
              <a:spcBef>
                <a:spcPct val="50000"/>
              </a:spcBef>
            </a:pPr>
            <a:r>
              <a:rPr lang="en-US" altLang="zh-CN" sz="3200">
                <a:solidFill>
                  <a:srgbClr val="0000CC"/>
                </a:solidFill>
                <a:latin typeface="Times New Roman" panose="02020603050405020304" pitchFamily="18" charset="0"/>
                <a:ea typeface="宋体" panose="02010600030101010101" pitchFamily="2" charset="-122"/>
              </a:rPr>
              <a:t>C</a:t>
            </a:r>
            <a:r>
              <a:rPr lang="en-US" altLang="zh-CN" sz="3200" baseline="-25000">
                <a:solidFill>
                  <a:srgbClr val="0000CC"/>
                </a:solidFill>
                <a:latin typeface="Times New Roman" panose="02020603050405020304" pitchFamily="18" charset="0"/>
                <a:ea typeface="宋体" panose="02010600030101010101" pitchFamily="2" charset="-122"/>
              </a:rPr>
              <a:t>6</a:t>
            </a:r>
            <a:r>
              <a:rPr lang="en-US" altLang="zh-CN" sz="3200">
                <a:solidFill>
                  <a:srgbClr val="0000CC"/>
                </a:solidFill>
                <a:latin typeface="Times New Roman" panose="02020603050405020304" pitchFamily="18" charset="0"/>
                <a:ea typeface="宋体" panose="02010600030101010101" pitchFamily="2" charset="-122"/>
              </a:rPr>
              <a:t>H</a:t>
            </a:r>
            <a:r>
              <a:rPr lang="en-US" altLang="zh-CN" sz="3200" baseline="-25000">
                <a:solidFill>
                  <a:srgbClr val="0000CC"/>
                </a:solidFill>
                <a:latin typeface="Times New Roman" panose="02020603050405020304" pitchFamily="18" charset="0"/>
                <a:ea typeface="宋体" panose="02010600030101010101" pitchFamily="2" charset="-122"/>
              </a:rPr>
              <a:t>6</a:t>
            </a:r>
            <a:endParaRPr lang="en-US" altLang="zh-CN" sz="3200" baseline="-25000">
              <a:solidFill>
                <a:srgbClr val="0000CC"/>
              </a:solidFill>
              <a:latin typeface="Times New Roman" panose="02020603050405020304" pitchFamily="18" charset="0"/>
              <a:ea typeface="宋体" panose="02010600030101010101" pitchFamily="2"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diamond(in)">
                                      <p:cBhvr>
                                        <p:cTn id="12" dur="1000"/>
                                        <p:tgtEl>
                                          <p:spTgt spid="22534"/>
                                        </p:tgtEl>
                                      </p:cBhvr>
                                    </p:animEffect>
                                  </p:childTnLst>
                                </p:cTn>
                              </p:par>
                            </p:childTnLst>
                          </p:cTn>
                        </p:par>
                        <p:par>
                          <p:cTn id="13" fill="hold">
                            <p:stCondLst>
                              <p:cond delay="1500"/>
                            </p:stCondLst>
                            <p:childTnLst>
                              <p:par>
                                <p:cTn id="14" presetID="8" presetClass="entr" presetSubtype="16" fill="hold" grpId="0" nodeType="afterEffect">
                                  <p:stCondLst>
                                    <p:cond delay="0"/>
                                  </p:stCondLst>
                                  <p:childTnLst>
                                    <p:set>
                                      <p:cBhvr>
                                        <p:cTn id="15" dur="1" fill="hold">
                                          <p:stCondLst>
                                            <p:cond delay="0"/>
                                          </p:stCondLst>
                                        </p:cTn>
                                        <p:tgtEl>
                                          <p:spTgt spid="22550"/>
                                        </p:tgtEl>
                                        <p:attrNameLst>
                                          <p:attrName>style.visibility</p:attrName>
                                        </p:attrNameLst>
                                      </p:cBhvr>
                                      <p:to>
                                        <p:strVal val="visible"/>
                                      </p:to>
                                    </p:set>
                                    <p:animEffect transition="in" filter="diamond(in)">
                                      <p:cBhvr>
                                        <p:cTn id="16" dur="1000"/>
                                        <p:tgtEl>
                                          <p:spTgt spid="22550"/>
                                        </p:tgtEl>
                                      </p:cBhvr>
                                    </p:animEffect>
                                  </p:childTnLst>
                                </p:cTn>
                              </p:par>
                            </p:childTnLst>
                          </p:cTn>
                        </p:par>
                        <p:par>
                          <p:cTn id="17" fill="hold">
                            <p:stCondLst>
                              <p:cond delay="2500"/>
                            </p:stCondLst>
                            <p:childTnLst>
                              <p:par>
                                <p:cTn id="18" presetID="8" presetClass="entr" presetSubtype="16" fill="hold" grpId="0" nodeType="afterEffect">
                                  <p:stCondLst>
                                    <p:cond delay="0"/>
                                  </p:stCondLst>
                                  <p:childTnLst>
                                    <p:set>
                                      <p:cBhvr>
                                        <p:cTn id="19" dur="1" fill="hold">
                                          <p:stCondLst>
                                            <p:cond delay="0"/>
                                          </p:stCondLst>
                                        </p:cTn>
                                        <p:tgtEl>
                                          <p:spTgt spid="22553"/>
                                        </p:tgtEl>
                                        <p:attrNameLst>
                                          <p:attrName>style.visibility</p:attrName>
                                        </p:attrNameLst>
                                      </p:cBhvr>
                                      <p:to>
                                        <p:strVal val="visible"/>
                                      </p:to>
                                    </p:set>
                                    <p:animEffect transition="in" filter="diamond(in)">
                                      <p:cBhvr>
                                        <p:cTn id="20" dur="1000"/>
                                        <p:tgtEl>
                                          <p:spTgt spid="22553"/>
                                        </p:tgtEl>
                                      </p:cBhvr>
                                    </p:animEffect>
                                  </p:childTnLst>
                                </p:cTn>
                              </p:par>
                            </p:childTnLst>
                          </p:cTn>
                        </p:par>
                        <p:par>
                          <p:cTn id="21" fill="hold">
                            <p:stCondLst>
                              <p:cond delay="3500"/>
                            </p:stCondLst>
                            <p:childTnLst>
                              <p:par>
                                <p:cTn id="22" presetID="8" presetClass="entr" presetSubtype="16" fill="hold" grpId="0" nodeType="afterEffect">
                                  <p:stCondLst>
                                    <p:cond delay="0"/>
                                  </p:stCondLst>
                                  <p:childTnLst>
                                    <p:set>
                                      <p:cBhvr>
                                        <p:cTn id="23" dur="1" fill="hold">
                                          <p:stCondLst>
                                            <p:cond delay="0"/>
                                          </p:stCondLst>
                                        </p:cTn>
                                        <p:tgtEl>
                                          <p:spTgt spid="22551"/>
                                        </p:tgtEl>
                                        <p:attrNameLst>
                                          <p:attrName>style.visibility</p:attrName>
                                        </p:attrNameLst>
                                      </p:cBhvr>
                                      <p:to>
                                        <p:strVal val="visible"/>
                                      </p:to>
                                    </p:set>
                                    <p:animEffect transition="in" filter="diamond(in)">
                                      <p:cBhvr>
                                        <p:cTn id="24" dur="1000"/>
                                        <p:tgtEl>
                                          <p:spTgt spid="22551"/>
                                        </p:tgtEl>
                                      </p:cBhvr>
                                    </p:animEffect>
                                  </p:childTnLst>
                                </p:cTn>
                              </p:par>
                            </p:childTnLst>
                          </p:cTn>
                        </p:par>
                        <p:par>
                          <p:cTn id="25" fill="hold">
                            <p:stCondLst>
                              <p:cond delay="4500"/>
                            </p:stCondLst>
                            <p:childTnLst>
                              <p:par>
                                <p:cTn id="26" presetID="8" presetClass="entr" presetSubtype="16" fill="hold" grpId="0" nodeType="afterEffect">
                                  <p:stCondLst>
                                    <p:cond delay="0"/>
                                  </p:stCondLst>
                                  <p:childTnLst>
                                    <p:set>
                                      <p:cBhvr>
                                        <p:cTn id="27" dur="1" fill="hold">
                                          <p:stCondLst>
                                            <p:cond delay="0"/>
                                          </p:stCondLst>
                                        </p:cTn>
                                        <p:tgtEl>
                                          <p:spTgt spid="22561"/>
                                        </p:tgtEl>
                                        <p:attrNameLst>
                                          <p:attrName>style.visibility</p:attrName>
                                        </p:attrNameLst>
                                      </p:cBhvr>
                                      <p:to>
                                        <p:strVal val="visible"/>
                                      </p:to>
                                    </p:set>
                                    <p:animEffect transition="in" filter="diamond(in)">
                                      <p:cBhvr>
                                        <p:cTn id="28" dur="1000"/>
                                        <p:tgtEl>
                                          <p:spTgt spid="2256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24634"/>
                                        </p:tgtEl>
                                        <p:attrNameLst>
                                          <p:attrName>style.visibility</p:attrName>
                                        </p:attrNameLst>
                                      </p:cBhvr>
                                      <p:to>
                                        <p:strVal val="visible"/>
                                      </p:to>
                                    </p:set>
                                    <p:anim calcmode="lin" valueType="num">
                                      <p:cBhvr additive="base">
                                        <p:cTn id="33" dur="500" fill="hold"/>
                                        <p:tgtEl>
                                          <p:spTgt spid="324634"/>
                                        </p:tgtEl>
                                        <p:attrNameLst>
                                          <p:attrName>ppt_x</p:attrName>
                                        </p:attrNameLst>
                                      </p:cBhvr>
                                      <p:tavLst>
                                        <p:tav tm="0">
                                          <p:val>
                                            <p:strVal val="#ppt_x"/>
                                          </p:val>
                                        </p:tav>
                                        <p:tav tm="100000">
                                          <p:val>
                                            <p:strVal val="#ppt_x"/>
                                          </p:val>
                                        </p:tav>
                                      </p:tavLst>
                                    </p:anim>
                                    <p:anim calcmode="lin" valueType="num">
                                      <p:cBhvr additive="base">
                                        <p:cTn id="34" dur="500" fill="hold"/>
                                        <p:tgtEl>
                                          <p:spTgt spid="3246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555"/>
                                        </p:tgtEl>
                                        <p:attrNameLst>
                                          <p:attrName>style.visibility</p:attrName>
                                        </p:attrNameLst>
                                      </p:cBhvr>
                                      <p:to>
                                        <p:strVal val="visible"/>
                                      </p:to>
                                    </p:set>
                                    <p:anim calcmode="lin" valueType="num">
                                      <p:cBhvr additive="base">
                                        <p:cTn id="39" dur="500" fill="hold"/>
                                        <p:tgtEl>
                                          <p:spTgt spid="22555"/>
                                        </p:tgtEl>
                                        <p:attrNameLst>
                                          <p:attrName>ppt_x</p:attrName>
                                        </p:attrNameLst>
                                      </p:cBhvr>
                                      <p:tavLst>
                                        <p:tav tm="0">
                                          <p:val>
                                            <p:strVal val="#ppt_x"/>
                                          </p:val>
                                        </p:tav>
                                        <p:tav tm="100000">
                                          <p:val>
                                            <p:strVal val="#ppt_x"/>
                                          </p:val>
                                        </p:tav>
                                      </p:tavLst>
                                    </p:anim>
                                    <p:anim calcmode="lin" valueType="num">
                                      <p:cBhvr additive="base">
                                        <p:cTn id="40" dur="500" fill="hold"/>
                                        <p:tgtEl>
                                          <p:spTgt spid="2255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2556"/>
                                        </p:tgtEl>
                                        <p:attrNameLst>
                                          <p:attrName>style.visibility</p:attrName>
                                        </p:attrNameLst>
                                      </p:cBhvr>
                                      <p:to>
                                        <p:strVal val="visible"/>
                                      </p:to>
                                    </p:set>
                                    <p:anim calcmode="lin" valueType="num">
                                      <p:cBhvr additive="base">
                                        <p:cTn id="45" dur="500" fill="hold"/>
                                        <p:tgtEl>
                                          <p:spTgt spid="22556"/>
                                        </p:tgtEl>
                                        <p:attrNameLst>
                                          <p:attrName>ppt_x</p:attrName>
                                        </p:attrNameLst>
                                      </p:cBhvr>
                                      <p:tavLst>
                                        <p:tav tm="0">
                                          <p:val>
                                            <p:strVal val="#ppt_x"/>
                                          </p:val>
                                        </p:tav>
                                        <p:tav tm="100000">
                                          <p:val>
                                            <p:strVal val="#ppt_x"/>
                                          </p:val>
                                        </p:tav>
                                      </p:tavLst>
                                    </p:anim>
                                    <p:anim calcmode="lin" valueType="num">
                                      <p:cBhvr additive="base">
                                        <p:cTn id="46" dur="500" fill="hold"/>
                                        <p:tgtEl>
                                          <p:spTgt spid="2255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559"/>
                                        </p:tgtEl>
                                        <p:attrNameLst>
                                          <p:attrName>style.visibility</p:attrName>
                                        </p:attrNameLst>
                                      </p:cBhvr>
                                      <p:to>
                                        <p:strVal val="visible"/>
                                      </p:to>
                                    </p:set>
                                    <p:anim calcmode="lin" valueType="num">
                                      <p:cBhvr additive="base">
                                        <p:cTn id="51" dur="500" fill="hold"/>
                                        <p:tgtEl>
                                          <p:spTgt spid="22559"/>
                                        </p:tgtEl>
                                        <p:attrNameLst>
                                          <p:attrName>ppt_x</p:attrName>
                                        </p:attrNameLst>
                                      </p:cBhvr>
                                      <p:tavLst>
                                        <p:tav tm="0">
                                          <p:val>
                                            <p:strVal val="#ppt_x"/>
                                          </p:val>
                                        </p:tav>
                                        <p:tav tm="100000">
                                          <p:val>
                                            <p:strVal val="#ppt_x"/>
                                          </p:val>
                                        </p:tav>
                                      </p:tavLst>
                                    </p:anim>
                                    <p:anim calcmode="lin" valueType="num">
                                      <p:cBhvr additive="base">
                                        <p:cTn id="52" dur="500" fill="hold"/>
                                        <p:tgtEl>
                                          <p:spTgt spid="2255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2569"/>
                                        </p:tgtEl>
                                        <p:attrNameLst>
                                          <p:attrName>style.visibility</p:attrName>
                                        </p:attrNameLst>
                                      </p:cBhvr>
                                      <p:to>
                                        <p:strVal val="visible"/>
                                      </p:to>
                                    </p:set>
                                    <p:animEffect transition="in" filter="blinds(horizontal)">
                                      <p:cBhvr>
                                        <p:cTn id="57" dur="500"/>
                                        <p:tgtEl>
                                          <p:spTgt spid="2256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560"/>
                                        </p:tgtEl>
                                        <p:attrNameLst>
                                          <p:attrName>style.visibility</p:attrName>
                                        </p:attrNameLst>
                                      </p:cBhvr>
                                      <p:to>
                                        <p:strVal val="visible"/>
                                      </p:to>
                                    </p:set>
                                    <p:anim calcmode="lin" valueType="num">
                                      <p:cBhvr additive="base">
                                        <p:cTn id="62" dur="500" fill="hold"/>
                                        <p:tgtEl>
                                          <p:spTgt spid="22560"/>
                                        </p:tgtEl>
                                        <p:attrNameLst>
                                          <p:attrName>ppt_x</p:attrName>
                                        </p:attrNameLst>
                                      </p:cBhvr>
                                      <p:tavLst>
                                        <p:tav tm="0">
                                          <p:val>
                                            <p:strVal val="#ppt_x"/>
                                          </p:val>
                                        </p:tav>
                                        <p:tav tm="100000">
                                          <p:val>
                                            <p:strVal val="#ppt_x"/>
                                          </p:val>
                                        </p:tav>
                                      </p:tavLst>
                                    </p:anim>
                                    <p:anim calcmode="lin" valueType="num">
                                      <p:cBhvr additive="base">
                                        <p:cTn id="63" dur="500" fill="hold"/>
                                        <p:tgtEl>
                                          <p:spTgt spid="22560"/>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2567"/>
                                        </p:tgtEl>
                                        <p:attrNameLst>
                                          <p:attrName>style.visibility</p:attrName>
                                        </p:attrNameLst>
                                      </p:cBhvr>
                                      <p:to>
                                        <p:strVal val="visible"/>
                                      </p:to>
                                    </p:set>
                                    <p:animEffect transition="in" filter="blinds(horizontal)">
                                      <p:cBhvr>
                                        <p:cTn id="68" dur="500"/>
                                        <p:tgtEl>
                                          <p:spTgt spid="2256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562"/>
                                        </p:tgtEl>
                                        <p:attrNameLst>
                                          <p:attrName>style.visibility</p:attrName>
                                        </p:attrNameLst>
                                      </p:cBhvr>
                                      <p:to>
                                        <p:strVal val="visible"/>
                                      </p:to>
                                    </p:set>
                                    <p:anim calcmode="lin" valueType="num">
                                      <p:cBhvr additive="base">
                                        <p:cTn id="73" dur="500" fill="hold"/>
                                        <p:tgtEl>
                                          <p:spTgt spid="22562"/>
                                        </p:tgtEl>
                                        <p:attrNameLst>
                                          <p:attrName>ppt_x</p:attrName>
                                        </p:attrNameLst>
                                      </p:cBhvr>
                                      <p:tavLst>
                                        <p:tav tm="0">
                                          <p:val>
                                            <p:strVal val="#ppt_x"/>
                                          </p:val>
                                        </p:tav>
                                        <p:tav tm="100000">
                                          <p:val>
                                            <p:strVal val="#ppt_x"/>
                                          </p:val>
                                        </p:tav>
                                      </p:tavLst>
                                    </p:anim>
                                    <p:anim calcmode="lin" valueType="num">
                                      <p:cBhvr additive="base">
                                        <p:cTn id="74" dur="500" fill="hold"/>
                                        <p:tgtEl>
                                          <p:spTgt spid="22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ldLvl="0" animBg="1"/>
      <p:bldP spid="22534" grpId="0"/>
      <p:bldP spid="22550" grpId="0"/>
      <p:bldP spid="22551" grpId="0"/>
      <p:bldP spid="22553" grpId="0"/>
      <p:bldP spid="324634" grpId="0"/>
      <p:bldP spid="22555" grpId="0"/>
      <p:bldP spid="22556" grpId="0"/>
      <p:bldP spid="22559" grpId="0"/>
      <p:bldP spid="22560" grpId="0"/>
      <p:bldP spid="22561" grpId="0"/>
      <p:bldP spid="22562" grpId="0"/>
      <p:bldP spid="22567" grpId="0" bldLvl="0" animBg="1"/>
      <p:bldP spid="2256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7890" name="表格 37889"/>
          <p:cNvGraphicFramePr/>
          <p:nvPr>
            <p:custDataLst>
              <p:tags r:id="rId1"/>
            </p:custDataLst>
          </p:nvPr>
        </p:nvGraphicFramePr>
        <p:xfrm>
          <a:off x="243620" y="937457"/>
          <a:ext cx="8796020" cy="3268980"/>
        </p:xfrm>
        <a:graphic>
          <a:graphicData uri="http://schemas.openxmlformats.org/drawingml/2006/table">
            <a:tbl>
              <a:tblPr/>
              <a:tblGrid>
                <a:gridCol w="940435"/>
                <a:gridCol w="1984375"/>
                <a:gridCol w="1497965"/>
                <a:gridCol w="2484120"/>
                <a:gridCol w="1889125"/>
              </a:tblGrid>
              <a:tr h="78422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endParaRPr lang="zh-CN" altLang="en-US" sz="2400" b="1">
                        <a:latin typeface="宋体" panose="02010600030101010101" pitchFamily="2" charset="-122"/>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D055D7"/>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2400" b="1" i="1">
                          <a:latin typeface="宋体" panose="02010600030101010101" pitchFamily="2" charset="-122"/>
                          <a:cs typeface="宋体" panose="02010600030101010101" pitchFamily="2" charset="-122"/>
                        </a:rPr>
                        <a:t>NaOH</a:t>
                      </a:r>
                      <a:r>
                        <a:rPr lang="zh-CN" altLang="en-US" sz="2400" b="1">
                          <a:latin typeface="宋体" panose="02010600030101010101" pitchFamily="2" charset="-122"/>
                          <a:cs typeface="宋体" panose="02010600030101010101" pitchFamily="2" charset="-122"/>
                        </a:rPr>
                        <a:t>溶液</a:t>
                      </a:r>
                      <a:endParaRPr lang="zh-CN" altLang="en-US" sz="2400" b="1">
                        <a:latin typeface="宋体" panose="02010600030101010101" pitchFamily="2" charset="-122"/>
                        <a:cs typeface="宋体" panose="02010600030101010101" pitchFamily="2" charset="-122"/>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4055D7"/>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银氨溶液</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9055D7"/>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宋体" panose="02010600030101010101" pitchFamily="2" charset="-122"/>
                        </a:rPr>
                        <a:t>新制</a:t>
                      </a:r>
                      <a:r>
                        <a:rPr lang="en-US" altLang="zh-CN" sz="2400" b="1" i="1">
                          <a:latin typeface="宋体" panose="02010600030101010101" pitchFamily="2" charset="-122"/>
                          <a:cs typeface="宋体" panose="02010600030101010101" pitchFamily="2" charset="-122"/>
                        </a:rPr>
                        <a:t>Cu</a:t>
                      </a:r>
                      <a:r>
                        <a:rPr lang="en-US" altLang="zh-CN" sz="2400" b="1">
                          <a:latin typeface="宋体" panose="02010600030101010101" pitchFamily="2" charset="-122"/>
                          <a:cs typeface="宋体" panose="02010600030101010101" pitchFamily="2" charset="-122"/>
                        </a:rPr>
                        <a:t>(</a:t>
                      </a:r>
                      <a:r>
                        <a:rPr lang="en-US" altLang="zh-CN" sz="2400" b="1" i="1">
                          <a:latin typeface="宋体" panose="02010600030101010101" pitchFamily="2" charset="-122"/>
                          <a:cs typeface="宋体" panose="02010600030101010101" pitchFamily="2" charset="-122"/>
                        </a:rPr>
                        <a:t>OH</a:t>
                      </a:r>
                      <a:r>
                        <a:rPr lang="en-US" altLang="zh-CN" sz="2400" b="1">
                          <a:latin typeface="宋体" panose="02010600030101010101" pitchFamily="2" charset="-122"/>
                          <a:cs typeface="宋体" panose="02010600030101010101" pitchFamily="2" charset="-122"/>
                        </a:rPr>
                        <a:t>)2</a:t>
                      </a:r>
                      <a:r>
                        <a:rPr lang="zh-CN" altLang="en-US" sz="2400" b="1">
                          <a:latin typeface="宋体" panose="02010600030101010101" pitchFamily="2" charset="-122"/>
                          <a:cs typeface="宋体" panose="02010600030101010101" pitchFamily="2" charset="-122"/>
                        </a:rPr>
                        <a:t>悬浊液</a:t>
                      </a:r>
                      <a:endParaRPr lang="zh-CN" altLang="en-US" sz="2400" b="1">
                        <a:latin typeface="宋体" panose="02010600030101010101" pitchFamily="2" charset="-122"/>
                        <a:cs typeface="宋体" panose="02010600030101010101" pitchFamily="2" charset="-122"/>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C054D7"/>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金属钠</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999999"/>
                      </a:solidFill>
                      <a:prstDash val="solid"/>
                      <a:headEnd type="none" w="med" len="med"/>
                      <a:tailEnd type="none" w="med" len="med"/>
                    </a:lnR>
                    <a:lnT w="9525" cap="flat" cmpd="sng">
                      <a:solidFill>
                        <a:srgbClr val="F054D7"/>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r>
              <a:tr h="30861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2400" b="1" i="1">
                          <a:latin typeface="宋体" panose="02010600030101010101" pitchFamily="2" charset="-122"/>
                          <a:cs typeface="Times New Roman" panose="02020603050405020304" pitchFamily="18" charset="0"/>
                        </a:rPr>
                        <a:t>A</a:t>
                      </a:r>
                      <a:endParaRPr lang="en-US" altLang="zh-CN" sz="2400" b="1" i="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中和反应</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溶解</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产生氢气</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999999"/>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r>
              <a:tr h="53911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2400" b="1" i="1">
                          <a:latin typeface="宋体" panose="02010600030101010101" pitchFamily="2" charset="-122"/>
                          <a:cs typeface="Times New Roman" panose="02020603050405020304" pitchFamily="18" charset="0"/>
                        </a:rPr>
                        <a:t>B</a:t>
                      </a:r>
                      <a:endParaRPr lang="en-US" altLang="zh-CN" sz="2400" b="1" i="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有银镜</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加热后有砖红色沉淀</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产生氢气</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999999"/>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5F5F5"/>
                    </a:solidFill>
                  </a:tcPr>
                </a:tc>
              </a:tr>
              <a:tr h="539115">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2400" b="1" i="1">
                          <a:latin typeface="宋体" panose="02010600030101010101" pitchFamily="2" charset="-122"/>
                          <a:cs typeface="Times New Roman" panose="02020603050405020304" pitchFamily="18" charset="0"/>
                        </a:rPr>
                        <a:t>C</a:t>
                      </a:r>
                      <a:endParaRPr lang="en-US" altLang="zh-CN" sz="2400" b="1" i="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水解反应</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有银镜</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加热后有砖红色沉淀</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999999"/>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323233"/>
                      </a:solidFill>
                      <a:prstDash val="solid"/>
                      <a:headEnd type="none" w="med" len="med"/>
                      <a:tailEnd type="none" w="med" len="med"/>
                    </a:lnB>
                    <a:lnTlToBr>
                      <a:noFill/>
                    </a:lnTlToBr>
                    <a:lnBlToTr>
                      <a:noFill/>
                    </a:lnBlToTr>
                    <a:solidFill>
                      <a:srgbClr val="FFFFFF"/>
                    </a:solidFill>
                  </a:tcPr>
                </a:tc>
              </a:tr>
              <a:tr h="308610">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en-US" altLang="zh-CN" sz="2400" b="1" i="1">
                          <a:latin typeface="宋体" panose="02010600030101010101" pitchFamily="2" charset="-122"/>
                          <a:cs typeface="Times New Roman" panose="02020603050405020304" pitchFamily="18" charset="0"/>
                        </a:rPr>
                        <a:t>D</a:t>
                      </a:r>
                      <a:endParaRPr lang="en-US" altLang="zh-CN" sz="2400" b="1" i="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999999"/>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水解反应</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999999"/>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999999"/>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323233"/>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999999"/>
                      </a:solidFill>
                      <a:prstDash val="solid"/>
                      <a:headEnd type="none" w="med" len="med"/>
                      <a:tailEnd type="none" w="med" len="med"/>
                    </a:lnB>
                    <a:lnTlToBr>
                      <a:noFill/>
                    </a:lnTlToBr>
                    <a:lnBlToTr>
                      <a:noFill/>
                    </a:lnBlToTr>
                    <a:solidFill>
                      <a:srgbClr val="F5F5F5"/>
                    </a:solidFill>
                  </a:tcPr>
                </a:tc>
                <a:tc>
                  <a:txBody>
                    <a:bodyPr/>
                    <a:lstStyle>
                      <a:lvl1pPr marL="0" lvl="0" indent="0" algn="l" defTabSz="914400" rtl="0" eaLnBrk="0" fontAlgn="base" latinLnBrk="0" hangingPunct="0">
                        <a:lnSpc>
                          <a:spcPct val="100000"/>
                        </a:lnSpc>
                        <a:spcBef>
                          <a:spcPct val="0"/>
                        </a:spcBef>
                        <a:spcAft>
                          <a:spcPct val="0"/>
                        </a:spcAft>
                        <a:buSzPct val="10000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ctr" eaLnBrk="1" hangingPunct="1">
                        <a:buNone/>
                      </a:pPr>
                      <a:r>
                        <a:rPr lang="zh-CN" altLang="en-US" sz="2400" b="1">
                          <a:latin typeface="宋体" panose="02010600030101010101" pitchFamily="2" charset="-122"/>
                          <a:cs typeface="Times New Roman" panose="02020603050405020304" pitchFamily="18" charset="0"/>
                        </a:rPr>
                        <a:t>−</a:t>
                      </a:r>
                      <a:endParaRPr lang="zh-CN" altLang="en-US" sz="2400" b="1">
                        <a:latin typeface="宋体" panose="02010600030101010101" pitchFamily="2" charset="-122"/>
                        <a:cs typeface="Times New Roman" panose="02020603050405020304" pitchFamily="18" charset="0"/>
                      </a:endParaRPr>
                    </a:p>
                  </a:txBody>
                  <a:tcPr marL="28578" marR="28578" marT="34294" marB="34294" anchor="ctr" anchorCtr="0">
                    <a:lnL w="9525" cap="flat" cmpd="sng">
                      <a:solidFill>
                        <a:srgbClr val="323233"/>
                      </a:solidFill>
                      <a:prstDash val="solid"/>
                      <a:headEnd type="none" w="med" len="med"/>
                      <a:tailEnd type="none" w="med" len="med"/>
                    </a:lnL>
                    <a:lnR w="9525" cap="flat" cmpd="sng">
                      <a:solidFill>
                        <a:srgbClr val="999999"/>
                      </a:solidFill>
                      <a:prstDash val="solid"/>
                      <a:headEnd type="none" w="med" len="med"/>
                      <a:tailEnd type="none" w="med" len="med"/>
                    </a:lnR>
                    <a:lnT w="9525" cap="flat" cmpd="sng">
                      <a:solidFill>
                        <a:srgbClr val="323233"/>
                      </a:solidFill>
                      <a:prstDash val="solid"/>
                      <a:headEnd type="none" w="med" len="med"/>
                      <a:tailEnd type="none" w="med" len="med"/>
                    </a:lnT>
                    <a:lnB w="9525" cap="flat" cmpd="sng">
                      <a:solidFill>
                        <a:srgbClr val="999999"/>
                      </a:solidFill>
                      <a:prstDash val="solid"/>
                      <a:headEnd type="none" w="med" len="med"/>
                      <a:tailEnd type="none" w="med" len="med"/>
                    </a:lnB>
                    <a:lnTlToBr>
                      <a:noFill/>
                    </a:lnTlToBr>
                    <a:lnBlToTr>
                      <a:noFill/>
                    </a:lnBlToTr>
                    <a:solidFill>
                      <a:srgbClr val="F5F5F5"/>
                    </a:solidFill>
                  </a:tcPr>
                </a:tc>
              </a:tr>
            </a:tbl>
          </a:graphicData>
        </a:graphic>
      </p:graphicFrame>
      <p:sp>
        <p:nvSpPr>
          <p:cNvPr id="37932" name="Rectangle 1"/>
          <p:cNvSpPr/>
          <p:nvPr>
            <p:custDataLst>
              <p:tags r:id="rId2"/>
            </p:custDataLst>
          </p:nvPr>
        </p:nvSpPr>
        <p:spPr>
          <a:xfrm>
            <a:off x="348615" y="4260850"/>
            <a:ext cx="8278495" cy="460375"/>
          </a:xfrm>
          <a:prstGeom prst="rect">
            <a:avLst/>
          </a:prstGeom>
          <a:noFill/>
          <a:ln w="25400">
            <a:noFill/>
          </a:ln>
        </p:spPr>
        <p:txBody>
          <a:bodyPr wrap="square" anchor="ctr" anchorCtr="0">
            <a:spAutoFit/>
          </a:bodyPr>
          <a:p>
            <a:pPr eaLnBrk="0" hangingPunct="0"/>
            <a:r>
              <a:rPr lang="zh-CN" altLang="zh-CN" sz="2400">
                <a:solidFill>
                  <a:srgbClr val="666666"/>
                </a:solidFill>
                <a:latin typeface="Times New Roman" panose="02020603050405020304" pitchFamily="18" charset="0"/>
                <a:cs typeface="Times New Roman" panose="02020603050405020304" pitchFamily="18" charset="0"/>
              </a:rPr>
              <a:t>A. B. </a:t>
            </a:r>
            <a:r>
              <a:rPr lang="zh-CN" altLang="zh-CN" sz="2400" i="1">
                <a:solidFill>
                  <a:srgbClr val="666666"/>
                </a:solidFill>
                <a:latin typeface="Times New Roman" panose="02020603050405020304" pitchFamily="18" charset="0"/>
                <a:cs typeface="Times New Roman" panose="02020603050405020304" pitchFamily="18" charset="0"/>
              </a:rPr>
              <a:t>C</a:t>
            </a:r>
            <a:r>
              <a:rPr lang="zh-CN" altLang="zh-CN" sz="2400">
                <a:solidFill>
                  <a:srgbClr val="666666"/>
                </a:solidFill>
                <a:latin typeface="Times New Roman" panose="02020603050405020304" pitchFamily="18" charset="0"/>
                <a:cs typeface="Times New Roman" panose="02020603050405020304" pitchFamily="18" charset="0"/>
              </a:rPr>
              <a:t> .</a:t>
            </a:r>
            <a:r>
              <a:rPr lang="en-US" altLang="zh-CN" sz="2400">
                <a:solidFill>
                  <a:srgbClr val="666666"/>
                </a:solidFill>
                <a:latin typeface="Times New Roman" panose="02020603050405020304" pitchFamily="18" charset="0"/>
                <a:cs typeface="Times New Roman" panose="02020603050405020304" pitchFamily="18" charset="0"/>
              </a:rPr>
              <a:t>D的结构简式分别为：</a:t>
            </a:r>
            <a:r>
              <a:rPr lang="zh-CN" altLang="zh-CN" sz="2400" i="1">
                <a:solidFill>
                  <a:srgbClr val="666666"/>
                </a:solidFill>
                <a:latin typeface="Times New Roman" panose="02020603050405020304" pitchFamily="18" charset="0"/>
                <a:cs typeface="Times New Roman" panose="02020603050405020304" pitchFamily="18" charset="0"/>
              </a:rPr>
              <a:t>A</a:t>
            </a:r>
            <a:r>
              <a:rPr lang="zh-CN" altLang="zh-CN" sz="2400">
                <a:solidFill>
                  <a:srgbClr val="666666"/>
                </a:solidFill>
                <a:latin typeface="Times New Roman" panose="02020603050405020304" pitchFamily="18" charset="0"/>
                <a:cs typeface="Times New Roman" panose="02020603050405020304" pitchFamily="18" charset="0"/>
              </a:rPr>
              <a:t>___，</a:t>
            </a:r>
            <a:r>
              <a:rPr lang="zh-CN" altLang="zh-CN" sz="2400" i="1">
                <a:solidFill>
                  <a:srgbClr val="666666"/>
                </a:solidFill>
                <a:latin typeface="Times New Roman" panose="02020603050405020304" pitchFamily="18" charset="0"/>
                <a:cs typeface="Times New Roman" panose="02020603050405020304" pitchFamily="18" charset="0"/>
              </a:rPr>
              <a:t>B</a:t>
            </a:r>
            <a:r>
              <a:rPr lang="zh-CN" altLang="zh-CN" sz="2400">
                <a:solidFill>
                  <a:srgbClr val="666666"/>
                </a:solidFill>
                <a:latin typeface="Times New Roman" panose="02020603050405020304" pitchFamily="18" charset="0"/>
                <a:cs typeface="Times New Roman" panose="02020603050405020304" pitchFamily="18" charset="0"/>
              </a:rPr>
              <a:t>___，</a:t>
            </a:r>
            <a:r>
              <a:rPr lang="zh-CN" altLang="zh-CN" sz="2400" i="1">
                <a:solidFill>
                  <a:srgbClr val="666666"/>
                </a:solidFill>
                <a:latin typeface="Times New Roman" panose="02020603050405020304" pitchFamily="18" charset="0"/>
                <a:cs typeface="Times New Roman" panose="02020603050405020304" pitchFamily="18" charset="0"/>
              </a:rPr>
              <a:t>C</a:t>
            </a:r>
            <a:r>
              <a:rPr lang="zh-CN" altLang="zh-CN" sz="2400">
                <a:solidFill>
                  <a:srgbClr val="666666"/>
                </a:solidFill>
                <a:latin typeface="Times New Roman" panose="02020603050405020304" pitchFamily="18" charset="0"/>
                <a:cs typeface="Times New Roman" panose="02020603050405020304" pitchFamily="18" charset="0"/>
              </a:rPr>
              <a:t>___， </a:t>
            </a:r>
            <a:r>
              <a:rPr lang="en-US" altLang="zh-CN" sz="2400">
                <a:solidFill>
                  <a:srgbClr val="666666"/>
                </a:solidFill>
                <a:latin typeface="Times New Roman" panose="02020603050405020304" pitchFamily="18" charset="0"/>
                <a:cs typeface="Times New Roman" panose="02020603050405020304" pitchFamily="18" charset="0"/>
              </a:rPr>
              <a:t>D</a:t>
            </a:r>
            <a:r>
              <a:rPr lang="zh-CN" altLang="zh-CN" sz="2400">
                <a:solidFill>
                  <a:srgbClr val="666666"/>
                </a:solidFill>
                <a:latin typeface="Times New Roman" panose="02020603050405020304" pitchFamily="18" charset="0"/>
                <a:cs typeface="Times New Roman" panose="02020603050405020304" pitchFamily="18" charset="0"/>
              </a:rPr>
              <a:t>___ </a:t>
            </a:r>
            <a:r>
              <a:rPr lang="zh-CN" altLang="zh-CN" sz="2400">
                <a:latin typeface="Times New Roman" panose="02020603050405020304" pitchFamily="18" charset="0"/>
                <a:cs typeface="Times New Roman" panose="02020603050405020304" pitchFamily="18" charset="0"/>
              </a:rPr>
              <a:t> </a:t>
            </a:r>
            <a:endParaRPr lang="zh-CN" altLang="zh-CN" sz="2400">
              <a:latin typeface="Times New Roman" panose="02020603050405020304" pitchFamily="18" charset="0"/>
              <a:ea typeface="Times New Roman" panose="02020603050405020304" pitchFamily="18" charset="0"/>
            </a:endParaRPr>
          </a:p>
        </p:txBody>
      </p:sp>
      <p:sp>
        <p:nvSpPr>
          <p:cNvPr id="37933" name="Rectangle 1"/>
          <p:cNvSpPr/>
          <p:nvPr>
            <p:custDataLst>
              <p:tags r:id="rId3"/>
            </p:custDataLst>
          </p:nvPr>
        </p:nvSpPr>
        <p:spPr>
          <a:xfrm>
            <a:off x="134620" y="150813"/>
            <a:ext cx="7866380" cy="737235"/>
          </a:xfrm>
          <a:prstGeom prst="rect">
            <a:avLst/>
          </a:prstGeom>
          <a:noFill/>
          <a:ln w="25400">
            <a:noFill/>
          </a:ln>
        </p:spPr>
        <p:txBody>
          <a:bodyPr wrap="square" anchor="ctr" anchorCtr="0">
            <a:spAutoFit/>
          </a:bodyPr>
          <a:p>
            <a:pPr eaLnBrk="0" hangingPunct="0"/>
            <a:r>
              <a:rPr lang="zh-CN" altLang="en-US" sz="2100">
                <a:solidFill>
                  <a:srgbClr val="666666"/>
                </a:solidFill>
                <a:latin typeface="Times New Roman" panose="02020603050405020304" pitchFamily="18" charset="0"/>
                <a:cs typeface="Times New Roman" panose="02020603050405020304" pitchFamily="18" charset="0"/>
              </a:rPr>
              <a:t>现有分子式均为</a:t>
            </a:r>
            <a:r>
              <a:rPr lang="zh-CN" altLang="zh-CN" sz="2100">
                <a:solidFill>
                  <a:srgbClr val="666666"/>
                </a:solidFill>
                <a:latin typeface="Times New Roman" panose="02020603050405020304" pitchFamily="18" charset="0"/>
                <a:cs typeface="Times New Roman" panose="02020603050405020304" pitchFamily="18" charset="0"/>
              </a:rPr>
              <a:t>C</a:t>
            </a:r>
            <a:r>
              <a:rPr lang="zh-CN" altLang="zh-CN" sz="2100" baseline="-25000">
                <a:solidFill>
                  <a:srgbClr val="666666"/>
                </a:solidFill>
                <a:latin typeface="Times New Roman" panose="02020603050405020304" pitchFamily="18" charset="0"/>
                <a:cs typeface="Times New Roman" panose="02020603050405020304" pitchFamily="18" charset="0"/>
              </a:rPr>
              <a:t>3</a:t>
            </a:r>
            <a:r>
              <a:rPr lang="zh-CN" altLang="zh-CN" sz="2100">
                <a:solidFill>
                  <a:srgbClr val="666666"/>
                </a:solidFill>
                <a:latin typeface="Times New Roman" panose="02020603050405020304" pitchFamily="18" charset="0"/>
                <a:cs typeface="Times New Roman" panose="02020603050405020304" pitchFamily="18" charset="0"/>
              </a:rPr>
              <a:t>H</a:t>
            </a:r>
            <a:r>
              <a:rPr lang="zh-CN" altLang="zh-CN" sz="2100" baseline="-25000">
                <a:solidFill>
                  <a:srgbClr val="666666"/>
                </a:solidFill>
                <a:latin typeface="Times New Roman" panose="02020603050405020304" pitchFamily="18" charset="0"/>
                <a:cs typeface="Times New Roman" panose="02020603050405020304" pitchFamily="18" charset="0"/>
              </a:rPr>
              <a:t>6</a:t>
            </a:r>
            <a:r>
              <a:rPr lang="zh-CN" altLang="zh-CN" sz="2100">
                <a:solidFill>
                  <a:srgbClr val="666666"/>
                </a:solidFill>
                <a:latin typeface="Times New Roman" panose="02020603050405020304" pitchFamily="18" charset="0"/>
                <a:cs typeface="Times New Roman" panose="02020603050405020304" pitchFamily="18" charset="0"/>
              </a:rPr>
              <a:t>O</a:t>
            </a:r>
            <a:r>
              <a:rPr lang="zh-CN" altLang="zh-CN" sz="2100" baseline="-25000">
                <a:solidFill>
                  <a:srgbClr val="666666"/>
                </a:solidFill>
                <a:latin typeface="Times New Roman" panose="02020603050405020304" pitchFamily="18" charset="0"/>
                <a:cs typeface="Times New Roman" panose="02020603050405020304" pitchFamily="18" charset="0"/>
              </a:rPr>
              <a:t>2</a:t>
            </a:r>
            <a:r>
              <a:rPr lang="zh-CN" altLang="en-US" sz="2100">
                <a:solidFill>
                  <a:srgbClr val="666666"/>
                </a:solidFill>
                <a:latin typeface="Times New Roman" panose="02020603050405020304" pitchFamily="18" charset="0"/>
                <a:cs typeface="Times New Roman" panose="02020603050405020304" pitchFamily="18" charset="0"/>
              </a:rPr>
              <a:t>的四种有机物</a:t>
            </a:r>
            <a:r>
              <a:rPr lang="zh-CN" altLang="zh-CN" sz="2100">
                <a:solidFill>
                  <a:srgbClr val="666666"/>
                </a:solidFill>
                <a:latin typeface="Times New Roman" panose="02020603050405020304" pitchFamily="18" charset="0"/>
                <a:cs typeface="Times New Roman" panose="02020603050405020304" pitchFamily="18" charset="0"/>
              </a:rPr>
              <a:t>A. B. C. </a:t>
            </a:r>
            <a:r>
              <a:rPr lang="zh-CN" altLang="zh-CN" sz="2100" i="1">
                <a:solidFill>
                  <a:srgbClr val="666666"/>
                </a:solidFill>
                <a:latin typeface="Times New Roman" panose="02020603050405020304" pitchFamily="18" charset="0"/>
                <a:cs typeface="Times New Roman" panose="02020603050405020304" pitchFamily="18" charset="0"/>
              </a:rPr>
              <a:t>D</a:t>
            </a:r>
            <a:r>
              <a:rPr lang="zh-CN" altLang="en-US" sz="2100">
                <a:solidFill>
                  <a:srgbClr val="666666"/>
                </a:solidFill>
                <a:latin typeface="Times New Roman" panose="02020603050405020304" pitchFamily="18" charset="0"/>
                <a:cs typeface="Times New Roman" panose="02020603050405020304" pitchFamily="18" charset="0"/>
              </a:rPr>
              <a:t>，且分子中均含甲基，把它们分别进行下列实验加以鉴别，实验记录如下：</a:t>
            </a:r>
            <a:endParaRPr lang="zh-CN" altLang="en-US" sz="2100">
              <a:solidFill>
                <a:srgbClr val="666666"/>
              </a:solidFill>
              <a:latin typeface="Times New Roman" panose="02020603050405020304" pitchFamily="18" charset="0"/>
              <a:ea typeface="Times New Roman" panose="02020603050405020304" pitchFamily="18" charset="0"/>
            </a:endParaRPr>
          </a:p>
        </p:txBody>
      </p:sp>
      <p:sp>
        <p:nvSpPr>
          <p:cNvPr id="37934" name="矩形 4"/>
          <p:cNvSpPr/>
          <p:nvPr>
            <p:custDataLst>
              <p:tags r:id="rId4"/>
            </p:custDataLst>
          </p:nvPr>
        </p:nvSpPr>
        <p:spPr>
          <a:xfrm>
            <a:off x="348615" y="4775835"/>
            <a:ext cx="8409305" cy="368300"/>
          </a:xfrm>
          <a:prstGeom prst="rect">
            <a:avLst/>
          </a:prstGeom>
          <a:noFill/>
          <a:ln w="9525">
            <a:noFill/>
          </a:ln>
        </p:spPr>
        <p:txBody>
          <a:bodyPr wrap="square">
            <a:spAutoFit/>
          </a:bodyPr>
          <a:p>
            <a:r>
              <a:rPr lang="en-US" altLang="zh-CN" sz="1800">
                <a:latin typeface="Times New Roman" panose="02020603050405020304" pitchFamily="18" charset="0"/>
                <a:cs typeface="Times New Roman" panose="02020603050405020304" pitchFamily="18" charset="0"/>
              </a:rPr>
              <a:t>CH</a:t>
            </a:r>
            <a:r>
              <a:rPr lang="en-US" altLang="zh-CN" sz="1800" baseline="-25000">
                <a:latin typeface="Times New Roman" panose="02020603050405020304" pitchFamily="18" charset="0"/>
                <a:cs typeface="Times New Roman" panose="02020603050405020304" pitchFamily="18" charset="0"/>
              </a:rPr>
              <a:t>3</a:t>
            </a:r>
            <a:r>
              <a:rPr lang="en-US" altLang="zh-CN" sz="1800">
                <a:latin typeface="Times New Roman" panose="02020603050405020304" pitchFamily="18" charset="0"/>
                <a:cs typeface="Times New Roman" panose="02020603050405020304" pitchFamily="18" charset="0"/>
              </a:rPr>
              <a:t>CH</a:t>
            </a:r>
            <a:r>
              <a:rPr lang="en-US" altLang="zh-CN" sz="1800" baseline="-25000">
                <a:latin typeface="Times New Roman" panose="02020603050405020304" pitchFamily="18" charset="0"/>
                <a:cs typeface="Times New Roman" panose="02020603050405020304" pitchFamily="18" charset="0"/>
              </a:rPr>
              <a:t>2</a:t>
            </a:r>
            <a:r>
              <a:rPr lang="en-US" altLang="zh-CN" sz="1800">
                <a:latin typeface="Times New Roman" panose="02020603050405020304" pitchFamily="18" charset="0"/>
                <a:cs typeface="Times New Roman" panose="02020603050405020304" pitchFamily="18" charset="0"/>
              </a:rPr>
              <a:t>COOH</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CH</a:t>
            </a:r>
            <a:r>
              <a:rPr lang="en-US" altLang="zh-CN" sz="1800" baseline="-25000">
                <a:latin typeface="Times New Roman" panose="02020603050405020304" pitchFamily="18" charset="0"/>
                <a:cs typeface="Times New Roman" panose="02020603050405020304" pitchFamily="18" charset="0"/>
              </a:rPr>
              <a:t>3</a:t>
            </a:r>
            <a:r>
              <a:rPr lang="en-US" altLang="zh-CN" sz="1800">
                <a:latin typeface="Times New Roman" panose="02020603050405020304" pitchFamily="18" charset="0"/>
                <a:cs typeface="Times New Roman" panose="02020603050405020304" pitchFamily="18" charset="0"/>
              </a:rPr>
              <a:t>CH</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OH</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CHO</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HCOOCH</a:t>
            </a:r>
            <a:r>
              <a:rPr lang="en-US" altLang="zh-CN" sz="1800" baseline="-25000">
                <a:latin typeface="Times New Roman" panose="02020603050405020304" pitchFamily="18" charset="0"/>
                <a:cs typeface="Times New Roman" panose="02020603050405020304" pitchFamily="18" charset="0"/>
              </a:rPr>
              <a:t>2</a:t>
            </a:r>
            <a:r>
              <a:rPr lang="en-US" altLang="zh-CN" sz="1800">
                <a:latin typeface="Times New Roman" panose="02020603050405020304" pitchFamily="18" charset="0"/>
                <a:cs typeface="Times New Roman" panose="02020603050405020304" pitchFamily="18" charset="0"/>
              </a:rPr>
              <a:t>CH</a:t>
            </a:r>
            <a:r>
              <a:rPr lang="en-US" altLang="zh-CN" sz="1800" baseline="-25000">
                <a:latin typeface="Times New Roman" panose="02020603050405020304" pitchFamily="18" charset="0"/>
                <a:cs typeface="Times New Roman" panose="02020603050405020304" pitchFamily="18" charset="0"/>
              </a:rPr>
              <a:t>3</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CH</a:t>
            </a:r>
            <a:r>
              <a:rPr lang="en-US" altLang="zh-CN" sz="1800" baseline="-25000">
                <a:latin typeface="Times New Roman" panose="02020603050405020304" pitchFamily="18" charset="0"/>
                <a:cs typeface="Times New Roman" panose="02020603050405020304" pitchFamily="18" charset="0"/>
              </a:rPr>
              <a:t>3</a:t>
            </a:r>
            <a:r>
              <a:rPr lang="en-US" altLang="zh-CN" sz="1800">
                <a:latin typeface="Times New Roman" panose="02020603050405020304" pitchFamily="18" charset="0"/>
                <a:cs typeface="Times New Roman" panose="02020603050405020304" pitchFamily="18" charset="0"/>
              </a:rPr>
              <a:t>COOCH</a:t>
            </a:r>
            <a:r>
              <a:rPr lang="en-US" altLang="zh-CN" sz="1800" baseline="-25000">
                <a:latin typeface="Times New Roman" panose="02020603050405020304" pitchFamily="18" charset="0"/>
                <a:cs typeface="Times New Roman" panose="02020603050405020304" pitchFamily="18" charset="0"/>
              </a:rPr>
              <a:t>3</a:t>
            </a:r>
            <a:endParaRPr lang="zh-CN" altLang="en-US" sz="180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7890"/>
                                        </p:tgtEl>
                                      </p:cBhvr>
                                    </p:animEffect>
                                    <p:set>
                                      <p:cBhvr>
                                        <p:cTn id="7" dur="1" fill="hold">
                                          <p:stCondLst>
                                            <p:cond delay="499"/>
                                          </p:stCondLst>
                                        </p:cTn>
                                        <p:tgtEl>
                                          <p:spTgt spid="3789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37932"/>
                                        </p:tgtEl>
                                      </p:cBhvr>
                                    </p:animEffect>
                                    <p:set>
                                      <p:cBhvr>
                                        <p:cTn id="10" dur="1" fill="hold">
                                          <p:stCondLst>
                                            <p:cond delay="499"/>
                                          </p:stCondLst>
                                        </p:cTn>
                                        <p:tgtEl>
                                          <p:spTgt spid="37932"/>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7934"/>
                                        </p:tgtEl>
                                      </p:cBhvr>
                                    </p:animEffect>
                                    <p:set>
                                      <p:cBhvr>
                                        <p:cTn id="13" dur="1" fill="hold">
                                          <p:stCondLst>
                                            <p:cond delay="499"/>
                                          </p:stCondLst>
                                        </p:cTn>
                                        <p:tgtEl>
                                          <p:spTgt spid="379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2" grpId="0" animBg="1"/>
      <p:bldP spid="379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5"/>
          <p:cNvSpPr/>
          <p:nvPr>
            <p:custDataLst>
              <p:tags r:id="rId1"/>
            </p:custDataLst>
          </p:nvPr>
        </p:nvSpPr>
        <p:spPr>
          <a:xfrm>
            <a:off x="253365" y="735965"/>
            <a:ext cx="8731250" cy="4225290"/>
          </a:xfrm>
          <a:prstGeom prst="rect">
            <a:avLst/>
          </a:prstGeom>
          <a:noFill/>
          <a:ln w="25400">
            <a:noFill/>
          </a:ln>
        </p:spPr>
        <p:txBody>
          <a:bodyPr wrap="square">
            <a:spAutoFit/>
          </a:bodyPr>
          <a:p>
            <a:pPr>
              <a:lnSpc>
                <a:spcPct val="120000"/>
              </a:lnSpc>
            </a:pPr>
            <a:r>
              <a:rPr lang="zh-CN" altLang="en-US" sz="3200" b="1">
                <a:solidFill>
                  <a:srgbClr val="0000FF"/>
                </a:solidFill>
                <a:latin typeface="Times New Roman" panose="02020603050405020304" pitchFamily="18" charset="0"/>
                <a:ea typeface="楷体_GB2312" pitchFamily="49" charset="-122"/>
              </a:rPr>
              <a:t>　　实际上，用化学方法来确定有机化合物结构的工作有时是相当复杂的，由于科学技术的发展，近代有机化合物结构的测定工作已大为改观。现代物理测试方法和仪器的出现，使人们能通过</a:t>
            </a:r>
            <a:r>
              <a:rPr lang="zh-CN" altLang="en-US" sz="3200" b="1">
                <a:solidFill>
                  <a:srgbClr val="FF0000"/>
                </a:solidFill>
                <a:latin typeface="Times New Roman" panose="02020603050405020304" pitchFamily="18" charset="0"/>
                <a:ea typeface="楷体_GB2312" pitchFamily="49" charset="-122"/>
              </a:rPr>
              <a:t>紫外光谱</a:t>
            </a:r>
            <a:r>
              <a:rPr lang="en-US" altLang="zh-CN" sz="3200" b="1">
                <a:solidFill>
                  <a:srgbClr val="FF0000"/>
                </a:solidFill>
                <a:latin typeface="Times New Roman" panose="02020603050405020304" pitchFamily="18" charset="0"/>
                <a:ea typeface="楷体_GB2312" pitchFamily="49" charset="-122"/>
              </a:rPr>
              <a:t>(UV)</a:t>
            </a:r>
            <a:r>
              <a:rPr lang="zh-CN" altLang="en-US" sz="3200" b="1">
                <a:solidFill>
                  <a:srgbClr val="0000FF"/>
                </a:solidFill>
                <a:latin typeface="Times New Roman" panose="02020603050405020304" pitchFamily="18" charset="0"/>
                <a:ea typeface="楷体_GB2312" pitchFamily="49" charset="-122"/>
              </a:rPr>
              <a:t>、</a:t>
            </a:r>
            <a:r>
              <a:rPr lang="zh-CN" altLang="en-US" sz="3200" b="1">
                <a:solidFill>
                  <a:srgbClr val="FF0000"/>
                </a:solidFill>
                <a:latin typeface="Times New Roman" panose="02020603050405020304" pitchFamily="18" charset="0"/>
                <a:ea typeface="楷体_GB2312" pitchFamily="49" charset="-122"/>
              </a:rPr>
              <a:t>红外光谱</a:t>
            </a:r>
            <a:r>
              <a:rPr lang="en-US" altLang="zh-CN" sz="3200" b="1">
                <a:solidFill>
                  <a:srgbClr val="FF0000"/>
                </a:solidFill>
                <a:latin typeface="Times New Roman" panose="02020603050405020304" pitchFamily="18" charset="0"/>
                <a:ea typeface="楷体_GB2312" pitchFamily="49" charset="-122"/>
              </a:rPr>
              <a:t>(IR)</a:t>
            </a:r>
            <a:r>
              <a:rPr lang="zh-CN" altLang="en-US" sz="3200" b="1">
                <a:solidFill>
                  <a:srgbClr val="0000FF"/>
                </a:solidFill>
                <a:latin typeface="Times New Roman" panose="02020603050405020304" pitchFamily="18" charset="0"/>
                <a:ea typeface="楷体_GB2312" pitchFamily="49" charset="-122"/>
              </a:rPr>
              <a:t>及</a:t>
            </a:r>
            <a:r>
              <a:rPr lang="zh-CN" altLang="en-US" sz="3200" b="1">
                <a:solidFill>
                  <a:srgbClr val="FF0000"/>
                </a:solidFill>
                <a:latin typeface="Times New Roman" panose="02020603050405020304" pitchFamily="18" charset="0"/>
                <a:ea typeface="楷体_GB2312" pitchFamily="49" charset="-122"/>
              </a:rPr>
              <a:t>核磁共振谱</a:t>
            </a:r>
            <a:r>
              <a:rPr lang="en-US" altLang="zh-CN" sz="3200" b="1">
                <a:solidFill>
                  <a:srgbClr val="FF0000"/>
                </a:solidFill>
                <a:latin typeface="Times New Roman" panose="02020603050405020304" pitchFamily="18" charset="0"/>
                <a:ea typeface="楷体_GB2312" pitchFamily="49" charset="-122"/>
              </a:rPr>
              <a:t>(NMR)</a:t>
            </a:r>
            <a:r>
              <a:rPr lang="zh-CN" altLang="en-US" sz="3200" b="1">
                <a:solidFill>
                  <a:srgbClr val="0000FF"/>
                </a:solidFill>
                <a:latin typeface="Times New Roman" panose="02020603050405020304" pitchFamily="18" charset="0"/>
                <a:ea typeface="楷体_GB2312" pitchFamily="49" charset="-122"/>
              </a:rPr>
              <a:t>等快速准确地确定有机化合物分子的结构。</a:t>
            </a:r>
            <a:endParaRPr lang="zh-CN" altLang="en-US" sz="3200" b="1">
              <a:solidFill>
                <a:srgbClr val="0000FF"/>
              </a:solidFill>
              <a:latin typeface="Times New Roman" panose="02020603050405020304" pitchFamily="18" charset="0"/>
              <a:ea typeface="楷体_GB2312" pitchFamily="49" charset="-122"/>
            </a:endParaRPr>
          </a:p>
        </p:txBody>
      </p:sp>
      <p:sp>
        <p:nvSpPr>
          <p:cNvPr id="40963" name="Text Box 6"/>
          <p:cNvSpPr/>
          <p:nvPr>
            <p:custDataLst>
              <p:tags r:id="rId2"/>
            </p:custDataLst>
          </p:nvPr>
        </p:nvSpPr>
        <p:spPr>
          <a:xfrm>
            <a:off x="3136269" y="229107"/>
            <a:ext cx="2430366" cy="506730"/>
          </a:xfrm>
          <a:prstGeom prst="rect">
            <a:avLst/>
          </a:prstGeom>
          <a:noFill/>
          <a:ln w="25400">
            <a:noFill/>
          </a:ln>
        </p:spPr>
        <p:txBody>
          <a:bodyPr>
            <a:spAutoFit/>
          </a:bodyPr>
          <a:p>
            <a:r>
              <a:rPr lang="zh-CN" altLang="en-US" sz="2700" b="1">
                <a:solidFill>
                  <a:srgbClr val="FF0000"/>
                </a:solidFill>
                <a:ea typeface="楷体_GB2312" pitchFamily="49" charset="-122"/>
              </a:rPr>
              <a:t>仪器分析图谱</a:t>
            </a:r>
            <a:endParaRPr lang="zh-CN" altLang="en-US" sz="2700" b="1">
              <a:solidFill>
                <a:srgbClr val="FF0000"/>
              </a:solidFill>
              <a:ea typeface="楷体_GB2312" pitchFamily="49" charset="-122"/>
            </a:endParaRPr>
          </a:p>
        </p:txBody>
      </p:sp>
    </p:spTree>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4" descr="11"/>
          <p:cNvPicPr>
            <a:picLocks noChangeAspect="1"/>
          </p:cNvPicPr>
          <p:nvPr>
            <p:custDataLst>
              <p:tags r:id="rId1"/>
            </p:custDataLst>
          </p:nvPr>
        </p:nvPicPr>
        <p:blipFill>
          <a:blip r:embed="rId2">
            <a:clrChange>
              <a:clrFrom>
                <a:srgbClr val="FFFCFD"/>
              </a:clrFrom>
              <a:clrTo>
                <a:srgbClr val="FFFCFD">
                  <a:alpha val="0"/>
                </a:srgbClr>
              </a:clrTo>
            </a:clrChange>
          </a:blip>
          <a:stretch>
            <a:fillRect/>
          </a:stretch>
        </p:blipFill>
        <p:spPr>
          <a:xfrm>
            <a:off x="353695" y="231140"/>
            <a:ext cx="4880610" cy="1915160"/>
          </a:xfrm>
          <a:prstGeom prst="rect">
            <a:avLst/>
          </a:prstGeom>
          <a:noFill/>
          <a:ln w="9525">
            <a:noFill/>
          </a:ln>
        </p:spPr>
      </p:pic>
      <p:pic>
        <p:nvPicPr>
          <p:cNvPr id="41987" name="Picture 5" descr="530"/>
          <p:cNvPicPr>
            <a:picLocks noChangeAspect="1"/>
          </p:cNvPicPr>
          <p:nvPr>
            <p:custDataLst>
              <p:tags r:id="rId3"/>
            </p:custDataLst>
          </p:nvPr>
        </p:nvPicPr>
        <p:blipFill>
          <a:blip r:embed="rId4">
            <a:clrChange>
              <a:clrFrom>
                <a:srgbClr val="FFFFFF"/>
              </a:clrFrom>
              <a:clrTo>
                <a:srgbClr val="FFFFFF">
                  <a:alpha val="0"/>
                </a:srgbClr>
              </a:clrTo>
            </a:clrChange>
          </a:blip>
          <a:stretch>
            <a:fillRect/>
          </a:stretch>
        </p:blipFill>
        <p:spPr>
          <a:xfrm>
            <a:off x="4193540" y="2665095"/>
            <a:ext cx="4258310" cy="2327910"/>
          </a:xfrm>
          <a:prstGeom prst="rect">
            <a:avLst/>
          </a:prstGeom>
          <a:noFill/>
          <a:ln w="9525">
            <a:noFill/>
          </a:ln>
        </p:spPr>
      </p:pic>
      <p:pic>
        <p:nvPicPr>
          <p:cNvPr id="41988" name="Picture 7" descr="无标题"/>
          <p:cNvPicPr>
            <a:picLocks noChangeAspect="1"/>
          </p:cNvPicPr>
          <p:nvPr>
            <p:custDataLst>
              <p:tags r:id="rId5"/>
            </p:custDataLst>
          </p:nvPr>
        </p:nvPicPr>
        <p:blipFill>
          <a:blip r:embed="rId6"/>
          <a:stretch>
            <a:fillRect/>
          </a:stretch>
        </p:blipFill>
        <p:spPr>
          <a:xfrm>
            <a:off x="897890" y="2974340"/>
            <a:ext cx="2944495" cy="2060575"/>
          </a:xfrm>
          <a:prstGeom prst="rect">
            <a:avLst/>
          </a:prstGeom>
          <a:noFill/>
          <a:ln w="9525">
            <a:noFill/>
          </a:ln>
        </p:spPr>
      </p:pic>
      <p:sp>
        <p:nvSpPr>
          <p:cNvPr id="41989" name="Text Box 9"/>
          <p:cNvSpPr/>
          <p:nvPr>
            <p:custDataLst>
              <p:tags r:id="rId7"/>
            </p:custDataLst>
          </p:nvPr>
        </p:nvSpPr>
        <p:spPr>
          <a:xfrm>
            <a:off x="5652031" y="2842373"/>
            <a:ext cx="1713230" cy="460375"/>
          </a:xfrm>
          <a:prstGeom prst="rect">
            <a:avLst/>
          </a:prstGeom>
          <a:noFill/>
          <a:ln w="25400">
            <a:noFill/>
          </a:ln>
        </p:spPr>
        <p:txBody>
          <a:bodyPr wrap="none">
            <a:spAutoFit/>
          </a:bodyPr>
          <a:p>
            <a:r>
              <a:rPr lang="zh-CN" altLang="en-US" sz="2400" b="1">
                <a:solidFill>
                  <a:srgbClr val="FF0000"/>
                </a:solidFill>
                <a:latin typeface="黑体" panose="02010609060101010101" pitchFamily="2" charset="-122"/>
                <a:ea typeface="黑体" panose="02010609060101010101" pitchFamily="2" charset="-122"/>
              </a:rPr>
              <a:t>红外光谱仪</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41990" name="Text Box 10"/>
          <p:cNvSpPr/>
          <p:nvPr>
            <p:custDataLst>
              <p:tags r:id="rId8"/>
            </p:custDataLst>
          </p:nvPr>
        </p:nvSpPr>
        <p:spPr>
          <a:xfrm>
            <a:off x="1624840" y="2569686"/>
            <a:ext cx="2019300" cy="460375"/>
          </a:xfrm>
          <a:prstGeom prst="rect">
            <a:avLst/>
          </a:prstGeom>
          <a:noFill/>
          <a:ln w="25400">
            <a:noFill/>
          </a:ln>
        </p:spPr>
        <p:txBody>
          <a:bodyPr wrap="none">
            <a:spAutoFit/>
          </a:bodyPr>
          <a:p>
            <a:r>
              <a:rPr lang="zh-CN" altLang="en-US" sz="2400" b="1">
                <a:solidFill>
                  <a:srgbClr val="FF0000"/>
                </a:solidFill>
                <a:latin typeface="黑体" panose="02010609060101010101" pitchFamily="2" charset="-122"/>
                <a:ea typeface="黑体" panose="02010609060101010101" pitchFamily="2" charset="-122"/>
              </a:rPr>
              <a:t>核磁共振谱仪</a:t>
            </a:r>
            <a:endParaRPr lang="zh-CN" altLang="en-US" sz="2400" b="1">
              <a:solidFill>
                <a:srgbClr val="FF0000"/>
              </a:solidFill>
              <a:latin typeface="黑体" panose="02010609060101010101" pitchFamily="2" charset="-122"/>
              <a:ea typeface="黑体" panose="02010609060101010101" pitchFamily="2" charset="-122"/>
            </a:endParaRPr>
          </a:p>
        </p:txBody>
      </p:sp>
      <p:pic>
        <p:nvPicPr>
          <p:cNvPr id="41991" name="Picture 12" descr="C:\Users\Administrator\Desktop\timg.jpg"/>
          <p:cNvPicPr>
            <a:picLocks noChangeAspect="1"/>
          </p:cNvPicPr>
          <p:nvPr>
            <p:custDataLst>
              <p:tags r:id="rId9"/>
            </p:custDataLst>
          </p:nvPr>
        </p:nvPicPr>
        <p:blipFill>
          <a:blip r:embed="rId10"/>
          <a:srcRect l="17400" t="4878" r="29532" b="6181"/>
          <a:stretch>
            <a:fillRect/>
          </a:stretch>
        </p:blipFill>
        <p:spPr>
          <a:xfrm>
            <a:off x="5543670" y="231010"/>
            <a:ext cx="1837362" cy="2287473"/>
          </a:xfrm>
          <a:prstGeom prst="rect">
            <a:avLst/>
          </a:prstGeom>
          <a:noFill/>
          <a:ln w="9525">
            <a:noFill/>
          </a:ln>
        </p:spPr>
      </p:pic>
      <p:sp>
        <p:nvSpPr>
          <p:cNvPr id="41992" name="TextBox 9"/>
          <p:cNvSpPr/>
          <p:nvPr>
            <p:custDataLst>
              <p:tags r:id="rId11"/>
            </p:custDataLst>
          </p:nvPr>
        </p:nvSpPr>
        <p:spPr>
          <a:xfrm>
            <a:off x="7315051" y="412007"/>
            <a:ext cx="551815" cy="1241976"/>
          </a:xfrm>
          <a:prstGeom prst="rect">
            <a:avLst/>
          </a:prstGeom>
          <a:noFill/>
          <a:ln w="9525">
            <a:noFill/>
          </a:ln>
        </p:spPr>
        <p:txBody>
          <a:bodyPr vert="eaVert">
            <a:spAutoFit/>
          </a:bodyPr>
          <a:p>
            <a:r>
              <a:rPr lang="zh-CN" altLang="en-US" sz="2400" b="1">
                <a:solidFill>
                  <a:srgbClr val="FF0000"/>
                </a:solidFill>
                <a:latin typeface="黑体" panose="02010609060101010101" pitchFamily="2" charset="-122"/>
                <a:ea typeface="黑体" panose="02010609060101010101" pitchFamily="2" charset="-122"/>
              </a:rPr>
              <a:t>质谱仪</a:t>
            </a:r>
            <a:endParaRPr lang="zh-CN" altLang="en-US" sz="2400" b="1">
              <a:solidFill>
                <a:srgbClr val="FF0000"/>
              </a:solidFill>
              <a:latin typeface="黑体" panose="02010609060101010101" pitchFamily="2" charset="-122"/>
              <a:ea typeface="黑体" panose="02010609060101010101" pitchFamily="2" charset="-122"/>
            </a:endParaRPr>
          </a:p>
        </p:txBody>
      </p:sp>
      <p:sp>
        <p:nvSpPr>
          <p:cNvPr id="41993" name="矩形 10"/>
          <p:cNvSpPr/>
          <p:nvPr>
            <p:custDataLst>
              <p:tags r:id="rId12"/>
            </p:custDataLst>
          </p:nvPr>
        </p:nvSpPr>
        <p:spPr>
          <a:xfrm>
            <a:off x="1416454" y="540610"/>
            <a:ext cx="1713230" cy="460375"/>
          </a:xfrm>
          <a:prstGeom prst="rect">
            <a:avLst/>
          </a:prstGeom>
          <a:noFill/>
          <a:ln w="9525">
            <a:noFill/>
          </a:ln>
        </p:spPr>
        <p:txBody>
          <a:bodyPr wrap="none">
            <a:spAutoFit/>
          </a:bodyPr>
          <a:p>
            <a:r>
              <a:rPr lang="zh-CN" altLang="en-US" sz="2400" b="1">
                <a:solidFill>
                  <a:srgbClr val="FF0000"/>
                </a:solidFill>
                <a:latin typeface="黑体" panose="02010609060101010101" pitchFamily="2" charset="-122"/>
                <a:ea typeface="黑体" panose="02010609060101010101" pitchFamily="2" charset="-122"/>
              </a:rPr>
              <a:t>紫外光谱仪</a:t>
            </a:r>
            <a:endParaRPr lang="zh-CN" altLang="en-US" sz="2400"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2" descr="C:\Users\Administrator\Desktop\218251895.jpg"/>
          <p:cNvPicPr>
            <a:picLocks noChangeAspect="1"/>
          </p:cNvPicPr>
          <p:nvPr>
            <p:custDataLst>
              <p:tags r:id="rId1"/>
            </p:custDataLst>
          </p:nvPr>
        </p:nvPicPr>
        <p:blipFill>
          <a:blip r:embed="rId2"/>
          <a:srcRect l="27184" t="36032" r="26868" b="24654"/>
          <a:stretch>
            <a:fillRect/>
          </a:stretch>
        </p:blipFill>
        <p:spPr>
          <a:xfrm>
            <a:off x="1146149" y="1330093"/>
            <a:ext cx="4173655" cy="2008832"/>
          </a:xfrm>
          <a:prstGeom prst="rect">
            <a:avLst/>
          </a:prstGeom>
          <a:noFill/>
          <a:ln w="9525">
            <a:noFill/>
          </a:ln>
        </p:spPr>
      </p:pic>
      <p:sp>
        <p:nvSpPr>
          <p:cNvPr id="43011" name="TextBox 1"/>
          <p:cNvSpPr/>
          <p:nvPr>
            <p:custDataLst>
              <p:tags r:id="rId3"/>
            </p:custDataLst>
          </p:nvPr>
        </p:nvSpPr>
        <p:spPr>
          <a:xfrm>
            <a:off x="1436698" y="3338925"/>
            <a:ext cx="3772366" cy="368300"/>
          </a:xfrm>
          <a:prstGeom prst="rect">
            <a:avLst/>
          </a:prstGeom>
          <a:noFill/>
          <a:ln w="9525">
            <a:noFill/>
          </a:ln>
        </p:spPr>
        <p:txBody>
          <a:bodyPr>
            <a:spAutoFit/>
          </a:bodyPr>
          <a:p>
            <a:r>
              <a:rPr lang="en-US" altLang="zh-CN" sz="1800" b="1">
                <a:latin typeface="Times New Roman" panose="02020603050405020304" pitchFamily="18" charset="0"/>
              </a:rPr>
              <a:t>CH</a:t>
            </a:r>
            <a:r>
              <a:rPr lang="en-US" altLang="zh-CN" sz="1800" b="1" baseline="-25000">
                <a:latin typeface="Times New Roman" panose="02020603050405020304" pitchFamily="18" charset="0"/>
              </a:rPr>
              <a:t>3</a:t>
            </a:r>
            <a:r>
              <a:rPr lang="en-US" altLang="zh-CN" sz="1800" b="1">
                <a:latin typeface="Times New Roman" panose="02020603050405020304" pitchFamily="18" charset="0"/>
              </a:rPr>
              <a:t>CH</a:t>
            </a:r>
            <a:r>
              <a:rPr lang="en-US" altLang="zh-CN" sz="1800" b="1" baseline="-25000">
                <a:latin typeface="Times New Roman" panose="02020603050405020304" pitchFamily="18" charset="0"/>
              </a:rPr>
              <a:t>2</a:t>
            </a:r>
            <a:r>
              <a:rPr lang="en-US" altLang="zh-CN" sz="1800" b="1">
                <a:latin typeface="Times New Roman" panose="02020603050405020304" pitchFamily="18" charset="0"/>
              </a:rPr>
              <a:t>OH</a:t>
            </a:r>
            <a:r>
              <a:rPr lang="zh-CN" altLang="en-US" sz="1800" b="1">
                <a:latin typeface="Times New Roman" panose="02020603050405020304" pitchFamily="18" charset="0"/>
              </a:rPr>
              <a:t>的核磁共振氢谱</a:t>
            </a:r>
            <a:endParaRPr lang="zh-CN" altLang="en-US" sz="1800" b="1">
              <a:latin typeface="Times New Roman" panose="02020603050405020304" pitchFamily="18" charset="0"/>
            </a:endParaRPr>
          </a:p>
        </p:txBody>
      </p:sp>
      <p:sp>
        <p:nvSpPr>
          <p:cNvPr id="43012" name="TextBox 3"/>
          <p:cNvSpPr/>
          <p:nvPr>
            <p:custDataLst>
              <p:tags r:id="rId4"/>
            </p:custDataLst>
          </p:nvPr>
        </p:nvSpPr>
        <p:spPr>
          <a:xfrm>
            <a:off x="516706" y="117475"/>
            <a:ext cx="4591617" cy="414020"/>
          </a:xfrm>
          <a:prstGeom prst="rect">
            <a:avLst/>
          </a:prstGeom>
          <a:noFill/>
          <a:ln w="9525">
            <a:noFill/>
          </a:ln>
        </p:spPr>
        <p:txBody>
          <a:bodyPr>
            <a:spAutoFit/>
          </a:bodyPr>
          <a:p>
            <a:r>
              <a:rPr lang="zh-CN" altLang="en-US" sz="2100" b="1">
                <a:latin typeface="Times New Roman" panose="02020603050405020304" pitchFamily="18" charset="0"/>
              </a:rPr>
              <a:t>分子结构的鉴定</a:t>
            </a:r>
            <a:r>
              <a:rPr lang="en-US" altLang="zh-CN" sz="2100" b="1">
                <a:latin typeface="Times New Roman" panose="02020603050405020304" pitchFamily="18" charset="0"/>
              </a:rPr>
              <a:t>----</a:t>
            </a:r>
            <a:r>
              <a:rPr lang="zh-CN" altLang="en-US" sz="2100" b="1">
                <a:latin typeface="Times New Roman" panose="02020603050405020304" pitchFamily="18" charset="0"/>
              </a:rPr>
              <a:t>核磁共振氢谱</a:t>
            </a:r>
            <a:endParaRPr lang="zh-CN" altLang="en-US" sz="2100" b="1">
              <a:latin typeface="Times New Roman" panose="02020603050405020304" pitchFamily="18" charset="0"/>
            </a:endParaRPr>
          </a:p>
        </p:txBody>
      </p:sp>
      <p:grpSp>
        <p:nvGrpSpPr>
          <p:cNvPr id="43013" name="组合 2"/>
          <p:cNvGrpSpPr/>
          <p:nvPr/>
        </p:nvGrpSpPr>
        <p:grpSpPr>
          <a:xfrm>
            <a:off x="5316943" y="250062"/>
            <a:ext cx="3604943" cy="1702087"/>
            <a:chOff x="7342" y="525"/>
            <a:chExt cx="7568" cy="3574"/>
          </a:xfrm>
        </p:grpSpPr>
        <p:sp>
          <p:nvSpPr>
            <p:cNvPr id="43014" name="TextBox 2"/>
            <p:cNvSpPr/>
            <p:nvPr>
              <p:custDataLst>
                <p:tags r:id="rId5"/>
              </p:custDataLst>
            </p:nvPr>
          </p:nvSpPr>
          <p:spPr>
            <a:xfrm>
              <a:off x="8770" y="1870"/>
              <a:ext cx="6140" cy="967"/>
            </a:xfrm>
            <a:prstGeom prst="rect">
              <a:avLst/>
            </a:prstGeom>
            <a:noFill/>
            <a:ln w="9525">
              <a:noFill/>
            </a:ln>
          </p:spPr>
          <p:txBody>
            <a:bodyPr>
              <a:spAutoFit/>
            </a:bodyPr>
            <a:p>
              <a:r>
                <a:rPr lang="en-US" altLang="zh-CN" sz="2400" b="1">
                  <a:latin typeface="Times New Roman" panose="02020603050405020304" pitchFamily="18" charset="0"/>
                </a:rPr>
                <a:t>C       C       O       </a:t>
              </a:r>
              <a:r>
                <a:rPr lang="en-US" altLang="zh-CN" sz="2400" b="1">
                  <a:solidFill>
                    <a:srgbClr val="7030A0"/>
                  </a:solidFill>
                  <a:latin typeface="Times New Roman" panose="02020603050405020304" pitchFamily="18" charset="0"/>
                </a:rPr>
                <a:t>H</a:t>
              </a:r>
              <a:r>
                <a:rPr lang="en-US" altLang="zh-CN" sz="2400" b="1">
                  <a:latin typeface="Times New Roman" panose="02020603050405020304" pitchFamily="18" charset="0"/>
                </a:rPr>
                <a:t>     </a:t>
              </a:r>
              <a:endParaRPr lang="zh-CN" altLang="en-US" sz="2400" b="1">
                <a:latin typeface="Times New Roman" panose="02020603050405020304" pitchFamily="18" charset="0"/>
                <a:ea typeface="Times New Roman" panose="02020603050405020304" pitchFamily="18" charset="0"/>
              </a:endParaRPr>
            </a:p>
          </p:txBody>
        </p:sp>
        <p:cxnSp>
          <p:nvCxnSpPr>
            <p:cNvPr id="43015" name="直接连接符 5"/>
            <p:cNvCxnSpPr/>
            <p:nvPr>
              <p:custDataLst>
                <p:tags r:id="rId6"/>
              </p:custDataLst>
            </p:nvPr>
          </p:nvCxnSpPr>
          <p:spPr>
            <a:xfrm>
              <a:off x="9590" y="2348"/>
              <a:ext cx="750" cy="0"/>
            </a:xfrm>
            <a:prstGeom prst="line">
              <a:avLst/>
            </a:prstGeom>
            <a:ln w="50800" cap="flat" cmpd="sng">
              <a:solidFill>
                <a:srgbClr val="000000"/>
              </a:solidFill>
              <a:prstDash val="solid"/>
              <a:headEnd type="none" w="med" len="med"/>
              <a:tailEnd type="none" w="med" len="med"/>
            </a:ln>
          </p:spPr>
        </p:cxnSp>
        <p:cxnSp>
          <p:nvCxnSpPr>
            <p:cNvPr id="43016" name="直接连接符 10"/>
            <p:cNvCxnSpPr/>
            <p:nvPr>
              <p:custDataLst>
                <p:tags r:id="rId7"/>
              </p:custDataLst>
            </p:nvPr>
          </p:nvCxnSpPr>
          <p:spPr>
            <a:xfrm>
              <a:off x="11170" y="2365"/>
              <a:ext cx="747" cy="0"/>
            </a:xfrm>
            <a:prstGeom prst="line">
              <a:avLst/>
            </a:prstGeom>
            <a:ln w="50800" cap="flat" cmpd="sng">
              <a:solidFill>
                <a:srgbClr val="000000"/>
              </a:solidFill>
              <a:prstDash val="solid"/>
              <a:headEnd type="none" w="med" len="med"/>
              <a:tailEnd type="none" w="med" len="med"/>
            </a:ln>
          </p:spPr>
        </p:cxnSp>
        <p:cxnSp>
          <p:nvCxnSpPr>
            <p:cNvPr id="43017" name="直接连接符 11"/>
            <p:cNvCxnSpPr/>
            <p:nvPr>
              <p:custDataLst>
                <p:tags r:id="rId8"/>
              </p:custDataLst>
            </p:nvPr>
          </p:nvCxnSpPr>
          <p:spPr>
            <a:xfrm>
              <a:off x="12738" y="2365"/>
              <a:ext cx="750" cy="0"/>
            </a:xfrm>
            <a:prstGeom prst="line">
              <a:avLst/>
            </a:prstGeom>
            <a:ln w="50800" cap="flat" cmpd="sng">
              <a:solidFill>
                <a:srgbClr val="000000"/>
              </a:solidFill>
              <a:prstDash val="solid"/>
              <a:headEnd type="none" w="med" len="med"/>
              <a:tailEnd type="none" w="med" len="med"/>
            </a:ln>
          </p:spPr>
        </p:cxnSp>
        <p:cxnSp>
          <p:nvCxnSpPr>
            <p:cNvPr id="43018" name="直接连接符 12"/>
            <p:cNvCxnSpPr/>
            <p:nvPr>
              <p:custDataLst>
                <p:tags r:id="rId9"/>
              </p:custDataLst>
            </p:nvPr>
          </p:nvCxnSpPr>
          <p:spPr>
            <a:xfrm flipV="1">
              <a:off x="9178" y="1345"/>
              <a:ext cx="0" cy="655"/>
            </a:xfrm>
            <a:prstGeom prst="line">
              <a:avLst/>
            </a:prstGeom>
            <a:ln w="50800" cap="flat" cmpd="sng">
              <a:solidFill>
                <a:srgbClr val="000000"/>
              </a:solidFill>
              <a:prstDash val="solid"/>
              <a:headEnd type="none" w="med" len="med"/>
              <a:tailEnd type="none" w="med" len="med"/>
            </a:ln>
          </p:spPr>
        </p:cxnSp>
        <p:cxnSp>
          <p:nvCxnSpPr>
            <p:cNvPr id="43019" name="直接连接符 14"/>
            <p:cNvCxnSpPr/>
            <p:nvPr>
              <p:custDataLst>
                <p:tags r:id="rId10"/>
              </p:custDataLst>
            </p:nvPr>
          </p:nvCxnSpPr>
          <p:spPr>
            <a:xfrm flipV="1">
              <a:off x="9170" y="2675"/>
              <a:ext cx="0" cy="655"/>
            </a:xfrm>
            <a:prstGeom prst="line">
              <a:avLst/>
            </a:prstGeom>
            <a:ln w="50800" cap="flat" cmpd="sng">
              <a:solidFill>
                <a:srgbClr val="000000"/>
              </a:solidFill>
              <a:prstDash val="solid"/>
              <a:headEnd type="none" w="med" len="med"/>
              <a:tailEnd type="none" w="med" len="med"/>
            </a:ln>
          </p:spPr>
        </p:cxnSp>
        <p:cxnSp>
          <p:nvCxnSpPr>
            <p:cNvPr id="43020" name="直接连接符 15"/>
            <p:cNvCxnSpPr/>
            <p:nvPr>
              <p:custDataLst>
                <p:tags r:id="rId11"/>
              </p:custDataLst>
            </p:nvPr>
          </p:nvCxnSpPr>
          <p:spPr>
            <a:xfrm flipV="1">
              <a:off x="10765" y="1318"/>
              <a:ext cx="0" cy="655"/>
            </a:xfrm>
            <a:prstGeom prst="line">
              <a:avLst/>
            </a:prstGeom>
            <a:ln w="50800" cap="flat" cmpd="sng">
              <a:solidFill>
                <a:srgbClr val="000000"/>
              </a:solidFill>
              <a:prstDash val="solid"/>
              <a:headEnd type="none" w="med" len="med"/>
              <a:tailEnd type="none" w="med" len="med"/>
            </a:ln>
          </p:spPr>
        </p:cxnSp>
        <p:cxnSp>
          <p:nvCxnSpPr>
            <p:cNvPr id="43021" name="直接连接符 16"/>
            <p:cNvCxnSpPr/>
            <p:nvPr>
              <p:custDataLst>
                <p:tags r:id="rId12"/>
              </p:custDataLst>
            </p:nvPr>
          </p:nvCxnSpPr>
          <p:spPr>
            <a:xfrm flipV="1">
              <a:off x="10758" y="2690"/>
              <a:ext cx="0" cy="655"/>
            </a:xfrm>
            <a:prstGeom prst="line">
              <a:avLst/>
            </a:prstGeom>
            <a:ln w="50800" cap="flat" cmpd="sng">
              <a:solidFill>
                <a:srgbClr val="000000"/>
              </a:solidFill>
              <a:prstDash val="solid"/>
              <a:headEnd type="none" w="med" len="med"/>
              <a:tailEnd type="none" w="med" len="med"/>
            </a:ln>
          </p:spPr>
        </p:cxnSp>
        <p:cxnSp>
          <p:nvCxnSpPr>
            <p:cNvPr id="43022" name="直接连接符 17"/>
            <p:cNvCxnSpPr/>
            <p:nvPr>
              <p:custDataLst>
                <p:tags r:id="rId13"/>
              </p:custDataLst>
            </p:nvPr>
          </p:nvCxnSpPr>
          <p:spPr>
            <a:xfrm>
              <a:off x="8038" y="2338"/>
              <a:ext cx="750" cy="0"/>
            </a:xfrm>
            <a:prstGeom prst="line">
              <a:avLst/>
            </a:prstGeom>
            <a:ln w="50800" cap="flat" cmpd="sng">
              <a:solidFill>
                <a:srgbClr val="000000"/>
              </a:solidFill>
              <a:prstDash val="solid"/>
              <a:headEnd type="none" w="med" len="med"/>
              <a:tailEnd type="none" w="med" len="med"/>
            </a:ln>
          </p:spPr>
        </p:cxnSp>
        <p:sp>
          <p:nvSpPr>
            <p:cNvPr id="43023" name="TextBox 13"/>
            <p:cNvSpPr/>
            <p:nvPr>
              <p:custDataLst>
                <p:tags r:id="rId14"/>
              </p:custDataLst>
            </p:nvPr>
          </p:nvSpPr>
          <p:spPr>
            <a:xfrm>
              <a:off x="10387" y="552"/>
              <a:ext cx="1475" cy="967"/>
            </a:xfrm>
            <a:prstGeom prst="rect">
              <a:avLst/>
            </a:prstGeom>
            <a:noFill/>
            <a:ln w="9525">
              <a:noFill/>
            </a:ln>
          </p:spPr>
          <p:txBody>
            <a:bodyPr>
              <a:spAutoFit/>
            </a:bodyPr>
            <a:p>
              <a:r>
                <a:rPr lang="en-US" altLang="zh-CN" sz="2400" b="1">
                  <a:solidFill>
                    <a:srgbClr val="0070C0"/>
                  </a:solidFill>
                  <a:latin typeface="Times New Roman" panose="02020603050405020304" pitchFamily="18" charset="0"/>
                </a:rPr>
                <a:t>H</a:t>
              </a:r>
              <a:endParaRPr lang="zh-CN" altLang="en-US" sz="2400" b="1">
                <a:solidFill>
                  <a:srgbClr val="0070C0"/>
                </a:solidFill>
                <a:latin typeface="Times New Roman" panose="02020603050405020304" pitchFamily="18" charset="0"/>
                <a:ea typeface="Times New Roman" panose="02020603050405020304" pitchFamily="18" charset="0"/>
              </a:endParaRPr>
            </a:p>
          </p:txBody>
        </p:sp>
        <p:sp>
          <p:nvSpPr>
            <p:cNvPr id="43024" name="TextBox 19"/>
            <p:cNvSpPr/>
            <p:nvPr>
              <p:custDataLst>
                <p:tags r:id="rId15"/>
              </p:custDataLst>
            </p:nvPr>
          </p:nvSpPr>
          <p:spPr>
            <a:xfrm>
              <a:off x="10405" y="3132"/>
              <a:ext cx="1472" cy="967"/>
            </a:xfrm>
            <a:prstGeom prst="rect">
              <a:avLst/>
            </a:prstGeom>
            <a:noFill/>
            <a:ln w="9525">
              <a:noFill/>
            </a:ln>
          </p:spPr>
          <p:txBody>
            <a:bodyPr>
              <a:spAutoFit/>
            </a:bodyPr>
            <a:p>
              <a:r>
                <a:rPr lang="en-US" altLang="zh-CN" sz="2400" b="1">
                  <a:solidFill>
                    <a:srgbClr val="0070C0"/>
                  </a:solidFill>
                  <a:latin typeface="Times New Roman" panose="02020603050405020304" pitchFamily="18" charset="0"/>
                </a:rPr>
                <a:t>H</a:t>
              </a:r>
              <a:endParaRPr lang="zh-CN" altLang="en-US" sz="2400" b="1">
                <a:solidFill>
                  <a:srgbClr val="0070C0"/>
                </a:solidFill>
                <a:latin typeface="Times New Roman" panose="02020603050405020304" pitchFamily="18" charset="0"/>
                <a:ea typeface="Times New Roman" panose="02020603050405020304" pitchFamily="18" charset="0"/>
              </a:endParaRPr>
            </a:p>
          </p:txBody>
        </p:sp>
        <p:sp>
          <p:nvSpPr>
            <p:cNvPr id="43025" name="TextBox 20"/>
            <p:cNvSpPr/>
            <p:nvPr>
              <p:custDataLst>
                <p:tags r:id="rId16"/>
              </p:custDataLst>
            </p:nvPr>
          </p:nvSpPr>
          <p:spPr>
            <a:xfrm>
              <a:off x="8810" y="525"/>
              <a:ext cx="1472" cy="967"/>
            </a:xfrm>
            <a:prstGeom prst="rect">
              <a:avLst/>
            </a:prstGeom>
            <a:noFill/>
            <a:ln w="9525">
              <a:noFill/>
            </a:ln>
          </p:spPr>
          <p:txBody>
            <a:bodyPr>
              <a:spAutoFit/>
            </a:bodyPr>
            <a:p>
              <a:r>
                <a:rPr lang="en-US" altLang="zh-CN" sz="2400" b="1">
                  <a:solidFill>
                    <a:srgbClr val="FF0000"/>
                  </a:solidFill>
                  <a:latin typeface="Times New Roman" panose="02020603050405020304" pitchFamily="18" charset="0"/>
                </a:rPr>
                <a:t>H</a:t>
              </a:r>
              <a:endParaRPr lang="zh-CN" altLang="en-US" sz="2400" b="1">
                <a:solidFill>
                  <a:srgbClr val="FF0000"/>
                </a:solidFill>
                <a:latin typeface="Times New Roman" panose="02020603050405020304" pitchFamily="18" charset="0"/>
                <a:ea typeface="Times New Roman" panose="02020603050405020304" pitchFamily="18" charset="0"/>
              </a:endParaRPr>
            </a:p>
          </p:txBody>
        </p:sp>
        <p:sp>
          <p:nvSpPr>
            <p:cNvPr id="43026" name="TextBox 21"/>
            <p:cNvSpPr/>
            <p:nvPr>
              <p:custDataLst>
                <p:tags r:id="rId17"/>
              </p:custDataLst>
            </p:nvPr>
          </p:nvSpPr>
          <p:spPr>
            <a:xfrm>
              <a:off x="7342" y="1870"/>
              <a:ext cx="1475" cy="967"/>
            </a:xfrm>
            <a:prstGeom prst="rect">
              <a:avLst/>
            </a:prstGeom>
            <a:noFill/>
            <a:ln w="9525">
              <a:noFill/>
            </a:ln>
          </p:spPr>
          <p:txBody>
            <a:bodyPr>
              <a:spAutoFit/>
            </a:bodyPr>
            <a:p>
              <a:r>
                <a:rPr lang="en-US" altLang="zh-CN" sz="2400" b="1">
                  <a:solidFill>
                    <a:srgbClr val="FF0000"/>
                  </a:solidFill>
                  <a:latin typeface="Times New Roman" panose="02020603050405020304" pitchFamily="18" charset="0"/>
                </a:rPr>
                <a:t>H</a:t>
              </a:r>
              <a:endParaRPr lang="zh-CN" altLang="en-US" sz="2400" b="1">
                <a:solidFill>
                  <a:srgbClr val="FF0000"/>
                </a:solidFill>
                <a:latin typeface="Times New Roman" panose="02020603050405020304" pitchFamily="18" charset="0"/>
              </a:endParaRPr>
            </a:p>
          </p:txBody>
        </p:sp>
        <p:sp>
          <p:nvSpPr>
            <p:cNvPr id="43027" name="TextBox 22"/>
            <p:cNvSpPr/>
            <p:nvPr>
              <p:custDataLst>
                <p:tags r:id="rId18"/>
              </p:custDataLst>
            </p:nvPr>
          </p:nvSpPr>
          <p:spPr>
            <a:xfrm>
              <a:off x="8787" y="3125"/>
              <a:ext cx="1475" cy="967"/>
            </a:xfrm>
            <a:prstGeom prst="rect">
              <a:avLst/>
            </a:prstGeom>
            <a:noFill/>
            <a:ln w="9525">
              <a:noFill/>
            </a:ln>
          </p:spPr>
          <p:txBody>
            <a:bodyPr>
              <a:spAutoFit/>
            </a:bodyPr>
            <a:p>
              <a:r>
                <a:rPr lang="en-US" altLang="zh-CN" sz="2400" b="1">
                  <a:solidFill>
                    <a:srgbClr val="FF0000"/>
                  </a:solidFill>
                  <a:latin typeface="Times New Roman" panose="02020603050405020304" pitchFamily="18" charset="0"/>
                </a:rPr>
                <a:t>H</a:t>
              </a:r>
              <a:endParaRPr lang="zh-CN" altLang="en-US" sz="2400" b="1">
                <a:solidFill>
                  <a:srgbClr val="FF0000"/>
                </a:solidFill>
                <a:latin typeface="Times New Roman" panose="02020603050405020304" pitchFamily="18" charset="0"/>
              </a:endParaRPr>
            </a:p>
          </p:txBody>
        </p:sp>
      </p:grpSp>
      <p:pic>
        <p:nvPicPr>
          <p:cNvPr id="43028" name="Picture 2" descr="C:\Users\Administrator\Desktop\875741068.jpg"/>
          <p:cNvPicPr>
            <a:picLocks noChangeAspect="1"/>
          </p:cNvPicPr>
          <p:nvPr>
            <p:custDataLst>
              <p:tags r:id="rId19"/>
            </p:custDataLst>
          </p:nvPr>
        </p:nvPicPr>
        <p:blipFill>
          <a:blip r:embed="rId20"/>
          <a:srcRect l="26962" t="35815" r="26640" b="24226"/>
          <a:stretch>
            <a:fillRect/>
          </a:stretch>
        </p:blipFill>
        <p:spPr>
          <a:xfrm>
            <a:off x="1146149" y="1330093"/>
            <a:ext cx="4171274" cy="2020740"/>
          </a:xfrm>
          <a:prstGeom prst="rect">
            <a:avLst/>
          </a:prstGeom>
          <a:noFill/>
          <a:ln w="9525">
            <a:noFill/>
          </a:ln>
        </p:spPr>
      </p:pic>
      <p:sp>
        <p:nvSpPr>
          <p:cNvPr id="43029" name="TextBox 1"/>
          <p:cNvSpPr/>
          <p:nvPr>
            <p:custDataLst>
              <p:tags r:id="rId21"/>
            </p:custDataLst>
          </p:nvPr>
        </p:nvSpPr>
        <p:spPr>
          <a:xfrm>
            <a:off x="1330960" y="3869055"/>
            <a:ext cx="6591300" cy="460375"/>
          </a:xfrm>
          <a:prstGeom prst="rect">
            <a:avLst/>
          </a:prstGeom>
          <a:noFill/>
          <a:ln w="9525">
            <a:noFill/>
          </a:ln>
        </p:spPr>
        <p:txBody>
          <a:bodyPr wrap="square">
            <a:spAutoFit/>
          </a:bodyPr>
          <a:p>
            <a:r>
              <a:rPr lang="zh-CN" altLang="en-US" sz="2400" b="1">
                <a:solidFill>
                  <a:srgbClr val="FF0000"/>
                </a:solidFill>
              </a:rPr>
              <a:t>有几种不同的氢原子             有几个吸收峰</a:t>
            </a:r>
            <a:endParaRPr lang="zh-CN" altLang="en-US" sz="2400" b="1">
              <a:solidFill>
                <a:srgbClr val="FF0000"/>
              </a:solidFill>
            </a:endParaRPr>
          </a:p>
        </p:txBody>
      </p:sp>
      <p:cxnSp>
        <p:nvCxnSpPr>
          <p:cNvPr id="43030" name="直接箭头连接符 3"/>
          <p:cNvCxnSpPr/>
          <p:nvPr>
            <p:custDataLst>
              <p:tags r:id="rId22"/>
            </p:custDataLst>
          </p:nvPr>
        </p:nvCxnSpPr>
        <p:spPr>
          <a:xfrm>
            <a:off x="4461040" y="4137365"/>
            <a:ext cx="647780" cy="0"/>
          </a:xfrm>
          <a:prstGeom prst="line">
            <a:avLst/>
          </a:prstGeom>
          <a:ln w="38100" cap="flat" cmpd="sng">
            <a:solidFill>
              <a:srgbClr val="FF0000"/>
            </a:solidFill>
            <a:prstDash val="solid"/>
            <a:headEnd type="none" w="med" len="med"/>
            <a:tailEnd type="arrow" w="med" len="med"/>
          </a:ln>
        </p:spPr>
      </p:cxnSp>
      <p:sp>
        <p:nvSpPr>
          <p:cNvPr id="43031" name="TextBox 4"/>
          <p:cNvSpPr/>
          <p:nvPr>
            <p:custDataLst>
              <p:tags r:id="rId23"/>
            </p:custDataLst>
          </p:nvPr>
        </p:nvSpPr>
        <p:spPr>
          <a:xfrm>
            <a:off x="1223645" y="4491355"/>
            <a:ext cx="5318760" cy="460375"/>
          </a:xfrm>
          <a:prstGeom prst="rect">
            <a:avLst/>
          </a:prstGeom>
          <a:noFill/>
          <a:ln w="9525">
            <a:noFill/>
          </a:ln>
        </p:spPr>
        <p:txBody>
          <a:bodyPr wrap="square">
            <a:spAutoFit/>
          </a:bodyPr>
          <a:p>
            <a:r>
              <a:rPr lang="zh-CN" altLang="en-US" sz="2400" b="1">
                <a:solidFill>
                  <a:srgbClr val="FF0000"/>
                </a:solidFill>
              </a:rPr>
              <a:t>吸收峰面积比＝不同氢原子个数比</a:t>
            </a:r>
            <a:endParaRPr lang="zh-CN" altLang="en-US" sz="2400" b="1">
              <a:solidFill>
                <a:srgbClr val="FF0000"/>
              </a:solidFill>
            </a:endParaRPr>
          </a:p>
        </p:txBody>
      </p:sp>
      <p:pic>
        <p:nvPicPr>
          <p:cNvPr id="43032" name="Picture 3" descr="C:\Users\Administrator\Desktop\1754589781.jpg"/>
          <p:cNvPicPr>
            <a:picLocks noChangeAspect="1"/>
          </p:cNvPicPr>
          <p:nvPr>
            <p:custDataLst>
              <p:tags r:id="rId24"/>
            </p:custDataLst>
          </p:nvPr>
        </p:nvPicPr>
        <p:blipFill>
          <a:blip r:embed="rId25"/>
          <a:srcRect l="27254" t="37318" r="26573" b="20998"/>
          <a:stretch>
            <a:fillRect/>
          </a:stretch>
        </p:blipFill>
        <p:spPr>
          <a:xfrm>
            <a:off x="1223645" y="1319530"/>
            <a:ext cx="4713605" cy="233108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fade">
                                      <p:cBhvr>
                                        <p:cTn id="11" dur="500"/>
                                        <p:tgtEl>
                                          <p:spTgt spid="430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3030"/>
                                        </p:tgtEl>
                                        <p:attrNameLst>
                                          <p:attrName>style.visibility</p:attrName>
                                        </p:attrNameLst>
                                      </p:cBhvr>
                                      <p:to>
                                        <p:strVal val="visible"/>
                                      </p:to>
                                    </p:set>
                                    <p:anim calcmode="lin" valueType="num">
                                      <p:cBhvr additive="base">
                                        <p:cTn id="16" dur="500" fill="hold"/>
                                        <p:tgtEl>
                                          <p:spTgt spid="43030"/>
                                        </p:tgtEl>
                                        <p:attrNameLst>
                                          <p:attrName>ppt_x</p:attrName>
                                        </p:attrNameLst>
                                      </p:cBhvr>
                                      <p:tavLst>
                                        <p:tav tm="0">
                                          <p:val>
                                            <p:strVal val="#ppt_x"/>
                                          </p:val>
                                        </p:tav>
                                        <p:tav tm="100000">
                                          <p:val>
                                            <p:strVal val="#ppt_x"/>
                                          </p:val>
                                        </p:tav>
                                      </p:tavLst>
                                    </p:anim>
                                    <p:anim calcmode="lin" valueType="num">
                                      <p:cBhvr additive="base">
                                        <p:cTn id="17" dur="500" fill="hold"/>
                                        <p:tgtEl>
                                          <p:spTgt spid="4303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3029"/>
                                        </p:tgtEl>
                                        <p:attrNameLst>
                                          <p:attrName>style.visibility</p:attrName>
                                        </p:attrNameLst>
                                      </p:cBhvr>
                                      <p:to>
                                        <p:strVal val="visible"/>
                                      </p:to>
                                    </p:set>
                                    <p:anim calcmode="lin" valueType="num">
                                      <p:cBhvr additive="base">
                                        <p:cTn id="20" dur="500" fill="hold"/>
                                        <p:tgtEl>
                                          <p:spTgt spid="43029"/>
                                        </p:tgtEl>
                                        <p:attrNameLst>
                                          <p:attrName>ppt_x</p:attrName>
                                        </p:attrNameLst>
                                      </p:cBhvr>
                                      <p:tavLst>
                                        <p:tav tm="0">
                                          <p:val>
                                            <p:strVal val="#ppt_x"/>
                                          </p:val>
                                        </p:tav>
                                        <p:tav tm="100000">
                                          <p:val>
                                            <p:strVal val="#ppt_x"/>
                                          </p:val>
                                        </p:tav>
                                      </p:tavLst>
                                    </p:anim>
                                    <p:anim calcmode="lin" valueType="num">
                                      <p:cBhvr additive="base">
                                        <p:cTn id="21" dur="500" fill="hold"/>
                                        <p:tgtEl>
                                          <p:spTgt spid="430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032"/>
                                        </p:tgtEl>
                                        <p:attrNameLst>
                                          <p:attrName>style.visibility</p:attrName>
                                        </p:attrNameLst>
                                      </p:cBhvr>
                                      <p:to>
                                        <p:strVal val="visible"/>
                                      </p:to>
                                    </p:set>
                                    <p:animEffect transition="in" filter="fade">
                                      <p:cBhvr>
                                        <p:cTn id="26" dur="500"/>
                                        <p:tgtEl>
                                          <p:spTgt spid="4303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31"/>
                                        </p:tgtEl>
                                        <p:attrNameLst>
                                          <p:attrName>style.visibility</p:attrName>
                                        </p:attrNameLst>
                                      </p:cBhvr>
                                      <p:to>
                                        <p:strVal val="visible"/>
                                      </p:to>
                                    </p:set>
                                    <p:anim calcmode="lin" valueType="num">
                                      <p:cBhvr additive="base">
                                        <p:cTn id="31" dur="500" fill="hold"/>
                                        <p:tgtEl>
                                          <p:spTgt spid="43031"/>
                                        </p:tgtEl>
                                        <p:attrNameLst>
                                          <p:attrName>ppt_x</p:attrName>
                                        </p:attrNameLst>
                                      </p:cBhvr>
                                      <p:tavLst>
                                        <p:tav tm="0">
                                          <p:val>
                                            <p:strVal val="#ppt_x"/>
                                          </p:val>
                                        </p:tav>
                                        <p:tav tm="100000">
                                          <p:val>
                                            <p:strVal val="#ppt_x"/>
                                          </p:val>
                                        </p:tav>
                                      </p:tavLst>
                                    </p:anim>
                                    <p:anim calcmode="lin" valueType="num">
                                      <p:cBhvr additive="base">
                                        <p:cTn id="32" dur="500" fill="hold"/>
                                        <p:tgtEl>
                                          <p:spTgt spid="430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9" grpId="0" animBg="1"/>
      <p:bldP spid="4303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6625" name="Text Box 2"/>
          <p:cNvSpPr txBox="1"/>
          <p:nvPr/>
        </p:nvSpPr>
        <p:spPr>
          <a:xfrm>
            <a:off x="166370" y="101600"/>
            <a:ext cx="8977630" cy="1383665"/>
          </a:xfrm>
          <a:prstGeom prst="rect">
            <a:avLst/>
          </a:prstGeom>
          <a:noFill/>
          <a:ln w="9525">
            <a:noFill/>
          </a:ln>
        </p:spPr>
        <p:txBody>
          <a:bodyPr wrap="square" anchor="t" anchorCtr="0">
            <a:spAutoFit/>
          </a:bodyPr>
          <a:p>
            <a:pPr>
              <a:lnSpc>
                <a:spcPct val="100000"/>
              </a:lnSpc>
              <a:spcBef>
                <a:spcPct val="50000"/>
              </a:spcBef>
            </a:pPr>
            <a:r>
              <a:rPr lang="zh-CN" altLang="en-US" sz="2800" dirty="0">
                <a:solidFill>
                  <a:srgbClr val="000000"/>
                </a:solidFill>
                <a:latin typeface="宋体" panose="02010600030101010101" pitchFamily="2" charset="-122"/>
                <a:cs typeface="宋体" panose="02010600030101010101" pitchFamily="2" charset="-122"/>
              </a:rPr>
              <a:t>  燃烧某有机物</a:t>
            </a:r>
            <a:r>
              <a:rPr lang="zh-CN" altLang="zh-CN" sz="2800" dirty="0">
                <a:solidFill>
                  <a:srgbClr val="000000"/>
                </a:solidFill>
                <a:latin typeface="宋体" panose="02010600030101010101" pitchFamily="2" charset="-122"/>
                <a:cs typeface="宋体" panose="02010600030101010101" pitchFamily="2" charset="-122"/>
              </a:rPr>
              <a:t>A 1.</a:t>
            </a:r>
            <a:r>
              <a:rPr lang="zh-CN" altLang="en-US" sz="2800" dirty="0">
                <a:solidFill>
                  <a:srgbClr val="000000"/>
                </a:solidFill>
                <a:latin typeface="宋体" panose="02010600030101010101" pitchFamily="2" charset="-122"/>
                <a:cs typeface="宋体" panose="02010600030101010101" pitchFamily="2" charset="-122"/>
              </a:rPr>
              <a:t>1</a:t>
            </a:r>
            <a:r>
              <a:rPr lang="zh-CN" altLang="zh-CN" sz="2800" dirty="0">
                <a:solidFill>
                  <a:srgbClr val="000000"/>
                </a:solidFill>
                <a:latin typeface="宋体" panose="02010600030101010101" pitchFamily="2" charset="-122"/>
                <a:cs typeface="宋体" panose="02010600030101010101" pitchFamily="2" charset="-122"/>
              </a:rPr>
              <a:t>0g</a:t>
            </a:r>
            <a:r>
              <a:rPr lang="zh-CN" altLang="en-US" sz="2800" dirty="0">
                <a:solidFill>
                  <a:srgbClr val="000000"/>
                </a:solidFill>
                <a:latin typeface="宋体" panose="02010600030101010101" pitchFamily="2" charset="-122"/>
                <a:cs typeface="宋体" panose="02010600030101010101" pitchFamily="2" charset="-122"/>
              </a:rPr>
              <a:t>，生成</a:t>
            </a:r>
            <a:r>
              <a:rPr lang="zh-CN" altLang="zh-CN" sz="2800" dirty="0">
                <a:solidFill>
                  <a:srgbClr val="000000"/>
                </a:solidFill>
                <a:latin typeface="宋体" panose="02010600030101010101" pitchFamily="2" charset="-122"/>
                <a:cs typeface="宋体" panose="02010600030101010101" pitchFamily="2" charset="-122"/>
              </a:rPr>
              <a:t>1.12LCO</a:t>
            </a:r>
            <a:r>
              <a:rPr lang="zh-CN" altLang="zh-CN" sz="2800" baseline="-25000" dirty="0">
                <a:solidFill>
                  <a:srgbClr val="000000"/>
                </a:solidFill>
                <a:latin typeface="宋体" panose="02010600030101010101" pitchFamily="2" charset="-122"/>
                <a:cs typeface="宋体" panose="02010600030101010101" pitchFamily="2" charset="-122"/>
              </a:rPr>
              <a:t>2</a:t>
            </a:r>
            <a:r>
              <a:rPr lang="en-US" altLang="zh-CN" sz="2800">
                <a:solidFill>
                  <a:srgbClr val="000000"/>
                </a:solidFill>
                <a:latin typeface="宋体" panose="02010600030101010101" pitchFamily="2" charset="-122"/>
                <a:cs typeface="宋体" panose="02010600030101010101" pitchFamily="2" charset="-122"/>
              </a:rPr>
              <a:t>(</a:t>
            </a:r>
            <a:r>
              <a:rPr lang="zh-CN" altLang="en-US" sz="2800" dirty="0">
                <a:solidFill>
                  <a:srgbClr val="000000"/>
                </a:solidFill>
                <a:latin typeface="宋体" panose="02010600030101010101" pitchFamily="2" charset="-122"/>
                <a:cs typeface="宋体" panose="02010600030101010101" pitchFamily="2" charset="-122"/>
              </a:rPr>
              <a:t>标况</a:t>
            </a:r>
            <a:r>
              <a:rPr lang="en-US" altLang="zh-CN" sz="2800">
                <a:solidFill>
                  <a:srgbClr val="000000"/>
                </a:solidFill>
                <a:latin typeface="宋体" panose="02010600030101010101" pitchFamily="2" charset="-122"/>
                <a:cs typeface="宋体" panose="02010600030101010101" pitchFamily="2" charset="-122"/>
              </a:rPr>
              <a:t>)</a:t>
            </a:r>
            <a:r>
              <a:rPr lang="zh-CN" altLang="en-US" sz="2800" dirty="0">
                <a:solidFill>
                  <a:srgbClr val="000000"/>
                </a:solidFill>
                <a:latin typeface="宋体" panose="02010600030101010101" pitchFamily="2" charset="-122"/>
                <a:cs typeface="宋体" panose="02010600030101010101" pitchFamily="2" charset="-122"/>
              </a:rPr>
              <a:t>和</a:t>
            </a:r>
            <a:r>
              <a:rPr lang="zh-CN" altLang="zh-CN" sz="2800" dirty="0">
                <a:solidFill>
                  <a:srgbClr val="000000"/>
                </a:solidFill>
                <a:latin typeface="宋体" panose="02010600030101010101" pitchFamily="2" charset="-122"/>
                <a:cs typeface="宋体" panose="02010600030101010101" pitchFamily="2" charset="-122"/>
              </a:rPr>
              <a:t>0.05molH</a:t>
            </a:r>
            <a:r>
              <a:rPr lang="zh-CN" altLang="zh-CN" sz="2800" baseline="-25000" dirty="0">
                <a:solidFill>
                  <a:srgbClr val="000000"/>
                </a:solidFill>
                <a:latin typeface="宋体" panose="02010600030101010101" pitchFamily="2" charset="-122"/>
                <a:cs typeface="宋体" panose="02010600030101010101" pitchFamily="2" charset="-122"/>
              </a:rPr>
              <a:t>2</a:t>
            </a:r>
            <a:r>
              <a:rPr lang="zh-CN" altLang="zh-CN" sz="2800" dirty="0">
                <a:solidFill>
                  <a:srgbClr val="000000"/>
                </a:solidFill>
                <a:latin typeface="宋体" panose="02010600030101010101" pitchFamily="2" charset="-122"/>
                <a:cs typeface="宋体" panose="02010600030101010101" pitchFamily="2" charset="-122"/>
              </a:rPr>
              <a:t>O</a:t>
            </a:r>
            <a:r>
              <a:rPr lang="zh-CN" altLang="en-US" sz="2800" dirty="0">
                <a:solidFill>
                  <a:srgbClr val="000000"/>
                </a:solidFill>
                <a:latin typeface="宋体" panose="02010600030101010101" pitchFamily="2" charset="-122"/>
                <a:cs typeface="宋体" panose="02010600030101010101" pitchFamily="2" charset="-122"/>
              </a:rPr>
              <a:t>。又测得</a:t>
            </a:r>
            <a:r>
              <a:rPr lang="zh-CN" altLang="zh-CN" sz="2800" dirty="0">
                <a:solidFill>
                  <a:srgbClr val="000000"/>
                </a:solidFill>
                <a:latin typeface="宋体" panose="02010600030101010101" pitchFamily="2" charset="-122"/>
                <a:cs typeface="宋体" panose="02010600030101010101" pitchFamily="2" charset="-122"/>
              </a:rPr>
              <a:t>A</a:t>
            </a:r>
            <a:r>
              <a:rPr lang="zh-CN" altLang="en-US" sz="2800" dirty="0">
                <a:solidFill>
                  <a:srgbClr val="000000"/>
                </a:solidFill>
                <a:latin typeface="宋体" panose="02010600030101010101" pitchFamily="2" charset="-122"/>
                <a:cs typeface="宋体" panose="02010600030101010101" pitchFamily="2" charset="-122"/>
              </a:rPr>
              <a:t>的相对分子质量是8</a:t>
            </a:r>
            <a:r>
              <a:rPr lang="en-US" altLang="zh-CN" sz="2800">
                <a:solidFill>
                  <a:srgbClr val="000000"/>
                </a:solidFill>
                <a:latin typeface="宋体" panose="02010600030101010101" pitchFamily="2" charset="-122"/>
                <a:cs typeface="宋体" panose="02010600030101010101" pitchFamily="2" charset="-122"/>
              </a:rPr>
              <a:t>8</a:t>
            </a:r>
            <a:r>
              <a:rPr lang="zh-CN" altLang="en-US" sz="2800" dirty="0">
                <a:solidFill>
                  <a:srgbClr val="000000"/>
                </a:solidFill>
                <a:latin typeface="宋体" panose="02010600030101010101" pitchFamily="2" charset="-122"/>
                <a:cs typeface="宋体" panose="02010600030101010101" pitchFamily="2" charset="-122"/>
              </a:rPr>
              <a:t>，求该有机物的分子式。 </a:t>
            </a:r>
            <a:endParaRPr lang="zh-CN" altLang="en-US" sz="2800" dirty="0">
              <a:solidFill>
                <a:srgbClr val="000000"/>
              </a:solidFill>
              <a:latin typeface="宋体" panose="02010600030101010101" pitchFamily="2" charset="-122"/>
              <a:cs typeface="宋体" panose="02010600030101010101" pitchFamily="2" charset="-122"/>
            </a:endParaRPr>
          </a:p>
        </p:txBody>
      </p:sp>
      <p:pic>
        <p:nvPicPr>
          <p:cNvPr id="15370" name="图片 15369"/>
          <p:cNvPicPr>
            <a:picLocks noChangeAspect="1"/>
          </p:cNvPicPr>
          <p:nvPr/>
        </p:nvPicPr>
        <p:blipFill>
          <a:blip r:embed="rId1"/>
          <a:stretch>
            <a:fillRect/>
          </a:stretch>
        </p:blipFill>
        <p:spPr>
          <a:xfrm>
            <a:off x="1852930" y="1052195"/>
            <a:ext cx="7040245" cy="37858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fade">
                                      <p:cBhvr>
                                        <p:cTn id="7" dur="20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2"/>
          <p:cNvPicPr>
            <a:picLocks noChangeAspect="1"/>
          </p:cNvPicPr>
          <p:nvPr>
            <p:custDataLst>
              <p:tags r:id="rId1"/>
            </p:custDataLst>
          </p:nvPr>
        </p:nvPicPr>
        <p:blipFill>
          <a:blip r:embed="rId2"/>
          <a:stretch>
            <a:fillRect/>
          </a:stretch>
        </p:blipFill>
        <p:spPr>
          <a:xfrm>
            <a:off x="1762969" y="1263409"/>
            <a:ext cx="2700671" cy="2943588"/>
          </a:xfrm>
          <a:prstGeom prst="rect">
            <a:avLst/>
          </a:prstGeom>
          <a:noFill/>
          <a:ln w="9525">
            <a:noFill/>
          </a:ln>
        </p:spPr>
      </p:pic>
      <p:pic>
        <p:nvPicPr>
          <p:cNvPr id="44035" name="Picture 1"/>
          <p:cNvPicPr>
            <a:picLocks noChangeAspect="1"/>
          </p:cNvPicPr>
          <p:nvPr>
            <p:custDataLst>
              <p:tags r:id="rId3"/>
            </p:custDataLst>
          </p:nvPr>
        </p:nvPicPr>
        <p:blipFill>
          <a:blip r:embed="rId4"/>
          <a:stretch>
            <a:fillRect/>
          </a:stretch>
        </p:blipFill>
        <p:spPr>
          <a:xfrm>
            <a:off x="1721292" y="4304641"/>
            <a:ext cx="3078146" cy="697792"/>
          </a:xfrm>
          <a:prstGeom prst="rect">
            <a:avLst/>
          </a:prstGeom>
          <a:noFill/>
          <a:ln w="9525">
            <a:noFill/>
          </a:ln>
        </p:spPr>
      </p:pic>
      <p:sp>
        <p:nvSpPr>
          <p:cNvPr id="44036" name="Rectangle 3"/>
          <p:cNvSpPr/>
          <p:nvPr>
            <p:custDataLst>
              <p:tags r:id="rId5"/>
            </p:custDataLst>
          </p:nvPr>
        </p:nvSpPr>
        <p:spPr>
          <a:xfrm>
            <a:off x="115570" y="494030"/>
            <a:ext cx="9137650" cy="1383665"/>
          </a:xfrm>
          <a:prstGeom prst="rect">
            <a:avLst/>
          </a:prstGeom>
          <a:noFill/>
          <a:ln w="25400">
            <a:noFill/>
          </a:ln>
        </p:spPr>
        <p:txBody>
          <a:bodyPr wrap="square" anchor="ctr" anchorCtr="0">
            <a:spAutoFit/>
          </a:bodyPr>
          <a:p>
            <a:pPr indent="304800" defTabSz="914400" eaLnBrk="0" hangingPunct="0">
              <a:lnSpc>
                <a:spcPct val="100000"/>
              </a:lnSpc>
              <a:tabLst>
                <a:tab pos="2399665" algn="l"/>
                <a:tab pos="5028565" algn="l"/>
              </a:tabLst>
            </a:pPr>
            <a:r>
              <a:rPr lang="zh-CN" altLang="en-US" sz="2800">
                <a:latin typeface="Times New Roman" panose="02020603050405020304" pitchFamily="18" charset="0"/>
                <a:cs typeface="Times New Roman" panose="02020603050405020304" pitchFamily="18" charset="0"/>
              </a:rPr>
              <a:t>在核磁共振氢谱中出现两组峰，其氢原子数之比为</a:t>
            </a:r>
            <a:r>
              <a:rPr lang="en-US" altLang="zh-CN" sz="2800">
                <a:latin typeface="Times New Roman" panose="02020603050405020304" pitchFamily="18" charset="0"/>
                <a:cs typeface="Times New Roman" panose="02020603050405020304" pitchFamily="18" charset="0"/>
              </a:rPr>
              <a:t>3∶2</a:t>
            </a:r>
            <a:endParaRPr lang="en-US" altLang="zh-CN" sz="2800">
              <a:latin typeface="Times New Roman" panose="02020603050405020304" pitchFamily="18" charset="0"/>
              <a:cs typeface="Times New Roman" panose="02020603050405020304" pitchFamily="18" charset="0"/>
            </a:endParaRPr>
          </a:p>
          <a:p>
            <a:pPr indent="304800" defTabSz="914400" eaLnBrk="0" hangingPunct="0">
              <a:lnSpc>
                <a:spcPct val="100000"/>
              </a:lnSpc>
              <a:tabLst>
                <a:tab pos="2399665" algn="l"/>
                <a:tab pos="5028565" algn="l"/>
              </a:tabLst>
            </a:pPr>
            <a:r>
              <a:rPr lang="zh-CN" altLang="en-US" sz="2800">
                <a:latin typeface="Times New Roman" panose="02020603050405020304" pitchFamily="18" charset="0"/>
                <a:cs typeface="Times New Roman" panose="02020603050405020304" pitchFamily="18" charset="0"/>
              </a:rPr>
              <a:t>的化合物是</a:t>
            </a:r>
            <a:r>
              <a:rPr lang="en-US" altLang="zh-CN" sz="2800">
                <a:latin typeface="Times New Roman" panose="02020603050405020304" pitchFamily="18" charset="0"/>
                <a:cs typeface="Times New Roman" panose="02020603050405020304" pitchFamily="18" charset="0"/>
              </a:rPr>
              <a:t>(</a:t>
            </a:r>
            <a:r>
              <a:rPr lang="zh-CN" altLang="en-US" sz="2800">
                <a:latin typeface="Times New Roman" panose="02020603050405020304" pitchFamily="18" charset="0"/>
                <a:cs typeface="Times New Roman" panose="02020603050405020304" pitchFamily="18" charset="0"/>
              </a:rPr>
              <a:t>　　</a:t>
            </a:r>
            <a:r>
              <a:rPr lang="en-US" altLang="zh-CN" sz="2800">
                <a:latin typeface="Times New Roman" panose="02020603050405020304" pitchFamily="18" charset="0"/>
                <a:cs typeface="Times New Roman" panose="02020603050405020304" pitchFamily="18" charset="0"/>
              </a:rPr>
              <a:t>)</a:t>
            </a:r>
            <a:endParaRPr lang="en-US" altLang="zh-CN" sz="2800">
              <a:latin typeface="Times New Roman" panose="02020603050405020304" pitchFamily="18" charset="0"/>
              <a:cs typeface="Times New Roman" panose="02020603050405020304" pitchFamily="18" charset="0"/>
            </a:endParaRPr>
          </a:p>
          <a:p>
            <a:pPr indent="304800" defTabSz="914400" eaLnBrk="0" hangingPunct="0">
              <a:tabLst>
                <a:tab pos="2399665" algn="l"/>
                <a:tab pos="5028565" algn="l"/>
              </a:tabLst>
            </a:pPr>
            <a:endParaRPr lang="en-US" altLang="zh-CN" sz="2800">
              <a:latin typeface="Times New Roman" panose="02020603050405020304" pitchFamily="18" charset="0"/>
              <a:ea typeface="Times New Roman" panose="02020603050405020304" pitchFamily="18" charset="0"/>
            </a:endParaRPr>
          </a:p>
        </p:txBody>
      </p:sp>
      <p:sp>
        <p:nvSpPr>
          <p:cNvPr id="44037" name="矩形 6"/>
          <p:cNvSpPr/>
          <p:nvPr>
            <p:custDataLst>
              <p:tags r:id="rId6"/>
            </p:custDataLst>
          </p:nvPr>
        </p:nvSpPr>
        <p:spPr>
          <a:xfrm>
            <a:off x="4248110" y="1750435"/>
            <a:ext cx="746760" cy="414020"/>
          </a:xfrm>
          <a:prstGeom prst="rect">
            <a:avLst/>
          </a:prstGeom>
          <a:noFill/>
          <a:ln w="9525">
            <a:noFill/>
          </a:ln>
        </p:spPr>
        <p:txBody>
          <a:bodyPr wrap="none">
            <a:spAutoFit/>
          </a:bodyPr>
          <a:p>
            <a:r>
              <a:rPr lang="en-US" altLang="zh-CN" sz="2100"/>
              <a:t>3∶1</a:t>
            </a:r>
            <a:endParaRPr lang="zh-CN" altLang="en-US" sz="2100"/>
          </a:p>
        </p:txBody>
      </p:sp>
      <p:sp>
        <p:nvSpPr>
          <p:cNvPr id="44038" name="矩形 7"/>
          <p:cNvSpPr/>
          <p:nvPr>
            <p:custDataLst>
              <p:tags r:id="rId7"/>
            </p:custDataLst>
          </p:nvPr>
        </p:nvSpPr>
        <p:spPr>
          <a:xfrm>
            <a:off x="4031390" y="2884050"/>
            <a:ext cx="1162050" cy="414020"/>
          </a:xfrm>
          <a:prstGeom prst="rect">
            <a:avLst/>
          </a:prstGeom>
          <a:noFill/>
          <a:ln w="9525">
            <a:noFill/>
          </a:ln>
        </p:spPr>
        <p:txBody>
          <a:bodyPr wrap="none">
            <a:spAutoFit/>
          </a:bodyPr>
          <a:p>
            <a:r>
              <a:rPr lang="en-US" altLang="zh-CN" sz="2100"/>
              <a:t>3∶1∶1</a:t>
            </a:r>
            <a:endParaRPr lang="zh-CN" altLang="en-US" sz="2100"/>
          </a:p>
        </p:txBody>
      </p:sp>
      <p:sp>
        <p:nvSpPr>
          <p:cNvPr id="44039" name="矩形 8"/>
          <p:cNvSpPr/>
          <p:nvPr>
            <p:custDataLst>
              <p:tags r:id="rId8"/>
            </p:custDataLst>
          </p:nvPr>
        </p:nvSpPr>
        <p:spPr>
          <a:xfrm>
            <a:off x="4787530" y="3748550"/>
            <a:ext cx="1162050" cy="414020"/>
          </a:xfrm>
          <a:prstGeom prst="rect">
            <a:avLst/>
          </a:prstGeom>
          <a:noFill/>
          <a:ln w="9525">
            <a:noFill/>
          </a:ln>
        </p:spPr>
        <p:txBody>
          <a:bodyPr wrap="none">
            <a:spAutoFit/>
          </a:bodyPr>
          <a:p>
            <a:r>
              <a:rPr lang="en-US" altLang="zh-CN" sz="2100"/>
              <a:t>6∶2∶8</a:t>
            </a:r>
            <a:endParaRPr lang="zh-CN" altLang="en-US" sz="2100"/>
          </a:p>
        </p:txBody>
      </p:sp>
      <p:sp>
        <p:nvSpPr>
          <p:cNvPr id="44040" name="矩形 9"/>
          <p:cNvSpPr/>
          <p:nvPr>
            <p:custDataLst>
              <p:tags r:id="rId9"/>
            </p:custDataLst>
          </p:nvPr>
        </p:nvSpPr>
        <p:spPr>
          <a:xfrm>
            <a:off x="4806582" y="4492783"/>
            <a:ext cx="746760" cy="414020"/>
          </a:xfrm>
          <a:prstGeom prst="rect">
            <a:avLst/>
          </a:prstGeom>
          <a:noFill/>
          <a:ln w="9525">
            <a:noFill/>
          </a:ln>
        </p:spPr>
        <p:txBody>
          <a:bodyPr wrap="none">
            <a:spAutoFit/>
          </a:bodyPr>
          <a:p>
            <a:r>
              <a:rPr lang="en-US" altLang="zh-CN" sz="2100"/>
              <a:t>3∶2</a:t>
            </a:r>
            <a:endParaRPr lang="zh-CN" altLang="en-US" sz="2100"/>
          </a:p>
        </p:txBody>
      </p:sp>
      <p:sp>
        <p:nvSpPr>
          <p:cNvPr id="44041" name="TextBox 11"/>
          <p:cNvSpPr/>
          <p:nvPr>
            <p:custDataLst>
              <p:tags r:id="rId10"/>
            </p:custDataLst>
          </p:nvPr>
        </p:nvSpPr>
        <p:spPr>
          <a:xfrm>
            <a:off x="2637835" y="953635"/>
            <a:ext cx="1080030" cy="460375"/>
          </a:xfrm>
          <a:prstGeom prst="rect">
            <a:avLst/>
          </a:prstGeom>
          <a:noFill/>
          <a:ln w="9525">
            <a:noFill/>
          </a:ln>
        </p:spPr>
        <p:txBody>
          <a:bodyPr>
            <a:spAutoFit/>
          </a:bodyPr>
          <a:p>
            <a:r>
              <a:rPr lang="en-US" altLang="zh-CN" sz="2400">
                <a:solidFill>
                  <a:srgbClr val="FF0000"/>
                </a:solidFill>
              </a:rPr>
              <a:t>D</a:t>
            </a:r>
            <a:endParaRPr lang="zh-CN" altLang="en-US" sz="2400">
              <a:solidFill>
                <a:srgbClr val="FF0000"/>
              </a:solidFill>
            </a:endParaRPr>
          </a:p>
        </p:txBody>
      </p:sp>
      <p:sp>
        <p:nvSpPr>
          <p:cNvPr id="44042" name="内容占位符 1"/>
          <p:cNvSpPr/>
          <p:nvPr>
            <p:custDataLst>
              <p:tags r:id="rId11"/>
            </p:custDataLst>
          </p:nvPr>
        </p:nvSpPr>
        <p:spPr>
          <a:xfrm>
            <a:off x="169757" y="236"/>
            <a:ext cx="5887177" cy="506730"/>
          </a:xfrm>
          <a:prstGeom prst="rect">
            <a:avLst/>
          </a:prstGeom>
          <a:noFill/>
          <a:ln w="9525">
            <a:noFill/>
          </a:ln>
        </p:spPr>
        <p:txBody>
          <a:bodyPr>
            <a:spAutoFit/>
          </a:bodyPr>
          <a:p>
            <a:r>
              <a:rPr lang="zh-CN" altLang="en-US" sz="2700" b="1">
                <a:solidFill>
                  <a:srgbClr val="FF0000"/>
                </a:solidFill>
                <a:latin typeface="Times New Roman" panose="02020603050405020304" pitchFamily="18" charset="0"/>
                <a:ea typeface="SimSun-ExtB" panose="02010609060101010101" pitchFamily="49" charset="-122"/>
              </a:rPr>
              <a:t>练一练</a:t>
            </a:r>
            <a:endParaRPr lang="zh-CN" altLang="en-US" sz="2100">
              <a:latin typeface="Times New Roman" panose="02020603050405020304" pitchFamily="18" charset="0"/>
              <a:ea typeface="SimSun-ExtB"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blinds(horizontal)">
                                      <p:cBhvr>
                                        <p:cTn id="7" dur="500"/>
                                        <p:tgtEl>
                                          <p:spTgt spid="440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linds(horizontal)">
                                      <p:cBhvr>
                                        <p:cTn id="12" dur="500"/>
                                        <p:tgtEl>
                                          <p:spTgt spid="440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blinds(horizontal)">
                                      <p:cBhvr>
                                        <p:cTn id="17" dur="500"/>
                                        <p:tgtEl>
                                          <p:spTgt spid="4403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039"/>
                                        </p:tgtEl>
                                        <p:attrNameLst>
                                          <p:attrName>style.visibility</p:attrName>
                                        </p:attrNameLst>
                                      </p:cBhvr>
                                      <p:to>
                                        <p:strVal val="visible"/>
                                      </p:to>
                                    </p:set>
                                    <p:animEffect transition="in" filter="blinds(horizontal)">
                                      <p:cBhvr>
                                        <p:cTn id="22" dur="500"/>
                                        <p:tgtEl>
                                          <p:spTgt spid="440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040"/>
                                        </p:tgtEl>
                                        <p:attrNameLst>
                                          <p:attrName>style.visibility</p:attrName>
                                        </p:attrNameLst>
                                      </p:cBhvr>
                                      <p:to>
                                        <p:strVal val="visible"/>
                                      </p:to>
                                    </p:set>
                                    <p:animEffect transition="in" filter="blinds(horizontal)">
                                      <p:cBhvr>
                                        <p:cTn id="27"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8" grpId="0" animBg="1"/>
      <p:bldP spid="44039" grpId="0" animBg="1"/>
      <p:bldP spid="44040" grpId="0" animBg="1"/>
      <p:bldP spid="440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1" descr="C:\Users\Administrator\Desktop\123779399.jpg"/>
          <p:cNvPicPr>
            <a:picLocks noChangeAspect="1"/>
          </p:cNvPicPr>
          <p:nvPr>
            <p:custDataLst>
              <p:tags r:id="rId1"/>
            </p:custDataLst>
          </p:nvPr>
        </p:nvPicPr>
        <p:blipFill>
          <a:blip r:embed="rId2"/>
          <a:srcRect l="19180" t="18227" r="18346" b="32516"/>
          <a:stretch>
            <a:fillRect/>
          </a:stretch>
        </p:blipFill>
        <p:spPr>
          <a:xfrm>
            <a:off x="1112520" y="433070"/>
            <a:ext cx="7287260" cy="3232150"/>
          </a:xfrm>
          <a:prstGeom prst="rect">
            <a:avLst/>
          </a:prstGeom>
          <a:noFill/>
          <a:ln w="9525">
            <a:noFill/>
          </a:ln>
        </p:spPr>
      </p:pic>
      <p:sp>
        <p:nvSpPr>
          <p:cNvPr id="45059" name="TextBox 3"/>
          <p:cNvSpPr/>
          <p:nvPr>
            <p:custDataLst>
              <p:tags r:id="rId3"/>
            </p:custDataLst>
          </p:nvPr>
        </p:nvSpPr>
        <p:spPr>
          <a:xfrm>
            <a:off x="265881" y="25647"/>
            <a:ext cx="4591617" cy="414020"/>
          </a:xfrm>
          <a:prstGeom prst="rect">
            <a:avLst/>
          </a:prstGeom>
          <a:noFill/>
          <a:ln w="9525">
            <a:noFill/>
          </a:ln>
        </p:spPr>
        <p:txBody>
          <a:bodyPr>
            <a:spAutoFit/>
          </a:bodyPr>
          <a:p>
            <a:r>
              <a:rPr lang="zh-CN" altLang="en-US" sz="2100" b="1">
                <a:latin typeface="Times New Roman" panose="02020603050405020304" pitchFamily="18" charset="0"/>
              </a:rPr>
              <a:t>相对分子质量的测定</a:t>
            </a:r>
            <a:r>
              <a:rPr lang="en-US" altLang="zh-CN" sz="2100" b="1">
                <a:latin typeface="Times New Roman" panose="02020603050405020304" pitchFamily="18" charset="0"/>
              </a:rPr>
              <a:t>----</a:t>
            </a:r>
            <a:r>
              <a:rPr lang="zh-CN" altLang="en-US" sz="2100" b="1">
                <a:latin typeface="Times New Roman" panose="02020603050405020304" pitchFamily="18" charset="0"/>
              </a:rPr>
              <a:t>质谱法</a:t>
            </a:r>
            <a:endParaRPr lang="zh-CN" altLang="en-US" sz="2100" b="1">
              <a:latin typeface="Times New Roman" panose="02020603050405020304" pitchFamily="18" charset="0"/>
            </a:endParaRPr>
          </a:p>
        </p:txBody>
      </p:sp>
      <p:sp>
        <p:nvSpPr>
          <p:cNvPr id="45060" name="TextBox 1"/>
          <p:cNvSpPr/>
          <p:nvPr>
            <p:custDataLst>
              <p:tags r:id="rId4"/>
            </p:custDataLst>
          </p:nvPr>
        </p:nvSpPr>
        <p:spPr>
          <a:xfrm>
            <a:off x="2637815" y="3993659"/>
            <a:ext cx="3772366" cy="414020"/>
          </a:xfrm>
          <a:prstGeom prst="rect">
            <a:avLst/>
          </a:prstGeom>
          <a:noFill/>
          <a:ln w="9525">
            <a:noFill/>
          </a:ln>
        </p:spPr>
        <p:txBody>
          <a:bodyPr>
            <a:spAutoFit/>
          </a:bodyPr>
          <a:p>
            <a:r>
              <a:rPr lang="en-US" altLang="zh-CN" sz="2100" b="1">
                <a:latin typeface="Times New Roman" panose="02020603050405020304" pitchFamily="18" charset="0"/>
              </a:rPr>
              <a:t>CH</a:t>
            </a:r>
            <a:r>
              <a:rPr lang="en-US" altLang="zh-CN" sz="2100" b="1" baseline="-25000">
                <a:latin typeface="Times New Roman" panose="02020603050405020304" pitchFamily="18" charset="0"/>
              </a:rPr>
              <a:t>3</a:t>
            </a:r>
            <a:r>
              <a:rPr lang="en-US" altLang="zh-CN" sz="2100" b="1">
                <a:latin typeface="Times New Roman" panose="02020603050405020304" pitchFamily="18" charset="0"/>
              </a:rPr>
              <a:t>CH</a:t>
            </a:r>
            <a:r>
              <a:rPr lang="en-US" altLang="zh-CN" sz="2100" b="1" baseline="-25000">
                <a:latin typeface="Times New Roman" panose="02020603050405020304" pitchFamily="18" charset="0"/>
              </a:rPr>
              <a:t>2</a:t>
            </a:r>
            <a:r>
              <a:rPr lang="en-US" altLang="zh-CN" sz="2100" b="1">
                <a:latin typeface="Times New Roman" panose="02020603050405020304" pitchFamily="18" charset="0"/>
              </a:rPr>
              <a:t>OH</a:t>
            </a:r>
            <a:r>
              <a:rPr lang="zh-CN" altLang="en-US" sz="2100" b="1">
                <a:latin typeface="Times New Roman" panose="02020603050405020304" pitchFamily="18" charset="0"/>
              </a:rPr>
              <a:t>分子的质谱图</a:t>
            </a:r>
            <a:endParaRPr lang="zh-CN" altLang="en-US" sz="2100" b="1">
              <a:latin typeface="Times New Roman" panose="02020603050405020304" pitchFamily="18" charset="0"/>
            </a:endParaRPr>
          </a:p>
        </p:txBody>
      </p:sp>
      <p:sp>
        <p:nvSpPr>
          <p:cNvPr id="45061" name="TextBox 4"/>
          <p:cNvSpPr/>
          <p:nvPr>
            <p:custDataLst>
              <p:tags r:id="rId5"/>
            </p:custDataLst>
          </p:nvPr>
        </p:nvSpPr>
        <p:spPr>
          <a:xfrm>
            <a:off x="130810" y="4407535"/>
            <a:ext cx="9013190" cy="575945"/>
          </a:xfrm>
          <a:prstGeom prst="rect">
            <a:avLst/>
          </a:prstGeom>
          <a:noFill/>
          <a:ln w="9525">
            <a:noFill/>
          </a:ln>
        </p:spPr>
        <p:txBody>
          <a:bodyPr wrap="square">
            <a:spAutoFit/>
          </a:bodyPr>
          <a:p>
            <a:pPr>
              <a:lnSpc>
                <a:spcPct val="150000"/>
              </a:lnSpc>
            </a:pPr>
            <a:r>
              <a:rPr lang="zh-CN" altLang="en-US" sz="2100">
                <a:solidFill>
                  <a:srgbClr val="FF0000"/>
                </a:solidFill>
              </a:rPr>
              <a:t>在质谱图中，最右侧谱线对应的数值，就是所测有机物的相对分子质量</a:t>
            </a:r>
            <a:endParaRPr lang="zh-CN" altLang="en-US" sz="2100">
              <a:solidFill>
                <a:srgbClr val="FF0000"/>
              </a:solidFill>
            </a:endParaRPr>
          </a:p>
        </p:txBody>
      </p:sp>
      <p:sp>
        <p:nvSpPr>
          <p:cNvPr id="45062" name="椭圆 5"/>
          <p:cNvSpPr/>
          <p:nvPr>
            <p:custDataLst>
              <p:tags r:id="rId6"/>
            </p:custDataLst>
          </p:nvPr>
        </p:nvSpPr>
        <p:spPr>
          <a:xfrm>
            <a:off x="6484604" y="2139078"/>
            <a:ext cx="465592" cy="522749"/>
          </a:xfrm>
          <a:prstGeom prst="ellipse">
            <a:avLst/>
          </a:prstGeom>
          <a:noFill/>
          <a:ln w="38100" cap="flat" cmpd="sng">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nvGrpSpPr>
          <p:cNvPr id="45063" name="组合 7"/>
          <p:cNvGrpSpPr/>
          <p:nvPr/>
        </p:nvGrpSpPr>
        <p:grpSpPr>
          <a:xfrm>
            <a:off x="3924220" y="519177"/>
            <a:ext cx="1998115" cy="864500"/>
            <a:chOff x="3062" y="1616"/>
            <a:chExt cx="1678" cy="726"/>
          </a:xfrm>
        </p:grpSpPr>
        <p:sp>
          <p:nvSpPr>
            <p:cNvPr id="45064" name="文本框 73743"/>
            <p:cNvSpPr/>
            <p:nvPr>
              <p:custDataLst>
                <p:tags r:id="rId7"/>
              </p:custDataLst>
            </p:nvPr>
          </p:nvSpPr>
          <p:spPr>
            <a:xfrm>
              <a:off x="3107" y="1616"/>
              <a:ext cx="1633" cy="328"/>
            </a:xfrm>
            <a:prstGeom prst="rect">
              <a:avLst/>
            </a:prstGeom>
            <a:noFill/>
            <a:ln w="9525">
              <a:noFill/>
            </a:ln>
          </p:spPr>
          <p:txBody>
            <a:bodyPr>
              <a:spAutoFit/>
            </a:bodyPr>
            <a:p>
              <a:pPr>
                <a:spcBef>
                  <a:spcPct val="50000"/>
                </a:spcBef>
              </a:pPr>
              <a:r>
                <a:rPr lang="en-US" altLang="zh-CN" sz="1950" b="1">
                  <a:solidFill>
                    <a:srgbClr val="FF0000"/>
                  </a:solidFill>
                </a:rPr>
                <a:t>CH</a:t>
              </a:r>
              <a:r>
                <a:rPr lang="en-US" altLang="zh-CN" sz="1950" b="1" baseline="-25000">
                  <a:solidFill>
                    <a:srgbClr val="FF0000"/>
                  </a:solidFill>
                </a:rPr>
                <a:t>2</a:t>
              </a:r>
              <a:r>
                <a:rPr lang="en-US" altLang="zh-CN" sz="1950" b="1">
                  <a:solidFill>
                    <a:srgbClr val="FF0000"/>
                  </a:solidFill>
                </a:rPr>
                <a:t>=OH</a:t>
              </a:r>
              <a:r>
                <a:rPr lang="en-US" altLang="zh-CN" sz="1950" b="1" baseline="30000">
                  <a:solidFill>
                    <a:srgbClr val="FF0000"/>
                  </a:solidFill>
                </a:rPr>
                <a:t>+</a:t>
              </a:r>
              <a:endParaRPr lang="en-US" altLang="zh-CN" sz="1950" b="1" baseline="30000">
                <a:solidFill>
                  <a:srgbClr val="FF0000"/>
                </a:solidFill>
              </a:endParaRPr>
            </a:p>
          </p:txBody>
        </p:sp>
        <p:cxnSp>
          <p:nvCxnSpPr>
            <p:cNvPr id="45065" name="直接连接符 73745"/>
            <p:cNvCxnSpPr/>
            <p:nvPr>
              <p:custDataLst>
                <p:tags r:id="rId8"/>
              </p:custDataLst>
            </p:nvPr>
          </p:nvCxnSpPr>
          <p:spPr>
            <a:xfrm flipV="1">
              <a:off x="3062" y="1934"/>
              <a:ext cx="408" cy="408"/>
            </a:xfrm>
            <a:prstGeom prst="line">
              <a:avLst/>
            </a:prstGeom>
            <a:ln w="9525" cap="flat" cmpd="sng">
              <a:solidFill>
                <a:srgbClr val="FF0000"/>
              </a:solidFill>
              <a:prstDash val="solid"/>
              <a:headEnd type="none" w="med" len="med"/>
              <a:tailEnd type="none" w="med" len="med"/>
            </a:ln>
          </p:spPr>
        </p:cxnSp>
      </p:grpSp>
      <p:sp>
        <p:nvSpPr>
          <p:cNvPr id="45066" name="文本框 73751"/>
          <p:cNvSpPr/>
          <p:nvPr>
            <p:custDataLst>
              <p:tags r:id="rId9"/>
            </p:custDataLst>
          </p:nvPr>
        </p:nvSpPr>
        <p:spPr>
          <a:xfrm>
            <a:off x="6682041" y="1637248"/>
            <a:ext cx="1808782" cy="414020"/>
          </a:xfrm>
          <a:prstGeom prst="rect">
            <a:avLst/>
          </a:prstGeom>
          <a:noFill/>
          <a:ln w="9525">
            <a:noFill/>
          </a:ln>
        </p:spPr>
        <p:txBody>
          <a:bodyPr>
            <a:spAutoFit/>
          </a:bodyPr>
          <a:p>
            <a:pPr>
              <a:spcBef>
                <a:spcPct val="50000"/>
              </a:spcBef>
            </a:pPr>
            <a:r>
              <a:rPr lang="en-US" altLang="zh-CN" sz="2100" b="1">
                <a:solidFill>
                  <a:srgbClr val="FF0000"/>
                </a:solidFill>
              </a:rPr>
              <a:t>CH</a:t>
            </a:r>
            <a:r>
              <a:rPr lang="en-US" altLang="zh-CN" sz="2100" b="1" baseline="-25000">
                <a:solidFill>
                  <a:srgbClr val="FF0000"/>
                </a:solidFill>
              </a:rPr>
              <a:t>3</a:t>
            </a:r>
            <a:r>
              <a:rPr lang="en-US" altLang="zh-CN" sz="2100" b="1">
                <a:solidFill>
                  <a:srgbClr val="FF0000"/>
                </a:solidFill>
              </a:rPr>
              <a:t>CH</a:t>
            </a:r>
            <a:r>
              <a:rPr lang="en-US" altLang="zh-CN" sz="2100" b="1" baseline="-25000">
                <a:solidFill>
                  <a:srgbClr val="FF0000"/>
                </a:solidFill>
              </a:rPr>
              <a:t>2</a:t>
            </a:r>
            <a:r>
              <a:rPr lang="en-US" altLang="zh-CN" sz="2100" b="1">
                <a:solidFill>
                  <a:srgbClr val="FF0000"/>
                </a:solidFill>
              </a:rPr>
              <a:t>OH</a:t>
            </a:r>
            <a:r>
              <a:rPr lang="en-US" altLang="zh-CN" sz="2100" b="1" baseline="30000">
                <a:solidFill>
                  <a:srgbClr val="FF0000"/>
                </a:solidFill>
              </a:rPr>
              <a:t>+</a:t>
            </a:r>
            <a:endParaRPr lang="en-US" altLang="zh-CN" sz="2100" b="1" baseline="30000">
              <a:solidFill>
                <a:srgbClr val="FF0000"/>
              </a:solidFill>
            </a:endParaRPr>
          </a:p>
        </p:txBody>
      </p:sp>
      <p:sp>
        <p:nvSpPr>
          <p:cNvPr id="45067" name="文本框 73737"/>
          <p:cNvSpPr/>
          <p:nvPr>
            <p:custDataLst>
              <p:tags r:id="rId10"/>
            </p:custDataLst>
          </p:nvPr>
        </p:nvSpPr>
        <p:spPr>
          <a:xfrm>
            <a:off x="2842999" y="1871798"/>
            <a:ext cx="1567056" cy="368300"/>
          </a:xfrm>
          <a:prstGeom prst="rect">
            <a:avLst/>
          </a:prstGeom>
          <a:noFill/>
          <a:ln w="9525">
            <a:noFill/>
          </a:ln>
        </p:spPr>
        <p:txBody>
          <a:bodyPr>
            <a:spAutoFit/>
          </a:bodyPr>
          <a:p>
            <a:pPr>
              <a:spcBef>
                <a:spcPct val="50000"/>
              </a:spcBef>
            </a:pPr>
            <a:r>
              <a:rPr lang="en-US" altLang="zh-CN" sz="1800" b="1">
                <a:solidFill>
                  <a:srgbClr val="FF0000"/>
                </a:solidFill>
              </a:rPr>
              <a:t>CH</a:t>
            </a:r>
            <a:r>
              <a:rPr lang="en-US" altLang="zh-CN" sz="1800" b="1" baseline="-25000">
                <a:solidFill>
                  <a:srgbClr val="FF0000"/>
                </a:solidFill>
              </a:rPr>
              <a:t>3</a:t>
            </a:r>
            <a:r>
              <a:rPr lang="en-US" altLang="zh-CN" sz="1800" b="1">
                <a:solidFill>
                  <a:srgbClr val="FF0000"/>
                </a:solidFill>
              </a:rPr>
              <a:t>CH</a:t>
            </a:r>
            <a:r>
              <a:rPr lang="en-US" altLang="zh-CN" sz="1800" b="1" baseline="-25000">
                <a:solidFill>
                  <a:srgbClr val="FF0000"/>
                </a:solidFill>
              </a:rPr>
              <a:t>2</a:t>
            </a:r>
            <a:r>
              <a:rPr lang="en-US" altLang="zh-CN" sz="1800" b="1" baseline="30000">
                <a:solidFill>
                  <a:srgbClr val="FF0000"/>
                </a:solidFill>
              </a:rPr>
              <a:t>+</a:t>
            </a:r>
            <a:endParaRPr lang="en-US" altLang="zh-CN" sz="1800" b="1" baseline="30000">
              <a:solidFill>
                <a:srgbClr val="FF0000"/>
              </a:solidFill>
            </a:endParaRPr>
          </a:p>
        </p:txBody>
      </p:sp>
      <p:cxnSp>
        <p:nvCxnSpPr>
          <p:cNvPr id="45068" name="直接连接符 73745"/>
          <p:cNvCxnSpPr/>
          <p:nvPr>
            <p:custDataLst>
              <p:tags r:id="rId11"/>
            </p:custDataLst>
          </p:nvPr>
        </p:nvCxnSpPr>
        <p:spPr>
          <a:xfrm>
            <a:off x="3344770" y="2283872"/>
            <a:ext cx="432250" cy="323890"/>
          </a:xfrm>
          <a:prstGeom prst="line">
            <a:avLst/>
          </a:prstGeom>
          <a:ln w="25400" cap="flat" cmpd="sng">
            <a:solidFill>
              <a:srgbClr val="FF0000"/>
            </a:solidFill>
            <a:prstDash val="solid"/>
            <a:headEnd type="none" w="med" len="med"/>
            <a:tailEnd type="none" w="med" len="med"/>
          </a:ln>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2" descr="C:\Users\Administrator\Desktop\1827655505.jpg"/>
          <p:cNvPicPr>
            <a:picLocks noChangeAspect="1"/>
          </p:cNvPicPr>
          <p:nvPr>
            <p:custDataLst>
              <p:tags r:id="rId1"/>
            </p:custDataLst>
          </p:nvPr>
        </p:nvPicPr>
        <p:blipFill>
          <a:blip r:embed="rId2"/>
          <a:srcRect l="19847" t="23120" r="23471" b="22285"/>
          <a:stretch>
            <a:fillRect/>
          </a:stretch>
        </p:blipFill>
        <p:spPr>
          <a:xfrm>
            <a:off x="1187450" y="480060"/>
            <a:ext cx="6411595" cy="3474085"/>
          </a:xfrm>
          <a:prstGeom prst="rect">
            <a:avLst/>
          </a:prstGeom>
          <a:noFill/>
          <a:ln w="9525">
            <a:noFill/>
          </a:ln>
        </p:spPr>
      </p:pic>
      <p:sp>
        <p:nvSpPr>
          <p:cNvPr id="46083" name="TextBox 3"/>
          <p:cNvSpPr/>
          <p:nvPr>
            <p:custDataLst>
              <p:tags r:id="rId3"/>
            </p:custDataLst>
          </p:nvPr>
        </p:nvSpPr>
        <p:spPr>
          <a:xfrm>
            <a:off x="236036" y="65897"/>
            <a:ext cx="4591617" cy="414020"/>
          </a:xfrm>
          <a:prstGeom prst="rect">
            <a:avLst/>
          </a:prstGeom>
          <a:noFill/>
          <a:ln w="9525">
            <a:noFill/>
          </a:ln>
        </p:spPr>
        <p:txBody>
          <a:bodyPr>
            <a:spAutoFit/>
          </a:bodyPr>
          <a:p>
            <a:r>
              <a:rPr lang="zh-CN" altLang="en-US" sz="2100" b="1">
                <a:latin typeface="Times New Roman" panose="02020603050405020304" pitchFamily="18" charset="0"/>
              </a:rPr>
              <a:t>分子结构的鉴定</a:t>
            </a:r>
            <a:r>
              <a:rPr lang="en-US" altLang="zh-CN" sz="2100" b="1">
                <a:latin typeface="Times New Roman" panose="02020603050405020304" pitchFamily="18" charset="0"/>
              </a:rPr>
              <a:t>----</a:t>
            </a:r>
            <a:r>
              <a:rPr lang="zh-CN" altLang="en-US" sz="2100" b="1">
                <a:latin typeface="Times New Roman" panose="02020603050405020304" pitchFamily="18" charset="0"/>
              </a:rPr>
              <a:t>红外光谱</a:t>
            </a:r>
            <a:endParaRPr lang="zh-CN" altLang="en-US" sz="2100" b="1">
              <a:latin typeface="Times New Roman" panose="02020603050405020304" pitchFamily="18" charset="0"/>
            </a:endParaRPr>
          </a:p>
        </p:txBody>
      </p:sp>
      <p:sp>
        <p:nvSpPr>
          <p:cNvPr id="46084" name="TextBox 1"/>
          <p:cNvSpPr/>
          <p:nvPr>
            <p:custDataLst>
              <p:tags r:id="rId4"/>
            </p:custDataLst>
          </p:nvPr>
        </p:nvSpPr>
        <p:spPr>
          <a:xfrm>
            <a:off x="2268212" y="3996131"/>
            <a:ext cx="3772366" cy="368300"/>
          </a:xfrm>
          <a:prstGeom prst="rect">
            <a:avLst/>
          </a:prstGeom>
          <a:noFill/>
          <a:ln w="9525">
            <a:noFill/>
          </a:ln>
        </p:spPr>
        <p:txBody>
          <a:bodyPr>
            <a:spAutoFit/>
          </a:bodyPr>
          <a:p>
            <a:r>
              <a:rPr lang="en-US" altLang="zh-CN" sz="1800" b="1">
                <a:latin typeface="Times New Roman" panose="02020603050405020304" pitchFamily="18" charset="0"/>
              </a:rPr>
              <a:t>CH</a:t>
            </a:r>
            <a:r>
              <a:rPr lang="en-US" altLang="zh-CN" sz="1800" b="1" baseline="-25000">
                <a:latin typeface="Times New Roman" panose="02020603050405020304" pitchFamily="18" charset="0"/>
              </a:rPr>
              <a:t>3</a:t>
            </a:r>
            <a:r>
              <a:rPr lang="en-US" altLang="zh-CN" sz="1800" b="1">
                <a:latin typeface="Times New Roman" panose="02020603050405020304" pitchFamily="18" charset="0"/>
              </a:rPr>
              <a:t>CH</a:t>
            </a:r>
            <a:r>
              <a:rPr lang="en-US" altLang="zh-CN" sz="1800" b="1" baseline="-25000">
                <a:latin typeface="Times New Roman" panose="02020603050405020304" pitchFamily="18" charset="0"/>
              </a:rPr>
              <a:t>2</a:t>
            </a:r>
            <a:r>
              <a:rPr lang="en-US" altLang="zh-CN" sz="1800" b="1">
                <a:latin typeface="Times New Roman" panose="02020603050405020304" pitchFamily="18" charset="0"/>
              </a:rPr>
              <a:t>OH</a:t>
            </a:r>
            <a:r>
              <a:rPr lang="zh-CN" altLang="en-US" sz="1800" b="1">
                <a:latin typeface="Times New Roman" panose="02020603050405020304" pitchFamily="18" charset="0"/>
              </a:rPr>
              <a:t>分子的红外光谱图</a:t>
            </a:r>
            <a:endParaRPr lang="zh-CN" altLang="en-US" sz="1800" b="1">
              <a:latin typeface="Times New Roman" panose="02020603050405020304" pitchFamily="18" charset="0"/>
            </a:endParaRPr>
          </a:p>
        </p:txBody>
      </p:sp>
      <p:sp>
        <p:nvSpPr>
          <p:cNvPr id="46085" name="TextBox 4"/>
          <p:cNvSpPr/>
          <p:nvPr>
            <p:custDataLst>
              <p:tags r:id="rId5"/>
            </p:custDataLst>
          </p:nvPr>
        </p:nvSpPr>
        <p:spPr>
          <a:xfrm>
            <a:off x="80645" y="4364355"/>
            <a:ext cx="8766810" cy="575945"/>
          </a:xfrm>
          <a:prstGeom prst="rect">
            <a:avLst/>
          </a:prstGeom>
          <a:noFill/>
          <a:ln w="9525">
            <a:noFill/>
          </a:ln>
        </p:spPr>
        <p:txBody>
          <a:bodyPr wrap="square">
            <a:spAutoFit/>
          </a:bodyPr>
          <a:p>
            <a:pPr>
              <a:lnSpc>
                <a:spcPct val="150000"/>
              </a:lnSpc>
            </a:pPr>
            <a:r>
              <a:rPr lang="zh-CN" altLang="en-US" sz="2100" b="1">
                <a:solidFill>
                  <a:srgbClr val="FF0000"/>
                </a:solidFill>
              </a:rPr>
              <a:t>红外光谱的作用：获得分子中有何种化学键或官能团的信息</a:t>
            </a:r>
            <a:endParaRPr lang="zh-CN" altLang="en-US" sz="2100" b="1">
              <a:solidFill>
                <a:srgbClr val="FF0000"/>
              </a:solidFill>
            </a:endParaRPr>
          </a:p>
        </p:txBody>
      </p:sp>
      <p:sp>
        <p:nvSpPr>
          <p:cNvPr id="46086" name="椭圆 5"/>
          <p:cNvSpPr/>
          <p:nvPr>
            <p:custDataLst>
              <p:tags r:id="rId6"/>
            </p:custDataLst>
          </p:nvPr>
        </p:nvSpPr>
        <p:spPr>
          <a:xfrm>
            <a:off x="2823845" y="2462530"/>
            <a:ext cx="603885" cy="380365"/>
          </a:xfrm>
          <a:prstGeom prst="ellipse">
            <a:avLst/>
          </a:prstGeom>
          <a:noFill/>
          <a:ln w="38100" cap="flat" cmpd="sng">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sp>
        <p:nvSpPr>
          <p:cNvPr id="46087" name="椭圆 6"/>
          <p:cNvSpPr/>
          <p:nvPr>
            <p:custDataLst>
              <p:tags r:id="rId7"/>
            </p:custDataLst>
          </p:nvPr>
        </p:nvSpPr>
        <p:spPr>
          <a:xfrm>
            <a:off x="2551430" y="2842895"/>
            <a:ext cx="648970" cy="504825"/>
          </a:xfrm>
          <a:prstGeom prst="ellipse">
            <a:avLst/>
          </a:prstGeom>
          <a:noFill/>
          <a:ln w="38100" cap="flat" cmpd="sng">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sp>
        <p:nvSpPr>
          <p:cNvPr id="46088" name="椭圆 7"/>
          <p:cNvSpPr/>
          <p:nvPr>
            <p:custDataLst>
              <p:tags r:id="rId8"/>
            </p:custDataLst>
          </p:nvPr>
        </p:nvSpPr>
        <p:spPr>
          <a:xfrm>
            <a:off x="5368925" y="2633345"/>
            <a:ext cx="810260" cy="394970"/>
          </a:xfrm>
          <a:prstGeom prst="ellipse">
            <a:avLst/>
          </a:prstGeom>
          <a:noFill/>
          <a:ln w="38100" cap="flat" cmpd="sng">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608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6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086" grpId="0" bldLvl="0" animBg="1"/>
      <p:bldP spid="46087" grpId="0" bldLvl="0" animBg="1"/>
      <p:bldP spid="4608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15"/>
          <p:cNvSpPr/>
          <p:nvPr>
            <p:custDataLst>
              <p:tags r:id="rId1"/>
            </p:custDataLst>
          </p:nvPr>
        </p:nvSpPr>
        <p:spPr>
          <a:xfrm>
            <a:off x="158919" y="195810"/>
            <a:ext cx="4536841" cy="481072"/>
          </a:xfrm>
          <a:prstGeom prst="rect">
            <a:avLst/>
          </a:prstGeom>
          <a:noFill/>
          <a:ln w="9525">
            <a:noFill/>
          </a:ln>
        </p:spPr>
        <p:txBody>
          <a:bodyPr/>
          <a:p>
            <a:pPr>
              <a:spcBef>
                <a:spcPct val="50000"/>
              </a:spcBef>
            </a:pPr>
            <a:r>
              <a:rPr lang="zh-CN" altLang="ru-RU" sz="2700" b="1">
                <a:solidFill>
                  <a:srgbClr val="FF0000"/>
                </a:solidFill>
                <a:ea typeface="幼圆" panose="02010509060101010101" pitchFamily="49" charset="-122"/>
              </a:rPr>
              <a:t>案例</a:t>
            </a:r>
            <a:r>
              <a:rPr lang="ru-RU" altLang="zh-CN" sz="2700" b="1">
                <a:solidFill>
                  <a:srgbClr val="FF0000"/>
                </a:solidFill>
                <a:ea typeface="幼圆" panose="02010509060101010101" pitchFamily="49" charset="-122"/>
              </a:rPr>
              <a:t>:</a:t>
            </a:r>
            <a:r>
              <a:rPr lang="zh-CN" altLang="ru-RU" sz="2700" b="1">
                <a:solidFill>
                  <a:srgbClr val="FF0000"/>
                </a:solidFill>
                <a:ea typeface="幼圆" panose="02010509060101010101" pitchFamily="49" charset="-122"/>
              </a:rPr>
              <a:t>医用胶单体结构的确定</a:t>
            </a:r>
            <a:endParaRPr lang="zh-CN" altLang="ru-RU" sz="2700" b="1">
              <a:solidFill>
                <a:srgbClr val="FF0000"/>
              </a:solidFill>
              <a:ea typeface="幼圆" panose="02010509060101010101" pitchFamily="49" charset="-122"/>
            </a:endParaRPr>
          </a:p>
        </p:txBody>
      </p:sp>
      <p:pic>
        <p:nvPicPr>
          <p:cNvPr id="47107" name="Picture 16"/>
          <p:cNvPicPr/>
          <p:nvPr>
            <p:custDataLst>
              <p:tags r:id="rId2"/>
            </p:custDataLst>
          </p:nvPr>
        </p:nvPicPr>
        <p:blipFill>
          <a:blip r:embed="rId3"/>
          <a:stretch>
            <a:fillRect/>
          </a:stretch>
        </p:blipFill>
        <p:spPr>
          <a:xfrm>
            <a:off x="5975921" y="195287"/>
            <a:ext cx="1729001" cy="1087175"/>
          </a:xfrm>
          <a:prstGeom prst="rect">
            <a:avLst/>
          </a:prstGeom>
          <a:noFill/>
          <a:ln w="9525">
            <a:noFill/>
          </a:ln>
        </p:spPr>
      </p:pic>
      <p:pic>
        <p:nvPicPr>
          <p:cNvPr id="47108" name="Picture 17"/>
          <p:cNvPicPr/>
          <p:nvPr>
            <p:custDataLst>
              <p:tags r:id="rId4"/>
            </p:custDataLst>
          </p:nvPr>
        </p:nvPicPr>
        <p:blipFill>
          <a:blip r:embed="rId5"/>
          <a:stretch>
            <a:fillRect/>
          </a:stretch>
        </p:blipFill>
        <p:spPr>
          <a:xfrm>
            <a:off x="5868751" y="2139818"/>
            <a:ext cx="1727810" cy="1430117"/>
          </a:xfrm>
          <a:prstGeom prst="rect">
            <a:avLst/>
          </a:prstGeom>
          <a:noFill/>
          <a:ln w="9525">
            <a:noFill/>
          </a:ln>
        </p:spPr>
      </p:pic>
      <p:sp>
        <p:nvSpPr>
          <p:cNvPr id="47109" name="Rectangle 18"/>
          <p:cNvSpPr/>
          <p:nvPr>
            <p:custDataLst>
              <p:tags r:id="rId6"/>
            </p:custDataLst>
          </p:nvPr>
        </p:nvSpPr>
        <p:spPr>
          <a:xfrm>
            <a:off x="6408170" y="1221732"/>
            <a:ext cx="1405111" cy="389383"/>
          </a:xfrm>
          <a:prstGeom prst="rect">
            <a:avLst/>
          </a:prstGeom>
          <a:noFill/>
          <a:ln w="9525">
            <a:noFill/>
          </a:ln>
        </p:spPr>
        <p:txBody>
          <a:bodyPr/>
          <a:p>
            <a:pPr>
              <a:spcBef>
                <a:spcPct val="50000"/>
              </a:spcBef>
            </a:pPr>
            <a:r>
              <a:rPr lang="zh-CN" altLang="ru-RU" sz="2100" b="1"/>
              <a:t>医用胶</a:t>
            </a:r>
            <a:endParaRPr lang="zh-CN" altLang="ru-RU" sz="2100" b="1"/>
          </a:p>
        </p:txBody>
      </p:sp>
      <p:sp>
        <p:nvSpPr>
          <p:cNvPr id="47110" name="Rectangle 19"/>
          <p:cNvSpPr/>
          <p:nvPr>
            <p:custDataLst>
              <p:tags r:id="rId7"/>
            </p:custDataLst>
          </p:nvPr>
        </p:nvSpPr>
        <p:spPr>
          <a:xfrm>
            <a:off x="6030696" y="3598513"/>
            <a:ext cx="1403920" cy="434632"/>
          </a:xfrm>
          <a:prstGeom prst="rect">
            <a:avLst/>
          </a:prstGeom>
          <a:noFill/>
          <a:ln w="9525">
            <a:noFill/>
          </a:ln>
        </p:spPr>
        <p:txBody>
          <a:bodyPr/>
          <a:p>
            <a:pPr>
              <a:spcBef>
                <a:spcPct val="50000"/>
              </a:spcBef>
            </a:pPr>
            <a:r>
              <a:rPr lang="zh-CN" altLang="ru-RU" sz="2400" b="1"/>
              <a:t>正在缝合</a:t>
            </a:r>
            <a:endParaRPr lang="zh-CN" altLang="ru-RU" sz="2400" b="1"/>
          </a:p>
        </p:txBody>
      </p:sp>
      <p:sp>
        <p:nvSpPr>
          <p:cNvPr id="47111" name="Rectangle 20"/>
          <p:cNvSpPr/>
          <p:nvPr>
            <p:custDataLst>
              <p:tags r:id="rId8"/>
            </p:custDataLst>
          </p:nvPr>
        </p:nvSpPr>
        <p:spPr>
          <a:xfrm>
            <a:off x="647400" y="1994467"/>
            <a:ext cx="3942646" cy="709700"/>
          </a:xfrm>
          <a:prstGeom prst="rect">
            <a:avLst/>
          </a:prstGeom>
          <a:noFill/>
          <a:ln w="9525">
            <a:noFill/>
          </a:ln>
        </p:spPr>
        <p:txBody>
          <a:bodyPr/>
          <a:p>
            <a:pPr algn="r">
              <a:spcBef>
                <a:spcPct val="50000"/>
              </a:spcBef>
            </a:pPr>
            <a:r>
              <a:rPr lang="zh-CN" altLang="ru-RU" sz="2100" b="1">
                <a:ea typeface="华文行楷" panose="02010800040101010101" pitchFamily="2" charset="-122"/>
              </a:rPr>
              <a:t>外科手术常用化学合成材料</a:t>
            </a:r>
            <a:r>
              <a:rPr lang="ru-RU" altLang="zh-CN" sz="2100" b="1">
                <a:latin typeface="Arial" panose="020B0604020202020204" pitchFamily="34" charset="0"/>
                <a:ea typeface="华文行楷" panose="02010800040101010101" pitchFamily="2" charset="-122"/>
              </a:rPr>
              <a:t>——</a:t>
            </a:r>
            <a:r>
              <a:rPr lang="en-US" altLang="zh-CN" sz="2100" b="1">
                <a:ea typeface="华文行楷" panose="02010800040101010101" pitchFamily="2" charset="-122"/>
              </a:rPr>
              <a:t>                              </a:t>
            </a:r>
            <a:r>
              <a:rPr lang="zh-CN" altLang="ru-RU" sz="2100" b="1">
                <a:ea typeface="华文行楷" panose="02010800040101010101" pitchFamily="2" charset="-122"/>
              </a:rPr>
              <a:t>医用胶简介</a:t>
            </a:r>
            <a:endParaRPr lang="zh-CN" altLang="ru-RU" sz="2100" b="1">
              <a:ea typeface="华文行楷" panose="02010800040101010101" pitchFamily="2" charset="-122"/>
            </a:endParaRPr>
          </a:p>
        </p:txBody>
      </p:sp>
      <p:sp>
        <p:nvSpPr>
          <p:cNvPr id="47112" name="Rectangle 21"/>
          <p:cNvSpPr/>
          <p:nvPr>
            <p:custDataLst>
              <p:tags r:id="rId9"/>
            </p:custDataLst>
          </p:nvPr>
        </p:nvSpPr>
        <p:spPr>
          <a:xfrm>
            <a:off x="363220" y="3063240"/>
            <a:ext cx="5233670" cy="1075055"/>
          </a:xfrm>
          <a:prstGeom prst="rect">
            <a:avLst/>
          </a:prstGeom>
          <a:noFill/>
          <a:ln w="9525">
            <a:noFill/>
          </a:ln>
        </p:spPr>
        <p:txBody>
          <a:bodyPr/>
          <a:p>
            <a:pPr>
              <a:spcBef>
                <a:spcPct val="50000"/>
              </a:spcBef>
            </a:pPr>
            <a:r>
              <a:rPr lang="ru-RU" altLang="zh-CN" sz="2800" b="1">
                <a:ea typeface="华文行楷" panose="02010800040101010101" pitchFamily="2" charset="-122"/>
              </a:rPr>
              <a:t>       </a:t>
            </a:r>
            <a:r>
              <a:rPr lang="zh-CN" altLang="ru-RU" sz="2800" b="1">
                <a:ea typeface="华文行楷" panose="02010800040101010101" pitchFamily="2" charset="-122"/>
              </a:rPr>
              <a:t>常用作手术</a:t>
            </a:r>
            <a:r>
              <a:rPr lang="zh-CN" altLang="ru-RU" sz="2800" b="1">
                <a:ea typeface="华文行楷" panose="02010800040101010101" pitchFamily="2" charset="-122"/>
              </a:rPr>
              <a:t>缝合线，特点：粘合伤口速度快、免敷料包扎、抑菌性能强、伤口愈合后无明显疤痕等优点</a:t>
            </a:r>
            <a:endParaRPr lang="zh-CN" altLang="ru-RU" sz="2800" b="1">
              <a:ea typeface="华文行楷" panose="02010800040101010101" pitchFamily="2" charset="-122"/>
            </a:endParaRPr>
          </a:p>
        </p:txBody>
      </p:sp>
      <p:grpSp>
        <p:nvGrpSpPr>
          <p:cNvPr id="47113" name="Group 22"/>
          <p:cNvGrpSpPr/>
          <p:nvPr/>
        </p:nvGrpSpPr>
        <p:grpSpPr>
          <a:xfrm>
            <a:off x="1461704" y="1214587"/>
            <a:ext cx="1730192" cy="526321"/>
            <a:chOff x="1863" y="2044"/>
            <a:chExt cx="1453" cy="442"/>
          </a:xfrm>
        </p:grpSpPr>
        <p:sp>
          <p:nvSpPr>
            <p:cNvPr id="47114" name="AutoShape 23"/>
            <p:cNvSpPr/>
            <p:nvPr>
              <p:custDataLst>
                <p:tags r:id="rId10"/>
              </p:custDataLst>
            </p:nvPr>
          </p:nvSpPr>
          <p:spPr>
            <a:xfrm>
              <a:off x="1872" y="2112"/>
              <a:ext cx="1152" cy="336"/>
            </a:xfrm>
            <a:prstGeom prst="roundRect">
              <a:avLst>
                <a:gd name="adj" fmla="val 16667"/>
              </a:avLst>
            </a:prstGeom>
            <a:solidFill>
              <a:srgbClr val="00FFFF"/>
            </a:solidFill>
            <a:ln w="31750" cap="flat" cmpd="sng">
              <a:solidFill>
                <a:srgbClr val="008000"/>
              </a:solidFill>
              <a:prstDash val="solid"/>
              <a:headEnd type="none" w="med" len="med"/>
              <a:tailEnd type="none" w="med" len="med"/>
            </a:ln>
          </p:spPr>
          <p:txBody>
            <a:bodyPr/>
            <a:p>
              <a:endParaRPr lang="zh-CN" altLang="zh-CN" sz="100"/>
            </a:p>
          </p:txBody>
        </p:sp>
        <p:sp>
          <p:nvSpPr>
            <p:cNvPr id="47115" name="Rectangle 24"/>
            <p:cNvSpPr/>
            <p:nvPr>
              <p:custDataLst>
                <p:tags r:id="rId11"/>
              </p:custDataLst>
            </p:nvPr>
          </p:nvSpPr>
          <p:spPr>
            <a:xfrm>
              <a:off x="1863" y="2044"/>
              <a:ext cx="1453" cy="442"/>
            </a:xfrm>
            <a:prstGeom prst="rect">
              <a:avLst/>
            </a:prstGeom>
            <a:noFill/>
            <a:ln w="9525">
              <a:noFill/>
            </a:ln>
          </p:spPr>
          <p:txBody>
            <a:bodyPr/>
            <a:p>
              <a:r>
                <a:rPr lang="zh-CN" altLang="ru-RU" sz="3000">
                  <a:solidFill>
                    <a:srgbClr val="0000CC"/>
                  </a:solidFill>
                  <a:latin typeface="Times New Roman" panose="02020603050405020304" pitchFamily="18" charset="0"/>
                  <a:ea typeface="隶书" panose="02010509060101010101" pitchFamily="49" charset="-122"/>
                </a:rPr>
                <a:t>小知识</a:t>
              </a:r>
              <a:endParaRPr lang="zh-CN" altLang="ru-RU" sz="3000">
                <a:solidFill>
                  <a:srgbClr val="0000CC"/>
                </a:solidFill>
                <a:latin typeface="Times New Roman" panose="02020603050405020304" pitchFamily="18" charset="0"/>
                <a:ea typeface="隶书" panose="02010509060101010101" pitchFamily="49" charset="-122"/>
              </a:endParaRPr>
            </a:p>
          </p:txBody>
        </p:sp>
      </p:gr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7"/>
          <p:cNvSpPr/>
          <p:nvPr>
            <p:custDataLst>
              <p:tags r:id="rId1"/>
            </p:custDataLst>
          </p:nvPr>
        </p:nvSpPr>
        <p:spPr>
          <a:xfrm>
            <a:off x="112607" y="0"/>
            <a:ext cx="2132673" cy="465592"/>
          </a:xfrm>
          <a:prstGeom prst="rect">
            <a:avLst/>
          </a:prstGeom>
          <a:solidFill>
            <a:srgbClr val="00FF00"/>
          </a:solidFill>
          <a:ln w="9525" cap="flat" cmpd="sng">
            <a:solidFill>
              <a:srgbClr val="FFFF00"/>
            </a:solidFill>
            <a:prstDash val="solid"/>
            <a:miter/>
            <a:headEnd type="none" w="med" len="med"/>
            <a:tailEnd type="none" w="med" len="med"/>
          </a:ln>
          <a:effectLst>
            <a:outerShdw dist="35921" dir="2699999" algn="ctr" rotWithShape="0">
              <a:srgbClr val="C0C0C0">
                <a:alpha val="79999"/>
              </a:srgbClr>
            </a:outerShdw>
          </a:effectLst>
        </p:spPr>
        <p:txBody>
          <a:bodyPr/>
          <a:p>
            <a:pPr algn="ctr"/>
            <a:r>
              <a:rPr lang="zh-CN" altLang="ru-RU" sz="2700">
                <a:solidFill>
                  <a:srgbClr val="00FF00"/>
                </a:solidFill>
                <a:effectLst>
                  <a:outerShdw blurRad="38100" dist="38100" dir="2700000">
                    <a:srgbClr val="000000"/>
                  </a:outerShdw>
                </a:effectLst>
                <a:latin typeface="宋体" panose="02010600030101010101" pitchFamily="2" charset="-122"/>
              </a:rPr>
              <a:t>确定分子式：</a:t>
            </a:r>
            <a:endParaRPr lang="zh-CN" altLang="ru-RU" sz="2700">
              <a:solidFill>
                <a:srgbClr val="00FF00"/>
              </a:solidFill>
              <a:effectLst>
                <a:outerShdw blurRad="38100" dist="38100" dir="2700000">
                  <a:srgbClr val="000000"/>
                </a:outerShdw>
              </a:effectLst>
              <a:latin typeface="宋体" panose="02010600030101010101" pitchFamily="2" charset="-122"/>
            </a:endParaRPr>
          </a:p>
        </p:txBody>
      </p:sp>
      <p:sp>
        <p:nvSpPr>
          <p:cNvPr id="48131" name="Rectangle 38"/>
          <p:cNvSpPr/>
          <p:nvPr>
            <p:custDataLst>
              <p:tags r:id="rId2"/>
            </p:custDataLst>
          </p:nvPr>
        </p:nvSpPr>
        <p:spPr>
          <a:xfrm>
            <a:off x="2357044" y="24267"/>
            <a:ext cx="2376781" cy="434631"/>
          </a:xfrm>
          <a:prstGeom prst="rect">
            <a:avLst/>
          </a:prstGeom>
          <a:noFill/>
          <a:ln w="9525">
            <a:noFill/>
          </a:ln>
        </p:spPr>
        <p:txBody>
          <a:bodyPr/>
          <a:p>
            <a:pPr>
              <a:spcBef>
                <a:spcPct val="50000"/>
              </a:spcBef>
            </a:pPr>
            <a:r>
              <a:rPr lang="ru-RU" altLang="zh-CN" sz="2400" b="1">
                <a:latin typeface="华文行楷" panose="02010800040101010101" pitchFamily="2" charset="-122"/>
                <a:ea typeface="华文行楷" panose="02010800040101010101" pitchFamily="2" charset="-122"/>
              </a:rPr>
              <a:t>1</a:t>
            </a:r>
            <a:r>
              <a:rPr lang="zh-CN" altLang="ru-RU" sz="2400" b="1">
                <a:latin typeface="华文行楷" panose="02010800040101010101" pitchFamily="2" charset="-122"/>
                <a:ea typeface="华文行楷" panose="02010800040101010101" pitchFamily="2" charset="-122"/>
              </a:rPr>
              <a:t>、测定实验式</a:t>
            </a:r>
            <a:endParaRPr lang="zh-CN" altLang="ru-RU" sz="2400" b="1">
              <a:latin typeface="华文行楷" panose="02010800040101010101" pitchFamily="2" charset="-122"/>
              <a:ea typeface="华文行楷" panose="02010800040101010101" pitchFamily="2" charset="-122"/>
            </a:endParaRPr>
          </a:p>
        </p:txBody>
      </p:sp>
      <p:sp>
        <p:nvSpPr>
          <p:cNvPr id="48132" name="Rectangle 39"/>
          <p:cNvSpPr/>
          <p:nvPr>
            <p:custDataLst>
              <p:tags r:id="rId3"/>
            </p:custDataLst>
          </p:nvPr>
        </p:nvSpPr>
        <p:spPr>
          <a:xfrm>
            <a:off x="61595" y="485140"/>
            <a:ext cx="8968105" cy="1029970"/>
          </a:xfrm>
          <a:prstGeom prst="rect">
            <a:avLst/>
          </a:prstGeom>
          <a:noFill/>
          <a:ln w="9525">
            <a:noFill/>
          </a:ln>
        </p:spPr>
        <p:txBody>
          <a:bodyPr/>
          <a:p>
            <a:pPr>
              <a:spcBef>
                <a:spcPct val="50000"/>
              </a:spcBef>
            </a:pPr>
            <a:r>
              <a:rPr lang="zh-CN" altLang="ru-RU" sz="2800" b="1"/>
              <a:t>燃烧</a:t>
            </a:r>
            <a:r>
              <a:rPr lang="ru-RU" altLang="zh-CN" sz="2800" b="1"/>
              <a:t>30.6g</a:t>
            </a:r>
            <a:r>
              <a:rPr lang="zh-CN" altLang="ru-RU" sz="2800" b="1"/>
              <a:t>医用胶的单体样品，实验测得：生成</a:t>
            </a:r>
            <a:r>
              <a:rPr lang="ru-RU" altLang="zh-CN" sz="2800" b="1"/>
              <a:t>70.4gCO</a:t>
            </a:r>
            <a:r>
              <a:rPr lang="ru-RU" altLang="zh-CN" sz="2800" b="1" baseline="-25000"/>
              <a:t>2</a:t>
            </a:r>
            <a:r>
              <a:rPr lang="zh-CN" altLang="ru-RU" sz="2800" b="1"/>
              <a:t>、</a:t>
            </a:r>
            <a:r>
              <a:rPr lang="ru-RU" altLang="zh-CN" sz="2800" b="1"/>
              <a:t>19.8gH</a:t>
            </a:r>
            <a:r>
              <a:rPr lang="ru-RU" altLang="zh-CN" sz="2800" b="1" baseline="-25000"/>
              <a:t>2</a:t>
            </a:r>
            <a:r>
              <a:rPr lang="ru-RU" altLang="zh-CN" sz="2800" b="1"/>
              <a:t>O</a:t>
            </a:r>
            <a:r>
              <a:rPr lang="zh-CN" altLang="ru-RU" sz="2800" b="1"/>
              <a:t>、</a:t>
            </a:r>
            <a:r>
              <a:rPr lang="ru-RU" altLang="zh-CN" sz="2800" b="1"/>
              <a:t>2.24LN</a:t>
            </a:r>
            <a:r>
              <a:rPr lang="ru-RU" altLang="zh-CN" sz="2800" b="1" baseline="-25000"/>
              <a:t>2</a:t>
            </a:r>
            <a:r>
              <a:rPr lang="zh-CN" altLang="ru-RU" sz="2800" b="1"/>
              <a:t>（换算成标准状况），请通过计算确定其实验式</a:t>
            </a:r>
            <a:endParaRPr lang="zh-CN" altLang="ru-RU" sz="2800" b="1"/>
          </a:p>
        </p:txBody>
      </p:sp>
      <p:grpSp>
        <p:nvGrpSpPr>
          <p:cNvPr id="48133" name="Group 40"/>
          <p:cNvGrpSpPr/>
          <p:nvPr/>
        </p:nvGrpSpPr>
        <p:grpSpPr>
          <a:xfrm>
            <a:off x="1492664" y="1869512"/>
            <a:ext cx="6374203" cy="602531"/>
            <a:chOff x="294" y="1570"/>
            <a:chExt cx="5353" cy="506"/>
          </a:xfrm>
        </p:grpSpPr>
        <p:grpSp>
          <p:nvGrpSpPr>
            <p:cNvPr id="48134" name="Group 41"/>
            <p:cNvGrpSpPr/>
            <p:nvPr/>
          </p:nvGrpSpPr>
          <p:grpSpPr>
            <a:xfrm>
              <a:off x="294" y="1570"/>
              <a:ext cx="2999" cy="506"/>
              <a:chOff x="340" y="1629"/>
              <a:chExt cx="2948" cy="506"/>
            </a:xfrm>
          </p:grpSpPr>
          <p:sp>
            <p:nvSpPr>
              <p:cNvPr id="48135" name="Rectangle 42"/>
              <p:cNvSpPr/>
              <p:nvPr>
                <p:custDataLst>
                  <p:tags r:id="rId4"/>
                </p:custDataLst>
              </p:nvPr>
            </p:nvSpPr>
            <p:spPr>
              <a:xfrm>
                <a:off x="340" y="1752"/>
                <a:ext cx="1004" cy="288"/>
              </a:xfrm>
              <a:prstGeom prst="rect">
                <a:avLst/>
              </a:prstGeom>
              <a:noFill/>
              <a:ln w="9525">
                <a:noFill/>
              </a:ln>
            </p:spPr>
            <p:txBody>
              <a:bodyPr/>
              <a:p>
                <a:pPr>
                  <a:spcBef>
                    <a:spcPct val="50000"/>
                  </a:spcBef>
                </a:pPr>
                <a:r>
                  <a:rPr lang="ru-RU" altLang="zh-CN" sz="1800" b="1"/>
                  <a:t>n(CO</a:t>
                </a:r>
                <a:r>
                  <a:rPr lang="ru-RU" altLang="zh-CN" sz="1800" b="1" baseline="-25000"/>
                  <a:t>2</a:t>
                </a:r>
                <a:r>
                  <a:rPr lang="ru-RU" altLang="zh-CN" sz="1800" b="1"/>
                  <a:t>)=</a:t>
                </a:r>
                <a:endParaRPr lang="ru-RU" altLang="zh-CN" sz="1800" b="1"/>
              </a:p>
            </p:txBody>
          </p:sp>
          <p:cxnSp>
            <p:nvCxnSpPr>
              <p:cNvPr id="48136" name="Line 43"/>
              <p:cNvCxnSpPr/>
              <p:nvPr>
                <p:custDataLst>
                  <p:tags r:id="rId5"/>
                </p:custDataLst>
              </p:nvPr>
            </p:nvCxnSpPr>
            <p:spPr>
              <a:xfrm>
                <a:off x="1335" y="1888"/>
                <a:ext cx="910" cy="0"/>
              </a:xfrm>
              <a:prstGeom prst="line">
                <a:avLst/>
              </a:prstGeom>
              <a:ln w="28575" cap="flat" cmpd="sng">
                <a:solidFill>
                  <a:srgbClr val="007A77"/>
                </a:solidFill>
                <a:prstDash val="solid"/>
                <a:headEnd type="none" w="med" len="med"/>
                <a:tailEnd type="none" w="med" len="med"/>
              </a:ln>
            </p:spPr>
          </p:cxnSp>
          <p:sp>
            <p:nvSpPr>
              <p:cNvPr id="48137" name="Rectangle 44"/>
              <p:cNvSpPr/>
              <p:nvPr>
                <p:custDataLst>
                  <p:tags r:id="rId6"/>
                </p:custDataLst>
              </p:nvPr>
            </p:nvSpPr>
            <p:spPr>
              <a:xfrm>
                <a:off x="1479" y="1629"/>
                <a:ext cx="853" cy="288"/>
              </a:xfrm>
              <a:prstGeom prst="rect">
                <a:avLst/>
              </a:prstGeom>
              <a:noFill/>
              <a:ln w="9525">
                <a:noFill/>
              </a:ln>
            </p:spPr>
            <p:txBody>
              <a:bodyPr/>
              <a:p>
                <a:pPr>
                  <a:spcBef>
                    <a:spcPct val="50000"/>
                  </a:spcBef>
                </a:pPr>
                <a:r>
                  <a:rPr lang="ru-RU" altLang="zh-CN" sz="1800" b="1"/>
                  <a:t>70.4g</a:t>
                </a:r>
                <a:endParaRPr lang="ru-RU" altLang="zh-CN" sz="1800" b="1"/>
              </a:p>
            </p:txBody>
          </p:sp>
          <p:sp>
            <p:nvSpPr>
              <p:cNvPr id="48138" name="Rectangle 45"/>
              <p:cNvSpPr/>
              <p:nvPr>
                <p:custDataLst>
                  <p:tags r:id="rId7"/>
                </p:custDataLst>
              </p:nvPr>
            </p:nvSpPr>
            <p:spPr>
              <a:xfrm>
                <a:off x="1325" y="1847"/>
                <a:ext cx="965" cy="288"/>
              </a:xfrm>
              <a:prstGeom prst="rect">
                <a:avLst/>
              </a:prstGeom>
              <a:noFill/>
              <a:ln w="9525">
                <a:noFill/>
              </a:ln>
            </p:spPr>
            <p:txBody>
              <a:bodyPr/>
              <a:p>
                <a:pPr>
                  <a:spcBef>
                    <a:spcPct val="50000"/>
                  </a:spcBef>
                </a:pPr>
                <a:r>
                  <a:rPr lang="ru-RU" altLang="zh-CN" sz="1800" b="1"/>
                  <a:t>44g</a:t>
                </a:r>
                <a:r>
                  <a:rPr lang="ru-RU" altLang="zh-CN" sz="1800" b="1">
                    <a:latin typeface="Arial" panose="020B0604020202020204" pitchFamily="34" charset="0"/>
                  </a:rPr>
                  <a:t>·</a:t>
                </a:r>
                <a:r>
                  <a:rPr lang="ru-RU" altLang="zh-CN" sz="1800" b="1"/>
                  <a:t>mol</a:t>
                </a:r>
                <a:r>
                  <a:rPr lang="ru-RU" altLang="zh-CN" sz="1800" b="1" baseline="30000"/>
                  <a:t>-1</a:t>
                </a:r>
                <a:endParaRPr lang="ru-RU" altLang="zh-CN" sz="1800" b="1" baseline="30000"/>
              </a:p>
            </p:txBody>
          </p:sp>
          <p:sp>
            <p:nvSpPr>
              <p:cNvPr id="48139" name="Rectangle 46"/>
              <p:cNvSpPr/>
              <p:nvPr>
                <p:custDataLst>
                  <p:tags r:id="rId8"/>
                </p:custDataLst>
              </p:nvPr>
            </p:nvSpPr>
            <p:spPr>
              <a:xfrm>
                <a:off x="2315" y="1752"/>
                <a:ext cx="973" cy="288"/>
              </a:xfrm>
              <a:prstGeom prst="rect">
                <a:avLst/>
              </a:prstGeom>
              <a:noFill/>
              <a:ln w="9525">
                <a:noFill/>
              </a:ln>
            </p:spPr>
            <p:txBody>
              <a:bodyPr/>
              <a:p>
                <a:pPr>
                  <a:spcBef>
                    <a:spcPct val="50000"/>
                  </a:spcBef>
                </a:pPr>
                <a:r>
                  <a:rPr lang="ru-RU" altLang="zh-CN" sz="1800" b="1"/>
                  <a:t>=1.6moL</a:t>
                </a:r>
                <a:endParaRPr lang="ru-RU" altLang="zh-CN" sz="1800" b="1"/>
              </a:p>
            </p:txBody>
          </p:sp>
        </p:grpSp>
        <p:sp>
          <p:nvSpPr>
            <p:cNvPr id="48140" name="Rectangle 47"/>
            <p:cNvSpPr/>
            <p:nvPr>
              <p:custDataLst>
                <p:tags r:id="rId9"/>
              </p:custDataLst>
            </p:nvPr>
          </p:nvSpPr>
          <p:spPr>
            <a:xfrm>
              <a:off x="3524" y="1654"/>
              <a:ext cx="2123" cy="288"/>
            </a:xfrm>
            <a:prstGeom prst="rect">
              <a:avLst/>
            </a:prstGeom>
            <a:noFill/>
            <a:ln w="9525">
              <a:noFill/>
            </a:ln>
          </p:spPr>
          <p:txBody>
            <a:bodyPr/>
            <a:p>
              <a:pPr>
                <a:spcBef>
                  <a:spcPct val="50000"/>
                </a:spcBef>
              </a:pPr>
              <a:r>
                <a:rPr lang="en-US" altLang="zh-CN" sz="1800" b="1"/>
                <a:t>n</a:t>
              </a:r>
              <a:r>
                <a:rPr lang="ru-RU" altLang="zh-CN" sz="1800" b="1"/>
                <a:t>(C)=1.6moL</a:t>
              </a:r>
              <a:endParaRPr lang="ru-RU" altLang="zh-CN" sz="1800" b="1"/>
            </a:p>
          </p:txBody>
        </p:sp>
      </p:grpSp>
      <p:grpSp>
        <p:nvGrpSpPr>
          <p:cNvPr id="48141" name="Group 48"/>
          <p:cNvGrpSpPr/>
          <p:nvPr/>
        </p:nvGrpSpPr>
        <p:grpSpPr>
          <a:xfrm>
            <a:off x="1556965" y="3166263"/>
            <a:ext cx="6256316" cy="638254"/>
            <a:chOff x="348" y="2659"/>
            <a:chExt cx="5254" cy="536"/>
          </a:xfrm>
        </p:grpSpPr>
        <p:grpSp>
          <p:nvGrpSpPr>
            <p:cNvPr id="48142" name="Group 49"/>
            <p:cNvGrpSpPr/>
            <p:nvPr/>
          </p:nvGrpSpPr>
          <p:grpSpPr>
            <a:xfrm>
              <a:off x="348" y="2659"/>
              <a:ext cx="2986" cy="536"/>
              <a:chOff x="348" y="2795"/>
              <a:chExt cx="2986" cy="536"/>
            </a:xfrm>
          </p:grpSpPr>
          <p:sp>
            <p:nvSpPr>
              <p:cNvPr id="48143" name="Rectangle 50"/>
              <p:cNvSpPr/>
              <p:nvPr>
                <p:custDataLst>
                  <p:tags r:id="rId10"/>
                </p:custDataLst>
              </p:nvPr>
            </p:nvSpPr>
            <p:spPr>
              <a:xfrm>
                <a:off x="348" y="2886"/>
                <a:ext cx="1217" cy="288"/>
              </a:xfrm>
              <a:prstGeom prst="rect">
                <a:avLst/>
              </a:prstGeom>
              <a:noFill/>
              <a:ln w="9525">
                <a:noFill/>
              </a:ln>
            </p:spPr>
            <p:txBody>
              <a:bodyPr/>
              <a:p>
                <a:pPr>
                  <a:spcBef>
                    <a:spcPct val="50000"/>
                  </a:spcBef>
                </a:pPr>
                <a:r>
                  <a:rPr lang="ru-RU" altLang="zh-CN" sz="1800" b="1"/>
                  <a:t>n(N</a:t>
                </a:r>
                <a:r>
                  <a:rPr lang="ru-RU" altLang="zh-CN" sz="1800" b="1" baseline="-25000"/>
                  <a:t>2</a:t>
                </a:r>
                <a:r>
                  <a:rPr lang="ru-RU" altLang="zh-CN" sz="1800" b="1"/>
                  <a:t>)=</a:t>
                </a:r>
                <a:endParaRPr lang="ru-RU" altLang="zh-CN" sz="1800" b="1"/>
              </a:p>
            </p:txBody>
          </p:sp>
          <p:grpSp>
            <p:nvGrpSpPr>
              <p:cNvPr id="48144" name="Group 51"/>
              <p:cNvGrpSpPr/>
              <p:nvPr/>
            </p:nvGrpSpPr>
            <p:grpSpPr>
              <a:xfrm>
                <a:off x="1152" y="2795"/>
                <a:ext cx="1462" cy="536"/>
                <a:chOff x="1015" y="2819"/>
                <a:chExt cx="1462" cy="536"/>
              </a:xfrm>
            </p:grpSpPr>
            <p:cxnSp>
              <p:nvCxnSpPr>
                <p:cNvPr id="48145" name="Line 52"/>
                <p:cNvCxnSpPr/>
                <p:nvPr>
                  <p:custDataLst>
                    <p:tags r:id="rId11"/>
                  </p:custDataLst>
                </p:nvPr>
              </p:nvCxnSpPr>
              <p:spPr>
                <a:xfrm>
                  <a:off x="1015" y="3068"/>
                  <a:ext cx="1079" cy="0"/>
                </a:xfrm>
                <a:prstGeom prst="line">
                  <a:avLst/>
                </a:prstGeom>
                <a:ln w="28575" cap="flat" cmpd="sng">
                  <a:solidFill>
                    <a:srgbClr val="007A77"/>
                  </a:solidFill>
                  <a:prstDash val="solid"/>
                  <a:headEnd type="none" w="med" len="med"/>
                  <a:tailEnd type="none" w="med" len="med"/>
                </a:ln>
              </p:spPr>
            </p:cxnSp>
            <p:sp>
              <p:nvSpPr>
                <p:cNvPr id="48146" name="Rectangle 53"/>
                <p:cNvSpPr/>
                <p:nvPr>
                  <p:custDataLst>
                    <p:tags r:id="rId12"/>
                  </p:custDataLst>
                </p:nvPr>
              </p:nvSpPr>
              <p:spPr>
                <a:xfrm>
                  <a:off x="1217" y="2819"/>
                  <a:ext cx="1012" cy="288"/>
                </a:xfrm>
                <a:prstGeom prst="rect">
                  <a:avLst/>
                </a:prstGeom>
                <a:noFill/>
                <a:ln w="9525">
                  <a:noFill/>
                </a:ln>
              </p:spPr>
              <p:txBody>
                <a:bodyPr/>
                <a:p>
                  <a:pPr>
                    <a:spcBef>
                      <a:spcPct val="50000"/>
                    </a:spcBef>
                  </a:pPr>
                  <a:r>
                    <a:rPr lang="ru-RU" altLang="zh-CN" sz="1800" b="1"/>
                    <a:t>2.24L</a:t>
                  </a:r>
                  <a:endParaRPr lang="ru-RU" altLang="zh-CN" sz="1800" b="1"/>
                </a:p>
              </p:txBody>
            </p:sp>
            <p:sp>
              <p:nvSpPr>
                <p:cNvPr id="48147" name="Rectangle 54"/>
                <p:cNvSpPr/>
                <p:nvPr>
                  <p:custDataLst>
                    <p:tags r:id="rId13"/>
                  </p:custDataLst>
                </p:nvPr>
              </p:nvSpPr>
              <p:spPr>
                <a:xfrm>
                  <a:off x="1111" y="3067"/>
                  <a:ext cx="1366" cy="288"/>
                </a:xfrm>
                <a:prstGeom prst="rect">
                  <a:avLst/>
                </a:prstGeom>
                <a:noFill/>
                <a:ln w="9525">
                  <a:noFill/>
                </a:ln>
              </p:spPr>
              <p:txBody>
                <a:bodyPr/>
                <a:p>
                  <a:pPr>
                    <a:spcBef>
                      <a:spcPct val="50000"/>
                    </a:spcBef>
                  </a:pPr>
                  <a:r>
                    <a:rPr lang="ru-RU" altLang="zh-CN" sz="1800" b="1"/>
                    <a:t>22.4L</a:t>
                  </a:r>
                  <a:r>
                    <a:rPr lang="ru-RU" altLang="zh-CN" sz="1800" b="1">
                      <a:latin typeface="Arial" panose="020B0604020202020204" pitchFamily="34" charset="0"/>
                    </a:rPr>
                    <a:t>·</a:t>
                  </a:r>
                  <a:r>
                    <a:rPr lang="ru-RU" altLang="zh-CN" sz="1800" b="1"/>
                    <a:t>mol</a:t>
                  </a:r>
                  <a:r>
                    <a:rPr lang="ru-RU" altLang="zh-CN" sz="1800" b="1" baseline="30000"/>
                    <a:t>-1</a:t>
                  </a:r>
                  <a:endParaRPr lang="ru-RU" altLang="zh-CN" sz="1800" b="1" baseline="30000"/>
                </a:p>
              </p:txBody>
            </p:sp>
          </p:grpSp>
          <p:sp>
            <p:nvSpPr>
              <p:cNvPr id="48148" name="Rectangle 55"/>
              <p:cNvSpPr/>
              <p:nvPr>
                <p:custDataLst>
                  <p:tags r:id="rId14"/>
                </p:custDataLst>
              </p:nvPr>
            </p:nvSpPr>
            <p:spPr>
              <a:xfrm>
                <a:off x="2321" y="2862"/>
                <a:ext cx="1013" cy="288"/>
              </a:xfrm>
              <a:prstGeom prst="rect">
                <a:avLst/>
              </a:prstGeom>
              <a:noFill/>
              <a:ln w="9525">
                <a:noFill/>
              </a:ln>
            </p:spPr>
            <p:txBody>
              <a:bodyPr/>
              <a:p>
                <a:pPr>
                  <a:spcBef>
                    <a:spcPct val="50000"/>
                  </a:spcBef>
                </a:pPr>
                <a:r>
                  <a:rPr lang="ru-RU" altLang="zh-CN" sz="1800" b="1"/>
                  <a:t>=0.1moL</a:t>
                </a:r>
                <a:endParaRPr lang="ru-RU" altLang="zh-CN" sz="1800" b="1"/>
              </a:p>
            </p:txBody>
          </p:sp>
        </p:grpSp>
        <p:sp>
          <p:nvSpPr>
            <p:cNvPr id="48149" name="Rectangle 56"/>
            <p:cNvSpPr/>
            <p:nvPr>
              <p:custDataLst>
                <p:tags r:id="rId15"/>
              </p:custDataLst>
            </p:nvPr>
          </p:nvSpPr>
          <p:spPr>
            <a:xfrm>
              <a:off x="3515" y="2704"/>
              <a:ext cx="2087" cy="288"/>
            </a:xfrm>
            <a:prstGeom prst="rect">
              <a:avLst/>
            </a:prstGeom>
            <a:noFill/>
            <a:ln w="9525">
              <a:noFill/>
            </a:ln>
          </p:spPr>
          <p:txBody>
            <a:bodyPr/>
            <a:p>
              <a:pPr>
                <a:spcBef>
                  <a:spcPct val="50000"/>
                </a:spcBef>
              </a:pPr>
              <a:r>
                <a:rPr lang="en-US" altLang="zh-CN" sz="1800" b="1"/>
                <a:t>n</a:t>
              </a:r>
              <a:r>
                <a:rPr lang="ru-RU" altLang="zh-CN" sz="1800" b="1"/>
                <a:t>(N)=0.2moL</a:t>
              </a:r>
              <a:endParaRPr lang="ru-RU" altLang="zh-CN" sz="1800" b="1"/>
            </a:p>
          </p:txBody>
        </p:sp>
      </p:grpSp>
      <p:grpSp>
        <p:nvGrpSpPr>
          <p:cNvPr id="48150" name="Group 57"/>
          <p:cNvGrpSpPr/>
          <p:nvPr/>
        </p:nvGrpSpPr>
        <p:grpSpPr>
          <a:xfrm>
            <a:off x="1601024" y="3830714"/>
            <a:ext cx="5346566" cy="632300"/>
            <a:chOff x="567" y="3369"/>
            <a:chExt cx="4490" cy="531"/>
          </a:xfrm>
        </p:grpSpPr>
        <p:sp>
          <p:nvSpPr>
            <p:cNvPr id="48151" name="Rectangle 58"/>
            <p:cNvSpPr/>
            <p:nvPr>
              <p:custDataLst>
                <p:tags r:id="rId16"/>
              </p:custDataLst>
            </p:nvPr>
          </p:nvSpPr>
          <p:spPr>
            <a:xfrm>
              <a:off x="567" y="3521"/>
              <a:ext cx="725" cy="288"/>
            </a:xfrm>
            <a:prstGeom prst="rect">
              <a:avLst/>
            </a:prstGeom>
            <a:noFill/>
            <a:ln w="9525">
              <a:noFill/>
            </a:ln>
          </p:spPr>
          <p:txBody>
            <a:bodyPr/>
            <a:p>
              <a:pPr>
                <a:spcBef>
                  <a:spcPct val="50000"/>
                </a:spcBef>
              </a:pPr>
              <a:r>
                <a:rPr lang="ru-RU" altLang="zh-CN" sz="1800" b="1"/>
                <a:t>n(O)=</a:t>
              </a:r>
              <a:endParaRPr lang="ru-RU" altLang="zh-CN" sz="1800" b="1"/>
            </a:p>
          </p:txBody>
        </p:sp>
        <p:grpSp>
          <p:nvGrpSpPr>
            <p:cNvPr id="48152" name="Group 59"/>
            <p:cNvGrpSpPr/>
            <p:nvPr/>
          </p:nvGrpSpPr>
          <p:grpSpPr>
            <a:xfrm>
              <a:off x="1202" y="3369"/>
              <a:ext cx="3175" cy="531"/>
              <a:chOff x="1202" y="3369"/>
              <a:chExt cx="3175" cy="531"/>
            </a:xfrm>
          </p:grpSpPr>
          <p:cxnSp>
            <p:nvCxnSpPr>
              <p:cNvPr id="48153" name="Line 60"/>
              <p:cNvCxnSpPr/>
              <p:nvPr>
                <p:custDataLst>
                  <p:tags r:id="rId17"/>
                </p:custDataLst>
              </p:nvPr>
            </p:nvCxnSpPr>
            <p:spPr>
              <a:xfrm>
                <a:off x="1202" y="3657"/>
                <a:ext cx="2812" cy="0"/>
              </a:xfrm>
              <a:prstGeom prst="line">
                <a:avLst/>
              </a:prstGeom>
              <a:ln w="28575" cap="flat" cmpd="sng">
                <a:solidFill>
                  <a:srgbClr val="007A77"/>
                </a:solidFill>
                <a:prstDash val="solid"/>
                <a:headEnd type="none" w="med" len="med"/>
                <a:tailEnd type="none" w="med" len="med"/>
              </a:ln>
            </p:spPr>
          </p:cxnSp>
          <p:sp>
            <p:nvSpPr>
              <p:cNvPr id="48154" name="Rectangle 61"/>
              <p:cNvSpPr/>
              <p:nvPr>
                <p:custDataLst>
                  <p:tags r:id="rId18"/>
                </p:custDataLst>
              </p:nvPr>
            </p:nvSpPr>
            <p:spPr>
              <a:xfrm>
                <a:off x="1292" y="3369"/>
                <a:ext cx="3085" cy="288"/>
              </a:xfrm>
              <a:prstGeom prst="rect">
                <a:avLst/>
              </a:prstGeom>
              <a:noFill/>
              <a:ln w="9525">
                <a:noFill/>
              </a:ln>
            </p:spPr>
            <p:txBody>
              <a:bodyPr/>
              <a:p>
                <a:pPr>
                  <a:spcBef>
                    <a:spcPct val="50000"/>
                  </a:spcBef>
                </a:pPr>
                <a:r>
                  <a:rPr lang="ru-RU" altLang="zh-CN" sz="1800" b="1"/>
                  <a:t>(30.6-1.6X12-</a:t>
                </a:r>
                <a:r>
                  <a:rPr lang="en-US" altLang="zh-CN" sz="1800" b="1"/>
                  <a:t>2</a:t>
                </a:r>
                <a:r>
                  <a:rPr lang="ru-RU" altLang="zh-CN" sz="1800" b="1"/>
                  <a:t>.</a:t>
                </a:r>
                <a:r>
                  <a:rPr lang="en-US" altLang="zh-CN" sz="1800" b="1"/>
                  <a:t>2</a:t>
                </a:r>
                <a:r>
                  <a:rPr lang="ru-RU" altLang="zh-CN" sz="1800" b="1"/>
                  <a:t>X</a:t>
                </a:r>
                <a:r>
                  <a:rPr lang="en-US" altLang="zh-CN" sz="1800" b="1"/>
                  <a:t>1</a:t>
                </a:r>
                <a:r>
                  <a:rPr lang="ru-RU" altLang="zh-CN" sz="1800" b="1"/>
                  <a:t>-0.</a:t>
                </a:r>
                <a:r>
                  <a:rPr lang="en-US" altLang="zh-CN" sz="1800" b="1"/>
                  <a:t>2</a:t>
                </a:r>
                <a:r>
                  <a:rPr lang="ru-RU" altLang="zh-CN" sz="1800" b="1"/>
                  <a:t>X</a:t>
                </a:r>
                <a:r>
                  <a:rPr lang="en-US" altLang="zh-CN" sz="1800" b="1"/>
                  <a:t>1</a:t>
                </a:r>
                <a:r>
                  <a:rPr lang="ru-RU" altLang="zh-CN" sz="1800" b="1"/>
                  <a:t>4)g</a:t>
                </a:r>
                <a:endParaRPr lang="ru-RU" altLang="zh-CN" sz="1800" b="1"/>
              </a:p>
            </p:txBody>
          </p:sp>
          <p:sp>
            <p:nvSpPr>
              <p:cNvPr id="48155" name="Rectangle 62"/>
              <p:cNvSpPr/>
              <p:nvPr>
                <p:custDataLst>
                  <p:tags r:id="rId19"/>
                </p:custDataLst>
              </p:nvPr>
            </p:nvSpPr>
            <p:spPr>
              <a:xfrm>
                <a:off x="1988" y="3612"/>
                <a:ext cx="1119" cy="288"/>
              </a:xfrm>
              <a:prstGeom prst="rect">
                <a:avLst/>
              </a:prstGeom>
              <a:noFill/>
              <a:ln w="9525">
                <a:noFill/>
              </a:ln>
            </p:spPr>
            <p:txBody>
              <a:bodyPr/>
              <a:p>
                <a:pPr>
                  <a:spcBef>
                    <a:spcPct val="50000"/>
                  </a:spcBef>
                </a:pPr>
                <a:r>
                  <a:rPr lang="ru-RU" altLang="zh-CN" sz="1800" b="1"/>
                  <a:t>16g</a:t>
                </a:r>
                <a:r>
                  <a:rPr lang="ru-RU" altLang="zh-CN" sz="1800" b="1">
                    <a:latin typeface="Arial" panose="020B0604020202020204" pitchFamily="34" charset="0"/>
                  </a:rPr>
                  <a:t>·</a:t>
                </a:r>
                <a:r>
                  <a:rPr lang="ru-RU" altLang="zh-CN" sz="1800" b="1"/>
                  <a:t>moL</a:t>
                </a:r>
                <a:r>
                  <a:rPr lang="ru-RU" altLang="zh-CN" sz="1800" b="1" baseline="30000"/>
                  <a:t>-1</a:t>
                </a:r>
                <a:endParaRPr lang="ru-RU" altLang="zh-CN" sz="1800" b="1" baseline="30000"/>
              </a:p>
            </p:txBody>
          </p:sp>
        </p:grpSp>
        <p:sp>
          <p:nvSpPr>
            <p:cNvPr id="48156" name="Rectangle 63"/>
            <p:cNvSpPr/>
            <p:nvPr>
              <p:custDataLst>
                <p:tags r:id="rId20"/>
              </p:custDataLst>
            </p:nvPr>
          </p:nvSpPr>
          <p:spPr>
            <a:xfrm>
              <a:off x="4059" y="3521"/>
              <a:ext cx="998" cy="288"/>
            </a:xfrm>
            <a:prstGeom prst="rect">
              <a:avLst/>
            </a:prstGeom>
            <a:noFill/>
            <a:ln w="9525">
              <a:noFill/>
            </a:ln>
          </p:spPr>
          <p:txBody>
            <a:bodyPr/>
            <a:p>
              <a:pPr>
                <a:spcBef>
                  <a:spcPct val="50000"/>
                </a:spcBef>
              </a:pPr>
              <a:r>
                <a:rPr lang="ru-RU" altLang="zh-CN" sz="1800" b="1"/>
                <a:t>=0.4moL</a:t>
              </a:r>
              <a:endParaRPr lang="ru-RU" altLang="zh-CN" sz="1800" b="1"/>
            </a:p>
          </p:txBody>
        </p:sp>
      </p:grpSp>
      <p:sp>
        <p:nvSpPr>
          <p:cNvPr id="48157" name="Rectangle 64"/>
          <p:cNvSpPr/>
          <p:nvPr>
            <p:custDataLst>
              <p:tags r:id="rId21"/>
            </p:custDataLst>
          </p:nvPr>
        </p:nvSpPr>
        <p:spPr>
          <a:xfrm>
            <a:off x="2627470" y="4516599"/>
            <a:ext cx="3834286" cy="389382"/>
          </a:xfrm>
          <a:prstGeom prst="rect">
            <a:avLst/>
          </a:prstGeom>
          <a:noFill/>
          <a:ln w="9525">
            <a:noFill/>
          </a:ln>
        </p:spPr>
        <p:txBody>
          <a:bodyPr/>
          <a:p>
            <a:pPr>
              <a:spcBef>
                <a:spcPct val="50000"/>
              </a:spcBef>
            </a:pPr>
            <a:r>
              <a:rPr lang="zh-CN" altLang="ru-RU" sz="3200" b="1"/>
              <a:t>最简式：</a:t>
            </a:r>
            <a:r>
              <a:rPr lang="ru-RU" altLang="zh-CN" sz="3200" b="1"/>
              <a:t>C</a:t>
            </a:r>
            <a:r>
              <a:rPr lang="ru-RU" altLang="zh-CN" sz="3200" b="1" baseline="-25000"/>
              <a:t>8</a:t>
            </a:r>
            <a:r>
              <a:rPr lang="ru-RU" altLang="zh-CN" sz="3200" b="1"/>
              <a:t>H</a:t>
            </a:r>
            <a:r>
              <a:rPr lang="ru-RU" altLang="zh-CN" sz="3200" b="1" baseline="-25000"/>
              <a:t>11</a:t>
            </a:r>
            <a:r>
              <a:rPr lang="ru-RU" altLang="zh-CN" sz="3200" b="1"/>
              <a:t>NO</a:t>
            </a:r>
            <a:r>
              <a:rPr lang="ru-RU" altLang="zh-CN" sz="3200" b="1" baseline="-25000"/>
              <a:t>2</a:t>
            </a:r>
            <a:endParaRPr lang="ru-RU" altLang="zh-CN" sz="3200" b="1"/>
          </a:p>
        </p:txBody>
      </p:sp>
      <p:grpSp>
        <p:nvGrpSpPr>
          <p:cNvPr id="48158" name="Group 65"/>
          <p:cNvGrpSpPr/>
          <p:nvPr/>
        </p:nvGrpSpPr>
        <p:grpSpPr>
          <a:xfrm>
            <a:off x="1547439" y="2518483"/>
            <a:ext cx="6265842" cy="593004"/>
            <a:chOff x="340" y="2115"/>
            <a:chExt cx="5262" cy="498"/>
          </a:xfrm>
        </p:grpSpPr>
        <p:sp>
          <p:nvSpPr>
            <p:cNvPr id="48159" name="Rectangle 66"/>
            <p:cNvSpPr/>
            <p:nvPr>
              <p:custDataLst>
                <p:tags r:id="rId22"/>
              </p:custDataLst>
            </p:nvPr>
          </p:nvSpPr>
          <p:spPr>
            <a:xfrm>
              <a:off x="3515" y="2205"/>
              <a:ext cx="2087" cy="288"/>
            </a:xfrm>
            <a:prstGeom prst="rect">
              <a:avLst/>
            </a:prstGeom>
            <a:noFill/>
            <a:ln w="9525">
              <a:noFill/>
            </a:ln>
          </p:spPr>
          <p:txBody>
            <a:bodyPr/>
            <a:p>
              <a:pPr>
                <a:spcBef>
                  <a:spcPct val="50000"/>
                </a:spcBef>
              </a:pPr>
              <a:r>
                <a:rPr lang="en-US" altLang="zh-CN" sz="1800" b="1"/>
                <a:t>n</a:t>
              </a:r>
              <a:r>
                <a:rPr lang="ru-RU" altLang="zh-CN" sz="1800" b="1"/>
                <a:t>(H)=2.2moL</a:t>
              </a:r>
              <a:endParaRPr lang="ru-RU" altLang="zh-CN" sz="1800" b="1"/>
            </a:p>
          </p:txBody>
        </p:sp>
        <p:grpSp>
          <p:nvGrpSpPr>
            <p:cNvPr id="48160" name="Group 67"/>
            <p:cNvGrpSpPr/>
            <p:nvPr/>
          </p:nvGrpSpPr>
          <p:grpSpPr>
            <a:xfrm>
              <a:off x="340" y="2115"/>
              <a:ext cx="2802" cy="498"/>
              <a:chOff x="340" y="2115"/>
              <a:chExt cx="2802" cy="498"/>
            </a:xfrm>
          </p:grpSpPr>
          <p:sp>
            <p:nvSpPr>
              <p:cNvPr id="48161" name="Rectangle 68"/>
              <p:cNvSpPr/>
              <p:nvPr>
                <p:custDataLst>
                  <p:tags r:id="rId23"/>
                </p:custDataLst>
              </p:nvPr>
            </p:nvSpPr>
            <p:spPr>
              <a:xfrm>
                <a:off x="1384" y="2115"/>
                <a:ext cx="921" cy="288"/>
              </a:xfrm>
              <a:prstGeom prst="rect">
                <a:avLst/>
              </a:prstGeom>
              <a:noFill/>
              <a:ln w="9525">
                <a:noFill/>
              </a:ln>
            </p:spPr>
            <p:txBody>
              <a:bodyPr/>
              <a:p>
                <a:pPr>
                  <a:spcBef>
                    <a:spcPct val="50000"/>
                  </a:spcBef>
                </a:pPr>
                <a:r>
                  <a:rPr lang="ru-RU" altLang="zh-CN" sz="1800" b="1"/>
                  <a:t>19.8g</a:t>
                </a:r>
                <a:endParaRPr lang="ru-RU" altLang="zh-CN" sz="1800" b="1"/>
              </a:p>
            </p:txBody>
          </p:sp>
          <p:grpSp>
            <p:nvGrpSpPr>
              <p:cNvPr id="48162" name="Group 69"/>
              <p:cNvGrpSpPr/>
              <p:nvPr/>
            </p:nvGrpSpPr>
            <p:grpSpPr>
              <a:xfrm>
                <a:off x="340" y="2222"/>
                <a:ext cx="2802" cy="391"/>
                <a:chOff x="340" y="2222"/>
                <a:chExt cx="2802" cy="391"/>
              </a:xfrm>
            </p:grpSpPr>
            <p:sp>
              <p:nvSpPr>
                <p:cNvPr id="48163" name="Rectangle 70"/>
                <p:cNvSpPr/>
                <p:nvPr>
                  <p:custDataLst>
                    <p:tags r:id="rId24"/>
                  </p:custDataLst>
                </p:nvPr>
              </p:nvSpPr>
              <p:spPr>
                <a:xfrm>
                  <a:off x="340" y="2237"/>
                  <a:ext cx="1106" cy="288"/>
                </a:xfrm>
                <a:prstGeom prst="rect">
                  <a:avLst/>
                </a:prstGeom>
                <a:noFill/>
                <a:ln w="9525">
                  <a:noFill/>
                </a:ln>
              </p:spPr>
              <p:txBody>
                <a:bodyPr/>
                <a:p>
                  <a:pPr>
                    <a:spcBef>
                      <a:spcPct val="50000"/>
                    </a:spcBef>
                  </a:pPr>
                  <a:r>
                    <a:rPr lang="ru-RU" altLang="zh-CN" sz="1800" b="1"/>
                    <a:t>n(H</a:t>
                  </a:r>
                  <a:r>
                    <a:rPr lang="ru-RU" altLang="zh-CN" sz="1800" b="1" baseline="-25000"/>
                    <a:t>2</a:t>
                  </a:r>
                  <a:r>
                    <a:rPr lang="ru-RU" altLang="zh-CN" sz="1800" b="1"/>
                    <a:t>O)=</a:t>
                  </a:r>
                  <a:endParaRPr lang="ru-RU" altLang="zh-CN" sz="1800" b="1"/>
                </a:p>
              </p:txBody>
            </p:sp>
            <p:cxnSp>
              <p:nvCxnSpPr>
                <p:cNvPr id="48164" name="Line 71"/>
                <p:cNvCxnSpPr/>
                <p:nvPr>
                  <p:custDataLst>
                    <p:tags r:id="rId25"/>
                  </p:custDataLst>
                </p:nvPr>
              </p:nvCxnSpPr>
              <p:spPr>
                <a:xfrm flipV="1">
                  <a:off x="1247" y="2379"/>
                  <a:ext cx="975" cy="7"/>
                </a:xfrm>
                <a:prstGeom prst="line">
                  <a:avLst/>
                </a:prstGeom>
                <a:ln w="28575" cap="flat" cmpd="sng">
                  <a:solidFill>
                    <a:srgbClr val="007A77"/>
                  </a:solidFill>
                  <a:prstDash val="solid"/>
                  <a:headEnd type="none" w="med" len="med"/>
                  <a:tailEnd type="none" w="med" len="med"/>
                </a:ln>
              </p:spPr>
            </p:cxnSp>
            <p:sp>
              <p:nvSpPr>
                <p:cNvPr id="48165" name="Rectangle 72"/>
                <p:cNvSpPr/>
                <p:nvPr>
                  <p:custDataLst>
                    <p:tags r:id="rId26"/>
                  </p:custDataLst>
                </p:nvPr>
              </p:nvSpPr>
              <p:spPr>
                <a:xfrm>
                  <a:off x="1327" y="2325"/>
                  <a:ext cx="995" cy="288"/>
                </a:xfrm>
                <a:prstGeom prst="rect">
                  <a:avLst/>
                </a:prstGeom>
                <a:noFill/>
                <a:ln w="9525">
                  <a:noFill/>
                </a:ln>
              </p:spPr>
              <p:txBody>
                <a:bodyPr/>
                <a:p>
                  <a:pPr>
                    <a:spcBef>
                      <a:spcPct val="50000"/>
                    </a:spcBef>
                  </a:pPr>
                  <a:r>
                    <a:rPr lang="ru-RU" altLang="zh-CN" sz="1800" b="1"/>
                    <a:t>18g</a:t>
                  </a:r>
                  <a:r>
                    <a:rPr lang="ru-RU" altLang="zh-CN" sz="1800" b="1">
                      <a:latin typeface="Arial" panose="020B0604020202020204" pitchFamily="34" charset="0"/>
                    </a:rPr>
                    <a:t>·</a:t>
                  </a:r>
                  <a:r>
                    <a:rPr lang="ru-RU" altLang="zh-CN" sz="1800" b="1"/>
                    <a:t>mol</a:t>
                  </a:r>
                  <a:r>
                    <a:rPr lang="ru-RU" altLang="zh-CN" sz="1800" b="1" baseline="30000"/>
                    <a:t>-1</a:t>
                  </a:r>
                  <a:endParaRPr lang="ru-RU" altLang="zh-CN" sz="1800" b="1" baseline="30000"/>
                </a:p>
              </p:txBody>
            </p:sp>
            <p:sp>
              <p:nvSpPr>
                <p:cNvPr id="48166" name="Rectangle 73"/>
                <p:cNvSpPr/>
                <p:nvPr>
                  <p:custDataLst>
                    <p:tags r:id="rId27"/>
                  </p:custDataLst>
                </p:nvPr>
              </p:nvSpPr>
              <p:spPr>
                <a:xfrm>
                  <a:off x="2221" y="2222"/>
                  <a:ext cx="921" cy="288"/>
                </a:xfrm>
                <a:prstGeom prst="rect">
                  <a:avLst/>
                </a:prstGeom>
                <a:noFill/>
                <a:ln w="9525">
                  <a:noFill/>
                </a:ln>
              </p:spPr>
              <p:txBody>
                <a:bodyPr/>
                <a:p>
                  <a:pPr>
                    <a:spcBef>
                      <a:spcPct val="50000"/>
                    </a:spcBef>
                  </a:pPr>
                  <a:r>
                    <a:rPr lang="ru-RU" altLang="zh-CN" sz="1800" b="1"/>
                    <a:t>=1.1moL</a:t>
                  </a:r>
                  <a:endParaRPr lang="ru-RU" altLang="zh-CN" sz="1800" b="1"/>
                </a:p>
              </p:txBody>
            </p:sp>
            <p:sp>
              <p:nvSpPr>
                <p:cNvPr id="48167" name="Rectangle 74"/>
                <p:cNvSpPr/>
                <p:nvPr>
                  <p:custDataLst>
                    <p:tags r:id="rId28"/>
                  </p:custDataLst>
                </p:nvPr>
              </p:nvSpPr>
              <p:spPr>
                <a:xfrm>
                  <a:off x="1327" y="2325"/>
                  <a:ext cx="995" cy="288"/>
                </a:xfrm>
                <a:prstGeom prst="rect">
                  <a:avLst/>
                </a:prstGeom>
                <a:noFill/>
                <a:ln w="9525">
                  <a:noFill/>
                </a:ln>
              </p:spPr>
              <p:txBody>
                <a:bodyPr/>
                <a:p>
                  <a:pPr>
                    <a:spcBef>
                      <a:spcPct val="50000"/>
                    </a:spcBef>
                  </a:pPr>
                  <a:r>
                    <a:rPr lang="ru-RU" altLang="zh-CN" sz="1800" b="1"/>
                    <a:t>18g</a:t>
                  </a:r>
                  <a:r>
                    <a:rPr lang="ru-RU" altLang="zh-CN" sz="1800" b="1">
                      <a:latin typeface="Arial" panose="020B0604020202020204" pitchFamily="34" charset="0"/>
                    </a:rPr>
                    <a:t>·</a:t>
                  </a:r>
                  <a:r>
                    <a:rPr lang="ru-RU" altLang="zh-CN" sz="1800" b="1"/>
                    <a:t>mol</a:t>
                  </a:r>
                  <a:r>
                    <a:rPr lang="ru-RU" altLang="zh-CN" sz="1800" b="1" baseline="30000"/>
                    <a:t>-1</a:t>
                  </a:r>
                  <a:endParaRPr lang="ru-RU" altLang="zh-CN" sz="1800" b="1" baseline="30000"/>
                </a:p>
              </p:txBody>
            </p:sp>
            <p:sp>
              <p:nvSpPr>
                <p:cNvPr id="48168" name="Rectangle 75"/>
                <p:cNvSpPr/>
                <p:nvPr>
                  <p:custDataLst>
                    <p:tags r:id="rId29"/>
                  </p:custDataLst>
                </p:nvPr>
              </p:nvSpPr>
              <p:spPr>
                <a:xfrm>
                  <a:off x="2221" y="2222"/>
                  <a:ext cx="921" cy="288"/>
                </a:xfrm>
                <a:prstGeom prst="rect">
                  <a:avLst/>
                </a:prstGeom>
                <a:noFill/>
                <a:ln w="9525">
                  <a:noFill/>
                </a:ln>
              </p:spPr>
              <p:txBody>
                <a:bodyPr/>
                <a:p>
                  <a:pPr>
                    <a:spcBef>
                      <a:spcPct val="50000"/>
                    </a:spcBef>
                  </a:pPr>
                  <a:r>
                    <a:rPr lang="ru-RU" altLang="zh-CN" sz="1800" b="1"/>
                    <a:t>=1.1moL</a:t>
                  </a:r>
                  <a:endParaRPr lang="ru-RU" altLang="zh-CN" sz="1800" b="1"/>
                </a:p>
              </p:txBody>
            </p:sp>
          </p:grpSp>
        </p:grpSp>
      </p:gr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additive="base">
                                        <p:cTn id="6" dur="1" fill="hold">
                                          <p:stCondLst>
                                            <p:cond delay="0"/>
                                          </p:stCondLst>
                                        </p:cTn>
                                        <p:tgtEl>
                                          <p:spTgt spid="48130"/>
                                        </p:tgtEl>
                                        <p:attrNameLst>
                                          <p:attrName>style.visibility</p:attrName>
                                        </p:attrNameLst>
                                      </p:cBhvr>
                                      <p:to>
                                        <p:strVal val="visible"/>
                                      </p:to>
                                    </p:set>
                                    <p:animEffect transition="in" filter="blinds(horizontal)">
                                      <p:cBhvr additive="base">
                                        <p:cTn id="7" dur="500"/>
                                        <p:tgtEl>
                                          <p:spTgt spid="48130"/>
                                        </p:tgtEl>
                                      </p:cBhvr>
                                    </p:animEffect>
                                  </p:childTnLst>
                                </p:cTn>
                              </p:par>
                            </p:childTnLst>
                          </p:cTn>
                        </p:par>
                        <p:par>
                          <p:cTn id="8" fill="hold">
                            <p:stCondLst>
                              <p:cond delay="500"/>
                            </p:stCondLst>
                            <p:childTnLst>
                              <p:par>
                                <p:cTn id="9" presetID="3" presetClass="entr" presetSubtype="10" fill="hold" grpId="0" nodeType="afterEffect">
                                  <p:stCondLst>
                                    <p:cond delay="500"/>
                                  </p:stCondLst>
                                  <p:childTnLst>
                                    <p:set>
                                      <p:cBhvr additive="base">
                                        <p:cTn id="10" dur="1" fill="hold">
                                          <p:stCondLst>
                                            <p:cond delay="0"/>
                                          </p:stCondLst>
                                        </p:cTn>
                                        <p:tgtEl>
                                          <p:spTgt spid="48131"/>
                                        </p:tgtEl>
                                        <p:attrNameLst>
                                          <p:attrName>style.visibility</p:attrName>
                                        </p:attrNameLst>
                                      </p:cBhvr>
                                      <p:to>
                                        <p:strVal val="visible"/>
                                      </p:to>
                                    </p:set>
                                    <p:animEffect transition="in" filter="blinds(horizontal)">
                                      <p:cBhvr additive="base">
                                        <p:cTn id="11" dur="500"/>
                                        <p:tgtEl>
                                          <p:spTgt spid="48131"/>
                                        </p:tgtEl>
                                      </p:cBhvr>
                                    </p:animEffect>
                                  </p:childTnLst>
                                </p:cTn>
                              </p:par>
                            </p:childTnLst>
                          </p:cTn>
                        </p:par>
                        <p:par>
                          <p:cTn id="12" fill="hold">
                            <p:stCondLst>
                              <p:cond delay="1500"/>
                            </p:stCondLst>
                            <p:childTnLst>
                              <p:par>
                                <p:cTn id="13" presetID="3" presetClass="entr" presetSubtype="10" fill="hold" nodeType="afterEffect">
                                  <p:stCondLst>
                                    <p:cond delay="1000"/>
                                  </p:stCondLst>
                                  <p:childTnLst>
                                    <p:set>
                                      <p:cBhvr additive="base">
                                        <p:cTn id="14" dur="1" fill="hold">
                                          <p:stCondLst>
                                            <p:cond delay="0"/>
                                          </p:stCondLst>
                                        </p:cTn>
                                        <p:tgtEl>
                                          <p:spTgt spid="48132">
                                            <p:txEl>
                                              <p:charRg st="0" end="70"/>
                                            </p:txEl>
                                          </p:spTgt>
                                        </p:tgtEl>
                                        <p:attrNameLst>
                                          <p:attrName>style.visibility</p:attrName>
                                        </p:attrNameLst>
                                      </p:cBhvr>
                                      <p:to>
                                        <p:strVal val="visible"/>
                                      </p:to>
                                    </p:set>
                                    <p:animEffect transition="in" filter="blinds(horizontal)">
                                      <p:cBhvr additive="base">
                                        <p:cTn id="15" dur="500"/>
                                        <p:tgtEl>
                                          <p:spTgt spid="48132">
                                            <p:txEl>
                                              <p:charRg st="0" end="7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additive="base">
                                        <p:cTn id="19" dur="1" fill="hold">
                                          <p:stCondLst>
                                            <p:cond delay="0"/>
                                          </p:stCondLst>
                                        </p:cTn>
                                        <p:tgtEl>
                                          <p:spTgt spid="48133"/>
                                        </p:tgtEl>
                                        <p:attrNameLst>
                                          <p:attrName>style.visibility</p:attrName>
                                        </p:attrNameLst>
                                      </p:cBhvr>
                                      <p:to>
                                        <p:strVal val="visible"/>
                                      </p:to>
                                    </p:set>
                                    <p:animEffect transition="in" filter="blinds(horizontal)">
                                      <p:cBhvr additive="base">
                                        <p:cTn id="20" dur="500"/>
                                        <p:tgtEl>
                                          <p:spTgt spid="4813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additive="base">
                                        <p:cTn id="24" dur="1" fill="hold">
                                          <p:stCondLst>
                                            <p:cond delay="0"/>
                                          </p:stCondLst>
                                        </p:cTn>
                                        <p:tgtEl>
                                          <p:spTgt spid="48158"/>
                                        </p:tgtEl>
                                        <p:attrNameLst>
                                          <p:attrName>style.visibility</p:attrName>
                                        </p:attrNameLst>
                                      </p:cBhvr>
                                      <p:to>
                                        <p:strVal val="visible"/>
                                      </p:to>
                                    </p:set>
                                    <p:animEffect transition="in" filter="blinds(horizontal)">
                                      <p:cBhvr additive="base">
                                        <p:cTn id="25" dur="500"/>
                                        <p:tgtEl>
                                          <p:spTgt spid="4815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additive="base">
                                        <p:cTn id="29" dur="1" fill="hold">
                                          <p:stCondLst>
                                            <p:cond delay="0"/>
                                          </p:stCondLst>
                                        </p:cTn>
                                        <p:tgtEl>
                                          <p:spTgt spid="48141"/>
                                        </p:tgtEl>
                                        <p:attrNameLst>
                                          <p:attrName>style.visibility</p:attrName>
                                        </p:attrNameLst>
                                      </p:cBhvr>
                                      <p:to>
                                        <p:strVal val="visible"/>
                                      </p:to>
                                    </p:set>
                                    <p:animEffect transition="in" filter="blinds(horizontal)">
                                      <p:cBhvr additive="base">
                                        <p:cTn id="30" dur="500"/>
                                        <p:tgtEl>
                                          <p:spTgt spid="4814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additive="base">
                                        <p:cTn id="34" dur="1" fill="hold">
                                          <p:stCondLst>
                                            <p:cond delay="0"/>
                                          </p:stCondLst>
                                        </p:cTn>
                                        <p:tgtEl>
                                          <p:spTgt spid="48150"/>
                                        </p:tgtEl>
                                        <p:attrNameLst>
                                          <p:attrName>style.visibility</p:attrName>
                                        </p:attrNameLst>
                                      </p:cBhvr>
                                      <p:to>
                                        <p:strVal val="visible"/>
                                      </p:to>
                                    </p:set>
                                    <p:animEffect transition="in" filter="blinds(horizontal)">
                                      <p:cBhvr additive="base">
                                        <p:cTn id="35" dur="500"/>
                                        <p:tgtEl>
                                          <p:spTgt spid="4815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additive="base">
                                        <p:cTn id="39" dur="1" fill="hold">
                                          <p:stCondLst>
                                            <p:cond delay="0"/>
                                          </p:stCondLst>
                                        </p:cTn>
                                        <p:tgtEl>
                                          <p:spTgt spid="48157"/>
                                        </p:tgtEl>
                                        <p:attrNameLst>
                                          <p:attrName>style.visibility</p:attrName>
                                        </p:attrNameLst>
                                      </p:cBhvr>
                                      <p:to>
                                        <p:strVal val="visible"/>
                                      </p:to>
                                    </p:set>
                                    <p:animEffect transition="in" filter="blinds(horizontal)">
                                      <p:cBhvr additive="base">
                                        <p:cTn id="40" dur="500"/>
                                        <p:tgtEl>
                                          <p:spTgt spid="48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8"/>
          <p:cNvSpPr/>
          <p:nvPr>
            <p:custDataLst>
              <p:tags r:id="rId1"/>
            </p:custDataLst>
          </p:nvPr>
        </p:nvSpPr>
        <p:spPr>
          <a:xfrm>
            <a:off x="153670" y="387350"/>
            <a:ext cx="8836025" cy="709930"/>
          </a:xfrm>
          <a:prstGeom prst="rect">
            <a:avLst/>
          </a:prstGeom>
          <a:noFill/>
          <a:ln w="9525">
            <a:noFill/>
          </a:ln>
        </p:spPr>
        <p:txBody>
          <a:bodyPr/>
          <a:p>
            <a:pPr>
              <a:spcBef>
                <a:spcPct val="50000"/>
              </a:spcBef>
            </a:pPr>
            <a:r>
              <a:rPr lang="ru-RU" altLang="zh-CN" sz="2800"/>
              <a:t>       </a:t>
            </a:r>
            <a:r>
              <a:rPr lang="zh-CN" altLang="ru-RU" sz="2800"/>
              <a:t>由质谱分析法测定出该样品的相对分子质量为</a:t>
            </a:r>
            <a:r>
              <a:rPr lang="ru-RU" altLang="zh-CN" sz="2800"/>
              <a:t>153.0</a:t>
            </a:r>
            <a:r>
              <a:rPr lang="zh-CN" altLang="ru-RU" sz="2800"/>
              <a:t>，确定请分子式：</a:t>
            </a:r>
            <a:endParaRPr lang="zh-CN" altLang="ru-RU" sz="2800"/>
          </a:p>
        </p:txBody>
      </p:sp>
      <p:sp>
        <p:nvSpPr>
          <p:cNvPr id="49155" name="Rectangle 79"/>
          <p:cNvSpPr/>
          <p:nvPr>
            <p:custDataLst>
              <p:tags r:id="rId2"/>
            </p:custDataLst>
          </p:nvPr>
        </p:nvSpPr>
        <p:spPr>
          <a:xfrm>
            <a:off x="3795790" y="978211"/>
            <a:ext cx="5347757" cy="1222923"/>
          </a:xfrm>
          <a:prstGeom prst="rect">
            <a:avLst/>
          </a:prstGeom>
          <a:noFill/>
          <a:ln w="9525">
            <a:noFill/>
          </a:ln>
        </p:spPr>
        <p:txBody>
          <a:bodyPr/>
          <a:p>
            <a:pPr>
              <a:spcBef>
                <a:spcPct val="50000"/>
              </a:spcBef>
            </a:pPr>
            <a:r>
              <a:rPr lang="zh-CN" altLang="ru-RU" sz="2100" b="1"/>
              <a:t>设该化合物含有</a:t>
            </a:r>
            <a:r>
              <a:rPr lang="ru-RU" altLang="zh-CN" sz="2100" b="1"/>
              <a:t>n</a:t>
            </a:r>
            <a:r>
              <a:rPr lang="zh-CN" altLang="ru-RU" sz="2100" b="1"/>
              <a:t>个</a:t>
            </a:r>
            <a:r>
              <a:rPr lang="ru-RU" altLang="zh-CN" sz="2100" b="1"/>
              <a:t>C</a:t>
            </a:r>
            <a:r>
              <a:rPr lang="ru-RU" altLang="zh-CN" sz="2100" b="1" baseline="-25000"/>
              <a:t>8</a:t>
            </a:r>
            <a:r>
              <a:rPr lang="ru-RU" altLang="zh-CN" sz="2100" b="1"/>
              <a:t>H</a:t>
            </a:r>
            <a:r>
              <a:rPr lang="ru-RU" altLang="zh-CN" sz="2100" b="1" baseline="-25000"/>
              <a:t>11</a:t>
            </a:r>
            <a:r>
              <a:rPr lang="ru-RU" altLang="zh-CN" sz="2100" b="1"/>
              <a:t>NO</a:t>
            </a:r>
            <a:r>
              <a:rPr lang="ru-RU" altLang="zh-CN" sz="2100" b="1" baseline="-25000"/>
              <a:t>2</a:t>
            </a:r>
            <a:endParaRPr lang="ru-RU" altLang="zh-CN" sz="2100" b="1"/>
          </a:p>
          <a:p>
            <a:pPr>
              <a:lnSpc>
                <a:spcPct val="60000"/>
              </a:lnSpc>
              <a:spcBef>
                <a:spcPct val="50000"/>
              </a:spcBef>
            </a:pPr>
            <a:r>
              <a:rPr lang="zh-CN" altLang="ru-RU" sz="2100" b="1"/>
              <a:t>则</a:t>
            </a:r>
            <a:r>
              <a:rPr lang="ru-RU" altLang="zh-CN" sz="2100" b="1"/>
              <a:t>n=153/M(C</a:t>
            </a:r>
            <a:r>
              <a:rPr lang="ru-RU" altLang="zh-CN" sz="2100" b="1" baseline="-25000"/>
              <a:t>8</a:t>
            </a:r>
            <a:r>
              <a:rPr lang="ru-RU" altLang="zh-CN" sz="2100" b="1"/>
              <a:t>H</a:t>
            </a:r>
            <a:r>
              <a:rPr lang="ru-RU" altLang="zh-CN" sz="2100" b="1" baseline="-25000"/>
              <a:t>11</a:t>
            </a:r>
            <a:r>
              <a:rPr lang="ru-RU" altLang="zh-CN" sz="2100" b="1"/>
              <a:t>O</a:t>
            </a:r>
            <a:r>
              <a:rPr lang="ru-RU" altLang="zh-CN" sz="2100" b="1" baseline="-25000"/>
              <a:t>2</a:t>
            </a:r>
            <a:r>
              <a:rPr lang="ru-RU" altLang="zh-CN" sz="2100" b="1"/>
              <a:t>N)=1</a:t>
            </a:r>
            <a:endParaRPr lang="ru-RU" altLang="zh-CN" sz="2100" b="1"/>
          </a:p>
          <a:p>
            <a:pPr>
              <a:spcBef>
                <a:spcPct val="50000"/>
              </a:spcBef>
            </a:pPr>
            <a:r>
              <a:rPr lang="zh-CN" altLang="ru-RU" sz="2100" b="1"/>
              <a:t>该化合物的分子式为</a:t>
            </a:r>
            <a:r>
              <a:rPr lang="ru-RU" altLang="zh-CN" sz="2100" b="1"/>
              <a:t>C</a:t>
            </a:r>
            <a:r>
              <a:rPr lang="ru-RU" altLang="zh-CN" sz="2100" b="1" baseline="-25000"/>
              <a:t>8</a:t>
            </a:r>
            <a:r>
              <a:rPr lang="ru-RU" altLang="zh-CN" sz="2100" b="1"/>
              <a:t>H</a:t>
            </a:r>
            <a:r>
              <a:rPr lang="ru-RU" altLang="zh-CN" sz="2100" b="1" baseline="-25000"/>
              <a:t>11</a:t>
            </a:r>
            <a:r>
              <a:rPr lang="ru-RU" altLang="zh-CN" sz="2100" b="1"/>
              <a:t>NO</a:t>
            </a:r>
            <a:r>
              <a:rPr lang="ru-RU" altLang="zh-CN" sz="2100" b="1" baseline="-25000"/>
              <a:t>2</a:t>
            </a:r>
            <a:endParaRPr lang="ru-RU" altLang="zh-CN" sz="2100" b="1"/>
          </a:p>
        </p:txBody>
      </p:sp>
      <p:sp>
        <p:nvSpPr>
          <p:cNvPr id="49156" name="Rectangle 80"/>
          <p:cNvSpPr/>
          <p:nvPr>
            <p:custDataLst>
              <p:tags r:id="rId3"/>
            </p:custDataLst>
          </p:nvPr>
        </p:nvSpPr>
        <p:spPr>
          <a:xfrm>
            <a:off x="153812" y="2200895"/>
            <a:ext cx="2163632" cy="551328"/>
          </a:xfrm>
          <a:prstGeom prst="rect">
            <a:avLst/>
          </a:prstGeom>
          <a:solidFill>
            <a:srgbClr val="FFFF00"/>
          </a:solidFill>
          <a:ln w="19050" cap="flat" cmpd="sng">
            <a:solidFill>
              <a:srgbClr val="00FF00"/>
            </a:solidFill>
            <a:prstDash val="solid"/>
            <a:miter/>
            <a:headEnd type="none" w="med" len="med"/>
            <a:tailEnd type="none" w="med" len="med"/>
          </a:ln>
          <a:effectLst>
            <a:outerShdw dist="35921" dir="2699999" algn="ctr" rotWithShape="0">
              <a:srgbClr val="990000"/>
            </a:outerShdw>
          </a:effectLst>
        </p:spPr>
        <p:txBody>
          <a:bodyPr/>
          <a:p>
            <a:pPr algn="ctr"/>
            <a:r>
              <a:rPr lang="zh-CN" altLang="ru-RU" sz="2700">
                <a:latin typeface="宋体" panose="02010600030101010101" pitchFamily="2" charset="-122"/>
              </a:rPr>
              <a:t>推导结构式：</a:t>
            </a:r>
            <a:endParaRPr lang="zh-CN" altLang="ru-RU" sz="2700">
              <a:latin typeface="宋体" panose="02010600030101010101" pitchFamily="2" charset="-122"/>
            </a:endParaRPr>
          </a:p>
        </p:txBody>
      </p:sp>
      <p:sp>
        <p:nvSpPr>
          <p:cNvPr id="49157" name="Rectangle 81"/>
          <p:cNvSpPr/>
          <p:nvPr>
            <p:custDataLst>
              <p:tags r:id="rId4"/>
            </p:custDataLst>
          </p:nvPr>
        </p:nvSpPr>
        <p:spPr>
          <a:xfrm>
            <a:off x="65405" y="2822575"/>
            <a:ext cx="8973185" cy="709930"/>
          </a:xfrm>
          <a:prstGeom prst="rect">
            <a:avLst/>
          </a:prstGeom>
          <a:noFill/>
          <a:ln w="9525">
            <a:noFill/>
          </a:ln>
        </p:spPr>
        <p:txBody>
          <a:bodyPr/>
          <a:p>
            <a:pPr>
              <a:spcBef>
                <a:spcPct val="50000"/>
              </a:spcBef>
            </a:pPr>
            <a:r>
              <a:rPr lang="ru-RU" altLang="zh-CN" sz="2800" b="1"/>
              <a:t>1.</a:t>
            </a:r>
            <a:r>
              <a:rPr lang="zh-CN" altLang="ru-RU" sz="2800" b="1"/>
              <a:t>计算样品的不饱和度，推测分子中是否含有苯环，碳碳双键、碳碳叁键或碳氧双键或氰基</a:t>
            </a:r>
            <a:endParaRPr lang="zh-CN" altLang="ru-RU" sz="2800" b="1"/>
          </a:p>
        </p:txBody>
      </p:sp>
      <p:sp>
        <p:nvSpPr>
          <p:cNvPr id="49158" name="Rectangle 82"/>
          <p:cNvSpPr/>
          <p:nvPr>
            <p:custDataLst>
              <p:tags r:id="rId5"/>
            </p:custDataLst>
          </p:nvPr>
        </p:nvSpPr>
        <p:spPr>
          <a:xfrm>
            <a:off x="438150" y="3843020"/>
            <a:ext cx="4242435" cy="1000125"/>
          </a:xfrm>
          <a:prstGeom prst="rect">
            <a:avLst/>
          </a:prstGeom>
          <a:noFill/>
          <a:ln w="9525">
            <a:noFill/>
          </a:ln>
        </p:spPr>
        <p:txBody>
          <a:bodyPr/>
          <a:p>
            <a:pPr defTabSz="914400">
              <a:spcBef>
                <a:spcPct val="50000"/>
              </a:spcBef>
              <a:buClrTx/>
              <a:buSzPct val="100000"/>
              <a:buFontTx/>
              <a:buNone/>
            </a:pPr>
            <a:r>
              <a:rPr lang="ru-RU" altLang="zh-CN" sz="3200" b="1">
                <a:effectLst>
                  <a:outerShdw blurRad="38100" dist="38100" dir="2700000">
                    <a:srgbClr val="C0C0C0"/>
                  </a:outerShdw>
                </a:effectLst>
              </a:rPr>
              <a:t>Ω</a:t>
            </a:r>
            <a:r>
              <a:rPr lang="ru-RU" altLang="zh-CN" sz="3200" b="1"/>
              <a:t> =8+1-(11-1)/2</a:t>
            </a:r>
            <a:endParaRPr lang="ru-RU" altLang="zh-CN" sz="3200" b="1"/>
          </a:p>
          <a:p>
            <a:pPr defTabSz="914400">
              <a:lnSpc>
                <a:spcPct val="40000"/>
              </a:lnSpc>
              <a:spcBef>
                <a:spcPct val="50000"/>
              </a:spcBef>
              <a:buClrTx/>
              <a:buSzPct val="100000"/>
              <a:buFontTx/>
              <a:buNone/>
            </a:pPr>
            <a:r>
              <a:rPr lang="ru-RU" altLang="zh-CN" sz="3200" b="1"/>
              <a:t>     =4</a:t>
            </a:r>
            <a:endParaRPr lang="ru-RU" altLang="zh-CN" sz="3200" b="1"/>
          </a:p>
        </p:txBody>
      </p:sp>
      <p:sp>
        <p:nvSpPr>
          <p:cNvPr id="49159" name="Rectangle 83"/>
          <p:cNvSpPr/>
          <p:nvPr>
            <p:custDataLst>
              <p:tags r:id="rId6"/>
            </p:custDataLst>
          </p:nvPr>
        </p:nvSpPr>
        <p:spPr>
          <a:xfrm>
            <a:off x="4410710" y="3843020"/>
            <a:ext cx="4118610" cy="1165860"/>
          </a:xfrm>
          <a:prstGeom prst="rect">
            <a:avLst/>
          </a:prstGeom>
          <a:noFill/>
          <a:ln w="9525">
            <a:noFill/>
          </a:ln>
        </p:spPr>
        <p:txBody>
          <a:bodyPr/>
          <a:p>
            <a:pPr>
              <a:spcBef>
                <a:spcPct val="50000"/>
              </a:spcBef>
            </a:pPr>
            <a:r>
              <a:rPr lang="zh-CN" altLang="ru-RU" sz="2800" b="1">
                <a:ea typeface="华文行楷" panose="02010800040101010101" pitchFamily="2" charset="-122"/>
              </a:rPr>
              <a:t>可能有一个苯环、或者是叁键、双键等的结合</a:t>
            </a:r>
            <a:endParaRPr lang="zh-CN" altLang="ru-RU" sz="2800" b="1">
              <a:ea typeface="华文行楷" panose="02010800040101010101" pitchFamily="2" charset="-122"/>
            </a:endParaRPr>
          </a:p>
        </p:txBody>
      </p:sp>
      <p:sp>
        <p:nvSpPr>
          <p:cNvPr id="49160" name="Rectangle 84"/>
          <p:cNvSpPr/>
          <p:nvPr>
            <p:custDataLst>
              <p:tags r:id="rId7"/>
            </p:custDataLst>
          </p:nvPr>
        </p:nvSpPr>
        <p:spPr>
          <a:xfrm>
            <a:off x="65164" y="-68"/>
            <a:ext cx="2592311" cy="434631"/>
          </a:xfrm>
          <a:prstGeom prst="rect">
            <a:avLst/>
          </a:prstGeom>
          <a:noFill/>
          <a:ln w="9525">
            <a:noFill/>
          </a:ln>
        </p:spPr>
        <p:txBody>
          <a:bodyPr/>
          <a:p>
            <a:r>
              <a:rPr lang="ru-RU" altLang="zh-CN" sz="2400" b="1">
                <a:latin typeface="华文行楷" panose="02010800040101010101" pitchFamily="2" charset="-122"/>
                <a:ea typeface="华文行楷" panose="02010800040101010101" pitchFamily="2" charset="-122"/>
              </a:rPr>
              <a:t>2 </a:t>
            </a:r>
            <a:r>
              <a:rPr lang="zh-CN" altLang="ru-RU" sz="2400" b="1">
                <a:latin typeface="华文行楷" panose="02010800040101010101" pitchFamily="2" charset="-122"/>
                <a:ea typeface="华文行楷" panose="02010800040101010101" pitchFamily="2" charset="-122"/>
              </a:rPr>
              <a:t>、确定分子式</a:t>
            </a:r>
            <a:endParaRPr lang="zh-CN" altLang="ru-RU" sz="2400" b="1">
              <a:latin typeface="华文行楷" panose="02010800040101010101" pitchFamily="2" charset="-122"/>
              <a:ea typeface="华文行楷" panose="02010800040101010101" pitchFamily="2" charset="-122"/>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additive="base">
                                        <p:cTn id="6" dur="1" fill="hold">
                                          <p:stCondLst>
                                            <p:cond delay="0"/>
                                          </p:stCondLst>
                                        </p:cTn>
                                        <p:tgtEl>
                                          <p:spTgt spid="49154">
                                            <p:txEl>
                                              <p:charRg st="0" end="41"/>
                                            </p:txEl>
                                          </p:spTgt>
                                        </p:tgtEl>
                                        <p:attrNameLst>
                                          <p:attrName>style.visibility</p:attrName>
                                        </p:attrNameLst>
                                      </p:cBhvr>
                                      <p:to>
                                        <p:strVal val="visible"/>
                                      </p:to>
                                    </p:set>
                                    <p:animEffect transition="in" filter="blinds(horizontal)">
                                      <p:cBhvr additive="base">
                                        <p:cTn id="7" dur="500"/>
                                        <p:tgtEl>
                                          <p:spTgt spid="49154">
                                            <p:txEl>
                                              <p:charRg st="0"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additive="base">
                                        <p:cTn id="11" dur="1" fill="hold">
                                          <p:stCondLst>
                                            <p:cond delay="0"/>
                                          </p:stCondLst>
                                        </p:cTn>
                                        <p:tgtEl>
                                          <p:spTgt spid="49155"/>
                                        </p:tgtEl>
                                        <p:attrNameLst>
                                          <p:attrName>style.visibility</p:attrName>
                                        </p:attrNameLst>
                                      </p:cBhvr>
                                      <p:to>
                                        <p:strVal val="visible"/>
                                      </p:to>
                                    </p:set>
                                    <p:animEffect transition="in" filter="blinds(horizontal)">
                                      <p:cBhvr additive="base">
                                        <p:cTn id="12" dur="500"/>
                                        <p:tgtEl>
                                          <p:spTgt spid="491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additive="base">
                                        <p:cTn id="16" dur="1" fill="hold">
                                          <p:stCondLst>
                                            <p:cond delay="0"/>
                                          </p:stCondLst>
                                        </p:cTn>
                                        <p:tgtEl>
                                          <p:spTgt spid="49156"/>
                                        </p:tgtEl>
                                        <p:attrNameLst>
                                          <p:attrName>style.visibility</p:attrName>
                                        </p:attrNameLst>
                                      </p:cBhvr>
                                      <p:to>
                                        <p:strVal val="visible"/>
                                      </p:to>
                                    </p:set>
                                    <p:animEffect transition="in" filter="blinds(horizontal)">
                                      <p:cBhvr additive="base">
                                        <p:cTn id="17" dur="500"/>
                                        <p:tgtEl>
                                          <p:spTgt spid="49156"/>
                                        </p:tgtEl>
                                      </p:cBhvr>
                                    </p:animEffect>
                                  </p:childTnLst>
                                </p:cTn>
                              </p:par>
                            </p:childTnLst>
                          </p:cTn>
                        </p:par>
                        <p:par>
                          <p:cTn id="18" fill="hold">
                            <p:stCondLst>
                              <p:cond delay="500"/>
                            </p:stCondLst>
                            <p:childTnLst>
                              <p:par>
                                <p:cTn id="19" presetID="3" presetClass="entr" presetSubtype="10" fill="hold" grpId="0" nodeType="afterEffect">
                                  <p:stCondLst>
                                    <p:cond delay="500"/>
                                  </p:stCondLst>
                                  <p:childTnLst>
                                    <p:set>
                                      <p:cBhvr additive="base">
                                        <p:cTn id="20" dur="1" fill="hold">
                                          <p:stCondLst>
                                            <p:cond delay="0"/>
                                          </p:stCondLst>
                                        </p:cTn>
                                        <p:tgtEl>
                                          <p:spTgt spid="49157"/>
                                        </p:tgtEl>
                                        <p:attrNameLst>
                                          <p:attrName>style.visibility</p:attrName>
                                        </p:attrNameLst>
                                      </p:cBhvr>
                                      <p:to>
                                        <p:strVal val="visible"/>
                                      </p:to>
                                    </p:set>
                                    <p:animEffect transition="in" filter="blinds(horizontal)">
                                      <p:cBhvr additive="base">
                                        <p:cTn id="21" dur="500"/>
                                        <p:tgtEl>
                                          <p:spTgt spid="4915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additive="base">
                                        <p:cTn id="25" dur="1" fill="hold">
                                          <p:stCondLst>
                                            <p:cond delay="0"/>
                                          </p:stCondLst>
                                        </p:cTn>
                                        <p:tgtEl>
                                          <p:spTgt spid="49158"/>
                                        </p:tgtEl>
                                        <p:attrNameLst>
                                          <p:attrName>style.visibility</p:attrName>
                                        </p:attrNameLst>
                                      </p:cBhvr>
                                      <p:to>
                                        <p:strVal val="visible"/>
                                      </p:to>
                                    </p:set>
                                    <p:animEffect transition="in" filter="blinds(horizontal)">
                                      <p:cBhvr additive="base">
                                        <p:cTn id="26" dur="500"/>
                                        <p:tgtEl>
                                          <p:spTgt spid="4915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additive="base">
                                        <p:cTn id="30" dur="1" fill="hold">
                                          <p:stCondLst>
                                            <p:cond delay="0"/>
                                          </p:stCondLst>
                                        </p:cTn>
                                        <p:tgtEl>
                                          <p:spTgt spid="49159"/>
                                        </p:tgtEl>
                                        <p:attrNameLst>
                                          <p:attrName>style.visibility</p:attrName>
                                        </p:attrNameLst>
                                      </p:cBhvr>
                                      <p:to>
                                        <p:strVal val="visible"/>
                                      </p:to>
                                    </p:set>
                                    <p:animEffect transition="in" filter="blinds(horizontal)">
                                      <p:cBhvr additive="base">
                                        <p:cTn id="31"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7" grpId="0" animBg="1"/>
      <p:bldP spid="49158" grpId="0" animBg="1"/>
      <p:bldP spid="491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87"/>
          <p:cNvSpPr/>
          <p:nvPr>
            <p:custDataLst>
              <p:tags r:id="rId1"/>
            </p:custDataLst>
          </p:nvPr>
        </p:nvSpPr>
        <p:spPr>
          <a:xfrm>
            <a:off x="112319" y="50097"/>
            <a:ext cx="4996479" cy="389382"/>
          </a:xfrm>
          <a:prstGeom prst="rect">
            <a:avLst/>
          </a:prstGeom>
          <a:noFill/>
          <a:ln w="9525">
            <a:noFill/>
          </a:ln>
        </p:spPr>
        <p:txBody>
          <a:bodyPr/>
          <a:p>
            <a:r>
              <a:rPr lang="ru-RU" altLang="zh-CN" sz="2100" b="1"/>
              <a:t>2.</a:t>
            </a:r>
            <a:r>
              <a:rPr lang="zh-CN" altLang="ru-RU" sz="2100" b="1"/>
              <a:t>用化学方法测定样品分子中的官能团</a:t>
            </a:r>
            <a:endParaRPr lang="zh-CN" altLang="ru-RU" sz="2100" b="1"/>
          </a:p>
        </p:txBody>
      </p:sp>
      <p:sp>
        <p:nvSpPr>
          <p:cNvPr id="50179" name="Rectangle 88"/>
          <p:cNvSpPr/>
          <p:nvPr>
            <p:custDataLst>
              <p:tags r:id="rId2"/>
            </p:custDataLst>
          </p:nvPr>
        </p:nvSpPr>
        <p:spPr>
          <a:xfrm>
            <a:off x="202565" y="374015"/>
            <a:ext cx="8658225" cy="2311400"/>
          </a:xfrm>
          <a:prstGeom prst="rect">
            <a:avLst/>
          </a:prstGeom>
          <a:noFill/>
          <a:ln w="9525">
            <a:noFill/>
          </a:ln>
        </p:spPr>
        <p:txBody>
          <a:bodyPr/>
          <a:p>
            <a:pPr>
              <a:lnSpc>
                <a:spcPct val="120000"/>
              </a:lnSpc>
            </a:pPr>
            <a:r>
              <a:rPr lang="zh-CN" altLang="ru-RU" sz="2100" b="1"/>
              <a:t>利用医用胶的单体分别做如下实验：</a:t>
            </a:r>
            <a:br>
              <a:rPr lang="zh-CN" altLang="ru-RU" sz="2100" b="1"/>
            </a:br>
            <a:r>
              <a:rPr lang="zh-CN" altLang="ru-RU" sz="2100" b="1"/>
              <a:t>   ①加入酸性</a:t>
            </a:r>
            <a:r>
              <a:rPr lang="ru-RU" altLang="zh-CN" sz="2100" b="1"/>
              <a:t>KMnO</a:t>
            </a:r>
            <a:r>
              <a:rPr lang="ru-RU" altLang="zh-CN" sz="2100" b="1" baseline="-25000"/>
              <a:t>4</a:t>
            </a:r>
            <a:r>
              <a:rPr lang="zh-CN" altLang="ru-RU" sz="2100" b="1"/>
              <a:t>溶液</a:t>
            </a:r>
            <a:r>
              <a:rPr lang="ru-RU" altLang="zh-CN" sz="2100" b="1"/>
              <a:t>, </a:t>
            </a:r>
            <a:r>
              <a:rPr lang="zh-CN" altLang="ru-RU" sz="2100" b="1"/>
              <a:t>溶液紫色褪去</a:t>
            </a:r>
            <a:endParaRPr lang="zh-CN" altLang="ru-RU" sz="2100" b="1"/>
          </a:p>
          <a:p>
            <a:pPr>
              <a:lnSpc>
                <a:spcPct val="120000"/>
              </a:lnSpc>
            </a:pPr>
            <a:br>
              <a:rPr lang="zh-CN" altLang="ru-RU" sz="2100" b="1"/>
            </a:br>
            <a:r>
              <a:rPr lang="zh-CN" altLang="ru-RU" sz="2100" b="1"/>
              <a:t>   ②加入</a:t>
            </a:r>
            <a:r>
              <a:rPr lang="ru-RU" altLang="zh-CN" sz="2100" b="1"/>
              <a:t>(NH</a:t>
            </a:r>
            <a:r>
              <a:rPr lang="ru-RU" altLang="zh-CN" sz="2100" b="1" baseline="-25000"/>
              <a:t>4</a:t>
            </a:r>
            <a:r>
              <a:rPr lang="ru-RU" altLang="zh-CN" sz="2100" b="1"/>
              <a:t> )</a:t>
            </a:r>
            <a:r>
              <a:rPr lang="ru-RU" altLang="zh-CN" sz="2100" b="1" baseline="-25000"/>
              <a:t>2</a:t>
            </a:r>
            <a:r>
              <a:rPr lang="ru-RU" altLang="zh-CN" sz="2100" b="1"/>
              <a:t>Fe(SO</a:t>
            </a:r>
            <a:r>
              <a:rPr lang="ru-RU" altLang="zh-CN" sz="2100" b="1" baseline="-25000"/>
              <a:t>4</a:t>
            </a:r>
            <a:r>
              <a:rPr lang="ru-RU" altLang="zh-CN" sz="2100" b="1"/>
              <a:t>)</a:t>
            </a:r>
            <a:r>
              <a:rPr lang="ru-RU" altLang="zh-CN" sz="2100" b="1" baseline="-25000"/>
              <a:t>2</a:t>
            </a:r>
            <a:r>
              <a:rPr lang="zh-CN" altLang="ru-RU" sz="2100" b="1"/>
              <a:t>溶液、硫酸及</a:t>
            </a:r>
            <a:r>
              <a:rPr lang="ru-RU" altLang="zh-CN" sz="2100" b="1"/>
              <a:t>KOH</a:t>
            </a:r>
            <a:r>
              <a:rPr lang="zh-CN" altLang="ru-RU" sz="2100" b="1"/>
              <a:t>的甲醇溶液</a:t>
            </a:r>
            <a:r>
              <a:rPr lang="ru-RU" altLang="zh-CN" sz="2100" b="1"/>
              <a:t>,</a:t>
            </a:r>
            <a:r>
              <a:rPr lang="zh-CN" altLang="ru-RU" sz="2100" b="1"/>
              <a:t>无明显变化</a:t>
            </a:r>
            <a:br>
              <a:rPr lang="zh-CN" altLang="ru-RU" sz="2100" b="1"/>
            </a:br>
            <a:r>
              <a:rPr lang="zh-CN" altLang="ru-RU" sz="2100" b="1"/>
              <a:t>   ③加入稀碱水溶液并加热</a:t>
            </a:r>
            <a:r>
              <a:rPr lang="ru-RU" altLang="zh-CN" sz="2100" b="1"/>
              <a:t>,</a:t>
            </a:r>
            <a:r>
              <a:rPr lang="zh-CN" altLang="ru-RU" sz="2100" b="1"/>
              <a:t>有氨气放出</a:t>
            </a:r>
            <a:br>
              <a:rPr lang="zh-CN" altLang="ru-RU" sz="2100" b="1"/>
            </a:br>
            <a:r>
              <a:rPr lang="zh-CN" altLang="ru-RU" sz="2100" b="1"/>
              <a:t>由以上现象可以得知该有机化合物可能具有哪些官能团</a:t>
            </a:r>
            <a:r>
              <a:rPr lang="ru-RU" altLang="zh-CN" sz="2100" b="1"/>
              <a:t>?</a:t>
            </a:r>
            <a:endParaRPr lang="ru-RU" altLang="zh-CN" sz="2100" b="1"/>
          </a:p>
        </p:txBody>
      </p:sp>
      <p:sp>
        <p:nvSpPr>
          <p:cNvPr id="50180" name="Rectangle 89"/>
          <p:cNvSpPr/>
          <p:nvPr>
            <p:custDataLst>
              <p:tags r:id="rId3"/>
            </p:custDataLst>
          </p:nvPr>
        </p:nvSpPr>
        <p:spPr>
          <a:xfrm>
            <a:off x="1657074" y="1177346"/>
            <a:ext cx="5228679" cy="389382"/>
          </a:xfrm>
          <a:prstGeom prst="rect">
            <a:avLst/>
          </a:prstGeom>
          <a:noFill/>
          <a:ln w="9525">
            <a:noFill/>
          </a:ln>
        </p:spPr>
        <p:txBody>
          <a:bodyPr wrap="none"/>
          <a:p>
            <a:r>
              <a:rPr lang="zh-CN" altLang="ru-RU" sz="2100" b="1">
                <a:solidFill>
                  <a:srgbClr val="FF0000"/>
                </a:solidFill>
              </a:rPr>
              <a:t>可能含有碳碳双键、碳碳叁键等</a:t>
            </a:r>
            <a:endParaRPr lang="zh-CN" altLang="ru-RU" sz="2100" b="1">
              <a:solidFill>
                <a:srgbClr val="FF0000"/>
              </a:solidFill>
            </a:endParaRPr>
          </a:p>
        </p:txBody>
      </p:sp>
      <p:sp>
        <p:nvSpPr>
          <p:cNvPr id="50181" name="Rectangle 90"/>
          <p:cNvSpPr/>
          <p:nvPr>
            <p:custDataLst>
              <p:tags r:id="rId4"/>
            </p:custDataLst>
          </p:nvPr>
        </p:nvSpPr>
        <p:spPr>
          <a:xfrm>
            <a:off x="6750075" y="1235450"/>
            <a:ext cx="941900" cy="389383"/>
          </a:xfrm>
          <a:prstGeom prst="rect">
            <a:avLst/>
          </a:prstGeom>
          <a:noFill/>
          <a:ln w="9525">
            <a:noFill/>
          </a:ln>
        </p:spPr>
        <p:txBody>
          <a:bodyPr wrap="none"/>
          <a:p>
            <a:r>
              <a:rPr lang="zh-CN" altLang="ru-RU" sz="2100" b="1">
                <a:solidFill>
                  <a:srgbClr val="FF0000"/>
                </a:solidFill>
              </a:rPr>
              <a:t>无硝基</a:t>
            </a:r>
            <a:endParaRPr lang="zh-CN" altLang="ru-RU" sz="2100" b="1">
              <a:solidFill>
                <a:srgbClr val="FF0000"/>
              </a:solidFill>
            </a:endParaRPr>
          </a:p>
        </p:txBody>
      </p:sp>
      <p:sp>
        <p:nvSpPr>
          <p:cNvPr id="50182" name="Rectangle 91"/>
          <p:cNvSpPr/>
          <p:nvPr>
            <p:custDataLst>
              <p:tags r:id="rId5"/>
            </p:custDataLst>
          </p:nvPr>
        </p:nvSpPr>
        <p:spPr>
          <a:xfrm>
            <a:off x="4913736" y="1963835"/>
            <a:ext cx="1477748" cy="389383"/>
          </a:xfrm>
          <a:prstGeom prst="rect">
            <a:avLst/>
          </a:prstGeom>
          <a:noFill/>
          <a:ln w="9525">
            <a:noFill/>
          </a:ln>
        </p:spPr>
        <p:txBody>
          <a:bodyPr wrap="none"/>
          <a:p>
            <a:r>
              <a:rPr lang="zh-CN" altLang="ru-RU" sz="2100" b="1">
                <a:solidFill>
                  <a:srgbClr val="FF0000"/>
                </a:solidFill>
              </a:rPr>
              <a:t>有氰基</a:t>
            </a:r>
            <a:endParaRPr lang="zh-CN" altLang="ru-RU" sz="2100" b="1">
              <a:solidFill>
                <a:srgbClr val="FF0000"/>
              </a:solidFill>
            </a:endParaRPr>
          </a:p>
        </p:txBody>
      </p:sp>
      <p:pic>
        <p:nvPicPr>
          <p:cNvPr id="50183" name="Picture 92"/>
          <p:cNvPicPr/>
          <p:nvPr>
            <p:custDataLst>
              <p:tags r:id="rId6"/>
            </p:custDataLst>
          </p:nvPr>
        </p:nvPicPr>
        <p:blipFill>
          <a:blip r:embed="rId7"/>
          <a:srcRect r="14" b="11"/>
          <a:stretch>
            <a:fillRect/>
          </a:stretch>
        </p:blipFill>
        <p:spPr>
          <a:xfrm>
            <a:off x="262403" y="2803077"/>
            <a:ext cx="3131730" cy="2254132"/>
          </a:xfrm>
          <a:prstGeom prst="rect">
            <a:avLst/>
          </a:prstGeom>
          <a:noFill/>
          <a:ln w="9525">
            <a:noFill/>
          </a:ln>
        </p:spPr>
      </p:pic>
      <p:sp>
        <p:nvSpPr>
          <p:cNvPr id="50184" name="Rectangle 93"/>
          <p:cNvSpPr/>
          <p:nvPr>
            <p:custDataLst>
              <p:tags r:id="rId8"/>
            </p:custDataLst>
          </p:nvPr>
        </p:nvSpPr>
        <p:spPr>
          <a:xfrm>
            <a:off x="3394075" y="3451225"/>
            <a:ext cx="5466715" cy="1670685"/>
          </a:xfrm>
          <a:prstGeom prst="rect">
            <a:avLst/>
          </a:prstGeom>
          <a:noFill/>
          <a:ln w="9525">
            <a:noFill/>
          </a:ln>
        </p:spPr>
        <p:txBody>
          <a:bodyPr/>
          <a:p>
            <a:r>
              <a:rPr lang="zh-CN" altLang="ru-RU" sz="2400" b="1">
                <a:solidFill>
                  <a:srgbClr val="FF0000"/>
                </a:solidFill>
              </a:rPr>
              <a:t>样品的官能团可以通过分析其红外光谱图而确定。通过谱图分析</a:t>
            </a:r>
            <a:r>
              <a:rPr lang="ru-RU" altLang="zh-CN" sz="2400" b="1">
                <a:solidFill>
                  <a:srgbClr val="FF0000"/>
                </a:solidFill>
              </a:rPr>
              <a:t>,</a:t>
            </a:r>
            <a:r>
              <a:rPr lang="zh-CN" altLang="ru-RU" sz="2400" b="1">
                <a:solidFill>
                  <a:srgbClr val="FF0000"/>
                </a:solidFill>
              </a:rPr>
              <a:t>可知该样品分子含有</a:t>
            </a:r>
            <a:r>
              <a:rPr lang="ru-RU" altLang="zh-CN" sz="2400" b="1">
                <a:solidFill>
                  <a:srgbClr val="FF0000"/>
                </a:solidFill>
              </a:rPr>
              <a:t>-C≡N</a:t>
            </a:r>
            <a:r>
              <a:rPr lang="zh-CN" altLang="ru-RU" sz="2400" b="1">
                <a:solidFill>
                  <a:srgbClr val="FF0000"/>
                </a:solidFill>
              </a:rPr>
              <a:t>、</a:t>
            </a:r>
            <a:r>
              <a:rPr lang="ru-RU" altLang="zh-CN" sz="2400" b="1">
                <a:solidFill>
                  <a:srgbClr val="FF0000"/>
                </a:solidFill>
              </a:rPr>
              <a:t>C=C</a:t>
            </a:r>
            <a:r>
              <a:rPr lang="zh-CN" altLang="ru-RU" sz="2400" b="1">
                <a:solidFill>
                  <a:srgbClr val="FF0000"/>
                </a:solidFill>
              </a:rPr>
              <a:t>、</a:t>
            </a:r>
            <a:r>
              <a:rPr lang="ru-RU" altLang="zh-CN" sz="2400" b="1">
                <a:solidFill>
                  <a:srgbClr val="FF0000"/>
                </a:solidFill>
              </a:rPr>
              <a:t>C=O (</a:t>
            </a:r>
            <a:r>
              <a:rPr lang="zh-CN" altLang="ru-RU" sz="2400" b="1">
                <a:solidFill>
                  <a:srgbClr val="FF0000"/>
                </a:solidFill>
              </a:rPr>
              <a:t>酯羰基</a:t>
            </a:r>
            <a:r>
              <a:rPr lang="ru-RU" altLang="zh-CN" sz="2400" b="1">
                <a:solidFill>
                  <a:srgbClr val="FF0000"/>
                </a:solidFill>
              </a:rPr>
              <a:t>)</a:t>
            </a:r>
            <a:r>
              <a:rPr lang="zh-CN" altLang="ru-RU" sz="2400" b="1">
                <a:solidFill>
                  <a:srgbClr val="FF0000"/>
                </a:solidFill>
              </a:rPr>
              <a:t>等官能团。</a:t>
            </a:r>
            <a:endParaRPr lang="zh-CN" altLang="ru-RU" sz="2400" b="1">
              <a:solidFill>
                <a:srgbClr val="FF000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50180"/>
                                        </p:tgtEl>
                                        <p:attrNameLst>
                                          <p:attrName>style.visibility</p:attrName>
                                        </p:attrNameLst>
                                      </p:cBhvr>
                                      <p:to>
                                        <p:strVal val="visible"/>
                                      </p:to>
                                    </p:set>
                                    <p:animEffect transition="in" filter="blinds(horizontal)">
                                      <p:cBhvr additive="base">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additive="base">
                                        <p:cTn id="11" dur="1" fill="hold">
                                          <p:stCondLst>
                                            <p:cond delay="0"/>
                                          </p:stCondLst>
                                        </p:cTn>
                                        <p:tgtEl>
                                          <p:spTgt spid="50181"/>
                                        </p:tgtEl>
                                        <p:attrNameLst>
                                          <p:attrName>style.visibility</p:attrName>
                                        </p:attrNameLst>
                                      </p:cBhvr>
                                      <p:to>
                                        <p:strVal val="visible"/>
                                      </p:to>
                                    </p:set>
                                    <p:animEffect transition="in" filter="blinds(horizontal)">
                                      <p:cBhvr additive="base">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additive="base">
                                        <p:cTn id="16" dur="1" fill="hold">
                                          <p:stCondLst>
                                            <p:cond delay="0"/>
                                          </p:stCondLst>
                                        </p:cTn>
                                        <p:tgtEl>
                                          <p:spTgt spid="50182"/>
                                        </p:tgtEl>
                                        <p:attrNameLst>
                                          <p:attrName>style.visibility</p:attrName>
                                        </p:attrNameLst>
                                      </p:cBhvr>
                                      <p:to>
                                        <p:strVal val="visible"/>
                                      </p:to>
                                    </p:set>
                                    <p:animEffect transition="in" filter="blinds(horizontal)">
                                      <p:cBhvr additive="base">
                                        <p:cTn id="17" dur="500"/>
                                        <p:tgtEl>
                                          <p:spTgt spid="501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additive="base">
                                        <p:cTn id="21" dur="1" fill="hold">
                                          <p:stCondLst>
                                            <p:cond delay="0"/>
                                          </p:stCondLst>
                                        </p:cTn>
                                        <p:tgtEl>
                                          <p:spTgt spid="50183"/>
                                        </p:tgtEl>
                                        <p:attrNameLst>
                                          <p:attrName>style.visibility</p:attrName>
                                        </p:attrNameLst>
                                      </p:cBhvr>
                                      <p:to>
                                        <p:strVal val="visible"/>
                                      </p:to>
                                    </p:set>
                                    <p:animEffect transition="in" filter="blinds(horizontal)">
                                      <p:cBhvr additive="base">
                                        <p:cTn id="22" dur="500"/>
                                        <p:tgtEl>
                                          <p:spTgt spid="5018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additive="base">
                                        <p:cTn id="26" dur="1" fill="hold">
                                          <p:stCondLst>
                                            <p:cond delay="0"/>
                                          </p:stCondLst>
                                        </p:cTn>
                                        <p:tgtEl>
                                          <p:spTgt spid="50184"/>
                                        </p:tgtEl>
                                        <p:attrNameLst>
                                          <p:attrName>style.visibility</p:attrName>
                                        </p:attrNameLst>
                                      </p:cBhvr>
                                      <p:to>
                                        <p:strVal val="visible"/>
                                      </p:to>
                                    </p:set>
                                    <p:animEffect transition="in" filter="blinds(horizontal)">
                                      <p:cBhvr additive="base">
                                        <p:cTn id="2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2" grpId="0" animBg="1"/>
      <p:bldP spid="5018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96"/>
          <p:cNvSpPr/>
          <p:nvPr>
            <p:custDataLst>
              <p:tags r:id="rId1"/>
            </p:custDataLst>
          </p:nvPr>
        </p:nvSpPr>
        <p:spPr>
          <a:xfrm>
            <a:off x="256540" y="566420"/>
            <a:ext cx="8722360" cy="1029970"/>
          </a:xfrm>
          <a:prstGeom prst="rect">
            <a:avLst/>
          </a:prstGeom>
          <a:noFill/>
          <a:ln w="9525">
            <a:noFill/>
          </a:ln>
        </p:spPr>
        <p:txBody>
          <a:bodyPr/>
          <a:p>
            <a:r>
              <a:rPr lang="ru-RU" altLang="zh-CN" sz="2100" b="1"/>
              <a:t>       </a:t>
            </a:r>
            <a:r>
              <a:rPr lang="zh-CN" altLang="ru-RU" sz="2100" b="1"/>
              <a:t>样品分子核磁氢谱图和核磁碳谱图提示：该有机化合物分子中含有如下结构。请据此推测样品分子的官能团在碳链上的位置。</a:t>
            </a:r>
            <a:endParaRPr lang="zh-CN" altLang="ru-RU" sz="2100" b="1"/>
          </a:p>
        </p:txBody>
      </p:sp>
      <p:sp>
        <p:nvSpPr>
          <p:cNvPr id="51203" name="Rectangle 97"/>
          <p:cNvSpPr/>
          <p:nvPr>
            <p:custDataLst>
              <p:tags r:id="rId2"/>
            </p:custDataLst>
          </p:nvPr>
        </p:nvSpPr>
        <p:spPr>
          <a:xfrm>
            <a:off x="1385494" y="2787598"/>
            <a:ext cx="4915507" cy="389382"/>
          </a:xfrm>
          <a:prstGeom prst="rect">
            <a:avLst/>
          </a:prstGeom>
          <a:noFill/>
          <a:ln w="9525">
            <a:noFill/>
          </a:ln>
        </p:spPr>
        <p:txBody>
          <a:bodyPr/>
          <a:p>
            <a:r>
              <a:rPr lang="ru-RU" altLang="zh-CN" sz="2100" b="1"/>
              <a:t>4.</a:t>
            </a:r>
            <a:r>
              <a:rPr lang="zh-CN" altLang="ru-RU" sz="2100" b="1"/>
              <a:t>综上所述</a:t>
            </a:r>
            <a:r>
              <a:rPr lang="ru-RU" altLang="zh-CN" sz="2100" b="1"/>
              <a:t>,</a:t>
            </a:r>
            <a:r>
              <a:rPr lang="zh-CN" altLang="ru-RU" sz="2100" b="1"/>
              <a:t>该有机化合物的结构简式为</a:t>
            </a:r>
            <a:endParaRPr lang="zh-CN" altLang="ru-RU" sz="2100" b="1"/>
          </a:p>
        </p:txBody>
      </p:sp>
      <p:sp>
        <p:nvSpPr>
          <p:cNvPr id="51204" name="Rectangle 98"/>
          <p:cNvSpPr/>
          <p:nvPr>
            <p:custDataLst>
              <p:tags r:id="rId3"/>
            </p:custDataLst>
          </p:nvPr>
        </p:nvSpPr>
        <p:spPr>
          <a:xfrm>
            <a:off x="72784" y="62757"/>
            <a:ext cx="6913622" cy="389383"/>
          </a:xfrm>
          <a:prstGeom prst="rect">
            <a:avLst/>
          </a:prstGeom>
          <a:noFill/>
          <a:ln w="9525">
            <a:noFill/>
          </a:ln>
        </p:spPr>
        <p:txBody>
          <a:bodyPr/>
          <a:p>
            <a:r>
              <a:rPr lang="ru-RU" altLang="zh-CN" sz="2100" b="1"/>
              <a:t>3.</a:t>
            </a:r>
            <a:r>
              <a:rPr lang="zh-CN" altLang="ru-RU" sz="2100" b="1"/>
              <a:t>推测样品分子的碳骨架结构和官能团在碳链上的位置。</a:t>
            </a:r>
            <a:r>
              <a:rPr lang="zh-CN" altLang="ru-RU" sz="1500" b="1">
                <a:solidFill>
                  <a:srgbClr val="FFFF00"/>
                </a:solidFill>
              </a:rPr>
              <a:t> </a:t>
            </a:r>
            <a:endParaRPr lang="zh-CN" altLang="ru-RU" sz="1500" b="1">
              <a:solidFill>
                <a:srgbClr val="FFFF00"/>
              </a:solidFill>
            </a:endParaRPr>
          </a:p>
        </p:txBody>
      </p:sp>
      <p:grpSp>
        <p:nvGrpSpPr>
          <p:cNvPr id="51205" name="Group 99"/>
          <p:cNvGrpSpPr/>
          <p:nvPr/>
        </p:nvGrpSpPr>
        <p:grpSpPr>
          <a:xfrm>
            <a:off x="1493855" y="3219847"/>
            <a:ext cx="6345624" cy="1315803"/>
            <a:chOff x="295" y="2824"/>
            <a:chExt cx="5329" cy="1105"/>
          </a:xfrm>
        </p:grpSpPr>
        <p:sp>
          <p:nvSpPr>
            <p:cNvPr id="51206" name="Rectangle 100"/>
            <p:cNvSpPr/>
            <p:nvPr>
              <p:custDataLst>
                <p:tags r:id="rId4"/>
              </p:custDataLst>
            </p:nvPr>
          </p:nvSpPr>
          <p:spPr>
            <a:xfrm>
              <a:off x="295" y="3200"/>
              <a:ext cx="5329" cy="365"/>
            </a:xfrm>
            <a:prstGeom prst="rect">
              <a:avLst/>
            </a:prstGeom>
            <a:noFill/>
            <a:ln w="9525">
              <a:noFill/>
            </a:ln>
          </p:spPr>
          <p:txBody>
            <a:bodyPr/>
            <a:p>
              <a:pPr>
                <a:spcBef>
                  <a:spcPct val="50000"/>
                </a:spcBef>
              </a:pPr>
              <a:r>
                <a:rPr lang="zh-CN" altLang="ru-RU" sz="2400" b="1">
                  <a:solidFill>
                    <a:srgbClr val="FF0000"/>
                  </a:solidFill>
                </a:rPr>
                <a:t>结构式为：</a:t>
              </a:r>
              <a:r>
                <a:rPr lang="ru-RU" altLang="zh-CN" sz="2400" b="1">
                  <a:solidFill>
                    <a:srgbClr val="FF0000"/>
                  </a:solidFill>
                </a:rPr>
                <a:t>CH</a:t>
              </a:r>
              <a:r>
                <a:rPr lang="ru-RU" altLang="zh-CN" sz="2400" b="1" baseline="-25000">
                  <a:solidFill>
                    <a:srgbClr val="FF0000"/>
                  </a:solidFill>
                </a:rPr>
                <a:t>2</a:t>
              </a:r>
              <a:r>
                <a:rPr lang="ru-RU" altLang="zh-CN" sz="2400" b="1">
                  <a:solidFill>
                    <a:srgbClr val="FF0000"/>
                  </a:solidFill>
                </a:rPr>
                <a:t>=C-C-O-CH</a:t>
              </a:r>
              <a:r>
                <a:rPr lang="ru-RU" altLang="zh-CN" sz="2400" b="1" baseline="-25000">
                  <a:solidFill>
                    <a:srgbClr val="FF0000"/>
                  </a:solidFill>
                </a:rPr>
                <a:t>2</a:t>
              </a:r>
              <a:r>
                <a:rPr lang="ru-RU" altLang="zh-CN" sz="2400" b="1">
                  <a:solidFill>
                    <a:srgbClr val="FF0000"/>
                  </a:solidFill>
                </a:rPr>
                <a:t>-CH</a:t>
              </a:r>
              <a:r>
                <a:rPr lang="ru-RU" altLang="zh-CN" sz="2400" b="1" baseline="-25000">
                  <a:solidFill>
                    <a:srgbClr val="FF0000"/>
                  </a:solidFill>
                </a:rPr>
                <a:t>2</a:t>
              </a:r>
              <a:r>
                <a:rPr lang="ru-RU" altLang="zh-CN" sz="2400" b="1">
                  <a:solidFill>
                    <a:srgbClr val="FF0000"/>
                  </a:solidFill>
                </a:rPr>
                <a:t>-CH</a:t>
              </a:r>
              <a:r>
                <a:rPr lang="ru-RU" altLang="zh-CN" sz="2400" b="1" baseline="-25000">
                  <a:solidFill>
                    <a:srgbClr val="FF0000"/>
                  </a:solidFill>
                </a:rPr>
                <a:t>2</a:t>
              </a:r>
              <a:r>
                <a:rPr lang="ru-RU" altLang="zh-CN" sz="2400" b="1">
                  <a:solidFill>
                    <a:srgbClr val="FF0000"/>
                  </a:solidFill>
                </a:rPr>
                <a:t>-CH</a:t>
              </a:r>
              <a:r>
                <a:rPr lang="ru-RU" altLang="zh-CN" sz="2400" b="1" baseline="-25000">
                  <a:solidFill>
                    <a:srgbClr val="FF0000"/>
                  </a:solidFill>
                </a:rPr>
                <a:t>3</a:t>
              </a:r>
              <a:endParaRPr lang="ru-RU" altLang="zh-CN" sz="2400" b="1" baseline="-25000">
                <a:solidFill>
                  <a:srgbClr val="FF0000"/>
                </a:solidFill>
              </a:endParaRPr>
            </a:p>
          </p:txBody>
        </p:sp>
        <p:grpSp>
          <p:nvGrpSpPr>
            <p:cNvPr id="51207" name="Group 101"/>
            <p:cNvGrpSpPr/>
            <p:nvPr/>
          </p:nvGrpSpPr>
          <p:grpSpPr>
            <a:xfrm>
              <a:off x="2431" y="2824"/>
              <a:ext cx="404" cy="455"/>
              <a:chOff x="3121" y="3022"/>
              <a:chExt cx="404" cy="455"/>
            </a:xfrm>
          </p:grpSpPr>
          <p:sp>
            <p:nvSpPr>
              <p:cNvPr id="51208" name="Rectangle 102"/>
              <p:cNvSpPr/>
              <p:nvPr>
                <p:custDataLst>
                  <p:tags r:id="rId5"/>
                </p:custDataLst>
              </p:nvPr>
            </p:nvSpPr>
            <p:spPr>
              <a:xfrm rot="5400000">
                <a:off x="3210" y="3161"/>
                <a:ext cx="227" cy="404"/>
              </a:xfrm>
              <a:prstGeom prst="rect">
                <a:avLst/>
              </a:prstGeom>
              <a:noFill/>
              <a:ln w="9525">
                <a:noFill/>
              </a:ln>
            </p:spPr>
            <p:txBody>
              <a:bodyPr/>
              <a:p>
                <a:pPr>
                  <a:spcBef>
                    <a:spcPct val="50000"/>
                  </a:spcBef>
                </a:pPr>
                <a:r>
                  <a:rPr lang="ru-RU" altLang="zh-CN" sz="2700" b="1">
                    <a:solidFill>
                      <a:srgbClr val="FF0000"/>
                    </a:solidFill>
                  </a:rPr>
                  <a:t>=</a:t>
                </a:r>
                <a:endParaRPr lang="ru-RU" altLang="zh-CN" sz="2700" b="1">
                  <a:solidFill>
                    <a:srgbClr val="FF0000"/>
                  </a:solidFill>
                </a:endParaRPr>
              </a:p>
            </p:txBody>
          </p:sp>
          <p:sp>
            <p:nvSpPr>
              <p:cNvPr id="51209" name="Rectangle 103"/>
              <p:cNvSpPr/>
              <p:nvPr>
                <p:custDataLst>
                  <p:tags r:id="rId6"/>
                </p:custDataLst>
              </p:nvPr>
            </p:nvSpPr>
            <p:spPr>
              <a:xfrm>
                <a:off x="3152" y="3022"/>
                <a:ext cx="227" cy="365"/>
              </a:xfrm>
              <a:prstGeom prst="rect">
                <a:avLst/>
              </a:prstGeom>
              <a:noFill/>
              <a:ln w="9525">
                <a:noFill/>
              </a:ln>
            </p:spPr>
            <p:txBody>
              <a:bodyPr/>
              <a:p>
                <a:pPr>
                  <a:spcBef>
                    <a:spcPct val="50000"/>
                  </a:spcBef>
                </a:pPr>
                <a:r>
                  <a:rPr lang="ru-RU" altLang="zh-CN" sz="2400" b="1">
                    <a:solidFill>
                      <a:srgbClr val="FF0000"/>
                    </a:solidFill>
                  </a:rPr>
                  <a:t>O</a:t>
                </a:r>
                <a:endParaRPr lang="ru-RU" altLang="zh-CN" sz="2400" b="1">
                  <a:solidFill>
                    <a:srgbClr val="FF0000"/>
                  </a:solidFill>
                </a:endParaRPr>
              </a:p>
            </p:txBody>
          </p:sp>
        </p:grpSp>
        <p:grpSp>
          <p:nvGrpSpPr>
            <p:cNvPr id="51210" name="Group 104"/>
            <p:cNvGrpSpPr/>
            <p:nvPr/>
          </p:nvGrpSpPr>
          <p:grpSpPr>
            <a:xfrm>
              <a:off x="2136" y="3428"/>
              <a:ext cx="635" cy="501"/>
              <a:chOff x="2426" y="3819"/>
              <a:chExt cx="635" cy="501"/>
            </a:xfrm>
          </p:grpSpPr>
          <p:sp>
            <p:nvSpPr>
              <p:cNvPr id="51211" name="Rectangle 105"/>
              <p:cNvSpPr/>
              <p:nvPr>
                <p:custDataLst>
                  <p:tags r:id="rId7"/>
                </p:custDataLst>
              </p:nvPr>
            </p:nvSpPr>
            <p:spPr>
              <a:xfrm rot="5400000">
                <a:off x="2435" y="3810"/>
                <a:ext cx="501" cy="519"/>
              </a:xfrm>
              <a:prstGeom prst="rect">
                <a:avLst/>
              </a:prstGeom>
              <a:noFill/>
              <a:ln w="9525">
                <a:noFill/>
              </a:ln>
            </p:spPr>
            <p:txBody>
              <a:bodyPr/>
              <a:p>
                <a:pPr>
                  <a:spcBef>
                    <a:spcPct val="50000"/>
                  </a:spcBef>
                </a:pPr>
                <a:r>
                  <a:rPr lang="ru-RU" altLang="zh-CN" sz="3600" b="1">
                    <a:solidFill>
                      <a:srgbClr val="FF0000"/>
                    </a:solidFill>
                  </a:rPr>
                  <a:t>-</a:t>
                </a:r>
                <a:endParaRPr lang="ru-RU" altLang="zh-CN" sz="3600" b="1">
                  <a:solidFill>
                    <a:srgbClr val="FF0000"/>
                  </a:solidFill>
                </a:endParaRPr>
              </a:p>
            </p:txBody>
          </p:sp>
          <p:sp>
            <p:nvSpPr>
              <p:cNvPr id="51212" name="Rectangle 106"/>
              <p:cNvSpPr/>
              <p:nvPr>
                <p:custDataLst>
                  <p:tags r:id="rId8"/>
                </p:custDataLst>
              </p:nvPr>
            </p:nvSpPr>
            <p:spPr>
              <a:xfrm>
                <a:off x="2471" y="3916"/>
                <a:ext cx="590" cy="404"/>
              </a:xfrm>
              <a:prstGeom prst="rect">
                <a:avLst/>
              </a:prstGeom>
              <a:noFill/>
              <a:ln w="9525">
                <a:noFill/>
              </a:ln>
            </p:spPr>
            <p:txBody>
              <a:bodyPr/>
              <a:p>
                <a:pPr>
                  <a:spcBef>
                    <a:spcPct val="50000"/>
                  </a:spcBef>
                </a:pPr>
                <a:r>
                  <a:rPr lang="ru-RU" altLang="zh-CN" sz="2700" b="1">
                    <a:solidFill>
                      <a:srgbClr val="FF0000"/>
                    </a:solidFill>
                  </a:rPr>
                  <a:t>CN</a:t>
                </a:r>
                <a:endParaRPr lang="ru-RU" altLang="zh-CN" sz="2700" b="1">
                  <a:solidFill>
                    <a:srgbClr val="FF0000"/>
                  </a:solidFill>
                </a:endParaRPr>
              </a:p>
            </p:txBody>
          </p:sp>
        </p:grpSp>
      </p:grpSp>
      <p:grpSp>
        <p:nvGrpSpPr>
          <p:cNvPr id="51213" name="Group 107"/>
          <p:cNvGrpSpPr/>
          <p:nvPr/>
        </p:nvGrpSpPr>
        <p:grpSpPr>
          <a:xfrm>
            <a:off x="237490" y="1384360"/>
            <a:ext cx="8806815" cy="1252795"/>
            <a:chOff x="463" y="1308"/>
            <a:chExt cx="4821" cy="1052"/>
          </a:xfrm>
        </p:grpSpPr>
        <p:sp>
          <p:nvSpPr>
            <p:cNvPr id="51214" name="Rectangle 108"/>
            <p:cNvSpPr/>
            <p:nvPr>
              <p:custDataLst>
                <p:tags r:id="rId9"/>
              </p:custDataLst>
            </p:nvPr>
          </p:nvSpPr>
          <p:spPr>
            <a:xfrm>
              <a:off x="463" y="1764"/>
              <a:ext cx="4821" cy="596"/>
            </a:xfrm>
            <a:prstGeom prst="rect">
              <a:avLst/>
            </a:prstGeom>
            <a:noFill/>
            <a:ln w="9525">
              <a:noFill/>
            </a:ln>
          </p:spPr>
          <p:txBody>
            <a:bodyPr/>
            <a:p>
              <a:pPr>
                <a:spcBef>
                  <a:spcPct val="50000"/>
                </a:spcBef>
              </a:pPr>
              <a:r>
                <a:rPr lang="ru-RU" altLang="zh-CN" sz="2800" b="1">
                  <a:solidFill>
                    <a:srgbClr val="FF0000"/>
                  </a:solidFill>
                </a:rPr>
                <a:t>CH</a:t>
              </a:r>
              <a:r>
                <a:rPr lang="ru-RU" altLang="zh-CN" sz="2800" b="1" baseline="-25000">
                  <a:solidFill>
                    <a:srgbClr val="FF0000"/>
                  </a:solidFill>
                </a:rPr>
                <a:t>2</a:t>
              </a:r>
              <a:r>
                <a:rPr lang="ru-RU" altLang="zh-CN" sz="2800" b="1">
                  <a:solidFill>
                    <a:srgbClr val="FF0000"/>
                  </a:solidFill>
                </a:rPr>
                <a:t>=C-     -O-CH</a:t>
              </a:r>
              <a:r>
                <a:rPr lang="ru-RU" altLang="zh-CN" sz="2800" b="1" baseline="-25000">
                  <a:solidFill>
                    <a:srgbClr val="FF0000"/>
                  </a:solidFill>
                </a:rPr>
                <a:t>2</a:t>
              </a:r>
              <a:r>
                <a:rPr lang="ru-RU" altLang="zh-CN" sz="2800" b="1">
                  <a:solidFill>
                    <a:srgbClr val="FF0000"/>
                  </a:solidFill>
                </a:rPr>
                <a:t>-CH</a:t>
              </a:r>
              <a:r>
                <a:rPr lang="ru-RU" altLang="zh-CN" sz="2800" b="1" baseline="-25000">
                  <a:solidFill>
                    <a:srgbClr val="FF0000"/>
                  </a:solidFill>
                </a:rPr>
                <a:t>2</a:t>
              </a:r>
              <a:r>
                <a:rPr lang="ru-RU" altLang="zh-CN" sz="2800" b="1">
                  <a:solidFill>
                    <a:srgbClr val="FF0000"/>
                  </a:solidFill>
                </a:rPr>
                <a:t>-CH</a:t>
              </a:r>
              <a:r>
                <a:rPr lang="ru-RU" altLang="zh-CN" sz="2800" b="1" baseline="-25000">
                  <a:solidFill>
                    <a:srgbClr val="FF0000"/>
                  </a:solidFill>
                </a:rPr>
                <a:t>2</a:t>
              </a:r>
              <a:r>
                <a:rPr lang="ru-RU" altLang="zh-CN" sz="2800" b="1">
                  <a:solidFill>
                    <a:srgbClr val="FF0000"/>
                  </a:solidFill>
                </a:rPr>
                <a:t>-CH</a:t>
              </a:r>
              <a:r>
                <a:rPr lang="ru-RU" altLang="zh-CN" sz="2800" b="1" baseline="-25000">
                  <a:solidFill>
                    <a:srgbClr val="FF0000"/>
                  </a:solidFill>
                </a:rPr>
                <a:t>3</a:t>
              </a:r>
              <a:r>
                <a:rPr lang="ru-RU" altLang="zh-CN" sz="2800" b="1">
                  <a:solidFill>
                    <a:srgbClr val="FF0000"/>
                  </a:solidFill>
                </a:rPr>
                <a:t>   -C-OR</a:t>
              </a:r>
              <a:endParaRPr lang="ru-RU" altLang="zh-CN" sz="2800" b="1">
                <a:solidFill>
                  <a:srgbClr val="FF0000"/>
                </a:solidFill>
              </a:endParaRPr>
            </a:p>
            <a:p>
              <a:endParaRPr lang="ru-RU" altLang="zh-CN" sz="2800">
                <a:solidFill>
                  <a:srgbClr val="FF0000"/>
                </a:solidFill>
              </a:endParaRPr>
            </a:p>
          </p:txBody>
        </p:sp>
        <p:grpSp>
          <p:nvGrpSpPr>
            <p:cNvPr id="51215" name="Group 109"/>
            <p:cNvGrpSpPr/>
            <p:nvPr/>
          </p:nvGrpSpPr>
          <p:grpSpPr>
            <a:xfrm>
              <a:off x="3371" y="1308"/>
              <a:ext cx="404" cy="522"/>
              <a:chOff x="2553" y="2941"/>
              <a:chExt cx="404" cy="522"/>
            </a:xfrm>
          </p:grpSpPr>
          <p:sp>
            <p:nvSpPr>
              <p:cNvPr id="51216" name="Rectangle 110"/>
              <p:cNvSpPr/>
              <p:nvPr>
                <p:custDataLst>
                  <p:tags r:id="rId10"/>
                </p:custDataLst>
              </p:nvPr>
            </p:nvSpPr>
            <p:spPr>
              <a:xfrm rot="5400000">
                <a:off x="2641" y="3147"/>
                <a:ext cx="227" cy="404"/>
              </a:xfrm>
              <a:prstGeom prst="rect">
                <a:avLst/>
              </a:prstGeom>
              <a:noFill/>
              <a:ln w="9525">
                <a:noFill/>
              </a:ln>
            </p:spPr>
            <p:txBody>
              <a:bodyPr/>
              <a:p>
                <a:pPr>
                  <a:spcBef>
                    <a:spcPct val="50000"/>
                  </a:spcBef>
                </a:pPr>
                <a:r>
                  <a:rPr lang="ru-RU" altLang="zh-CN" sz="2800" b="1">
                    <a:solidFill>
                      <a:srgbClr val="FF0000"/>
                    </a:solidFill>
                  </a:rPr>
                  <a:t>=</a:t>
                </a:r>
                <a:endParaRPr lang="ru-RU" altLang="zh-CN" sz="2800" b="1">
                  <a:solidFill>
                    <a:srgbClr val="FF0000"/>
                  </a:solidFill>
                </a:endParaRPr>
              </a:p>
            </p:txBody>
          </p:sp>
          <p:sp>
            <p:nvSpPr>
              <p:cNvPr id="51217" name="Rectangle 111"/>
              <p:cNvSpPr/>
              <p:nvPr>
                <p:custDataLst>
                  <p:tags r:id="rId11"/>
                </p:custDataLst>
              </p:nvPr>
            </p:nvSpPr>
            <p:spPr>
              <a:xfrm>
                <a:off x="2677" y="2941"/>
                <a:ext cx="227" cy="365"/>
              </a:xfrm>
              <a:prstGeom prst="rect">
                <a:avLst/>
              </a:prstGeom>
              <a:noFill/>
              <a:ln w="9525">
                <a:noFill/>
              </a:ln>
            </p:spPr>
            <p:txBody>
              <a:bodyPr/>
              <a:p>
                <a:pPr>
                  <a:spcBef>
                    <a:spcPct val="50000"/>
                  </a:spcBef>
                </a:pPr>
                <a:r>
                  <a:rPr lang="ru-RU" altLang="zh-CN" sz="2800" b="1">
                    <a:solidFill>
                      <a:srgbClr val="FF0000"/>
                    </a:solidFill>
                  </a:rPr>
                  <a:t>O</a:t>
                </a:r>
                <a:endParaRPr lang="ru-RU" altLang="zh-CN" sz="2800" b="1">
                  <a:solidFill>
                    <a:srgbClr val="FF0000"/>
                  </a:solidFill>
                </a:endParaRPr>
              </a:p>
            </p:txBody>
          </p:sp>
        </p:grpSp>
      </p:grpSp>
      <p:cxnSp>
        <p:nvCxnSpPr>
          <p:cNvPr id="51218" name="直接连接符 18"/>
          <p:cNvCxnSpPr/>
          <p:nvPr>
            <p:custDataLst>
              <p:tags r:id="rId12"/>
            </p:custDataLst>
          </p:nvPr>
        </p:nvCxnSpPr>
        <p:spPr>
          <a:xfrm>
            <a:off x="1291966" y="1819522"/>
            <a:ext cx="0" cy="161945"/>
          </a:xfrm>
          <a:prstGeom prst="line">
            <a:avLst/>
          </a:prstGeom>
          <a:ln w="38100" cap="flat" cmpd="sng">
            <a:solidFill>
              <a:srgbClr val="FF0000"/>
            </a:solidFill>
            <a:prstDash val="solid"/>
            <a:headEnd type="none" w="med" len="med"/>
            <a:tailEnd type="none" w="med" len="med"/>
          </a:ln>
        </p:spPr>
      </p:cxn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51203"/>
                                        </p:tgtEl>
                                        <p:attrNameLst>
                                          <p:attrName>style.visibility</p:attrName>
                                        </p:attrNameLst>
                                      </p:cBhvr>
                                      <p:to>
                                        <p:strVal val="visible"/>
                                      </p:to>
                                    </p:set>
                                    <p:animEffect transition="in" filter="blinds(horizontal)">
                                      <p:cBhvr additive="base">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base">
                                        <p:cTn id="11" dur="1" fill="hold">
                                          <p:stCondLst>
                                            <p:cond delay="0"/>
                                          </p:stCondLst>
                                        </p:cTn>
                                        <p:tgtEl>
                                          <p:spTgt spid="51205"/>
                                        </p:tgtEl>
                                        <p:attrNameLst>
                                          <p:attrName>style.visibility</p:attrName>
                                        </p:attrNameLst>
                                      </p:cBhvr>
                                      <p:to>
                                        <p:strVal val="visible"/>
                                      </p:to>
                                    </p:set>
                                    <p:animEffect transition="in" filter="blinds(horizontal)">
                                      <p:cBhvr additive="base">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2"/>
          <p:cNvPicPr>
            <a:picLocks noChangeAspect="1"/>
          </p:cNvPicPr>
          <p:nvPr>
            <p:custDataLst>
              <p:tags r:id="rId1"/>
            </p:custDataLst>
          </p:nvPr>
        </p:nvPicPr>
        <p:blipFill>
          <a:blip r:embed="rId2"/>
          <a:stretch>
            <a:fillRect/>
          </a:stretch>
        </p:blipFill>
        <p:spPr>
          <a:xfrm>
            <a:off x="1742991" y="336629"/>
            <a:ext cx="1925479" cy="594196"/>
          </a:xfrm>
          <a:prstGeom prst="rect">
            <a:avLst/>
          </a:prstGeom>
          <a:noFill/>
          <a:ln w="9525">
            <a:noFill/>
          </a:ln>
        </p:spPr>
      </p:pic>
      <p:sp>
        <p:nvSpPr>
          <p:cNvPr id="52227" name="Rectangle 4"/>
          <p:cNvSpPr/>
          <p:nvPr>
            <p:custDataLst>
              <p:tags r:id="rId3"/>
            </p:custDataLst>
          </p:nvPr>
        </p:nvSpPr>
        <p:spPr>
          <a:xfrm>
            <a:off x="355600" y="599440"/>
            <a:ext cx="8947785" cy="4338320"/>
          </a:xfrm>
          <a:prstGeom prst="rect">
            <a:avLst/>
          </a:prstGeom>
          <a:noFill/>
          <a:ln w="25400">
            <a:noFill/>
          </a:ln>
        </p:spPr>
        <p:txBody>
          <a:bodyPr wrap="square" anchor="ctr" anchorCtr="0">
            <a:spAutoFit/>
          </a:bodyPr>
          <a:p>
            <a:pPr defTabSz="914400" eaLnBrk="0" fontAlgn="ctr" hangingPunct="0">
              <a:lnSpc>
                <a:spcPct val="100000"/>
              </a:lnSpc>
              <a:buChar char="•"/>
              <a:tabLst>
                <a:tab pos="2399665" algn="l"/>
                <a:tab pos="5028565" algn="l"/>
              </a:tabLst>
            </a:pPr>
            <a:r>
              <a:rPr lang="zh-CN" altLang="en-US" sz="2400">
                <a:latin typeface="黑体" panose="02010609060101010101" pitchFamily="2" charset="-122"/>
                <a:ea typeface="黑体" panose="02010609060101010101" pitchFamily="2" charset="-122"/>
                <a:cs typeface="黑体" panose="02010609060101010101" pitchFamily="2" charset="-122"/>
              </a:rPr>
              <a:t>有机物</a:t>
            </a:r>
            <a:r>
              <a:rPr lang="en-US" altLang="zh-CN" sz="2400">
                <a:latin typeface="黑体" panose="02010609060101010101" pitchFamily="2" charset="-122"/>
                <a:ea typeface="黑体" panose="02010609060101010101" pitchFamily="2" charset="-122"/>
                <a:cs typeface="黑体" panose="02010609060101010101" pitchFamily="2" charset="-122"/>
              </a:rPr>
              <a:t>A(              )</a:t>
            </a:r>
            <a:r>
              <a:rPr lang="zh-CN" altLang="en-US" sz="2400">
                <a:latin typeface="黑体" panose="02010609060101010101" pitchFamily="2" charset="-122"/>
                <a:ea typeface="黑体" panose="02010609060101010101" pitchFamily="2" charset="-122"/>
                <a:cs typeface="黑体" panose="02010609060101010101" pitchFamily="2" charset="-122"/>
              </a:rPr>
              <a:t>遇</a:t>
            </a:r>
            <a:r>
              <a:rPr lang="en-US" altLang="zh-CN" sz="2400">
                <a:latin typeface="黑体" panose="02010609060101010101" pitchFamily="2" charset="-122"/>
                <a:ea typeface="黑体" panose="02010609060101010101" pitchFamily="2" charset="-122"/>
                <a:cs typeface="黑体" panose="02010609060101010101" pitchFamily="2" charset="-122"/>
              </a:rPr>
              <a:t>FeCl</a:t>
            </a:r>
            <a:r>
              <a:rPr lang="en-US" altLang="zh-CN" sz="2400" baseline="-30000">
                <a:latin typeface="黑体" panose="02010609060101010101" pitchFamily="2" charset="-122"/>
                <a:ea typeface="黑体" panose="02010609060101010101" pitchFamily="2" charset="-122"/>
                <a:cs typeface="黑体" panose="02010609060101010101" pitchFamily="2" charset="-122"/>
              </a:rPr>
              <a:t>3</a:t>
            </a:r>
            <a:r>
              <a:rPr lang="zh-CN" altLang="en-US" sz="2400">
                <a:latin typeface="黑体" panose="02010609060101010101" pitchFamily="2" charset="-122"/>
                <a:ea typeface="黑体" panose="02010609060101010101" pitchFamily="2" charset="-122"/>
                <a:cs typeface="黑体" panose="02010609060101010101" pitchFamily="2" charset="-122"/>
              </a:rPr>
              <a:t>溶液显紫色且苯环</a:t>
            </a: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r>
              <a:rPr lang="en-US" altLang="zh-CN" sz="2400">
                <a:latin typeface="黑体" panose="02010609060101010101" pitchFamily="2" charset="-122"/>
                <a:ea typeface="黑体" panose="02010609060101010101" pitchFamily="2" charset="-122"/>
                <a:cs typeface="黑体" panose="02010609060101010101" pitchFamily="2" charset="-122"/>
              </a:rPr>
              <a:t>     </a:t>
            </a:r>
            <a:r>
              <a:rPr lang="zh-CN" altLang="en-US" sz="2400">
                <a:latin typeface="黑体" panose="02010609060101010101" pitchFamily="2" charset="-122"/>
                <a:ea typeface="黑体" panose="02010609060101010101" pitchFamily="2" charset="-122"/>
                <a:cs typeface="黑体" panose="02010609060101010101" pitchFamily="2" charset="-122"/>
              </a:rPr>
              <a:t>有两个取代基的同分异构体有</a:t>
            </a:r>
            <a:r>
              <a:rPr lang="en-US" altLang="zh-CN" sz="2400">
                <a:latin typeface="黑体" panose="02010609060101010101" pitchFamily="2" charset="-122"/>
                <a:ea typeface="黑体" panose="02010609060101010101" pitchFamily="2" charset="-122"/>
                <a:cs typeface="黑体" panose="02010609060101010101" pitchFamily="2" charset="-122"/>
              </a:rPr>
              <a:t>________</a:t>
            </a:r>
            <a:r>
              <a:rPr lang="zh-CN" altLang="en-US" sz="2400">
                <a:latin typeface="黑体" panose="02010609060101010101" pitchFamily="2" charset="-122"/>
                <a:ea typeface="黑体" panose="02010609060101010101" pitchFamily="2" charset="-122"/>
                <a:cs typeface="黑体" panose="02010609060101010101" pitchFamily="2" charset="-122"/>
              </a:rPr>
              <a:t>种，试分别写出</a:t>
            </a: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r>
              <a:rPr lang="en-US" altLang="zh-CN" sz="2400">
                <a:latin typeface="黑体" panose="02010609060101010101" pitchFamily="2" charset="-122"/>
                <a:ea typeface="黑体" panose="02010609060101010101" pitchFamily="2" charset="-122"/>
                <a:cs typeface="黑体" panose="02010609060101010101" pitchFamily="2" charset="-122"/>
              </a:rPr>
              <a:t>     </a:t>
            </a:r>
            <a:r>
              <a:rPr lang="zh-CN" altLang="en-US" sz="2400">
                <a:latin typeface="黑体" panose="02010609060101010101" pitchFamily="2" charset="-122"/>
                <a:ea typeface="黑体" panose="02010609060101010101" pitchFamily="2" charset="-122"/>
                <a:cs typeface="黑体" panose="02010609060101010101" pitchFamily="2" charset="-122"/>
              </a:rPr>
              <a:t>其结构简式</a:t>
            </a:r>
            <a:r>
              <a:rPr lang="en-US" altLang="zh-CN" sz="2400">
                <a:latin typeface="黑体" panose="02010609060101010101" pitchFamily="2" charset="-122"/>
                <a:ea typeface="黑体" panose="02010609060101010101" pitchFamily="2" charset="-122"/>
                <a:cs typeface="黑体" panose="02010609060101010101" pitchFamily="2" charset="-122"/>
              </a:rPr>
              <a:t>________</a:t>
            </a:r>
            <a:r>
              <a:rPr lang="zh-CN" altLang="en-US" sz="2400">
                <a:latin typeface="黑体" panose="02010609060101010101" pitchFamily="2" charset="-122"/>
                <a:ea typeface="黑体" panose="02010609060101010101" pitchFamily="2" charset="-122"/>
                <a:cs typeface="黑体" panose="02010609060101010101" pitchFamily="2" charset="-122"/>
              </a:rPr>
              <a:t>。</a:t>
            </a: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r>
              <a:rPr lang="en-US" altLang="zh-CN" sz="2400">
                <a:latin typeface="黑体" panose="02010609060101010101" pitchFamily="2" charset="-122"/>
                <a:ea typeface="黑体" panose="02010609060101010101" pitchFamily="2" charset="-122"/>
                <a:cs typeface="黑体" panose="02010609060101010101" pitchFamily="2" charset="-122"/>
              </a:rPr>
              <a:t>(2)A</a:t>
            </a:r>
            <a:r>
              <a:rPr lang="zh-CN" altLang="en-US" sz="2400">
                <a:latin typeface="黑体" panose="02010609060101010101" pitchFamily="2" charset="-122"/>
                <a:ea typeface="黑体" panose="02010609060101010101" pitchFamily="2" charset="-122"/>
                <a:cs typeface="黑体" panose="02010609060101010101" pitchFamily="2" charset="-122"/>
              </a:rPr>
              <a:t>的化学式为</a:t>
            </a:r>
            <a:r>
              <a:rPr lang="en-US" altLang="zh-CN" sz="2400">
                <a:latin typeface="黑体" panose="02010609060101010101" pitchFamily="2" charset="-122"/>
                <a:ea typeface="黑体" panose="02010609060101010101" pitchFamily="2" charset="-122"/>
                <a:cs typeface="黑体" panose="02010609060101010101" pitchFamily="2" charset="-122"/>
              </a:rPr>
              <a:t>C</a:t>
            </a:r>
            <a:r>
              <a:rPr lang="en-US" altLang="zh-CN" sz="2400" baseline="-30000">
                <a:latin typeface="黑体" panose="02010609060101010101" pitchFamily="2" charset="-122"/>
                <a:ea typeface="黑体" panose="02010609060101010101" pitchFamily="2" charset="-122"/>
                <a:cs typeface="黑体" panose="02010609060101010101" pitchFamily="2" charset="-122"/>
              </a:rPr>
              <a:t>4</a:t>
            </a:r>
            <a:r>
              <a:rPr lang="en-US" altLang="zh-CN" sz="2400">
                <a:latin typeface="黑体" panose="02010609060101010101" pitchFamily="2" charset="-122"/>
                <a:ea typeface="黑体" panose="02010609060101010101" pitchFamily="2" charset="-122"/>
                <a:cs typeface="黑体" panose="02010609060101010101" pitchFamily="2" charset="-122"/>
              </a:rPr>
              <a:t>H</a:t>
            </a:r>
            <a:r>
              <a:rPr lang="en-US" altLang="zh-CN" sz="2400" baseline="-30000">
                <a:latin typeface="黑体" panose="02010609060101010101" pitchFamily="2" charset="-122"/>
                <a:ea typeface="黑体" panose="02010609060101010101" pitchFamily="2" charset="-122"/>
                <a:cs typeface="黑体" panose="02010609060101010101" pitchFamily="2" charset="-122"/>
              </a:rPr>
              <a:t>9</a:t>
            </a:r>
            <a:r>
              <a:rPr lang="en-US" altLang="zh-CN" sz="2400">
                <a:latin typeface="黑体" panose="02010609060101010101" pitchFamily="2" charset="-122"/>
                <a:ea typeface="黑体" panose="02010609060101010101" pitchFamily="2" charset="-122"/>
                <a:cs typeface="黑体" panose="02010609060101010101" pitchFamily="2" charset="-122"/>
              </a:rPr>
              <a:t>Cl</a:t>
            </a:r>
            <a:r>
              <a:rPr lang="zh-CN" altLang="en-US" sz="2400">
                <a:latin typeface="黑体" panose="02010609060101010101" pitchFamily="2" charset="-122"/>
                <a:ea typeface="黑体" panose="02010609060101010101" pitchFamily="2" charset="-122"/>
                <a:cs typeface="黑体" panose="02010609060101010101" pitchFamily="2" charset="-122"/>
              </a:rPr>
              <a:t>，已知</a:t>
            </a:r>
            <a:r>
              <a:rPr lang="en-US" altLang="zh-CN" sz="2400">
                <a:latin typeface="黑体" panose="02010609060101010101" pitchFamily="2" charset="-122"/>
                <a:ea typeface="黑体" panose="02010609060101010101" pitchFamily="2" charset="-122"/>
                <a:cs typeface="黑体" panose="02010609060101010101" pitchFamily="2" charset="-122"/>
              </a:rPr>
              <a:t>A</a:t>
            </a:r>
            <a:r>
              <a:rPr lang="zh-CN" altLang="en-US" sz="2400">
                <a:latin typeface="黑体" panose="02010609060101010101" pitchFamily="2" charset="-122"/>
                <a:ea typeface="黑体" panose="02010609060101010101" pitchFamily="2" charset="-122"/>
                <a:cs typeface="黑体" panose="02010609060101010101" pitchFamily="2" charset="-122"/>
              </a:rPr>
              <a:t>的核磁共振氢谱表明</a:t>
            </a:r>
            <a:r>
              <a:rPr lang="en-US" altLang="zh-CN" sz="2400">
                <a:latin typeface="黑体" panose="02010609060101010101" pitchFamily="2" charset="-122"/>
                <a:ea typeface="黑体" panose="02010609060101010101" pitchFamily="2" charset="-122"/>
                <a:cs typeface="黑体" panose="02010609060101010101" pitchFamily="2" charset="-122"/>
              </a:rPr>
              <a:t>,</a:t>
            </a:r>
            <a:r>
              <a:rPr lang="zh-CN" altLang="en-US" sz="2400">
                <a:latin typeface="黑体" panose="02010609060101010101" pitchFamily="2" charset="-122"/>
                <a:ea typeface="黑体" panose="02010609060101010101" pitchFamily="2" charset="-122"/>
                <a:cs typeface="黑体" panose="02010609060101010101" pitchFamily="2" charset="-122"/>
              </a:rPr>
              <a:t>其只有</a:t>
            </a:r>
            <a:endParaRPr lang="en-US" altLang="zh-CN" sz="2400">
              <a:latin typeface="黑体" panose="02010609060101010101" pitchFamily="2" charset="-122"/>
              <a:ea typeface="黑体" panose="02010609060101010101" pitchFamily="2" charset="-122"/>
              <a:cs typeface="黑体" panose="02010609060101010101" pitchFamily="2" charset="-122"/>
            </a:endParaRPr>
          </a:p>
          <a:p>
            <a:pPr defTabSz="914400" eaLnBrk="0" fontAlgn="ctr" hangingPunct="0">
              <a:lnSpc>
                <a:spcPct val="100000"/>
              </a:lnSpc>
              <a:tabLst>
                <a:tab pos="2399665" algn="l"/>
                <a:tab pos="5028565" algn="l"/>
              </a:tabLst>
            </a:pPr>
            <a:r>
              <a:rPr lang="en-US" altLang="zh-CN" sz="2400">
                <a:latin typeface="黑体" panose="02010609060101010101" pitchFamily="2" charset="-122"/>
                <a:ea typeface="黑体" panose="02010609060101010101" pitchFamily="2" charset="-122"/>
                <a:cs typeface="黑体" panose="02010609060101010101" pitchFamily="2" charset="-122"/>
              </a:rPr>
              <a:t>    </a:t>
            </a:r>
            <a:r>
              <a:rPr lang="zh-CN" altLang="en-US" sz="2400">
                <a:latin typeface="黑体" panose="02010609060101010101" pitchFamily="2" charset="-122"/>
                <a:ea typeface="黑体" panose="02010609060101010101" pitchFamily="2" charset="-122"/>
                <a:cs typeface="黑体" panose="02010609060101010101" pitchFamily="2" charset="-122"/>
              </a:rPr>
              <a:t>一种化学环境的氢；则</a:t>
            </a:r>
            <a:r>
              <a:rPr lang="en-US" altLang="zh-CN" sz="2400">
                <a:latin typeface="黑体" panose="02010609060101010101" pitchFamily="2" charset="-122"/>
                <a:ea typeface="黑体" panose="02010609060101010101" pitchFamily="2" charset="-122"/>
                <a:cs typeface="黑体" panose="02010609060101010101" pitchFamily="2" charset="-122"/>
              </a:rPr>
              <a:t>A</a:t>
            </a:r>
            <a:r>
              <a:rPr lang="zh-CN" altLang="en-US" sz="2400">
                <a:latin typeface="黑体" panose="02010609060101010101" pitchFamily="2" charset="-122"/>
                <a:ea typeface="黑体" panose="02010609060101010101" pitchFamily="2" charset="-122"/>
                <a:cs typeface="黑体" panose="02010609060101010101" pitchFamily="2" charset="-122"/>
              </a:rPr>
              <a:t>的化学名称为</a:t>
            </a:r>
            <a:r>
              <a:rPr lang="zh-CN" altLang="en-US" sz="2400" u="sng">
                <a:latin typeface="黑体" panose="02010609060101010101" pitchFamily="2" charset="-122"/>
                <a:ea typeface="黑体" panose="02010609060101010101" pitchFamily="2" charset="-122"/>
                <a:cs typeface="黑体" panose="02010609060101010101" pitchFamily="2" charset="-122"/>
              </a:rPr>
              <a:t>                               </a:t>
            </a:r>
            <a:endParaRPr lang="zh-CN" altLang="en-US" sz="2400">
              <a:latin typeface="黑体" panose="02010609060101010101" pitchFamily="2" charset="-122"/>
              <a:ea typeface="黑体" panose="02010609060101010101" pitchFamily="2" charset="-122"/>
              <a:cs typeface="黑体" panose="02010609060101010101" pitchFamily="2" charset="-122"/>
            </a:endParaRPr>
          </a:p>
          <a:p>
            <a:pPr defTabSz="914400" eaLnBrk="0" hangingPunct="0">
              <a:lnSpc>
                <a:spcPct val="150000"/>
              </a:lnSpc>
              <a:buNone/>
              <a:tabLst>
                <a:tab pos="2399665" algn="l"/>
                <a:tab pos="5028565" algn="l"/>
              </a:tabLst>
            </a:pPr>
            <a:endParaRPr lang="zh-CN" altLang="en-US" sz="2400">
              <a:latin typeface="黑体" panose="02010609060101010101" pitchFamily="2" charset="-122"/>
              <a:ea typeface="黑体" panose="02010609060101010101" pitchFamily="2" charset="-122"/>
              <a:cs typeface="黑体" panose="02010609060101010101" pitchFamily="2" charset="-122"/>
            </a:endParaRPr>
          </a:p>
        </p:txBody>
      </p:sp>
      <p:sp>
        <p:nvSpPr>
          <p:cNvPr id="52228" name="矩形 6"/>
          <p:cNvSpPr/>
          <p:nvPr>
            <p:custDataLst>
              <p:tags r:id="rId4"/>
            </p:custDataLst>
          </p:nvPr>
        </p:nvSpPr>
        <p:spPr>
          <a:xfrm>
            <a:off x="5704584" y="1030745"/>
            <a:ext cx="380365" cy="521970"/>
          </a:xfrm>
          <a:prstGeom prst="rect">
            <a:avLst/>
          </a:prstGeom>
          <a:noFill/>
          <a:ln w="9525">
            <a:noFill/>
          </a:ln>
        </p:spPr>
        <p:txBody>
          <a:bodyPr wrap="none">
            <a:spAutoFit/>
          </a:bodyPr>
          <a:p>
            <a:r>
              <a:rPr lang="en-US" altLang="zh-CN" sz="2800">
                <a:solidFill>
                  <a:srgbClr val="FF0000"/>
                </a:solidFill>
              </a:rPr>
              <a:t>3</a:t>
            </a:r>
            <a:endParaRPr lang="en-US" altLang="zh-CN" sz="2800">
              <a:solidFill>
                <a:srgbClr val="FF0000"/>
              </a:solidFill>
            </a:endParaRPr>
          </a:p>
        </p:txBody>
      </p:sp>
      <p:grpSp>
        <p:nvGrpSpPr>
          <p:cNvPr id="52229" name="组合 10"/>
          <p:cNvGrpSpPr/>
          <p:nvPr/>
        </p:nvGrpSpPr>
        <p:grpSpPr>
          <a:xfrm>
            <a:off x="821690" y="1917065"/>
            <a:ext cx="6217920" cy="1520825"/>
            <a:chOff x="467544" y="1988840"/>
            <a:chExt cx="7632848" cy="1872208"/>
          </a:xfrm>
        </p:grpSpPr>
        <p:pic>
          <p:nvPicPr>
            <p:cNvPr id="52230" name="Picture 6"/>
            <p:cNvPicPr>
              <a:picLocks noChangeAspect="1"/>
            </p:cNvPicPr>
            <p:nvPr>
              <p:custDataLst>
                <p:tags r:id="rId5"/>
              </p:custDataLst>
            </p:nvPr>
          </p:nvPicPr>
          <p:blipFill>
            <a:blip r:embed="rId6"/>
            <a:stretch>
              <a:fillRect/>
            </a:stretch>
          </p:blipFill>
          <p:spPr>
            <a:xfrm>
              <a:off x="755576" y="2204864"/>
              <a:ext cx="2232248" cy="1339349"/>
            </a:xfrm>
            <a:prstGeom prst="rect">
              <a:avLst/>
            </a:prstGeom>
            <a:noFill/>
            <a:ln w="9525">
              <a:noFill/>
            </a:ln>
          </p:spPr>
        </p:pic>
        <p:pic>
          <p:nvPicPr>
            <p:cNvPr id="52231" name="Picture 7"/>
            <p:cNvPicPr>
              <a:picLocks noChangeAspect="1"/>
            </p:cNvPicPr>
            <p:nvPr>
              <p:custDataLst>
                <p:tags r:id="rId7"/>
              </p:custDataLst>
            </p:nvPr>
          </p:nvPicPr>
          <p:blipFill>
            <a:blip r:embed="rId8"/>
            <a:stretch>
              <a:fillRect/>
            </a:stretch>
          </p:blipFill>
          <p:spPr>
            <a:xfrm>
              <a:off x="2843808" y="2204864"/>
              <a:ext cx="4671861" cy="1296144"/>
            </a:xfrm>
            <a:prstGeom prst="rect">
              <a:avLst/>
            </a:prstGeom>
            <a:noFill/>
            <a:ln w="9525">
              <a:noFill/>
            </a:ln>
          </p:spPr>
        </p:pic>
        <p:sp>
          <p:nvSpPr>
            <p:cNvPr id="52234" name="矩形 9"/>
            <p:cNvSpPr/>
            <p:nvPr>
              <p:custDataLst>
                <p:tags r:id="rId9"/>
              </p:custDataLst>
            </p:nvPr>
          </p:nvSpPr>
          <p:spPr>
            <a:xfrm>
              <a:off x="467544" y="1988840"/>
              <a:ext cx="7632848" cy="1872208"/>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sp>
        <p:nvSpPr>
          <p:cNvPr id="52233" name="矩形 11"/>
          <p:cNvSpPr/>
          <p:nvPr>
            <p:custDataLst>
              <p:tags r:id="rId10"/>
            </p:custDataLst>
          </p:nvPr>
        </p:nvSpPr>
        <p:spPr>
          <a:xfrm>
            <a:off x="4990909" y="4423930"/>
            <a:ext cx="3249930" cy="583565"/>
          </a:xfrm>
          <a:prstGeom prst="rect">
            <a:avLst/>
          </a:prstGeom>
          <a:noFill/>
          <a:ln w="9525">
            <a:noFill/>
          </a:ln>
        </p:spPr>
        <p:txBody>
          <a:bodyPr wrap="none">
            <a:spAutoFit/>
          </a:bodyPr>
          <a:p>
            <a:r>
              <a:rPr lang="en-US" altLang="zh-CN" sz="3200">
                <a:solidFill>
                  <a:srgbClr val="FF0000"/>
                </a:solidFill>
                <a:latin typeface="宋体" panose="02010600030101010101" pitchFamily="2" charset="-122"/>
              </a:rPr>
              <a:t>2­</a:t>
            </a:r>
            <a:r>
              <a:rPr lang="zh-CN" altLang="zh-CN" sz="3200">
                <a:solidFill>
                  <a:srgbClr val="FF0000"/>
                </a:solidFill>
                <a:latin typeface="宋体" panose="02010600030101010101" pitchFamily="2" charset="-122"/>
              </a:rPr>
              <a:t>甲基</a:t>
            </a:r>
            <a:r>
              <a:rPr lang="en-US" altLang="zh-CN" sz="3200">
                <a:solidFill>
                  <a:srgbClr val="FF0000"/>
                </a:solidFill>
                <a:latin typeface="宋体" panose="02010600030101010101" pitchFamily="2" charset="-122"/>
              </a:rPr>
              <a:t>­2­</a:t>
            </a:r>
            <a:r>
              <a:rPr lang="zh-CN" altLang="zh-CN" sz="3200">
                <a:solidFill>
                  <a:srgbClr val="FF0000"/>
                </a:solidFill>
                <a:latin typeface="宋体" panose="02010600030101010101" pitchFamily="2" charset="-122"/>
              </a:rPr>
              <a:t>氯丙烷</a:t>
            </a:r>
            <a:endParaRPr lang="zh-CN" altLang="en-US" sz="3200">
              <a:solidFill>
                <a:srgbClr val="FF0000"/>
              </a:solidFill>
              <a:latin typeface="宋体" panose="02010600030101010101" pitchFamily="2" charset="-122"/>
            </a:endParaRPr>
          </a:p>
        </p:txBody>
      </p:sp>
      <p:sp>
        <p:nvSpPr>
          <p:cNvPr id="2" name="内容占位符 1"/>
          <p:cNvSpPr/>
          <p:nvPr>
            <p:custDataLst>
              <p:tags r:id="rId11"/>
            </p:custDataLst>
          </p:nvPr>
        </p:nvSpPr>
        <p:spPr>
          <a:xfrm>
            <a:off x="46567" y="-227"/>
            <a:ext cx="5887177" cy="506730"/>
          </a:xfrm>
          <a:prstGeom prst="rect">
            <a:avLst/>
          </a:prstGeom>
          <a:noFill/>
          <a:ln w="9525">
            <a:noFill/>
          </a:ln>
        </p:spPr>
        <p:txBody>
          <a:bodyPr>
            <a:spAutoFit/>
          </a:bodyPr>
          <a:p>
            <a:r>
              <a:rPr lang="zh-CN" altLang="en-US" sz="2700" b="1">
                <a:solidFill>
                  <a:srgbClr val="FF0000"/>
                </a:solidFill>
                <a:latin typeface="Times New Roman" panose="02020603050405020304" pitchFamily="18" charset="0"/>
                <a:ea typeface="SimSun-ExtB" panose="02010609060101010101" pitchFamily="49" charset="-122"/>
              </a:rPr>
              <a:t>练一练</a:t>
            </a:r>
            <a:endParaRPr lang="zh-CN" altLang="en-US" sz="2100">
              <a:latin typeface="Times New Roman" panose="02020603050405020304" pitchFamily="18" charset="0"/>
              <a:ea typeface="SimSun-ExtB"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linds(horizontal)">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blinds(horizontal)">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33"/>
                                        </p:tgtEl>
                                        <p:attrNameLst>
                                          <p:attrName>style.visibility</p:attrName>
                                        </p:attrNameLst>
                                      </p:cBhvr>
                                      <p:to>
                                        <p:strVal val="visible"/>
                                      </p:to>
                                    </p:set>
                                    <p:animEffect transition="in" filter="blinds(horizontal)">
                                      <p:cBhvr>
                                        <p:cTn id="1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1"/>
          <p:cNvSpPr/>
          <p:nvPr>
            <p:custDataLst>
              <p:tags r:id="rId1"/>
            </p:custDataLst>
          </p:nvPr>
        </p:nvSpPr>
        <p:spPr>
          <a:xfrm>
            <a:off x="953244" y="-64778"/>
            <a:ext cx="7048179" cy="645160"/>
          </a:xfrm>
          <a:prstGeom prst="rect">
            <a:avLst/>
          </a:prstGeom>
          <a:noFill/>
          <a:ln w="25400">
            <a:noFill/>
          </a:ln>
        </p:spPr>
        <p:txBody>
          <a:bodyPr anchor="ctr" anchorCtr="0">
            <a:spAutoFit/>
          </a:bodyPr>
          <a:p>
            <a:pPr indent="304800" defTabSz="914400" eaLnBrk="0" hangingPunct="0">
              <a:tabLst>
                <a:tab pos="2399665" algn="l"/>
                <a:tab pos="5028565" algn="l"/>
              </a:tabLst>
            </a:pPr>
            <a:r>
              <a:rPr lang="zh-CN" altLang="en-US" sz="1800">
                <a:latin typeface="宋体" panose="02010600030101010101" pitchFamily="2" charset="-122"/>
                <a:cs typeface="Times New Roman" panose="02020603050405020304" pitchFamily="18" charset="0"/>
              </a:rPr>
              <a:t>聚戊二酸丙二醇酯</a:t>
            </a:r>
            <a:r>
              <a:rPr lang="en-US" altLang="zh-CN" sz="1800">
                <a:latin typeface="宋体" panose="02010600030101010101" pitchFamily="2" charset="-122"/>
                <a:cs typeface="Times New Roman" panose="02020603050405020304" pitchFamily="18" charset="0"/>
              </a:rPr>
              <a:t>(PPG)</a:t>
            </a:r>
            <a:r>
              <a:rPr lang="zh-CN" altLang="en-US" sz="1800">
                <a:latin typeface="宋体" panose="02010600030101010101" pitchFamily="2" charset="-122"/>
                <a:cs typeface="Times New Roman" panose="02020603050405020304" pitchFamily="18" charset="0"/>
              </a:rPr>
              <a:t>是一种可降解的聚酯类高分子材料，在材  </a:t>
            </a:r>
            <a:endParaRPr lang="en-US" altLang="zh-CN" sz="1800">
              <a:latin typeface="宋体" panose="02010600030101010101" pitchFamily="2" charset="-122"/>
              <a:cs typeface="Times New Roman" panose="02020603050405020304" pitchFamily="18" charset="0"/>
            </a:endParaRPr>
          </a:p>
          <a:p>
            <a:pPr indent="304800" defTabSz="914400" eaLnBrk="0" hangingPunct="0">
              <a:tabLst>
                <a:tab pos="2399665" algn="l"/>
                <a:tab pos="5028565" algn="l"/>
              </a:tabLst>
            </a:pPr>
            <a:r>
              <a:rPr lang="zh-CN" altLang="en-US" sz="1800">
                <a:latin typeface="宋体" panose="02010600030101010101" pitchFamily="2" charset="-122"/>
                <a:cs typeface="Times New Roman" panose="02020603050405020304" pitchFamily="18" charset="0"/>
              </a:rPr>
              <a:t>料的生物相容性方面有很好的应用前景。</a:t>
            </a:r>
            <a:r>
              <a:rPr lang="en-US" altLang="zh-CN" sz="1800">
                <a:latin typeface="宋体" panose="02010600030101010101" pitchFamily="2" charset="-122"/>
                <a:cs typeface="Times New Roman" panose="02020603050405020304" pitchFamily="18" charset="0"/>
              </a:rPr>
              <a:t>PPG</a:t>
            </a:r>
            <a:r>
              <a:rPr lang="zh-CN" altLang="en-US" sz="1800">
                <a:latin typeface="宋体" panose="02010600030101010101" pitchFamily="2" charset="-122"/>
                <a:cs typeface="Times New Roman" panose="02020603050405020304" pitchFamily="18" charset="0"/>
              </a:rPr>
              <a:t>的一种合成路线如下</a:t>
            </a:r>
            <a:endParaRPr lang="zh-CN" altLang="en-US" sz="1800">
              <a:latin typeface="宋体" panose="02010600030101010101" pitchFamily="2" charset="-122"/>
            </a:endParaRPr>
          </a:p>
        </p:txBody>
      </p:sp>
      <p:pic>
        <p:nvPicPr>
          <p:cNvPr id="53251" name="Picture 2"/>
          <p:cNvPicPr>
            <a:picLocks noChangeAspect="1"/>
          </p:cNvPicPr>
          <p:nvPr>
            <p:custDataLst>
              <p:tags r:id="rId2"/>
            </p:custDataLst>
          </p:nvPr>
        </p:nvPicPr>
        <p:blipFill>
          <a:blip r:embed="rId3"/>
          <a:stretch>
            <a:fillRect/>
          </a:stretch>
        </p:blipFill>
        <p:spPr>
          <a:xfrm>
            <a:off x="1330719" y="1109799"/>
            <a:ext cx="6103897" cy="1798066"/>
          </a:xfrm>
          <a:prstGeom prst="rect">
            <a:avLst/>
          </a:prstGeom>
          <a:noFill/>
          <a:ln w="9525">
            <a:noFill/>
          </a:ln>
        </p:spPr>
      </p:pic>
      <p:sp>
        <p:nvSpPr>
          <p:cNvPr id="53252" name="Rectangle 3"/>
          <p:cNvSpPr/>
          <p:nvPr>
            <p:custDataLst>
              <p:tags r:id="rId4"/>
            </p:custDataLst>
          </p:nvPr>
        </p:nvSpPr>
        <p:spPr>
          <a:xfrm>
            <a:off x="910377" y="3368485"/>
            <a:ext cx="6858847" cy="1753235"/>
          </a:xfrm>
          <a:prstGeom prst="rect">
            <a:avLst/>
          </a:prstGeom>
          <a:noFill/>
          <a:ln w="25400">
            <a:noFill/>
          </a:ln>
        </p:spPr>
        <p:txBody>
          <a:bodyPr anchor="ctr" anchorCtr="0">
            <a:spAutoFit/>
          </a:bodyPr>
          <a:p>
            <a:pPr indent="304800" defTabSz="914400" eaLnBrk="0" hangingPunct="0">
              <a:tabLst>
                <a:tab pos="2399665" algn="l"/>
                <a:tab pos="5028565" algn="l"/>
              </a:tabLst>
            </a:pPr>
            <a:r>
              <a:rPr lang="zh-CN" altLang="en-US" sz="1800">
                <a:latin typeface="Times New Roman" panose="02020603050405020304" pitchFamily="18" charset="0"/>
                <a:cs typeface="Times New Roman" panose="02020603050405020304" pitchFamily="18" charset="0"/>
              </a:rPr>
              <a:t>已知：①烃</a:t>
            </a:r>
            <a:r>
              <a:rPr lang="en-US" altLang="zh-CN" sz="1800">
                <a:latin typeface="Times New Roman" panose="02020603050405020304" pitchFamily="18" charset="0"/>
                <a:cs typeface="Times New Roman" panose="02020603050405020304" pitchFamily="18" charset="0"/>
              </a:rPr>
              <a:t>A</a:t>
            </a:r>
            <a:r>
              <a:rPr lang="zh-CN" altLang="en-US" sz="1800">
                <a:latin typeface="Times New Roman" panose="02020603050405020304" pitchFamily="18" charset="0"/>
                <a:cs typeface="Times New Roman" panose="02020603050405020304" pitchFamily="18" charset="0"/>
              </a:rPr>
              <a:t>的相对分子质量为</a:t>
            </a:r>
            <a:r>
              <a:rPr lang="en-US" altLang="zh-CN" sz="1800">
                <a:latin typeface="Times New Roman" panose="02020603050405020304" pitchFamily="18" charset="0"/>
                <a:cs typeface="Times New Roman" panose="02020603050405020304" pitchFamily="18" charset="0"/>
              </a:rPr>
              <a:t>70</a:t>
            </a:r>
            <a:r>
              <a:rPr lang="zh-CN" altLang="en-US" sz="1800">
                <a:latin typeface="Times New Roman" panose="02020603050405020304" pitchFamily="18" charset="0"/>
                <a:cs typeface="Times New Roman" panose="02020603050405020304" pitchFamily="18" charset="0"/>
              </a:rPr>
              <a:t>，核磁</a:t>
            </a:r>
            <a:endParaRPr lang="en-US" altLang="zh-CN" sz="1800">
              <a:latin typeface="Times New Roman" panose="02020603050405020304" pitchFamily="18" charset="0"/>
              <a:cs typeface="Times New Roman" panose="02020603050405020304" pitchFamily="18" charset="0"/>
            </a:endParaRPr>
          </a:p>
          <a:p>
            <a:pPr indent="304800" defTabSz="914400" eaLnBrk="0" hangingPunct="0">
              <a:tabLst>
                <a:tab pos="2399665" algn="l"/>
                <a:tab pos="5028565" algn="l"/>
              </a:tabLst>
            </a:pPr>
            <a:r>
              <a:rPr lang="zh-CN" altLang="en-US" sz="1800">
                <a:latin typeface="Times New Roman" panose="02020603050405020304" pitchFamily="18" charset="0"/>
                <a:cs typeface="Times New Roman" panose="02020603050405020304" pitchFamily="18" charset="0"/>
              </a:rPr>
              <a:t>共振氢谱显示只有一种化学环境的氢</a:t>
            </a:r>
            <a:endParaRPr lang="zh-CN" altLang="en-US" sz="1800">
              <a:latin typeface="Times New Roman" panose="02020603050405020304" pitchFamily="18" charset="0"/>
              <a:cs typeface="Times New Roman" panose="02020603050405020304" pitchFamily="18" charset="0"/>
            </a:endParaRPr>
          </a:p>
          <a:p>
            <a:pPr indent="304800" defTabSz="914400" eaLnBrk="0" hangingPunct="0">
              <a:tabLst>
                <a:tab pos="2399665" algn="l"/>
                <a:tab pos="5028565" algn="l"/>
              </a:tabLst>
            </a:pPr>
            <a:r>
              <a:rPr lang="zh-CN" altLang="en-US" sz="1800">
                <a:latin typeface="Times New Roman" panose="02020603050405020304" pitchFamily="18" charset="0"/>
                <a:cs typeface="Times New Roman" panose="02020603050405020304" pitchFamily="18" charset="0"/>
              </a:rPr>
              <a:t>②化合物</a:t>
            </a:r>
            <a:r>
              <a:rPr lang="en-US" altLang="zh-CN" sz="1800">
                <a:latin typeface="Times New Roman" panose="02020603050405020304" pitchFamily="18" charset="0"/>
                <a:cs typeface="Times New Roman" panose="02020603050405020304" pitchFamily="18" charset="0"/>
              </a:rPr>
              <a:t>B</a:t>
            </a:r>
            <a:r>
              <a:rPr lang="zh-CN" altLang="en-US" sz="1800">
                <a:latin typeface="Times New Roman" panose="02020603050405020304" pitchFamily="18" charset="0"/>
                <a:cs typeface="Times New Roman" panose="02020603050405020304" pitchFamily="18" charset="0"/>
              </a:rPr>
              <a:t>为单氯代烃；化合物</a:t>
            </a:r>
            <a:r>
              <a:rPr lang="en-US" altLang="zh-CN" sz="1800">
                <a:latin typeface="Times New Roman" panose="02020603050405020304" pitchFamily="18" charset="0"/>
                <a:cs typeface="Times New Roman" panose="02020603050405020304" pitchFamily="18" charset="0"/>
              </a:rPr>
              <a:t>C</a:t>
            </a:r>
            <a:r>
              <a:rPr lang="zh-CN" altLang="en-US" sz="1800">
                <a:latin typeface="Times New Roman" panose="02020603050405020304" pitchFamily="18" charset="0"/>
                <a:cs typeface="Times New Roman" panose="02020603050405020304" pitchFamily="18" charset="0"/>
              </a:rPr>
              <a:t>的</a:t>
            </a:r>
            <a:endParaRPr lang="en-US" altLang="zh-CN" sz="1800">
              <a:latin typeface="Times New Roman" panose="02020603050405020304" pitchFamily="18" charset="0"/>
              <a:cs typeface="Times New Roman" panose="02020603050405020304" pitchFamily="18" charset="0"/>
            </a:endParaRPr>
          </a:p>
          <a:p>
            <a:pPr indent="304800" defTabSz="914400" eaLnBrk="0" hangingPunct="0">
              <a:tabLst>
                <a:tab pos="2399665" algn="l"/>
                <a:tab pos="5028565" algn="l"/>
              </a:tabLst>
            </a:pPr>
            <a:r>
              <a:rPr lang="zh-CN" altLang="en-US" sz="1800">
                <a:latin typeface="Times New Roman" panose="02020603050405020304" pitchFamily="18" charset="0"/>
                <a:cs typeface="Times New Roman" panose="02020603050405020304" pitchFamily="18" charset="0"/>
              </a:rPr>
              <a:t>分子式为</a:t>
            </a:r>
            <a:r>
              <a:rPr lang="en-US" altLang="zh-CN" sz="1800">
                <a:latin typeface="Times New Roman" panose="02020603050405020304" pitchFamily="18" charset="0"/>
                <a:cs typeface="Times New Roman" panose="02020603050405020304" pitchFamily="18" charset="0"/>
              </a:rPr>
              <a:t>C</a:t>
            </a:r>
            <a:r>
              <a:rPr lang="en-US" altLang="zh-CN" sz="1800" baseline="-30000">
                <a:latin typeface="Times New Roman" panose="02020603050405020304" pitchFamily="18" charset="0"/>
                <a:cs typeface="Times New Roman" panose="02020603050405020304" pitchFamily="18" charset="0"/>
              </a:rPr>
              <a:t>5</a:t>
            </a:r>
            <a:r>
              <a:rPr lang="en-US" altLang="zh-CN" sz="1800">
                <a:latin typeface="Times New Roman" panose="02020603050405020304" pitchFamily="18" charset="0"/>
                <a:cs typeface="Times New Roman" panose="02020603050405020304" pitchFamily="18" charset="0"/>
              </a:rPr>
              <a:t>H</a:t>
            </a:r>
            <a:r>
              <a:rPr lang="en-US" altLang="zh-CN" sz="1800" baseline="-30000">
                <a:latin typeface="Times New Roman" panose="02020603050405020304" pitchFamily="18" charset="0"/>
                <a:cs typeface="Times New Roman" panose="02020603050405020304" pitchFamily="18" charset="0"/>
              </a:rPr>
              <a:t>8</a:t>
            </a:r>
            <a:endParaRPr lang="en-US" altLang="zh-CN" sz="1800">
              <a:latin typeface="Times New Roman" panose="02020603050405020304" pitchFamily="18" charset="0"/>
              <a:cs typeface="Times New Roman" panose="02020603050405020304" pitchFamily="18" charset="0"/>
            </a:endParaRPr>
          </a:p>
          <a:p>
            <a:pPr indent="304800" defTabSz="914400" eaLnBrk="0" hangingPunct="0">
              <a:tabLst>
                <a:tab pos="2399665" algn="l"/>
                <a:tab pos="5028565" algn="l"/>
              </a:tabLst>
            </a:pPr>
            <a:r>
              <a:rPr lang="en-US" altLang="zh-CN" sz="1800">
                <a:latin typeface="Times New Roman" panose="02020603050405020304" pitchFamily="18" charset="0"/>
                <a:cs typeface="Times New Roman" panose="02020603050405020304" pitchFamily="18" charset="0"/>
              </a:rPr>
              <a:t>③E</a:t>
            </a:r>
            <a:r>
              <a:rPr lang="zh-CN" altLang="en-US" sz="1800">
                <a:latin typeface="Times New Roman" panose="02020603050405020304" pitchFamily="18" charset="0"/>
                <a:cs typeface="Times New Roman" panose="02020603050405020304" pitchFamily="18" charset="0"/>
              </a:rPr>
              <a:t>、</a:t>
            </a:r>
            <a:r>
              <a:rPr lang="en-US" altLang="zh-CN" sz="1800">
                <a:latin typeface="Times New Roman" panose="02020603050405020304" pitchFamily="18" charset="0"/>
                <a:cs typeface="Times New Roman" panose="02020603050405020304" pitchFamily="18" charset="0"/>
              </a:rPr>
              <a:t>F</a:t>
            </a:r>
            <a:r>
              <a:rPr lang="zh-CN" altLang="en-US" sz="1800">
                <a:latin typeface="Times New Roman" panose="02020603050405020304" pitchFamily="18" charset="0"/>
                <a:cs typeface="Times New Roman" panose="02020603050405020304" pitchFamily="18" charset="0"/>
              </a:rPr>
              <a:t>为相对分子质量差</a:t>
            </a:r>
            <a:r>
              <a:rPr lang="en-US" altLang="zh-CN" sz="1800">
                <a:latin typeface="Times New Roman" panose="02020603050405020304" pitchFamily="18" charset="0"/>
                <a:cs typeface="Times New Roman" panose="02020603050405020304" pitchFamily="18" charset="0"/>
              </a:rPr>
              <a:t>14</a:t>
            </a:r>
            <a:r>
              <a:rPr lang="zh-CN" altLang="en-US" sz="1800">
                <a:latin typeface="Times New Roman" panose="02020603050405020304" pitchFamily="18" charset="0"/>
                <a:cs typeface="Times New Roman" panose="02020603050405020304" pitchFamily="18" charset="0"/>
              </a:rPr>
              <a:t>的同系物，</a:t>
            </a:r>
            <a:endParaRPr lang="en-US" altLang="zh-CN" sz="1800">
              <a:latin typeface="Times New Roman" panose="02020603050405020304" pitchFamily="18" charset="0"/>
              <a:cs typeface="Times New Roman" panose="02020603050405020304" pitchFamily="18" charset="0"/>
            </a:endParaRPr>
          </a:p>
          <a:p>
            <a:pPr indent="304800" defTabSz="914400" eaLnBrk="0" hangingPunct="0">
              <a:tabLst>
                <a:tab pos="2399665" algn="l"/>
                <a:tab pos="5028565" algn="l"/>
              </a:tabLst>
            </a:pPr>
            <a:r>
              <a:rPr lang="en-US" altLang="zh-CN" sz="1800">
                <a:latin typeface="Times New Roman" panose="02020603050405020304" pitchFamily="18" charset="0"/>
                <a:cs typeface="Times New Roman" panose="02020603050405020304" pitchFamily="18" charset="0"/>
              </a:rPr>
              <a:t>F</a:t>
            </a:r>
            <a:r>
              <a:rPr lang="zh-CN" altLang="en-US" sz="1800">
                <a:latin typeface="Times New Roman" panose="02020603050405020304" pitchFamily="18" charset="0"/>
                <a:cs typeface="Times New Roman" panose="02020603050405020304" pitchFamily="18" charset="0"/>
              </a:rPr>
              <a:t>是福尔马林的溶质</a:t>
            </a:r>
            <a:endParaRPr lang="zh-CN" altLang="en-US" sz="1800">
              <a:latin typeface="Times New Roman" panose="02020603050405020304" pitchFamily="18" charset="0"/>
              <a:ea typeface="Times New Roman" panose="02020603050405020304" pitchFamily="18" charset="0"/>
            </a:endParaRPr>
          </a:p>
        </p:txBody>
      </p:sp>
      <p:pic>
        <p:nvPicPr>
          <p:cNvPr id="53253" name="Picture 4"/>
          <p:cNvPicPr>
            <a:picLocks noChangeAspect="1"/>
          </p:cNvPicPr>
          <p:nvPr>
            <p:custDataLst>
              <p:tags r:id="rId5"/>
            </p:custDataLst>
          </p:nvPr>
        </p:nvPicPr>
        <p:blipFill>
          <a:blip r:embed="rId6"/>
          <a:srcRect t="6580" r="13414"/>
          <a:stretch>
            <a:fillRect/>
          </a:stretch>
        </p:blipFill>
        <p:spPr>
          <a:xfrm>
            <a:off x="5166196" y="3845003"/>
            <a:ext cx="2564923" cy="1319375"/>
          </a:xfrm>
          <a:prstGeom prst="rect">
            <a:avLst/>
          </a:prstGeom>
          <a:noFill/>
          <a:ln w="9525">
            <a:noFill/>
          </a:ln>
        </p:spPr>
      </p:pic>
      <p:grpSp>
        <p:nvGrpSpPr>
          <p:cNvPr id="53254" name="组合 26"/>
          <p:cNvGrpSpPr/>
          <p:nvPr/>
        </p:nvGrpSpPr>
        <p:grpSpPr>
          <a:xfrm>
            <a:off x="1142577" y="789482"/>
            <a:ext cx="641826" cy="540610"/>
            <a:chOff x="179388" y="1628775"/>
            <a:chExt cx="855662" cy="720725"/>
          </a:xfrm>
        </p:grpSpPr>
        <p:pic>
          <p:nvPicPr>
            <p:cNvPr id="53255" name="Picture 5" descr="XT84.TIF"/>
            <p:cNvPicPr>
              <a:picLocks noChangeAspect="1"/>
            </p:cNvPicPr>
            <p:nvPr>
              <p:custDataLst>
                <p:tags r:id="rId7"/>
              </p:custDataLst>
            </p:nvPr>
          </p:nvPicPr>
          <p:blipFill>
            <a:blip r:embed="rId8" r:link="rId9"/>
            <a:stretch>
              <a:fillRect/>
            </a:stretch>
          </p:blipFill>
          <p:spPr>
            <a:xfrm>
              <a:off x="293688" y="1700213"/>
              <a:ext cx="654050" cy="601662"/>
            </a:xfrm>
            <a:prstGeom prst="rect">
              <a:avLst/>
            </a:prstGeom>
            <a:noFill/>
            <a:ln w="9525">
              <a:noFill/>
            </a:ln>
          </p:spPr>
        </p:pic>
        <p:sp>
          <p:nvSpPr>
            <p:cNvPr id="53277" name="矩形 13"/>
            <p:cNvSpPr/>
            <p:nvPr>
              <p:custDataLst>
                <p:tags r:id="rId10"/>
              </p:custDataLst>
            </p:nvPr>
          </p:nvSpPr>
          <p:spPr>
            <a:xfrm>
              <a:off x="179388" y="1628775"/>
              <a:ext cx="855662" cy="720725"/>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53257" name="组合 27"/>
          <p:cNvGrpSpPr/>
          <p:nvPr/>
        </p:nvGrpSpPr>
        <p:grpSpPr>
          <a:xfrm>
            <a:off x="2141635" y="735897"/>
            <a:ext cx="748995" cy="539420"/>
            <a:chOff x="1397000" y="1509713"/>
            <a:chExt cx="998538" cy="719137"/>
          </a:xfrm>
        </p:grpSpPr>
        <p:pic>
          <p:nvPicPr>
            <p:cNvPr id="53258" name="Picture 6" descr="XT85.TIF"/>
            <p:cNvPicPr>
              <a:picLocks noChangeAspect="1"/>
            </p:cNvPicPr>
            <p:nvPr>
              <p:custDataLst>
                <p:tags r:id="rId11"/>
              </p:custDataLst>
            </p:nvPr>
          </p:nvPicPr>
          <p:blipFill>
            <a:blip r:embed="rId12" r:link="rId9"/>
            <a:stretch>
              <a:fillRect/>
            </a:stretch>
          </p:blipFill>
          <p:spPr>
            <a:xfrm>
              <a:off x="1419225" y="1590675"/>
              <a:ext cx="947738" cy="576263"/>
            </a:xfrm>
            <a:prstGeom prst="rect">
              <a:avLst/>
            </a:prstGeom>
            <a:noFill/>
            <a:ln w="9525">
              <a:noFill/>
            </a:ln>
          </p:spPr>
        </p:pic>
        <p:sp>
          <p:nvSpPr>
            <p:cNvPr id="53275" name="矩形 14"/>
            <p:cNvSpPr/>
            <p:nvPr>
              <p:custDataLst>
                <p:tags r:id="rId13"/>
              </p:custDataLst>
            </p:nvPr>
          </p:nvSpPr>
          <p:spPr>
            <a:xfrm>
              <a:off x="1397000" y="1509713"/>
              <a:ext cx="998538" cy="719137"/>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53260" name="组合 28"/>
          <p:cNvGrpSpPr/>
          <p:nvPr/>
        </p:nvGrpSpPr>
        <p:grpSpPr>
          <a:xfrm>
            <a:off x="3924220" y="844258"/>
            <a:ext cx="532275" cy="431059"/>
            <a:chOff x="3645470" y="1556791"/>
            <a:chExt cx="710506" cy="576065"/>
          </a:xfrm>
        </p:grpSpPr>
        <p:pic>
          <p:nvPicPr>
            <p:cNvPr id="53261" name="Picture 7" descr="XT86.TIF"/>
            <p:cNvPicPr>
              <a:picLocks noChangeAspect="1"/>
            </p:cNvPicPr>
            <p:nvPr>
              <p:custDataLst>
                <p:tags r:id="rId14"/>
              </p:custDataLst>
            </p:nvPr>
          </p:nvPicPr>
          <p:blipFill>
            <a:blip r:embed="rId15" r:link="rId9"/>
            <a:stretch>
              <a:fillRect/>
            </a:stretch>
          </p:blipFill>
          <p:spPr>
            <a:xfrm>
              <a:off x="3732213" y="1597025"/>
              <a:ext cx="568325" cy="501650"/>
            </a:xfrm>
            <a:prstGeom prst="rect">
              <a:avLst/>
            </a:prstGeom>
            <a:noFill/>
            <a:ln w="9525">
              <a:noFill/>
            </a:ln>
          </p:spPr>
        </p:pic>
        <p:sp>
          <p:nvSpPr>
            <p:cNvPr id="53273" name="矩形 15"/>
            <p:cNvSpPr/>
            <p:nvPr>
              <p:custDataLst>
                <p:tags r:id="rId16"/>
              </p:custDataLst>
            </p:nvPr>
          </p:nvSpPr>
          <p:spPr>
            <a:xfrm>
              <a:off x="3645470" y="1556791"/>
              <a:ext cx="710506" cy="576065"/>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53263" name="组合 25"/>
          <p:cNvGrpSpPr/>
          <p:nvPr/>
        </p:nvGrpSpPr>
        <p:grpSpPr>
          <a:xfrm>
            <a:off x="5218590" y="897842"/>
            <a:ext cx="2792730" cy="413198"/>
            <a:chOff x="5467132" y="645398"/>
            <a:chExt cx="3722862" cy="551355"/>
          </a:xfrm>
        </p:grpSpPr>
        <p:sp>
          <p:nvSpPr>
            <p:cNvPr id="53264" name="矩形 12"/>
            <p:cNvSpPr/>
            <p:nvPr>
              <p:custDataLst>
                <p:tags r:id="rId17"/>
              </p:custDataLst>
            </p:nvPr>
          </p:nvSpPr>
          <p:spPr>
            <a:xfrm>
              <a:off x="5467132" y="645398"/>
              <a:ext cx="3722862" cy="491445"/>
            </a:xfrm>
            <a:prstGeom prst="rect">
              <a:avLst/>
            </a:prstGeom>
            <a:noFill/>
            <a:ln w="9525">
              <a:noFill/>
            </a:ln>
          </p:spPr>
          <p:txBody>
            <a:bodyPr wrap="none">
              <a:spAutoFit/>
            </a:bodyPr>
            <a:p>
              <a:r>
                <a:rPr lang="en-US" altLang="zh-CN" sz="1800"/>
                <a:t>HOOCCH</a:t>
              </a:r>
              <a:r>
                <a:rPr lang="en-US" altLang="zh-CN" sz="1800" baseline="-25000"/>
                <a:t>2</a:t>
              </a:r>
              <a:r>
                <a:rPr lang="en-US" altLang="zh-CN" sz="1800"/>
                <a:t>CH</a:t>
              </a:r>
              <a:r>
                <a:rPr lang="en-US" altLang="zh-CN" sz="1800" baseline="-25000"/>
                <a:t>2</a:t>
              </a:r>
              <a:r>
                <a:rPr lang="en-US" altLang="zh-CN" sz="1800"/>
                <a:t>CH</a:t>
              </a:r>
              <a:r>
                <a:rPr lang="en-US" altLang="zh-CN" sz="1800" baseline="-25000"/>
                <a:t>2</a:t>
              </a:r>
              <a:r>
                <a:rPr lang="en-US" altLang="zh-CN" sz="1800"/>
                <a:t>COOH</a:t>
              </a:r>
              <a:endParaRPr lang="zh-CN" altLang="en-US" sz="1800"/>
            </a:p>
          </p:txBody>
        </p:sp>
        <p:sp>
          <p:nvSpPr>
            <p:cNvPr id="53271" name="矩形 16"/>
            <p:cNvSpPr/>
            <p:nvPr>
              <p:custDataLst>
                <p:tags r:id="rId18"/>
              </p:custDataLst>
            </p:nvPr>
          </p:nvSpPr>
          <p:spPr>
            <a:xfrm>
              <a:off x="5508403" y="693066"/>
              <a:ext cx="3635064" cy="503687"/>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53266" name="组合 18"/>
          <p:cNvGrpSpPr/>
          <p:nvPr/>
        </p:nvGrpSpPr>
        <p:grpSpPr>
          <a:xfrm>
            <a:off x="3084726" y="1950485"/>
            <a:ext cx="799465" cy="386399"/>
            <a:chOff x="2589976" y="1813292"/>
            <a:chExt cx="1064795" cy="515809"/>
          </a:xfrm>
        </p:grpSpPr>
        <p:sp>
          <p:nvSpPr>
            <p:cNvPr id="53267" name="矩形 8"/>
            <p:cNvSpPr/>
            <p:nvPr>
              <p:custDataLst>
                <p:tags r:id="rId19"/>
              </p:custDataLst>
            </p:nvPr>
          </p:nvSpPr>
          <p:spPr>
            <a:xfrm>
              <a:off x="2589976" y="1868816"/>
              <a:ext cx="1064795" cy="460285"/>
            </a:xfrm>
            <a:prstGeom prst="rect">
              <a:avLst/>
            </a:prstGeom>
            <a:noFill/>
            <a:ln w="9525">
              <a:noFill/>
            </a:ln>
          </p:spPr>
          <p:txBody>
            <a:bodyPr wrap="none">
              <a:spAutoFit/>
            </a:bodyPr>
            <a:p>
              <a:r>
                <a:rPr lang="en-US" altLang="zh-CN" sz="1650"/>
                <a:t>HCHO</a:t>
              </a:r>
              <a:endParaRPr lang="zh-CN" altLang="en-US" sz="1650"/>
            </a:p>
          </p:txBody>
        </p:sp>
        <p:sp>
          <p:nvSpPr>
            <p:cNvPr id="53269" name="矩形 17"/>
            <p:cNvSpPr/>
            <p:nvPr>
              <p:custDataLst>
                <p:tags r:id="rId20"/>
              </p:custDataLst>
            </p:nvPr>
          </p:nvSpPr>
          <p:spPr>
            <a:xfrm>
              <a:off x="2651828" y="1813292"/>
              <a:ext cx="911933" cy="432365"/>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2" name="组合 20"/>
          <p:cNvGrpSpPr/>
          <p:nvPr/>
        </p:nvGrpSpPr>
        <p:grpSpPr>
          <a:xfrm>
            <a:off x="2009459" y="2760209"/>
            <a:ext cx="1026699" cy="432251"/>
            <a:chOff x="1286464" y="2821403"/>
            <a:chExt cx="1368290" cy="576065"/>
          </a:xfrm>
        </p:grpSpPr>
        <p:sp>
          <p:nvSpPr>
            <p:cNvPr id="53270" name="矩形 9"/>
            <p:cNvSpPr/>
            <p:nvPr>
              <p:custDataLst>
                <p:tags r:id="rId21"/>
              </p:custDataLst>
            </p:nvPr>
          </p:nvSpPr>
          <p:spPr>
            <a:xfrm>
              <a:off x="1287183" y="2892643"/>
              <a:ext cx="1367571" cy="459525"/>
            </a:xfrm>
            <a:prstGeom prst="rect">
              <a:avLst/>
            </a:prstGeom>
            <a:noFill/>
            <a:ln w="9525">
              <a:noFill/>
            </a:ln>
          </p:spPr>
          <p:txBody>
            <a:bodyPr wrap="none">
              <a:spAutoFit/>
            </a:bodyPr>
            <a:p>
              <a:r>
                <a:rPr lang="en-US" altLang="zh-CN" sz="1650"/>
                <a:t>CH</a:t>
              </a:r>
              <a:r>
                <a:rPr lang="en-US" altLang="zh-CN" sz="1650" baseline="-25000"/>
                <a:t>3</a:t>
              </a:r>
              <a:r>
                <a:rPr lang="en-US" altLang="zh-CN" sz="1650"/>
                <a:t>CHO</a:t>
              </a:r>
              <a:endParaRPr lang="zh-CN" altLang="en-US" sz="1650"/>
            </a:p>
          </p:txBody>
        </p:sp>
        <p:sp>
          <p:nvSpPr>
            <p:cNvPr id="3" name="矩形 19"/>
            <p:cNvSpPr/>
            <p:nvPr>
              <p:custDataLst>
                <p:tags r:id="rId22"/>
              </p:custDataLst>
            </p:nvPr>
          </p:nvSpPr>
          <p:spPr>
            <a:xfrm>
              <a:off x="1286464" y="2821403"/>
              <a:ext cx="1296539" cy="576065"/>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53272" name="组合 22"/>
          <p:cNvGrpSpPr/>
          <p:nvPr/>
        </p:nvGrpSpPr>
        <p:grpSpPr>
          <a:xfrm>
            <a:off x="3437195" y="2873333"/>
            <a:ext cx="1913437" cy="368300"/>
            <a:chOff x="3275856" y="3059113"/>
            <a:chExt cx="2550282" cy="490690"/>
          </a:xfrm>
        </p:grpSpPr>
        <p:sp>
          <p:nvSpPr>
            <p:cNvPr id="4" name="矩形 10"/>
            <p:cNvSpPr/>
            <p:nvPr>
              <p:custDataLst>
                <p:tags r:id="rId23"/>
              </p:custDataLst>
            </p:nvPr>
          </p:nvSpPr>
          <p:spPr>
            <a:xfrm>
              <a:off x="3348038" y="3059113"/>
              <a:ext cx="2478100" cy="490690"/>
            </a:xfrm>
            <a:prstGeom prst="rect">
              <a:avLst/>
            </a:prstGeom>
            <a:noFill/>
            <a:ln w="9525">
              <a:noFill/>
            </a:ln>
          </p:spPr>
          <p:txBody>
            <a:bodyPr wrap="none">
              <a:spAutoFit/>
            </a:bodyPr>
            <a:p>
              <a:r>
                <a:rPr lang="en-US" altLang="zh-CN" sz="1800"/>
                <a:t>HOCH</a:t>
              </a:r>
              <a:r>
                <a:rPr lang="en-US" altLang="zh-CN" sz="1800" baseline="-25000"/>
                <a:t>2</a:t>
              </a:r>
              <a:r>
                <a:rPr lang="en-US" altLang="zh-CN" sz="1800"/>
                <a:t>CH</a:t>
              </a:r>
              <a:r>
                <a:rPr lang="en-US" altLang="zh-CN" sz="1800" baseline="-25000"/>
                <a:t>2</a:t>
              </a:r>
              <a:r>
                <a:rPr lang="en-US" altLang="zh-CN" sz="1800"/>
                <a:t>CHO</a:t>
              </a:r>
              <a:endParaRPr lang="zh-CN" altLang="en-US" sz="1800"/>
            </a:p>
          </p:txBody>
        </p:sp>
        <p:sp>
          <p:nvSpPr>
            <p:cNvPr id="53265" name="矩形 21"/>
            <p:cNvSpPr/>
            <p:nvPr>
              <p:custDataLst>
                <p:tags r:id="rId24"/>
              </p:custDataLst>
            </p:nvPr>
          </p:nvSpPr>
          <p:spPr>
            <a:xfrm>
              <a:off x="3275856" y="3062286"/>
              <a:ext cx="2520305" cy="453733"/>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grpSp>
        <p:nvGrpSpPr>
          <p:cNvPr id="5" name="组合 24"/>
          <p:cNvGrpSpPr/>
          <p:nvPr/>
        </p:nvGrpSpPr>
        <p:grpSpPr>
          <a:xfrm>
            <a:off x="5460316" y="2658994"/>
            <a:ext cx="1974300" cy="363340"/>
            <a:chOff x="5755660" y="2757379"/>
            <a:chExt cx="2632764" cy="484378"/>
          </a:xfrm>
        </p:grpSpPr>
        <p:sp>
          <p:nvSpPr>
            <p:cNvPr id="53276" name="矩形 11"/>
            <p:cNvSpPr/>
            <p:nvPr>
              <p:custDataLst>
                <p:tags r:id="rId25"/>
              </p:custDataLst>
            </p:nvPr>
          </p:nvSpPr>
          <p:spPr>
            <a:xfrm>
              <a:off x="5767056" y="2782089"/>
              <a:ext cx="2593699" cy="459668"/>
            </a:xfrm>
            <a:prstGeom prst="rect">
              <a:avLst/>
            </a:prstGeom>
            <a:noFill/>
            <a:ln w="9525">
              <a:noFill/>
            </a:ln>
          </p:spPr>
          <p:txBody>
            <a:bodyPr wrap="none">
              <a:spAutoFit/>
            </a:bodyPr>
            <a:p>
              <a:r>
                <a:rPr lang="en-US" altLang="zh-CN" sz="1650"/>
                <a:t>HOCH</a:t>
              </a:r>
              <a:r>
                <a:rPr lang="en-US" altLang="zh-CN" sz="1650" baseline="-25000"/>
                <a:t>2</a:t>
              </a:r>
              <a:r>
                <a:rPr lang="en-US" altLang="zh-CN" sz="1650"/>
                <a:t>CH</a:t>
              </a:r>
              <a:r>
                <a:rPr lang="en-US" altLang="zh-CN" sz="1650" baseline="-25000"/>
                <a:t>2</a:t>
              </a:r>
              <a:r>
                <a:rPr lang="en-US" altLang="zh-CN" sz="1650"/>
                <a:t>CH</a:t>
              </a:r>
              <a:r>
                <a:rPr lang="en-US" altLang="zh-CN" sz="1650" baseline="-25000"/>
                <a:t>2</a:t>
              </a:r>
              <a:r>
                <a:rPr lang="en-US" altLang="zh-CN" sz="1650"/>
                <a:t>OH</a:t>
              </a:r>
              <a:endParaRPr lang="zh-CN" altLang="en-US" sz="1650"/>
            </a:p>
          </p:txBody>
        </p:sp>
        <p:sp>
          <p:nvSpPr>
            <p:cNvPr id="6" name="矩形 23"/>
            <p:cNvSpPr/>
            <p:nvPr>
              <p:custDataLst>
                <p:tags r:id="rId26"/>
              </p:custDataLst>
            </p:nvPr>
          </p:nvSpPr>
          <p:spPr>
            <a:xfrm>
              <a:off x="5755660" y="2757379"/>
              <a:ext cx="2632764" cy="455597"/>
            </a:xfrm>
            <a:prstGeom prst="rect">
              <a:avLst/>
            </a:prstGeom>
            <a:noFill/>
            <a:ln w="25400" cap="flat" cmpd="sng" algn="ctr">
              <a:solidFill>
                <a:srgbClr val="FF0000"/>
              </a:solidFill>
              <a:prstDash val="solid"/>
              <a:round/>
              <a:headEnd type="none" w="med" len="med"/>
              <a:tailEnd type="none" w="med" len="med"/>
            </a:ln>
          </p:spPr>
          <p:txBody>
            <a:bodyPr anchor="ctr" anchorCtr="0"/>
            <a:p>
              <a:pPr algn="ctr"/>
              <a:endParaRPr lang="zh-CN" altLang="en-US" sz="100">
                <a:solidFill>
                  <a:srgbClr val="FFFFFF"/>
                </a:solidFill>
                <a:latin typeface="Calibri" panose="020F0502020204030204" pitchFamily="34" charset="0"/>
              </a:endParaRPr>
            </a:p>
          </p:txBody>
        </p:sp>
      </p:grpSp>
      <p:pic>
        <p:nvPicPr>
          <p:cNvPr id="53278" name="New picture" hidden="1"/>
          <p:cNvPicPr>
            <a:picLocks noChangeAspect="1"/>
          </p:cNvPicPr>
          <p:nvPr>
            <p:custDataLst>
              <p:tags r:id="rId27"/>
            </p:custDataLst>
          </p:nvPr>
        </p:nvPicPr>
        <p:blipFill>
          <a:blip r:embed="rId28"/>
          <a:stretch>
            <a:fillRect/>
          </a:stretch>
        </p:blipFill>
        <p:spPr>
          <a:xfrm>
            <a:off x="9487507" y="7878147"/>
            <a:ext cx="257207" cy="209576"/>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linds(horizontal)">
                                      <p:cBhvr>
                                        <p:cTn id="7" dur="5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257"/>
                                        </p:tgtEl>
                                        <p:attrNameLst>
                                          <p:attrName>style.visibility</p:attrName>
                                        </p:attrNameLst>
                                      </p:cBhvr>
                                      <p:to>
                                        <p:strVal val="visible"/>
                                      </p:to>
                                    </p:set>
                                    <p:animEffect transition="in" filter="blinds(horizontal)">
                                      <p:cBhvr>
                                        <p:cTn id="12" dur="500"/>
                                        <p:tgtEl>
                                          <p:spTgt spid="532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3260"/>
                                        </p:tgtEl>
                                        <p:attrNameLst>
                                          <p:attrName>style.visibility</p:attrName>
                                        </p:attrNameLst>
                                      </p:cBhvr>
                                      <p:to>
                                        <p:strVal val="visible"/>
                                      </p:to>
                                    </p:set>
                                    <p:animEffect transition="in" filter="blinds(horizontal)">
                                      <p:cBhvr>
                                        <p:cTn id="17" dur="500"/>
                                        <p:tgtEl>
                                          <p:spTgt spid="5326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3263"/>
                                        </p:tgtEl>
                                        <p:attrNameLst>
                                          <p:attrName>style.visibility</p:attrName>
                                        </p:attrNameLst>
                                      </p:cBhvr>
                                      <p:to>
                                        <p:strVal val="visible"/>
                                      </p:to>
                                    </p:set>
                                    <p:animEffect transition="in" filter="blinds(horizontal)">
                                      <p:cBhvr>
                                        <p:cTn id="22" dur="500"/>
                                        <p:tgtEl>
                                          <p:spTgt spid="532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3266"/>
                                        </p:tgtEl>
                                        <p:attrNameLst>
                                          <p:attrName>style.visibility</p:attrName>
                                        </p:attrNameLst>
                                      </p:cBhvr>
                                      <p:to>
                                        <p:strVal val="visible"/>
                                      </p:to>
                                    </p:set>
                                    <p:animEffect transition="in" filter="blinds(horizontal)">
                                      <p:cBhvr>
                                        <p:cTn id="27" dur="500"/>
                                        <p:tgtEl>
                                          <p:spTgt spid="532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3272"/>
                                        </p:tgtEl>
                                        <p:attrNameLst>
                                          <p:attrName>style.visibility</p:attrName>
                                        </p:attrNameLst>
                                      </p:cBhvr>
                                      <p:to>
                                        <p:strVal val="visible"/>
                                      </p:to>
                                    </p:set>
                                    <p:animEffect transition="in" filter="blinds(horizontal)">
                                      <p:cBhvr>
                                        <p:cTn id="37" dur="500"/>
                                        <p:tgtEl>
                                          <p:spTgt spid="532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7649" name="图片 64515"/>
          <p:cNvPicPr>
            <a:picLocks noChangeAspect="1"/>
          </p:cNvPicPr>
          <p:nvPr/>
        </p:nvPicPr>
        <p:blipFill>
          <a:blip r:embed="rId1"/>
          <a:stretch>
            <a:fillRect/>
          </a:stretch>
        </p:blipFill>
        <p:spPr>
          <a:xfrm>
            <a:off x="1825625" y="1085215"/>
            <a:ext cx="6351270" cy="4058920"/>
          </a:xfrm>
          <a:prstGeom prst="rect">
            <a:avLst/>
          </a:prstGeom>
          <a:noFill/>
          <a:ln w="9525">
            <a:noFill/>
          </a:ln>
        </p:spPr>
      </p:pic>
      <p:sp>
        <p:nvSpPr>
          <p:cNvPr id="27650" name="Text Box 2"/>
          <p:cNvSpPr txBox="1"/>
          <p:nvPr/>
        </p:nvSpPr>
        <p:spPr>
          <a:xfrm>
            <a:off x="281305" y="130175"/>
            <a:ext cx="8734425" cy="1014730"/>
          </a:xfrm>
          <a:prstGeom prst="rect">
            <a:avLst/>
          </a:prstGeom>
          <a:noFill/>
          <a:ln w="9525">
            <a:noFill/>
          </a:ln>
        </p:spPr>
        <p:txBody>
          <a:bodyPr wrap="square" anchor="t" anchorCtr="0">
            <a:spAutoFit/>
          </a:bodyPr>
          <a:p>
            <a:pPr>
              <a:lnSpc>
                <a:spcPct val="125000"/>
              </a:lnSpc>
              <a:spcBef>
                <a:spcPct val="50000"/>
              </a:spcBef>
            </a:pPr>
            <a:r>
              <a:rPr lang="zh-CN" altLang="en-US" sz="2400" dirty="0">
                <a:solidFill>
                  <a:srgbClr val="000000"/>
                </a:solidFill>
                <a:latin typeface="宋体" panose="02010600030101010101" pitchFamily="2" charset="-122"/>
                <a:ea typeface="宋体" panose="02010600030101010101" pitchFamily="2" charset="-122"/>
              </a:rPr>
              <a:t>  燃烧某有机物</a:t>
            </a:r>
            <a:r>
              <a:rPr lang="zh-CN" altLang="zh-CN" sz="2400" dirty="0">
                <a:solidFill>
                  <a:srgbClr val="000000"/>
                </a:solidFill>
                <a:latin typeface="Times New Roman" panose="02020603050405020304" pitchFamily="18" charset="0"/>
                <a:ea typeface="宋体" panose="02010600030101010101" pitchFamily="2" charset="-122"/>
              </a:rPr>
              <a:t>A 1.</a:t>
            </a:r>
            <a:r>
              <a:rPr lang="zh-CN" altLang="en-US" sz="2400" dirty="0">
                <a:solidFill>
                  <a:srgbClr val="000000"/>
                </a:solidFill>
                <a:latin typeface="Times New Roman" panose="02020603050405020304" pitchFamily="18" charset="0"/>
                <a:ea typeface="宋体" panose="02010600030101010101" pitchFamily="2" charset="-122"/>
              </a:rPr>
              <a:t>1</a:t>
            </a:r>
            <a:r>
              <a:rPr lang="zh-CN" altLang="zh-CN" sz="2400" dirty="0">
                <a:solidFill>
                  <a:srgbClr val="000000"/>
                </a:solidFill>
                <a:latin typeface="Times New Roman" panose="02020603050405020304" pitchFamily="18" charset="0"/>
                <a:ea typeface="宋体" panose="02010600030101010101" pitchFamily="2" charset="-122"/>
              </a:rPr>
              <a:t>0g</a:t>
            </a:r>
            <a:r>
              <a:rPr lang="zh-CN" altLang="en-US" sz="2400" dirty="0">
                <a:solidFill>
                  <a:srgbClr val="000000"/>
                </a:solidFill>
                <a:latin typeface="宋体" panose="02010600030101010101" pitchFamily="2" charset="-122"/>
                <a:ea typeface="宋体" panose="02010600030101010101" pitchFamily="2" charset="-122"/>
              </a:rPr>
              <a:t>，生成</a:t>
            </a:r>
            <a:r>
              <a:rPr lang="zh-CN" altLang="zh-CN" sz="2400" dirty="0">
                <a:solidFill>
                  <a:srgbClr val="000000"/>
                </a:solidFill>
                <a:latin typeface="Times New Roman" panose="02020603050405020304" pitchFamily="18" charset="0"/>
                <a:ea typeface="宋体" panose="02010600030101010101" pitchFamily="2" charset="-122"/>
              </a:rPr>
              <a:t>1.12LCO</a:t>
            </a:r>
            <a:r>
              <a:rPr lang="zh-CN" altLang="zh-CN" sz="2400" baseline="-25000" dirty="0">
                <a:solidFill>
                  <a:srgbClr val="000000"/>
                </a:solidFill>
                <a:latin typeface="Times New Roman" panose="02020603050405020304" pitchFamily="18" charset="0"/>
                <a:ea typeface="宋体" panose="02010600030101010101" pitchFamily="2" charset="-122"/>
              </a:rPr>
              <a:t>2</a:t>
            </a:r>
            <a:r>
              <a:rPr lang="en-US" altLang="zh-CN" sz="240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宋体" panose="02010600030101010101" pitchFamily="2" charset="-122"/>
                <a:ea typeface="宋体" panose="02010600030101010101" pitchFamily="2" charset="-122"/>
              </a:rPr>
              <a:t>标况</a:t>
            </a:r>
            <a:r>
              <a:rPr lang="en-US" altLang="zh-CN" sz="240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宋体" panose="02010600030101010101" pitchFamily="2" charset="-122"/>
                <a:ea typeface="宋体" panose="02010600030101010101" pitchFamily="2" charset="-122"/>
              </a:rPr>
              <a:t>和</a:t>
            </a:r>
            <a:r>
              <a:rPr lang="zh-CN" altLang="zh-CN" sz="2400" dirty="0">
                <a:solidFill>
                  <a:srgbClr val="000000"/>
                </a:solidFill>
                <a:latin typeface="Times New Roman" panose="02020603050405020304" pitchFamily="18" charset="0"/>
                <a:ea typeface="宋体" panose="02010600030101010101" pitchFamily="2" charset="-122"/>
              </a:rPr>
              <a:t>0.05molH</a:t>
            </a:r>
            <a:r>
              <a:rPr lang="zh-CN" altLang="zh-CN" sz="2400" baseline="-25000" dirty="0">
                <a:solidFill>
                  <a:srgbClr val="000000"/>
                </a:solidFill>
                <a:latin typeface="Times New Roman" panose="02020603050405020304" pitchFamily="18" charset="0"/>
                <a:ea typeface="宋体" panose="02010600030101010101" pitchFamily="2" charset="-122"/>
              </a:rPr>
              <a:t>2</a:t>
            </a:r>
            <a:r>
              <a:rPr lang="zh-CN" altLang="zh-CN" sz="2400" dirty="0">
                <a:solidFill>
                  <a:srgbClr val="000000"/>
                </a:solidFill>
                <a:latin typeface="Times New Roman" panose="02020603050405020304" pitchFamily="18" charset="0"/>
                <a:ea typeface="宋体" panose="02010600030101010101" pitchFamily="2" charset="-122"/>
              </a:rPr>
              <a:t>O</a:t>
            </a:r>
            <a:r>
              <a:rPr lang="zh-CN" altLang="en-US" sz="2400" dirty="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Times New Roman" panose="02020603050405020304" pitchFamily="18" charset="0"/>
                <a:ea typeface="宋体" panose="02010600030101010101" pitchFamily="2" charset="-122"/>
              </a:rPr>
              <a:t>又测得</a:t>
            </a:r>
            <a:r>
              <a:rPr lang="zh-CN" altLang="zh-CN" sz="2400" dirty="0">
                <a:solidFill>
                  <a:srgbClr val="000000"/>
                </a:solidFill>
                <a:latin typeface="Times New Roman" panose="02020603050405020304" pitchFamily="18" charset="0"/>
                <a:ea typeface="宋体" panose="02010600030101010101" pitchFamily="2" charset="-122"/>
              </a:rPr>
              <a:t>A</a:t>
            </a:r>
            <a:r>
              <a:rPr lang="zh-CN" altLang="en-US" sz="2400" dirty="0">
                <a:solidFill>
                  <a:srgbClr val="000000"/>
                </a:solidFill>
                <a:latin typeface="Times New Roman" panose="02020603050405020304" pitchFamily="18" charset="0"/>
                <a:ea typeface="宋体" panose="02010600030101010101" pitchFamily="2" charset="-122"/>
              </a:rPr>
              <a:t>的相对分子质量是8</a:t>
            </a:r>
            <a:r>
              <a:rPr lang="en-US" altLang="zh-CN" sz="2400">
                <a:solidFill>
                  <a:srgbClr val="000000"/>
                </a:solidFill>
                <a:latin typeface="Times New Roman" panose="02020603050405020304" pitchFamily="18" charset="0"/>
                <a:ea typeface="宋体" panose="02010600030101010101" pitchFamily="2" charset="-122"/>
              </a:rPr>
              <a:t>8</a:t>
            </a:r>
            <a:r>
              <a:rPr lang="zh-CN" altLang="en-US" sz="2400" dirty="0">
                <a:solidFill>
                  <a:srgbClr val="000000"/>
                </a:solidFill>
                <a:latin typeface="宋体" panose="02010600030101010101" pitchFamily="2" charset="-122"/>
                <a:ea typeface="宋体" panose="02010600030101010101" pitchFamily="2" charset="-122"/>
              </a:rPr>
              <a:t>，求该有机物的分子式。</a:t>
            </a:r>
            <a:r>
              <a:rPr lang="zh-CN" altLang="en-US" sz="2400" dirty="0">
                <a:solidFill>
                  <a:srgbClr val="000000"/>
                </a:solidFill>
                <a:latin typeface="Times New Roman" panose="02020603050405020304" pitchFamily="18" charset="0"/>
                <a:ea typeface="宋体" panose="02010600030101010101" pitchFamily="2" charset="-122"/>
              </a:rPr>
              <a:t> </a:t>
            </a:r>
            <a:endParaRPr lang="zh-CN" altLang="en-US" sz="2400"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6322" name="标题 56321"/>
          <p:cNvSpPr>
            <a:spLocks noGrp="1"/>
          </p:cNvSpPr>
          <p:nvPr>
            <p:ph type="title"/>
          </p:nvPr>
        </p:nvSpPr>
        <p:spPr>
          <a:xfrm>
            <a:off x="1690183" y="-42870"/>
            <a:ext cx="2167317" cy="857400"/>
          </a:xfrm>
        </p:spPr>
        <p:txBody>
          <a:bodyPr lIns="0" tIns="34295" rIns="0" bIns="0" anchor="b">
            <a:noAutofit/>
            <a:scene3d>
              <a:camera prst="orthographicFront"/>
              <a:lightRig rig="freezing" dir="t">
                <a:rot lat="0" lon="0" rev="5640000"/>
              </a:lightRig>
            </a:scene3d>
            <a:sp3d prstMaterial="flat">
              <a:bevelT w="38100" h="38100"/>
            </a:sp3d>
          </a:bodyPr>
          <a:p>
            <a:pPr marL="0" marR="0" indent="0" algn="l" defTabSz="914400" rtl="0" eaLnBrk="1" fontAlgn="base" latinLnBrk="0" hangingPunct="1">
              <a:lnSpc>
                <a:spcPct val="100000"/>
              </a:lnSpc>
              <a:spcBef>
                <a:spcPct val="0"/>
              </a:spcBef>
              <a:spcAft>
                <a:spcPct val="0"/>
              </a:spcAft>
              <a:buClrTx/>
              <a:buSzTx/>
              <a:buFontTx/>
              <a:buNone/>
            </a:pPr>
            <a:r>
              <a:rPr kumimoji="0" lang="zh-CN" altLang="en-US" sz="3750" b="1" i="0" u="none" strike="noStrike" kern="1200" cap="none" spc="0" normalizeH="0" baseline="0" noProof="1" dirty="0">
                <a:ln w="635">
                  <a:noFill/>
                </a:ln>
                <a:solidFill>
                  <a:schemeClr val="tx1"/>
                </a:solidFill>
                <a:effectLst>
                  <a:outerShdw blurRad="38100" dist="25400" dir="5400000" algn="tl" rotWithShape="0">
                    <a:srgbClr val="000000">
                      <a:alpha val="43000"/>
                    </a:srgbClr>
                  </a:outerShdw>
                </a:effectLst>
                <a:latin typeface="+mj-lt"/>
                <a:ea typeface="+mj-ea"/>
                <a:cs typeface="+mj-cs"/>
              </a:rPr>
              <a:t>案例：</a:t>
            </a:r>
            <a:endParaRPr kumimoji="0" lang="zh-CN" altLang="en-US" sz="3750" b="1" i="0" u="none" strike="noStrike" kern="1200" cap="none" spc="0" normalizeH="0" baseline="0" noProof="1" dirty="0">
              <a:ln w="635">
                <a:noFill/>
              </a:ln>
              <a:solidFill>
                <a:schemeClr val="tx1"/>
              </a:solidFill>
              <a:effectLst>
                <a:outerShdw blurRad="38100" dist="25400" dir="5400000" algn="tl" rotWithShape="0">
                  <a:srgbClr val="000000">
                    <a:alpha val="43000"/>
                  </a:srgbClr>
                </a:outerShdw>
              </a:effectLst>
              <a:latin typeface="+mj-lt"/>
              <a:ea typeface="+mj-ea"/>
              <a:cs typeface="+mj-cs"/>
            </a:endParaRPr>
          </a:p>
        </p:txBody>
      </p:sp>
      <p:grpSp>
        <p:nvGrpSpPr>
          <p:cNvPr id="56324" name="Group 20"/>
          <p:cNvGrpSpPr/>
          <p:nvPr/>
        </p:nvGrpSpPr>
        <p:grpSpPr>
          <a:xfrm>
            <a:off x="2592835" y="2565055"/>
            <a:ext cx="2106584" cy="809767"/>
            <a:chOff x="1782" y="1752"/>
            <a:chExt cx="1778" cy="771"/>
          </a:xfrm>
        </p:grpSpPr>
        <p:sp>
          <p:nvSpPr>
            <p:cNvPr id="56323" name="Line 16"/>
            <p:cNvSpPr/>
            <p:nvPr/>
          </p:nvSpPr>
          <p:spPr>
            <a:xfrm>
              <a:off x="1782" y="1752"/>
              <a:ext cx="0" cy="317"/>
            </a:xfrm>
            <a:prstGeom prst="line">
              <a:avLst/>
            </a:prstGeom>
            <a:ln w="136525" cap="flat" cmpd="sng">
              <a:solidFill>
                <a:srgbClr val="993366"/>
              </a:solidFill>
              <a:prstDash val="solid"/>
              <a:round/>
              <a:headEnd type="none" w="med" len="med"/>
              <a:tailEnd type="none" w="med" len="med"/>
            </a:ln>
          </p:spPr>
        </p:sp>
        <p:sp>
          <p:nvSpPr>
            <p:cNvPr id="2" name="Line 17"/>
            <p:cNvSpPr/>
            <p:nvPr/>
          </p:nvSpPr>
          <p:spPr>
            <a:xfrm>
              <a:off x="3560" y="1752"/>
              <a:ext cx="0" cy="317"/>
            </a:xfrm>
            <a:prstGeom prst="line">
              <a:avLst/>
            </a:prstGeom>
            <a:ln w="136525" cap="flat" cmpd="sng">
              <a:solidFill>
                <a:srgbClr val="993366"/>
              </a:solidFill>
              <a:prstDash val="solid"/>
              <a:round/>
              <a:headEnd type="none" w="med" len="med"/>
              <a:tailEnd type="none" w="med" len="med"/>
            </a:ln>
          </p:spPr>
        </p:sp>
        <p:sp>
          <p:nvSpPr>
            <p:cNvPr id="56325" name="Line 18"/>
            <p:cNvSpPr/>
            <p:nvPr/>
          </p:nvSpPr>
          <p:spPr>
            <a:xfrm>
              <a:off x="1791" y="2024"/>
              <a:ext cx="1769" cy="0"/>
            </a:xfrm>
            <a:prstGeom prst="line">
              <a:avLst/>
            </a:prstGeom>
            <a:ln w="136525" cap="flat" cmpd="sng">
              <a:solidFill>
                <a:srgbClr val="993366"/>
              </a:solidFill>
              <a:prstDash val="solid"/>
              <a:round/>
              <a:headEnd type="none" w="med" len="med"/>
              <a:tailEnd type="none" w="med" len="med"/>
            </a:ln>
          </p:spPr>
        </p:sp>
        <p:sp>
          <p:nvSpPr>
            <p:cNvPr id="56326" name="Line 19"/>
            <p:cNvSpPr/>
            <p:nvPr/>
          </p:nvSpPr>
          <p:spPr>
            <a:xfrm>
              <a:off x="2472" y="2024"/>
              <a:ext cx="0" cy="499"/>
            </a:xfrm>
            <a:prstGeom prst="line">
              <a:avLst/>
            </a:prstGeom>
            <a:ln w="136525" cap="flat" cmpd="sng">
              <a:solidFill>
                <a:srgbClr val="993366"/>
              </a:solidFill>
              <a:prstDash val="solid"/>
              <a:round/>
              <a:headEnd type="none" w="med" len="med"/>
              <a:tailEnd type="stealth" w="med" len="med"/>
            </a:ln>
          </p:spPr>
        </p:sp>
      </p:grpSp>
      <p:sp>
        <p:nvSpPr>
          <p:cNvPr id="56330" name="AutoShape 5"/>
          <p:cNvSpPr/>
          <p:nvPr/>
        </p:nvSpPr>
        <p:spPr>
          <a:xfrm>
            <a:off x="1902152" y="1252757"/>
            <a:ext cx="1509977" cy="377495"/>
          </a:xfrm>
          <a:prstGeom prst="flowChartAlternateProcess">
            <a:avLst/>
          </a:prstGeom>
          <a:solidFill>
            <a:srgbClr val="CCFFFF"/>
          </a:solidFill>
          <a:ln w="34925" cap="flat" cmpd="sng">
            <a:solidFill>
              <a:srgbClr val="FF00FF"/>
            </a:solidFill>
            <a:prstDash val="solid"/>
            <a:miter/>
            <a:headEnd type="none" w="med" len="med"/>
            <a:tailEnd type="none" w="med" len="med"/>
          </a:ln>
        </p:spPr>
        <p:txBody>
          <a:bodyPr wrap="none" anchor="ctr" anchorCtr="0"/>
          <a:p>
            <a:pPr algn="ctr"/>
            <a:r>
              <a:rPr lang="zh-CN" altLang="en-US" sz="2100" dirty="0">
                <a:solidFill>
                  <a:srgbClr val="000066"/>
                </a:solidFill>
                <a:latin typeface="黑体" panose="02010609060101010101" pitchFamily="2" charset="-122"/>
                <a:ea typeface="黑体" panose="02010609060101010101" pitchFamily="2" charset="-122"/>
              </a:rPr>
              <a:t>元素组成</a:t>
            </a:r>
            <a:endParaRPr lang="zh-CN" altLang="en-US" sz="2100" dirty="0">
              <a:solidFill>
                <a:srgbClr val="000066"/>
              </a:solidFill>
              <a:latin typeface="黑体" panose="02010609060101010101" pitchFamily="2" charset="-122"/>
              <a:ea typeface="黑体" panose="02010609060101010101" pitchFamily="2" charset="-122"/>
            </a:endParaRPr>
          </a:p>
        </p:txBody>
      </p:sp>
      <p:sp>
        <p:nvSpPr>
          <p:cNvPr id="56331" name="AutoShape 6"/>
          <p:cNvSpPr/>
          <p:nvPr/>
        </p:nvSpPr>
        <p:spPr>
          <a:xfrm>
            <a:off x="3651486" y="2156599"/>
            <a:ext cx="2128019" cy="375112"/>
          </a:xfrm>
          <a:prstGeom prst="flowChartAlternateProcess">
            <a:avLst/>
          </a:prstGeom>
          <a:solidFill>
            <a:srgbClr val="CCFFFF"/>
          </a:solidFill>
          <a:ln w="34925" cap="flat" cmpd="sng">
            <a:solidFill>
              <a:srgbClr val="FF00FF"/>
            </a:solidFill>
            <a:prstDash val="solid"/>
            <a:miter/>
            <a:headEnd type="none" w="med" len="med"/>
            <a:tailEnd type="none" w="med" len="med"/>
          </a:ln>
        </p:spPr>
        <p:txBody>
          <a:bodyPr wrap="none" anchor="ctr" anchorCtr="0"/>
          <a:p>
            <a:pPr algn="ctr"/>
            <a:r>
              <a:rPr lang="zh-CN" altLang="en-US" sz="2100" dirty="0">
                <a:solidFill>
                  <a:srgbClr val="000066"/>
                </a:solidFill>
                <a:latin typeface="黑体" panose="02010609060101010101" pitchFamily="2" charset="-122"/>
                <a:ea typeface="黑体" panose="02010609060101010101" pitchFamily="2" charset="-122"/>
              </a:rPr>
              <a:t>相对分子质量</a:t>
            </a:r>
            <a:endParaRPr lang="zh-CN" altLang="en-US" sz="2100" dirty="0">
              <a:solidFill>
                <a:srgbClr val="000066"/>
              </a:solidFill>
              <a:latin typeface="黑体" panose="02010609060101010101" pitchFamily="2" charset="-122"/>
              <a:ea typeface="黑体" panose="02010609060101010101" pitchFamily="2" charset="-122"/>
            </a:endParaRPr>
          </a:p>
        </p:txBody>
      </p:sp>
      <p:sp>
        <p:nvSpPr>
          <p:cNvPr id="56332" name="AutoShape 7"/>
          <p:cNvSpPr/>
          <p:nvPr/>
        </p:nvSpPr>
        <p:spPr>
          <a:xfrm>
            <a:off x="2695247" y="3420073"/>
            <a:ext cx="1425428" cy="377495"/>
          </a:xfrm>
          <a:prstGeom prst="flowChartAlternateProcess">
            <a:avLst/>
          </a:prstGeom>
          <a:solidFill>
            <a:srgbClr val="CCFFFF"/>
          </a:solidFill>
          <a:ln w="34925" cap="flat" cmpd="sng">
            <a:solidFill>
              <a:srgbClr val="FF00FF"/>
            </a:solidFill>
            <a:prstDash val="solid"/>
            <a:miter/>
            <a:headEnd type="none" w="med" len="med"/>
            <a:tailEnd type="none" w="med" len="med"/>
          </a:ln>
        </p:spPr>
        <p:txBody>
          <a:bodyPr wrap="none" anchor="ctr" anchorCtr="0"/>
          <a:p>
            <a:pPr algn="ctr"/>
            <a:r>
              <a:rPr lang="zh-CN" altLang="en-US" sz="2100" dirty="0">
                <a:solidFill>
                  <a:srgbClr val="000066"/>
                </a:solidFill>
                <a:latin typeface="黑体" panose="02010609060101010101" pitchFamily="2" charset="-122"/>
                <a:ea typeface="黑体" panose="02010609060101010101" pitchFamily="2" charset="-122"/>
              </a:rPr>
              <a:t>分子式</a:t>
            </a:r>
            <a:endParaRPr lang="zh-CN" altLang="en-US" sz="2100" dirty="0">
              <a:solidFill>
                <a:srgbClr val="000066"/>
              </a:solidFill>
              <a:latin typeface="黑体" panose="02010609060101010101" pitchFamily="2" charset="-122"/>
              <a:ea typeface="黑体" panose="02010609060101010101" pitchFamily="2" charset="-122"/>
            </a:endParaRPr>
          </a:p>
        </p:txBody>
      </p:sp>
      <p:sp>
        <p:nvSpPr>
          <p:cNvPr id="56333" name="AutoShape 8"/>
          <p:cNvSpPr/>
          <p:nvPr/>
        </p:nvSpPr>
        <p:spPr>
          <a:xfrm>
            <a:off x="4560092" y="3410547"/>
            <a:ext cx="2978274" cy="375113"/>
          </a:xfrm>
          <a:prstGeom prst="flowChartAlternateProcess">
            <a:avLst/>
          </a:prstGeom>
          <a:solidFill>
            <a:srgbClr val="CCFFFF"/>
          </a:solidFill>
          <a:ln w="34925" cap="flat" cmpd="sng">
            <a:solidFill>
              <a:srgbClr val="FF00FF"/>
            </a:solidFill>
            <a:prstDash val="solid"/>
            <a:miter/>
            <a:headEnd type="none" w="med" len="med"/>
            <a:tailEnd type="none" w="med" len="med"/>
          </a:ln>
        </p:spPr>
        <p:txBody>
          <a:bodyPr wrap="none" tIns="8101" anchor="ctr" anchorCtr="0"/>
          <a:p>
            <a:pPr algn="ctr"/>
            <a:r>
              <a:rPr lang="zh-CN" altLang="en-US" sz="2100" dirty="0">
                <a:solidFill>
                  <a:srgbClr val="000066"/>
                </a:solidFill>
                <a:latin typeface="黑体" panose="02010609060101010101" pitchFamily="2" charset="-122"/>
                <a:ea typeface="黑体" panose="02010609060101010101" pitchFamily="2" charset="-122"/>
              </a:rPr>
              <a:t>官能团及碳骨架状况</a:t>
            </a:r>
            <a:endParaRPr lang="zh-CN" altLang="en-US" sz="2100" dirty="0">
              <a:solidFill>
                <a:srgbClr val="000066"/>
              </a:solidFill>
              <a:latin typeface="黑体" panose="02010609060101010101" pitchFamily="2" charset="-122"/>
              <a:ea typeface="黑体" panose="02010609060101010101" pitchFamily="2" charset="-122"/>
            </a:endParaRPr>
          </a:p>
        </p:txBody>
      </p:sp>
      <p:sp>
        <p:nvSpPr>
          <p:cNvPr id="56334" name="AutoShape 9"/>
          <p:cNvSpPr/>
          <p:nvPr/>
        </p:nvSpPr>
        <p:spPr>
          <a:xfrm>
            <a:off x="3620525" y="4523976"/>
            <a:ext cx="1618342" cy="377494"/>
          </a:xfrm>
          <a:prstGeom prst="flowChartAlternateProcess">
            <a:avLst/>
          </a:prstGeom>
          <a:solidFill>
            <a:srgbClr val="CCFFFF"/>
          </a:solidFill>
          <a:ln w="34925" cap="flat" cmpd="sng">
            <a:solidFill>
              <a:srgbClr val="FF00FF"/>
            </a:solidFill>
            <a:prstDash val="solid"/>
            <a:miter/>
            <a:headEnd type="none" w="med" len="med"/>
            <a:tailEnd type="none" w="med" len="med"/>
          </a:ln>
        </p:spPr>
        <p:txBody>
          <a:bodyPr wrap="none" anchor="ctr" anchorCtr="0"/>
          <a:p>
            <a:pPr algn="ctr"/>
            <a:r>
              <a:rPr lang="zh-CN" altLang="en-US" sz="2100" dirty="0">
                <a:solidFill>
                  <a:srgbClr val="000066"/>
                </a:solidFill>
                <a:latin typeface="黑体" panose="02010609060101010101" pitchFamily="2" charset="-122"/>
                <a:ea typeface="黑体" panose="02010609060101010101" pitchFamily="2" charset="-122"/>
              </a:rPr>
              <a:t>分子结构</a:t>
            </a:r>
            <a:endParaRPr lang="zh-CN" altLang="en-US" sz="2100" dirty="0">
              <a:solidFill>
                <a:srgbClr val="000066"/>
              </a:solidFill>
              <a:latin typeface="黑体" panose="02010609060101010101" pitchFamily="2" charset="-122"/>
              <a:ea typeface="黑体" panose="02010609060101010101" pitchFamily="2" charset="-122"/>
            </a:endParaRPr>
          </a:p>
        </p:txBody>
      </p:sp>
      <p:grpSp>
        <p:nvGrpSpPr>
          <p:cNvPr id="56340" name="组合 56339"/>
          <p:cNvGrpSpPr/>
          <p:nvPr/>
        </p:nvGrpSpPr>
        <p:grpSpPr>
          <a:xfrm>
            <a:off x="3534785" y="3817812"/>
            <a:ext cx="2103012" cy="689493"/>
            <a:chOff x="1983" y="2570"/>
            <a:chExt cx="1766" cy="555"/>
          </a:xfrm>
        </p:grpSpPr>
        <p:sp>
          <p:nvSpPr>
            <p:cNvPr id="3" name="Line 23"/>
            <p:cNvSpPr/>
            <p:nvPr/>
          </p:nvSpPr>
          <p:spPr>
            <a:xfrm>
              <a:off x="1990" y="2570"/>
              <a:ext cx="0" cy="246"/>
            </a:xfrm>
            <a:prstGeom prst="line">
              <a:avLst/>
            </a:prstGeom>
            <a:ln w="136525" cap="flat" cmpd="sng">
              <a:solidFill>
                <a:srgbClr val="993366"/>
              </a:solidFill>
              <a:prstDash val="solid"/>
              <a:round/>
              <a:headEnd type="none" w="med" len="med"/>
              <a:tailEnd type="none" w="med" len="med"/>
            </a:ln>
          </p:spPr>
        </p:sp>
        <p:sp>
          <p:nvSpPr>
            <p:cNvPr id="4" name="Line 24"/>
            <p:cNvSpPr/>
            <p:nvPr/>
          </p:nvSpPr>
          <p:spPr>
            <a:xfrm>
              <a:off x="3749" y="2570"/>
              <a:ext cx="0" cy="246"/>
            </a:xfrm>
            <a:prstGeom prst="line">
              <a:avLst/>
            </a:prstGeom>
            <a:ln w="136525" cap="flat" cmpd="sng">
              <a:solidFill>
                <a:srgbClr val="993366"/>
              </a:solidFill>
              <a:prstDash val="solid"/>
              <a:round/>
              <a:headEnd type="none" w="med" len="med"/>
              <a:tailEnd type="none" w="med" len="med"/>
            </a:ln>
          </p:spPr>
        </p:sp>
        <p:sp>
          <p:nvSpPr>
            <p:cNvPr id="56335" name="Line 25"/>
            <p:cNvSpPr/>
            <p:nvPr/>
          </p:nvSpPr>
          <p:spPr>
            <a:xfrm>
              <a:off x="1983" y="2773"/>
              <a:ext cx="1766" cy="0"/>
            </a:xfrm>
            <a:prstGeom prst="line">
              <a:avLst/>
            </a:prstGeom>
            <a:ln w="136525" cap="flat" cmpd="sng">
              <a:solidFill>
                <a:srgbClr val="993366"/>
              </a:solidFill>
              <a:prstDash val="solid"/>
              <a:round/>
              <a:headEnd type="none" w="med" len="med"/>
              <a:tailEnd type="none" w="med" len="med"/>
            </a:ln>
          </p:spPr>
        </p:sp>
        <p:sp>
          <p:nvSpPr>
            <p:cNvPr id="56336" name="Line 26"/>
            <p:cNvSpPr/>
            <p:nvPr/>
          </p:nvSpPr>
          <p:spPr>
            <a:xfrm flipH="1">
              <a:off x="2653" y="2773"/>
              <a:ext cx="10" cy="352"/>
            </a:xfrm>
            <a:prstGeom prst="line">
              <a:avLst/>
            </a:prstGeom>
            <a:ln w="136525" cap="flat" cmpd="sng">
              <a:solidFill>
                <a:srgbClr val="993366"/>
              </a:solidFill>
              <a:prstDash val="solid"/>
              <a:round/>
              <a:headEnd type="none" w="med" len="med"/>
              <a:tailEnd type="stealth" w="med" len="med"/>
            </a:ln>
          </p:spPr>
        </p:sp>
      </p:grpSp>
      <p:sp>
        <p:nvSpPr>
          <p:cNvPr id="56350" name="AutoShape 5"/>
          <p:cNvSpPr/>
          <p:nvPr/>
        </p:nvSpPr>
        <p:spPr>
          <a:xfrm>
            <a:off x="1752107" y="2153027"/>
            <a:ext cx="1456389" cy="377495"/>
          </a:xfrm>
          <a:prstGeom prst="flowChartAlternateProcess">
            <a:avLst/>
          </a:prstGeom>
          <a:solidFill>
            <a:srgbClr val="CCFFFF"/>
          </a:solidFill>
          <a:ln w="34925" cap="flat" cmpd="sng">
            <a:solidFill>
              <a:srgbClr val="FF00FF"/>
            </a:solidFill>
            <a:prstDash val="solid"/>
            <a:miter/>
            <a:headEnd type="none" w="med" len="med"/>
            <a:tailEnd type="none" w="med" len="med"/>
          </a:ln>
        </p:spPr>
        <p:txBody>
          <a:bodyPr wrap="none" anchor="ctr" anchorCtr="0"/>
          <a:p>
            <a:pPr algn="ctr"/>
            <a:r>
              <a:rPr lang="zh-CN" altLang="en-US" sz="2100" dirty="0">
                <a:solidFill>
                  <a:srgbClr val="000066"/>
                </a:solidFill>
                <a:latin typeface="黑体" panose="02010609060101010101" pitchFamily="2" charset="-122"/>
                <a:ea typeface="黑体" panose="02010609060101010101" pitchFamily="2" charset="-122"/>
              </a:rPr>
              <a:t>最简式</a:t>
            </a:r>
            <a:endParaRPr lang="zh-CN" altLang="en-US" sz="2100" dirty="0">
              <a:solidFill>
                <a:srgbClr val="000066"/>
              </a:solidFill>
              <a:latin typeface="黑体" panose="02010609060101010101" pitchFamily="2" charset="-122"/>
              <a:ea typeface="黑体" panose="02010609060101010101" pitchFamily="2" charset="-122"/>
            </a:endParaRPr>
          </a:p>
        </p:txBody>
      </p:sp>
      <p:sp>
        <p:nvSpPr>
          <p:cNvPr id="56351" name="Line 11"/>
          <p:cNvSpPr/>
          <p:nvPr/>
        </p:nvSpPr>
        <p:spPr>
          <a:xfrm>
            <a:off x="2592835" y="1638587"/>
            <a:ext cx="1191" cy="506105"/>
          </a:xfrm>
          <a:prstGeom prst="line">
            <a:avLst/>
          </a:prstGeom>
          <a:ln w="136525" cap="flat" cmpd="sng">
            <a:solidFill>
              <a:srgbClr val="993366"/>
            </a:solidFill>
            <a:prstDash val="solid"/>
            <a:round/>
            <a:headEnd type="none" w="med" len="med"/>
            <a:tailEnd type="stealth" w="med" len="med"/>
          </a:ln>
        </p:spPr>
      </p:sp>
      <p:sp>
        <p:nvSpPr>
          <p:cNvPr id="56352" name="Text Box 28"/>
          <p:cNvSpPr/>
          <p:nvPr/>
        </p:nvSpPr>
        <p:spPr>
          <a:xfrm>
            <a:off x="3718173" y="757370"/>
            <a:ext cx="1016972" cy="712122"/>
          </a:xfrm>
          <a:prstGeom prst="wedgeRoundRectCallout">
            <a:avLst>
              <a:gd name="adj1" fmla="val -83370"/>
              <a:gd name="adj2" fmla="val 38370"/>
              <a:gd name="adj3" fmla="val 16667"/>
            </a:avLst>
          </a:prstGeom>
          <a:noFill/>
          <a:ln w="34925" cap="flat" cmpd="sng">
            <a:solidFill>
              <a:srgbClr val="CC99FF"/>
            </a:solidFill>
            <a:prstDash val="solid"/>
            <a:miter/>
            <a:headEnd type="none" w="med" len="med"/>
            <a:tailEnd type="none" w="med" len="med"/>
          </a:ln>
        </p:spPr>
        <p:txBody>
          <a:bodyPr>
            <a:spAutoFit/>
          </a:bodyPr>
          <a:p>
            <a:pPr fontAlgn="base"/>
            <a:r>
              <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rPr>
              <a:t>定性定量分析</a:t>
            </a:r>
            <a:endPar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6354" name="Text Box 28"/>
          <p:cNvSpPr/>
          <p:nvPr/>
        </p:nvSpPr>
        <p:spPr>
          <a:xfrm>
            <a:off x="4825647" y="1308726"/>
            <a:ext cx="1038407" cy="406431"/>
          </a:xfrm>
          <a:prstGeom prst="wedgeRoundRectCallout">
            <a:avLst>
              <a:gd name="adj1" fmla="val -49083"/>
              <a:gd name="adj2" fmla="val 160977"/>
              <a:gd name="adj3" fmla="val 16667"/>
            </a:avLst>
          </a:prstGeom>
          <a:noFill/>
          <a:ln w="34925" cap="flat" cmpd="sng">
            <a:solidFill>
              <a:srgbClr val="CC99FF"/>
            </a:solidFill>
            <a:prstDash val="solid"/>
            <a:miter/>
            <a:headEnd type="none" w="med" len="med"/>
            <a:tailEnd type="none" w="med" len="med"/>
          </a:ln>
        </p:spPr>
        <p:txBody>
          <a:bodyPr>
            <a:spAutoFit/>
          </a:bodyPr>
          <a:p>
            <a:pPr fontAlgn="base"/>
            <a:r>
              <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rPr>
              <a:t>质谱法</a:t>
            </a:r>
            <a:endPar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6355" name="Text Box 28"/>
          <p:cNvSpPr/>
          <p:nvPr/>
        </p:nvSpPr>
        <p:spPr>
          <a:xfrm>
            <a:off x="4894716" y="2844901"/>
            <a:ext cx="1244421" cy="406431"/>
          </a:xfrm>
          <a:prstGeom prst="wedgeRoundRectCallout">
            <a:avLst>
              <a:gd name="adj1" fmla="val -17750"/>
              <a:gd name="adj2" fmla="val 88417"/>
              <a:gd name="adj3" fmla="val 16667"/>
            </a:avLst>
          </a:prstGeom>
          <a:noFill/>
          <a:ln w="34925" cap="flat" cmpd="sng">
            <a:solidFill>
              <a:srgbClr val="CC99FF"/>
            </a:solidFill>
            <a:prstDash val="solid"/>
            <a:miter/>
            <a:headEnd type="none" w="med" len="med"/>
            <a:tailEnd type="none" w="med" len="med"/>
          </a:ln>
        </p:spPr>
        <p:txBody>
          <a:bodyPr>
            <a:spAutoFit/>
          </a:bodyPr>
          <a:p>
            <a:pPr fontAlgn="base"/>
            <a:r>
              <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rPr>
              <a:t>性质实验</a:t>
            </a:r>
            <a:endPar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56356" name="Text Box 28"/>
          <p:cNvSpPr/>
          <p:nvPr/>
        </p:nvSpPr>
        <p:spPr>
          <a:xfrm>
            <a:off x="5992664" y="2030371"/>
            <a:ext cx="1449244" cy="712122"/>
          </a:xfrm>
          <a:prstGeom prst="wedgeRoundRectCallout">
            <a:avLst>
              <a:gd name="adj1" fmla="val 3245"/>
              <a:gd name="adj2" fmla="val 152606"/>
              <a:gd name="adj3" fmla="val 16667"/>
            </a:avLst>
          </a:prstGeom>
          <a:noFill/>
          <a:ln w="34925" cap="flat" cmpd="sng">
            <a:solidFill>
              <a:srgbClr val="CC99FF"/>
            </a:solidFill>
            <a:prstDash val="solid"/>
            <a:miter/>
            <a:headEnd type="none" w="med" len="med"/>
            <a:tailEnd type="none" w="med" len="med"/>
          </a:ln>
        </p:spPr>
        <p:txBody>
          <a:bodyPr>
            <a:spAutoFit/>
          </a:bodyPr>
          <a:p>
            <a:pPr fontAlgn="base"/>
            <a:r>
              <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cs typeface="+mn-cs"/>
              </a:rPr>
              <a:t>红外光谱、核磁共振谱</a:t>
            </a:r>
            <a:endParaRPr lang="zh-CN" altLang="en-US" sz="1800" strike="noStrike" noProof="1" dirty="0">
              <a:solidFill>
                <a:srgbClr val="FF0000"/>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330"/>
                                        </p:tgtEl>
                                        <p:attrNameLst>
                                          <p:attrName>style.visibility</p:attrName>
                                        </p:attrNameLst>
                                      </p:cBhvr>
                                      <p:to>
                                        <p:strVal val="visible"/>
                                      </p:to>
                                    </p:set>
                                    <p:animEffect transition="in" filter="wipe(up)">
                                      <p:cBhvr>
                                        <p:cTn id="7" dur="1000"/>
                                        <p:tgtEl>
                                          <p:spTgt spid="5633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352"/>
                                        </p:tgtEl>
                                        <p:attrNameLst>
                                          <p:attrName>style.visibility</p:attrName>
                                        </p:attrNameLst>
                                      </p:cBhvr>
                                      <p:to>
                                        <p:strVal val="visible"/>
                                      </p:to>
                                    </p:set>
                                    <p:animEffect transition="in" filter="wipe(up)">
                                      <p:cBhvr>
                                        <p:cTn id="11" dur="1000"/>
                                        <p:tgtEl>
                                          <p:spTgt spid="56352"/>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6351"/>
                                        </p:tgtEl>
                                        <p:attrNameLst>
                                          <p:attrName>style.visibility</p:attrName>
                                        </p:attrNameLst>
                                      </p:cBhvr>
                                      <p:to>
                                        <p:strVal val="visible"/>
                                      </p:to>
                                    </p:set>
                                    <p:animEffect transition="in" filter="wipe(up)">
                                      <p:cBhvr>
                                        <p:cTn id="15" dur="1000"/>
                                        <p:tgtEl>
                                          <p:spTgt spid="5635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56350"/>
                                        </p:tgtEl>
                                        <p:attrNameLst>
                                          <p:attrName>style.visibility</p:attrName>
                                        </p:attrNameLst>
                                      </p:cBhvr>
                                      <p:to>
                                        <p:strVal val="visible"/>
                                      </p:to>
                                    </p:set>
                                    <p:animEffect transition="in" filter="wipe(up)">
                                      <p:cBhvr>
                                        <p:cTn id="19" dur="1000"/>
                                        <p:tgtEl>
                                          <p:spTgt spid="563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6331"/>
                                        </p:tgtEl>
                                        <p:attrNameLst>
                                          <p:attrName>style.visibility</p:attrName>
                                        </p:attrNameLst>
                                      </p:cBhvr>
                                      <p:to>
                                        <p:strVal val="visible"/>
                                      </p:to>
                                    </p:set>
                                    <p:animEffect transition="in" filter="wipe(up)">
                                      <p:cBhvr>
                                        <p:cTn id="24" dur="1000"/>
                                        <p:tgtEl>
                                          <p:spTgt spid="56331"/>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6354"/>
                                        </p:tgtEl>
                                        <p:attrNameLst>
                                          <p:attrName>style.visibility</p:attrName>
                                        </p:attrNameLst>
                                      </p:cBhvr>
                                      <p:to>
                                        <p:strVal val="visible"/>
                                      </p:to>
                                    </p:set>
                                    <p:animEffect transition="in" filter="wipe(up)">
                                      <p:cBhvr>
                                        <p:cTn id="28" dur="1000"/>
                                        <p:tgtEl>
                                          <p:spTgt spid="56354"/>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56324"/>
                                        </p:tgtEl>
                                        <p:attrNameLst>
                                          <p:attrName>style.visibility</p:attrName>
                                        </p:attrNameLst>
                                      </p:cBhvr>
                                      <p:to>
                                        <p:strVal val="visible"/>
                                      </p:to>
                                    </p:set>
                                    <p:animEffect transition="in" filter="wipe(up)">
                                      <p:cBhvr>
                                        <p:cTn id="32" dur="1000"/>
                                        <p:tgtEl>
                                          <p:spTgt spid="56324"/>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6332"/>
                                        </p:tgtEl>
                                        <p:attrNameLst>
                                          <p:attrName>style.visibility</p:attrName>
                                        </p:attrNameLst>
                                      </p:cBhvr>
                                      <p:to>
                                        <p:strVal val="visible"/>
                                      </p:to>
                                    </p:set>
                                    <p:animEffect transition="in" filter="wipe(up)">
                                      <p:cBhvr>
                                        <p:cTn id="36" dur="1000"/>
                                        <p:tgtEl>
                                          <p:spTgt spid="56332"/>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6333"/>
                                        </p:tgtEl>
                                        <p:attrNameLst>
                                          <p:attrName>style.visibility</p:attrName>
                                        </p:attrNameLst>
                                      </p:cBhvr>
                                      <p:to>
                                        <p:strVal val="visible"/>
                                      </p:to>
                                    </p:set>
                                    <p:animEffect transition="in" filter="wipe(up)">
                                      <p:cBhvr>
                                        <p:cTn id="40" dur="1000"/>
                                        <p:tgtEl>
                                          <p:spTgt spid="56333"/>
                                        </p:tgtEl>
                                      </p:cBhvr>
                                    </p:animEffect>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56355"/>
                                        </p:tgtEl>
                                        <p:attrNameLst>
                                          <p:attrName>style.visibility</p:attrName>
                                        </p:attrNameLst>
                                      </p:cBhvr>
                                      <p:to>
                                        <p:strVal val="visible"/>
                                      </p:to>
                                    </p:set>
                                    <p:animEffect transition="in" filter="wipe(up)">
                                      <p:cBhvr>
                                        <p:cTn id="44" dur="1000"/>
                                        <p:tgtEl>
                                          <p:spTgt spid="56355"/>
                                        </p:tgtEl>
                                      </p:cBhvr>
                                    </p:animEffect>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56356"/>
                                        </p:tgtEl>
                                        <p:attrNameLst>
                                          <p:attrName>style.visibility</p:attrName>
                                        </p:attrNameLst>
                                      </p:cBhvr>
                                      <p:to>
                                        <p:strVal val="visible"/>
                                      </p:to>
                                    </p:set>
                                    <p:animEffect transition="in" filter="wipe(up)">
                                      <p:cBhvr>
                                        <p:cTn id="48" dur="1000"/>
                                        <p:tgtEl>
                                          <p:spTgt spid="56356"/>
                                        </p:tgtEl>
                                      </p:cBhvr>
                                    </p:animEffect>
                                  </p:childTnLst>
                                </p:cTn>
                              </p:par>
                            </p:childTnLst>
                          </p:cTn>
                        </p:par>
                        <p:par>
                          <p:cTn id="49" fill="hold">
                            <p:stCondLst>
                              <p:cond delay="7000"/>
                            </p:stCondLst>
                            <p:childTnLst>
                              <p:par>
                                <p:cTn id="50" presetID="22" presetClass="entr" presetSubtype="1" fill="hold" nodeType="afterEffect">
                                  <p:stCondLst>
                                    <p:cond delay="0"/>
                                  </p:stCondLst>
                                  <p:childTnLst>
                                    <p:set>
                                      <p:cBhvr>
                                        <p:cTn id="51" dur="1" fill="hold">
                                          <p:stCondLst>
                                            <p:cond delay="0"/>
                                          </p:stCondLst>
                                        </p:cTn>
                                        <p:tgtEl>
                                          <p:spTgt spid="56340"/>
                                        </p:tgtEl>
                                        <p:attrNameLst>
                                          <p:attrName>style.visibility</p:attrName>
                                        </p:attrNameLst>
                                      </p:cBhvr>
                                      <p:to>
                                        <p:strVal val="visible"/>
                                      </p:to>
                                    </p:set>
                                    <p:animEffect transition="in" filter="wipe(up)">
                                      <p:cBhvr>
                                        <p:cTn id="52" dur="1000"/>
                                        <p:tgtEl>
                                          <p:spTgt spid="56340"/>
                                        </p:tgtEl>
                                      </p:cBhvr>
                                    </p:animEffect>
                                  </p:childTnLst>
                                </p:cTn>
                              </p:par>
                            </p:childTnLst>
                          </p:cTn>
                        </p:par>
                        <p:par>
                          <p:cTn id="53" fill="hold">
                            <p:stCondLst>
                              <p:cond delay="8000"/>
                            </p:stCondLst>
                            <p:childTnLst>
                              <p:par>
                                <p:cTn id="54" presetID="22" presetClass="entr" presetSubtype="1" fill="hold" grpId="0" nodeType="afterEffect">
                                  <p:stCondLst>
                                    <p:cond delay="0"/>
                                  </p:stCondLst>
                                  <p:childTnLst>
                                    <p:set>
                                      <p:cBhvr>
                                        <p:cTn id="55" dur="1" fill="hold">
                                          <p:stCondLst>
                                            <p:cond delay="0"/>
                                          </p:stCondLst>
                                        </p:cTn>
                                        <p:tgtEl>
                                          <p:spTgt spid="56334"/>
                                        </p:tgtEl>
                                        <p:attrNameLst>
                                          <p:attrName>style.visibility</p:attrName>
                                        </p:attrNameLst>
                                      </p:cBhvr>
                                      <p:to>
                                        <p:strVal val="visible"/>
                                      </p:to>
                                    </p:set>
                                    <p:animEffect transition="in" filter="wipe(up)">
                                      <p:cBhvr>
                                        <p:cTn id="56" dur="10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bldLvl="0" animBg="1"/>
      <p:bldP spid="56331" grpId="0" bldLvl="0" animBg="1"/>
      <p:bldP spid="56332" grpId="0" bldLvl="0" animBg="1"/>
      <p:bldP spid="56333" grpId="0" bldLvl="0" animBg="1"/>
      <p:bldP spid="56334" grpId="0" bldLvl="0" animBg="1"/>
      <p:bldP spid="56350" grpId="0" bldLvl="0" animBg="1"/>
      <p:bldP spid="56352" grpId="0" bldLvl="0" animBg="1"/>
      <p:bldP spid="56354" grpId="0" bldLvl="0" animBg="1"/>
      <p:bldP spid="56355" grpId="0" bldLvl="0" animBg="1"/>
      <p:bldP spid="56356"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0754" name="Text Box 2"/>
          <p:cNvSpPr txBox="1"/>
          <p:nvPr/>
        </p:nvSpPr>
        <p:spPr>
          <a:xfrm>
            <a:off x="1787832" y="1268238"/>
            <a:ext cx="4993164" cy="460375"/>
          </a:xfrm>
          <a:prstGeom prst="rect">
            <a:avLst/>
          </a:prstGeom>
          <a:solidFill>
            <a:schemeClr val="accent1"/>
          </a:solidFill>
          <a:ln w="9525" cap="flat" cmpd="sng">
            <a:solidFill>
              <a:schemeClr val="accent1"/>
            </a:solidFill>
            <a:prstDash val="solid"/>
            <a:miter/>
            <a:headEnd type="none" w="med" len="med"/>
            <a:tailEnd type="none" w="med" len="med"/>
          </a:ln>
        </p:spPr>
        <p:txBody>
          <a:bodyPr anchor="t" anchorCtr="0">
            <a:spAutoFit/>
          </a:bodyPr>
          <a:p>
            <a:pPr algn="ctr"/>
            <a:r>
              <a:rPr lang="zh-CN" altLang="en-US" sz="2400" dirty="0">
                <a:solidFill>
                  <a:srgbClr val="FF0000"/>
                </a:solidFill>
                <a:latin typeface="华文行楷" panose="02010800040101010101" pitchFamily="2" charset="-122"/>
                <a:ea typeface="黑体" panose="02010609060101010101" pitchFamily="2" charset="-122"/>
              </a:rPr>
              <a:t>有机化合物结构的测定</a:t>
            </a:r>
            <a:endParaRPr lang="zh-CN" altLang="en-US" sz="2400" dirty="0">
              <a:solidFill>
                <a:srgbClr val="FF0000"/>
              </a:solidFill>
              <a:latin typeface="华文行楷" panose="02010800040101010101" pitchFamily="2" charset="-122"/>
              <a:ea typeface="华文行楷" panose="02010800040101010101" pitchFamily="2" charset="-122"/>
            </a:endParaRPr>
          </a:p>
        </p:txBody>
      </p:sp>
      <p:sp>
        <p:nvSpPr>
          <p:cNvPr id="28677" name="Text Box 5"/>
          <p:cNvSpPr txBox="1"/>
          <p:nvPr/>
        </p:nvSpPr>
        <p:spPr>
          <a:xfrm>
            <a:off x="1743771" y="2762733"/>
            <a:ext cx="4955057" cy="414020"/>
          </a:xfrm>
          <a:prstGeom prst="rect">
            <a:avLst/>
          </a:prstGeom>
          <a:solidFill>
            <a:srgbClr val="CCFFFF">
              <a:alpha val="58000"/>
            </a:srgbClr>
          </a:solidFill>
          <a:ln w="9525" cap="flat" cmpd="sng">
            <a:solidFill>
              <a:schemeClr val="bg1"/>
            </a:solidFill>
            <a:prstDash val="solid"/>
            <a:miter/>
            <a:headEnd type="none" w="med" len="med"/>
            <a:tailEnd type="none" w="med" len="med"/>
          </a:ln>
        </p:spPr>
        <p:txBody>
          <a:bodyPr anchor="t" anchorCtr="0">
            <a:spAutoFit/>
          </a:bodyPr>
          <a:p>
            <a:r>
              <a:rPr lang="en-US" altLang="zh-CN" sz="2100" b="0">
                <a:solidFill>
                  <a:srgbClr val="FF3300"/>
                </a:solidFill>
                <a:latin typeface="Times New Roman" panose="02020603050405020304" pitchFamily="18" charset="0"/>
                <a:ea typeface="黑体" panose="02010609060101010101" pitchFamily="2" charset="-122"/>
              </a:rPr>
              <a:t>2</a:t>
            </a:r>
            <a:r>
              <a:rPr lang="zh-CN" altLang="en-US" sz="2100" b="0" dirty="0">
                <a:solidFill>
                  <a:srgbClr val="FF3300"/>
                </a:solidFill>
                <a:latin typeface="Times New Roman" panose="02020603050405020304" pitchFamily="18" charset="0"/>
                <a:ea typeface="黑体" panose="02010609060101010101" pitchFamily="2" charset="-122"/>
              </a:rPr>
              <a:t>、有机化合物结构式的确定</a:t>
            </a:r>
            <a:endParaRPr lang="zh-CN" altLang="en-US" sz="2100" b="0" dirty="0">
              <a:solidFill>
                <a:srgbClr val="FF3300"/>
              </a:solidFill>
              <a:latin typeface="Times New Roman" panose="02020603050405020304" pitchFamily="18" charset="0"/>
              <a:ea typeface="黑体" panose="02010609060101010101" pitchFamily="2" charset="-122"/>
            </a:endParaRPr>
          </a:p>
        </p:txBody>
      </p:sp>
      <p:sp>
        <p:nvSpPr>
          <p:cNvPr id="28679" name="Text Box 7"/>
          <p:cNvSpPr txBox="1"/>
          <p:nvPr/>
        </p:nvSpPr>
        <p:spPr>
          <a:xfrm>
            <a:off x="1743771" y="2094676"/>
            <a:ext cx="4955057" cy="414020"/>
          </a:xfrm>
          <a:prstGeom prst="rect">
            <a:avLst/>
          </a:prstGeom>
          <a:solidFill>
            <a:srgbClr val="CCFFFF">
              <a:alpha val="58000"/>
            </a:srgbClr>
          </a:solidFill>
          <a:ln w="9525" cap="flat" cmpd="sng">
            <a:solidFill>
              <a:schemeClr val="bg1"/>
            </a:solidFill>
            <a:prstDash val="solid"/>
            <a:miter/>
            <a:headEnd type="none" w="med" len="med"/>
            <a:tailEnd type="none" w="med" len="med"/>
          </a:ln>
        </p:spPr>
        <p:txBody>
          <a:bodyPr anchor="t" anchorCtr="0">
            <a:spAutoFit/>
          </a:bodyPr>
          <a:p>
            <a:r>
              <a:rPr lang="en-US" altLang="zh-CN" sz="2100" b="0">
                <a:solidFill>
                  <a:srgbClr val="FF3300"/>
                </a:solidFill>
                <a:latin typeface="黑体" panose="02010609060101010101" pitchFamily="2" charset="-122"/>
                <a:ea typeface="黑体" panose="02010609060101010101" pitchFamily="2" charset="-122"/>
              </a:rPr>
              <a:t>1</a:t>
            </a:r>
            <a:r>
              <a:rPr lang="zh-CN" altLang="en-US" sz="2100" b="0" dirty="0">
                <a:solidFill>
                  <a:srgbClr val="FF3300"/>
                </a:solidFill>
                <a:latin typeface="黑体" panose="02010609060101010101" pitchFamily="2" charset="-122"/>
                <a:ea typeface="黑体" panose="02010609060101010101" pitchFamily="2" charset="-122"/>
              </a:rPr>
              <a:t>、有机化合物分子式的确定</a:t>
            </a:r>
            <a:endParaRPr lang="zh-CN" altLang="en-US" sz="2100" b="0" dirty="0">
              <a:solidFill>
                <a:srgbClr val="FF3300"/>
              </a:solidFill>
              <a:latin typeface="黑体" panose="02010609060101010101" pitchFamily="2" charset="-122"/>
              <a:ea typeface="黑体" panose="02010609060101010101" pitchFamily="2" charset="-122"/>
            </a:endParaRPr>
          </a:p>
        </p:txBody>
      </p:sp>
      <p:sp>
        <p:nvSpPr>
          <p:cNvPr id="28680" name="Text Box 8"/>
          <p:cNvSpPr txBox="1"/>
          <p:nvPr/>
        </p:nvSpPr>
        <p:spPr>
          <a:xfrm>
            <a:off x="1925968" y="3398638"/>
            <a:ext cx="5595726" cy="414020"/>
          </a:xfrm>
          <a:prstGeom prst="rect">
            <a:avLst/>
          </a:prstGeom>
          <a:solidFill>
            <a:srgbClr val="CCFFFF">
              <a:alpha val="58000"/>
            </a:srgbClr>
          </a:solidFill>
          <a:ln w="9525">
            <a:noFill/>
          </a:ln>
        </p:spPr>
        <p:txBody>
          <a:bodyPr anchor="t" anchorCtr="0">
            <a:spAutoFit/>
          </a:bodyPr>
          <a:p>
            <a:r>
              <a:rPr lang="zh-CN" altLang="en-US" sz="2100" dirty="0">
                <a:latin typeface="Times New Roman" panose="02020603050405020304" pitchFamily="18" charset="0"/>
                <a:ea typeface="宋体" panose="02010600030101010101" pitchFamily="2" charset="-122"/>
              </a:rPr>
              <a:t>（</a:t>
            </a:r>
            <a:r>
              <a:rPr lang="en-US" altLang="zh-CN" sz="2100">
                <a:latin typeface="Times New Roman" panose="02020603050405020304" pitchFamily="18" charset="0"/>
                <a:ea typeface="宋体" panose="02010600030101010101" pitchFamily="2" charset="-122"/>
              </a:rPr>
              <a:t>1</a:t>
            </a:r>
            <a:r>
              <a:rPr lang="zh-CN" altLang="en-US" sz="2100" dirty="0">
                <a:latin typeface="Times New Roman" panose="02020603050405020304" pitchFamily="18" charset="0"/>
                <a:ea typeface="宋体" panose="02010600030101010101" pitchFamily="2" charset="-122"/>
              </a:rPr>
              <a:t>）有机化合物分子不饱和度的计算</a:t>
            </a:r>
            <a:endParaRPr lang="zh-CN" altLang="en-US" sz="2100" dirty="0">
              <a:latin typeface="Times New Roman" panose="02020603050405020304" pitchFamily="18" charset="0"/>
              <a:ea typeface="宋体" panose="02010600030101010101" pitchFamily="2" charset="-122"/>
            </a:endParaRPr>
          </a:p>
        </p:txBody>
      </p:sp>
      <p:sp>
        <p:nvSpPr>
          <p:cNvPr id="28681" name="Text Box 9"/>
          <p:cNvSpPr txBox="1"/>
          <p:nvPr/>
        </p:nvSpPr>
        <p:spPr>
          <a:xfrm>
            <a:off x="1925968" y="4060742"/>
            <a:ext cx="5631451" cy="414020"/>
          </a:xfrm>
          <a:prstGeom prst="rect">
            <a:avLst/>
          </a:prstGeom>
          <a:solidFill>
            <a:srgbClr val="CCFFFF">
              <a:alpha val="58000"/>
            </a:srgbClr>
          </a:solidFill>
          <a:ln w="9525">
            <a:noFill/>
          </a:ln>
        </p:spPr>
        <p:txBody>
          <a:bodyPr anchor="t" anchorCtr="0">
            <a:spAutoFit/>
          </a:bodyPr>
          <a:p>
            <a:r>
              <a:rPr lang="zh-CN" altLang="en-US" sz="2100" dirty="0">
                <a:latin typeface="Times New Roman" panose="02020603050405020304" pitchFamily="18" charset="0"/>
                <a:ea typeface="宋体" panose="02010600030101010101" pitchFamily="2" charset="-122"/>
              </a:rPr>
              <a:t>（</a:t>
            </a:r>
            <a:r>
              <a:rPr lang="en-US" altLang="zh-CN" sz="2100">
                <a:latin typeface="Times New Roman" panose="02020603050405020304" pitchFamily="18" charset="0"/>
                <a:ea typeface="宋体" panose="02010600030101010101" pitchFamily="2" charset="-122"/>
              </a:rPr>
              <a:t>2</a:t>
            </a:r>
            <a:r>
              <a:rPr lang="zh-CN" altLang="en-US" sz="2100" dirty="0">
                <a:latin typeface="Times New Roman" panose="02020603050405020304" pitchFamily="18" charset="0"/>
                <a:ea typeface="宋体" panose="02010600030101010101" pitchFamily="2" charset="-122"/>
              </a:rPr>
              <a:t>）确定有机化合物的官能团   </a:t>
            </a:r>
            <a:endParaRPr lang="zh-CN" altLang="en-US" sz="2100" dirty="0">
              <a:latin typeface="Times New Roman" panose="02020603050405020304" pitchFamily="18" charset="0"/>
              <a:ea typeface="宋体" panose="02010600030101010101" pitchFamily="2" charset="-122"/>
            </a:endParaRPr>
          </a:p>
        </p:txBody>
      </p:sp>
      <p:sp>
        <p:nvSpPr>
          <p:cNvPr id="330762" name="AutoShape 10"/>
          <p:cNvSpPr/>
          <p:nvPr/>
        </p:nvSpPr>
        <p:spPr>
          <a:xfrm>
            <a:off x="3435945" y="458471"/>
            <a:ext cx="1569518" cy="516822"/>
          </a:xfrm>
          <a:prstGeom prst="roundRect">
            <a:avLst>
              <a:gd name="adj" fmla="val 16667"/>
            </a:avLst>
          </a:prstGeom>
          <a:solidFill>
            <a:schemeClr val="accent1"/>
          </a:solidFill>
          <a:ln w="31750" cap="flat" cmpd="sng">
            <a:solidFill>
              <a:schemeClr val="tx1"/>
            </a:solidFill>
            <a:prstDash val="solid"/>
            <a:round/>
            <a:headEnd type="none" w="med" len="med"/>
            <a:tailEnd type="none" w="med" len="med"/>
          </a:ln>
        </p:spPr>
        <p:txBody>
          <a:bodyPr wrap="none" anchor="ctr" anchorCtr="0"/>
          <a:p>
            <a:pPr algn="ctr"/>
            <a:r>
              <a:rPr lang="zh-CN" altLang="en-US" sz="2400" dirty="0">
                <a:solidFill>
                  <a:srgbClr val="FF3300"/>
                </a:solidFill>
                <a:latin typeface="Times New Roman" panose="02020603050405020304" pitchFamily="18" charset="0"/>
                <a:ea typeface="华文行楷" panose="02010800040101010101" pitchFamily="2" charset="-122"/>
              </a:rPr>
              <a:t>小结</a:t>
            </a:r>
            <a:endParaRPr lang="zh-CN" altLang="en-US" sz="2400" dirty="0">
              <a:solidFill>
                <a:srgbClr val="FF3300"/>
              </a:solidFill>
              <a:latin typeface="Times New Roman" panose="02020603050405020304" pitchFamily="18" charset="0"/>
              <a:ea typeface="华文行楷" panose="02010800040101010101" pitchFamily="2" charset="-122"/>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62"/>
                                        </p:tgtEl>
                                        <p:attrNameLst>
                                          <p:attrName>style.visibility</p:attrName>
                                        </p:attrNameLst>
                                      </p:cBhvr>
                                      <p:to>
                                        <p:strVal val="visible"/>
                                      </p:to>
                                    </p:set>
                                    <p:anim calcmode="lin" valueType="num">
                                      <p:cBhvr additive="base">
                                        <p:cTn id="7" dur="500" fill="hold"/>
                                        <p:tgtEl>
                                          <p:spTgt spid="330762"/>
                                        </p:tgtEl>
                                        <p:attrNameLst>
                                          <p:attrName>ppt_x</p:attrName>
                                        </p:attrNameLst>
                                      </p:cBhvr>
                                      <p:tavLst>
                                        <p:tav tm="0">
                                          <p:val>
                                            <p:strVal val="0-#ppt_w/2"/>
                                          </p:val>
                                        </p:tav>
                                        <p:tav tm="100000">
                                          <p:val>
                                            <p:strVal val="#ppt_x"/>
                                          </p:val>
                                        </p:tav>
                                      </p:tavLst>
                                    </p:anim>
                                    <p:anim calcmode="lin" valueType="num">
                                      <p:cBhvr additive="base">
                                        <p:cTn id="8" dur="500" fill="hold"/>
                                        <p:tgtEl>
                                          <p:spTgt spid="3307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0754"/>
                                        </p:tgtEl>
                                        <p:attrNameLst>
                                          <p:attrName>style.visibility</p:attrName>
                                        </p:attrNameLst>
                                      </p:cBhvr>
                                      <p:to>
                                        <p:strVal val="visible"/>
                                      </p:to>
                                    </p:set>
                                    <p:anim calcmode="lin" valueType="num">
                                      <p:cBhvr additive="base">
                                        <p:cTn id="13" dur="500" fill="hold"/>
                                        <p:tgtEl>
                                          <p:spTgt spid="330754"/>
                                        </p:tgtEl>
                                        <p:attrNameLst>
                                          <p:attrName>ppt_x</p:attrName>
                                        </p:attrNameLst>
                                      </p:cBhvr>
                                      <p:tavLst>
                                        <p:tav tm="0">
                                          <p:val>
                                            <p:strVal val="#ppt_x"/>
                                          </p:val>
                                        </p:tav>
                                        <p:tav tm="100000">
                                          <p:val>
                                            <p:strVal val="#ppt_x"/>
                                          </p:val>
                                        </p:tav>
                                      </p:tavLst>
                                    </p:anim>
                                    <p:anim calcmode="lin" valueType="num">
                                      <p:cBhvr additive="base">
                                        <p:cTn id="14" dur="500" fill="hold"/>
                                        <p:tgtEl>
                                          <p:spTgt spid="3307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anim calcmode="lin" valueType="num">
                                      <p:cBhvr additive="base">
                                        <p:cTn id="19" dur="500" fill="hold"/>
                                        <p:tgtEl>
                                          <p:spTgt spid="28679"/>
                                        </p:tgtEl>
                                        <p:attrNameLst>
                                          <p:attrName>ppt_x</p:attrName>
                                        </p:attrNameLst>
                                      </p:cBhvr>
                                      <p:tavLst>
                                        <p:tav tm="0">
                                          <p:val>
                                            <p:strVal val="#ppt_x"/>
                                          </p:val>
                                        </p:tav>
                                        <p:tav tm="100000">
                                          <p:val>
                                            <p:strVal val="#ppt_x"/>
                                          </p:val>
                                        </p:tav>
                                      </p:tavLst>
                                    </p:anim>
                                    <p:anim calcmode="lin" valueType="num">
                                      <p:cBhvr additive="base">
                                        <p:cTn id="20"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7"/>
                                        </p:tgtEl>
                                        <p:attrNameLst>
                                          <p:attrName>style.visibility</p:attrName>
                                        </p:attrNameLst>
                                      </p:cBhvr>
                                      <p:to>
                                        <p:strVal val="visible"/>
                                      </p:to>
                                    </p:set>
                                    <p:anim calcmode="lin" valueType="num">
                                      <p:cBhvr additive="base">
                                        <p:cTn id="25" dur="500" fill="hold"/>
                                        <p:tgtEl>
                                          <p:spTgt spid="28677"/>
                                        </p:tgtEl>
                                        <p:attrNameLst>
                                          <p:attrName>ppt_x</p:attrName>
                                        </p:attrNameLst>
                                      </p:cBhvr>
                                      <p:tavLst>
                                        <p:tav tm="0">
                                          <p:val>
                                            <p:strVal val="#ppt_x"/>
                                          </p:val>
                                        </p:tav>
                                        <p:tav tm="100000">
                                          <p:val>
                                            <p:strVal val="#ppt_x"/>
                                          </p:val>
                                        </p:tav>
                                      </p:tavLst>
                                    </p:anim>
                                    <p:anim calcmode="lin" valueType="num">
                                      <p:cBhvr additive="base">
                                        <p:cTn id="26"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80"/>
                                        </p:tgtEl>
                                        <p:attrNameLst>
                                          <p:attrName>style.visibility</p:attrName>
                                        </p:attrNameLst>
                                      </p:cBhvr>
                                      <p:to>
                                        <p:strVal val="visible"/>
                                      </p:to>
                                    </p:set>
                                    <p:anim calcmode="lin" valueType="num">
                                      <p:cBhvr additive="base">
                                        <p:cTn id="31" dur="500" fill="hold"/>
                                        <p:tgtEl>
                                          <p:spTgt spid="28680"/>
                                        </p:tgtEl>
                                        <p:attrNameLst>
                                          <p:attrName>ppt_x</p:attrName>
                                        </p:attrNameLst>
                                      </p:cBhvr>
                                      <p:tavLst>
                                        <p:tav tm="0">
                                          <p:val>
                                            <p:strVal val="#ppt_x"/>
                                          </p:val>
                                        </p:tav>
                                        <p:tav tm="100000">
                                          <p:val>
                                            <p:strVal val="#ppt_x"/>
                                          </p:val>
                                        </p:tav>
                                      </p:tavLst>
                                    </p:anim>
                                    <p:anim calcmode="lin" valueType="num">
                                      <p:cBhvr additive="base">
                                        <p:cTn id="32"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81"/>
                                        </p:tgtEl>
                                        <p:attrNameLst>
                                          <p:attrName>style.visibility</p:attrName>
                                        </p:attrNameLst>
                                      </p:cBhvr>
                                      <p:to>
                                        <p:strVal val="visible"/>
                                      </p:to>
                                    </p:set>
                                    <p:anim calcmode="lin" valueType="num">
                                      <p:cBhvr additive="base">
                                        <p:cTn id="37" dur="500" fill="hold"/>
                                        <p:tgtEl>
                                          <p:spTgt spid="28681"/>
                                        </p:tgtEl>
                                        <p:attrNameLst>
                                          <p:attrName>ppt_x</p:attrName>
                                        </p:attrNameLst>
                                      </p:cBhvr>
                                      <p:tavLst>
                                        <p:tav tm="0">
                                          <p:val>
                                            <p:strVal val="#ppt_x"/>
                                          </p:val>
                                        </p:tav>
                                        <p:tav tm="100000">
                                          <p:val>
                                            <p:strVal val="#ppt_x"/>
                                          </p:val>
                                        </p:tav>
                                      </p:tavLst>
                                    </p:anim>
                                    <p:anim calcmode="lin" valueType="num">
                                      <p:cBhvr additive="base">
                                        <p:cTn id="38"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ldLvl="0" animBg="1"/>
      <p:bldP spid="28677" grpId="0" bldLvl="0" animBg="1"/>
      <p:bldP spid="28679" grpId="0" bldLvl="0" animBg="1"/>
      <p:bldP spid="28680" grpId="0" bldLvl="0" animBg="1"/>
      <p:bldP spid="28681" grpId="0" bldLvl="0" animBg="1"/>
      <p:bldP spid="33076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8673" name="Text Box 2"/>
          <p:cNvSpPr txBox="1"/>
          <p:nvPr/>
        </p:nvSpPr>
        <p:spPr>
          <a:xfrm>
            <a:off x="90170" y="151765"/>
            <a:ext cx="9013190" cy="1014730"/>
          </a:xfrm>
          <a:prstGeom prst="rect">
            <a:avLst/>
          </a:prstGeom>
          <a:noFill/>
          <a:ln w="9525">
            <a:noFill/>
          </a:ln>
        </p:spPr>
        <p:txBody>
          <a:bodyPr wrap="square" anchor="t" anchorCtr="0">
            <a:spAutoFit/>
          </a:bodyPr>
          <a:p>
            <a:pPr>
              <a:lnSpc>
                <a:spcPct val="125000"/>
              </a:lnSpc>
              <a:spcBef>
                <a:spcPct val="50000"/>
              </a:spcBef>
            </a:pPr>
            <a:r>
              <a:rPr lang="zh-CN" altLang="en-US" sz="2400" dirty="0">
                <a:solidFill>
                  <a:srgbClr val="000000"/>
                </a:solidFill>
                <a:latin typeface="宋体" panose="02010600030101010101" pitchFamily="2" charset="-122"/>
                <a:ea typeface="宋体" panose="02010600030101010101" pitchFamily="2" charset="-122"/>
              </a:rPr>
              <a:t>  燃烧某有机物</a:t>
            </a:r>
            <a:r>
              <a:rPr lang="zh-CN" altLang="zh-CN" sz="2400" dirty="0">
                <a:solidFill>
                  <a:srgbClr val="000000"/>
                </a:solidFill>
                <a:latin typeface="Times New Roman" panose="02020603050405020304" pitchFamily="18" charset="0"/>
                <a:ea typeface="宋体" panose="02010600030101010101" pitchFamily="2" charset="-122"/>
              </a:rPr>
              <a:t>A 1.</a:t>
            </a:r>
            <a:r>
              <a:rPr lang="zh-CN" altLang="en-US" sz="2400" dirty="0">
                <a:solidFill>
                  <a:srgbClr val="000000"/>
                </a:solidFill>
                <a:latin typeface="Times New Roman" panose="02020603050405020304" pitchFamily="18" charset="0"/>
                <a:ea typeface="宋体" panose="02010600030101010101" pitchFamily="2" charset="-122"/>
              </a:rPr>
              <a:t>1</a:t>
            </a:r>
            <a:r>
              <a:rPr lang="zh-CN" altLang="zh-CN" sz="2400" dirty="0">
                <a:solidFill>
                  <a:srgbClr val="000000"/>
                </a:solidFill>
                <a:latin typeface="Times New Roman" panose="02020603050405020304" pitchFamily="18" charset="0"/>
                <a:ea typeface="宋体" panose="02010600030101010101" pitchFamily="2" charset="-122"/>
              </a:rPr>
              <a:t>0g</a:t>
            </a:r>
            <a:r>
              <a:rPr lang="zh-CN" altLang="en-US" sz="2400" dirty="0">
                <a:solidFill>
                  <a:srgbClr val="000000"/>
                </a:solidFill>
                <a:latin typeface="宋体" panose="02010600030101010101" pitchFamily="2" charset="-122"/>
                <a:ea typeface="宋体" panose="02010600030101010101" pitchFamily="2" charset="-122"/>
              </a:rPr>
              <a:t>，生成</a:t>
            </a:r>
            <a:r>
              <a:rPr lang="zh-CN" altLang="zh-CN" sz="2400" dirty="0">
                <a:solidFill>
                  <a:srgbClr val="000000"/>
                </a:solidFill>
                <a:latin typeface="Times New Roman" panose="02020603050405020304" pitchFamily="18" charset="0"/>
                <a:ea typeface="宋体" panose="02010600030101010101" pitchFamily="2" charset="-122"/>
              </a:rPr>
              <a:t>1.12LCO</a:t>
            </a:r>
            <a:r>
              <a:rPr lang="zh-CN" altLang="zh-CN" sz="2400" baseline="-25000" dirty="0">
                <a:solidFill>
                  <a:srgbClr val="000000"/>
                </a:solidFill>
                <a:latin typeface="Times New Roman" panose="02020603050405020304" pitchFamily="18" charset="0"/>
                <a:ea typeface="宋体" panose="02010600030101010101" pitchFamily="2" charset="-122"/>
              </a:rPr>
              <a:t>2</a:t>
            </a:r>
            <a:r>
              <a:rPr lang="en-US" altLang="zh-CN" sz="240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宋体" panose="02010600030101010101" pitchFamily="2" charset="-122"/>
                <a:ea typeface="宋体" panose="02010600030101010101" pitchFamily="2" charset="-122"/>
              </a:rPr>
              <a:t>标况</a:t>
            </a:r>
            <a:r>
              <a:rPr lang="en-US" altLang="zh-CN" sz="240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宋体" panose="02010600030101010101" pitchFamily="2" charset="-122"/>
                <a:ea typeface="宋体" panose="02010600030101010101" pitchFamily="2" charset="-122"/>
              </a:rPr>
              <a:t>和</a:t>
            </a:r>
            <a:r>
              <a:rPr lang="zh-CN" altLang="zh-CN" sz="2400" dirty="0">
                <a:solidFill>
                  <a:srgbClr val="000000"/>
                </a:solidFill>
                <a:latin typeface="Times New Roman" panose="02020603050405020304" pitchFamily="18" charset="0"/>
                <a:ea typeface="宋体" panose="02010600030101010101" pitchFamily="2" charset="-122"/>
              </a:rPr>
              <a:t>0.05molH</a:t>
            </a:r>
            <a:r>
              <a:rPr lang="zh-CN" altLang="zh-CN" sz="2400" baseline="-25000" dirty="0">
                <a:solidFill>
                  <a:srgbClr val="000000"/>
                </a:solidFill>
                <a:latin typeface="Times New Roman" panose="02020603050405020304" pitchFamily="18" charset="0"/>
                <a:ea typeface="宋体" panose="02010600030101010101" pitchFamily="2" charset="-122"/>
              </a:rPr>
              <a:t>2</a:t>
            </a:r>
            <a:r>
              <a:rPr lang="zh-CN" altLang="zh-CN" sz="2400" dirty="0">
                <a:solidFill>
                  <a:srgbClr val="000000"/>
                </a:solidFill>
                <a:latin typeface="Times New Roman" panose="02020603050405020304" pitchFamily="18" charset="0"/>
                <a:ea typeface="宋体" panose="02010600030101010101" pitchFamily="2" charset="-122"/>
              </a:rPr>
              <a:t>O</a:t>
            </a:r>
            <a:r>
              <a:rPr lang="zh-CN" altLang="en-US" sz="2400" dirty="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Times New Roman" panose="02020603050405020304" pitchFamily="18" charset="0"/>
                <a:ea typeface="宋体" panose="02010600030101010101" pitchFamily="2" charset="-122"/>
              </a:rPr>
              <a:t>又测得</a:t>
            </a:r>
            <a:r>
              <a:rPr lang="zh-CN" altLang="zh-CN" sz="2400" dirty="0">
                <a:solidFill>
                  <a:srgbClr val="000000"/>
                </a:solidFill>
                <a:latin typeface="Times New Roman" panose="02020603050405020304" pitchFamily="18" charset="0"/>
                <a:ea typeface="宋体" panose="02010600030101010101" pitchFamily="2" charset="-122"/>
              </a:rPr>
              <a:t>A</a:t>
            </a:r>
            <a:r>
              <a:rPr lang="zh-CN" altLang="en-US" sz="2400" dirty="0">
                <a:solidFill>
                  <a:srgbClr val="000000"/>
                </a:solidFill>
                <a:latin typeface="Times New Roman" panose="02020603050405020304" pitchFamily="18" charset="0"/>
                <a:ea typeface="宋体" panose="02010600030101010101" pitchFamily="2" charset="-122"/>
              </a:rPr>
              <a:t>的相对分子质量是8</a:t>
            </a:r>
            <a:r>
              <a:rPr lang="en-US" altLang="zh-CN" sz="2400">
                <a:solidFill>
                  <a:srgbClr val="000000"/>
                </a:solidFill>
                <a:latin typeface="Times New Roman" panose="02020603050405020304" pitchFamily="18" charset="0"/>
                <a:ea typeface="宋体" panose="02010600030101010101" pitchFamily="2" charset="-122"/>
              </a:rPr>
              <a:t>8</a:t>
            </a:r>
            <a:r>
              <a:rPr lang="zh-CN" altLang="en-US" sz="2400" dirty="0">
                <a:solidFill>
                  <a:srgbClr val="000000"/>
                </a:solidFill>
                <a:latin typeface="宋体" panose="02010600030101010101" pitchFamily="2" charset="-122"/>
                <a:ea typeface="宋体" panose="02010600030101010101" pitchFamily="2" charset="-122"/>
              </a:rPr>
              <a:t>，求该有机物的分子式。</a:t>
            </a:r>
            <a:r>
              <a:rPr lang="zh-CN" altLang="en-US" sz="2400" dirty="0">
                <a:solidFill>
                  <a:srgbClr val="000000"/>
                </a:solidFill>
                <a:latin typeface="Times New Roman" panose="02020603050405020304" pitchFamily="18" charset="0"/>
                <a:ea typeface="宋体" panose="02010600030101010101" pitchFamily="2" charset="-122"/>
              </a:rPr>
              <a:t> </a:t>
            </a:r>
            <a:endParaRPr lang="zh-CN" altLang="en-US" sz="2400" dirty="0">
              <a:solidFill>
                <a:srgbClr val="000000"/>
              </a:solidFill>
              <a:latin typeface="Times New Roman" panose="02020603050405020304" pitchFamily="18" charset="0"/>
              <a:ea typeface="宋体" panose="02010600030101010101" pitchFamily="2" charset="-122"/>
            </a:endParaRPr>
          </a:p>
        </p:txBody>
      </p:sp>
      <p:pic>
        <p:nvPicPr>
          <p:cNvPr id="28675" name="图片 76804"/>
          <p:cNvPicPr>
            <a:picLocks noChangeAspect="1"/>
          </p:cNvPicPr>
          <p:nvPr/>
        </p:nvPicPr>
        <p:blipFill>
          <a:blip r:embed="rId1"/>
          <a:stretch>
            <a:fillRect/>
          </a:stretch>
        </p:blipFill>
        <p:spPr>
          <a:xfrm>
            <a:off x="2055495" y="1083310"/>
            <a:ext cx="5692140" cy="4010660"/>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1" name="Rectangle 3"/>
          <p:cNvSpPr>
            <a:spLocks noGrp="1"/>
          </p:cNvSpPr>
          <p:nvPr>
            <p:ph type="body"/>
          </p:nvPr>
        </p:nvSpPr>
        <p:spPr>
          <a:xfrm>
            <a:off x="1587772" y="982438"/>
            <a:ext cx="4520403" cy="526348"/>
          </a:xfrm>
        </p:spPr>
        <p:txBody>
          <a:bodyPr vert="horz" wrap="square" lIns="68591" tIns="34295" rIns="68591" bIns="34295" anchor="t" anchorCtr="0"/>
          <a:p>
            <a:pPr eaLnBrk="1" hangingPunct="1">
              <a:buNone/>
            </a:pPr>
            <a:r>
              <a:rPr lang="en-US" altLang="zh-CN" sz="2100" b="1">
                <a:solidFill>
                  <a:srgbClr val="0000CC"/>
                </a:solidFill>
              </a:rPr>
              <a:t>1. </a:t>
            </a:r>
            <a:r>
              <a:rPr lang="zh-CN" altLang="en-US" sz="2100" b="1" dirty="0">
                <a:solidFill>
                  <a:srgbClr val="0000CC"/>
                </a:solidFill>
              </a:rPr>
              <a:t>测定有机化合物的元素组成</a:t>
            </a:r>
            <a:endParaRPr lang="en-US" altLang="zh-CN" sz="2100" b="1">
              <a:solidFill>
                <a:srgbClr val="0000CC"/>
              </a:solidFill>
            </a:endParaRPr>
          </a:p>
        </p:txBody>
      </p:sp>
      <p:sp>
        <p:nvSpPr>
          <p:cNvPr id="30722" name="Rectangle 4"/>
          <p:cNvSpPr/>
          <p:nvPr/>
        </p:nvSpPr>
        <p:spPr>
          <a:xfrm>
            <a:off x="1142400" y="-184150"/>
            <a:ext cx="309880" cy="368300"/>
          </a:xfrm>
          <a:prstGeom prst="rect">
            <a:avLst/>
          </a:prstGeom>
          <a:noFill/>
          <a:ln w="9525">
            <a:noFill/>
          </a:ln>
        </p:spPr>
        <p:txBody>
          <a:bodyPr wrap="none" anchor="ctr" anchorCtr="0">
            <a:spAutoFit/>
          </a:bodyPr>
          <a:p>
            <a:endParaRPr lang="zh-CN" altLang="en-US" sz="1800" b="0" dirty="0">
              <a:latin typeface="Times New Roman" panose="02020603050405020304" pitchFamily="18" charset="0"/>
              <a:ea typeface="宋体" panose="02010600030101010101" pitchFamily="2" charset="-122"/>
            </a:endParaRPr>
          </a:p>
        </p:txBody>
      </p:sp>
      <p:sp>
        <p:nvSpPr>
          <p:cNvPr id="30723" name="文本框 1031"/>
          <p:cNvSpPr txBox="1"/>
          <p:nvPr/>
        </p:nvSpPr>
        <p:spPr>
          <a:xfrm>
            <a:off x="2967948" y="2203042"/>
            <a:ext cx="108604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a:latin typeface="Times New Roman" panose="02020603050405020304" pitchFamily="18" charset="0"/>
                <a:ea typeface="宋体" panose="02010600030101010101" pitchFamily="2" charset="-122"/>
              </a:rPr>
              <a:t>CO</a:t>
            </a:r>
            <a:r>
              <a:rPr lang="en-US" altLang="zh-CN" sz="1500" baseline="-25000">
                <a:latin typeface="Times New Roman" panose="02020603050405020304" pitchFamily="18" charset="0"/>
                <a:ea typeface="宋体" panose="02010600030101010101" pitchFamily="2" charset="-122"/>
              </a:rPr>
              <a:t>2</a:t>
            </a:r>
            <a:r>
              <a:rPr lang="en-US" altLang="zh-CN" sz="1500">
                <a:latin typeface="Times New Roman" panose="02020603050405020304" pitchFamily="18" charset="0"/>
                <a:ea typeface="宋体" panose="02010600030101010101" pitchFamily="2" charset="-122"/>
              </a:rPr>
              <a:t>+H</a:t>
            </a:r>
            <a:r>
              <a:rPr lang="en-US" altLang="zh-CN" sz="1500" baseline="-25000">
                <a:latin typeface="Times New Roman" panose="02020603050405020304" pitchFamily="18" charset="0"/>
                <a:ea typeface="宋体" panose="02010600030101010101" pitchFamily="2" charset="-122"/>
              </a:rPr>
              <a:t>2</a:t>
            </a:r>
            <a:r>
              <a:rPr lang="en-US" altLang="zh-CN" sz="1500">
                <a:latin typeface="Times New Roman" panose="02020603050405020304" pitchFamily="18" charset="0"/>
                <a:ea typeface="宋体" panose="02010600030101010101" pitchFamily="2" charset="-122"/>
              </a:rPr>
              <a:t>O</a:t>
            </a:r>
            <a:endParaRPr lang="en-US" altLang="zh-CN" sz="1500">
              <a:latin typeface="Times New Roman" panose="02020603050405020304" pitchFamily="18" charset="0"/>
              <a:ea typeface="宋体" panose="02010600030101010101" pitchFamily="2" charset="-122"/>
            </a:endParaRPr>
          </a:p>
        </p:txBody>
      </p:sp>
      <p:sp>
        <p:nvSpPr>
          <p:cNvPr id="30724" name="文本框 1032"/>
          <p:cNvSpPr txBox="1"/>
          <p:nvPr/>
        </p:nvSpPr>
        <p:spPr>
          <a:xfrm>
            <a:off x="4942350" y="2203042"/>
            <a:ext cx="94433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a:latin typeface="Times New Roman" panose="02020603050405020304" pitchFamily="18" charset="0"/>
                <a:ea typeface="宋体" panose="02010600030101010101" pitchFamily="2" charset="-122"/>
              </a:rPr>
              <a:t>m</a:t>
            </a:r>
            <a:r>
              <a:rPr lang="en-US" altLang="zh-CN" sz="1500">
                <a:latin typeface="Times New Roman" panose="02020603050405020304" pitchFamily="18" charset="0"/>
                <a:ea typeface="宋体" panose="02010600030101010101" pitchFamily="2" charset="-122"/>
              </a:rPr>
              <a:t>(H</a:t>
            </a:r>
            <a:r>
              <a:rPr lang="en-US" altLang="zh-CN" sz="1500" baseline="-25000">
                <a:latin typeface="Times New Roman" panose="02020603050405020304" pitchFamily="18" charset="0"/>
                <a:ea typeface="宋体" panose="02010600030101010101" pitchFamily="2" charset="-122"/>
              </a:rPr>
              <a:t>2</a:t>
            </a:r>
            <a:r>
              <a:rPr lang="en-US" altLang="zh-CN" sz="1500">
                <a:latin typeface="Times New Roman" panose="02020603050405020304" pitchFamily="18" charset="0"/>
                <a:ea typeface="宋体" panose="02010600030101010101" pitchFamily="2" charset="-122"/>
              </a:rPr>
              <a:t>O) </a:t>
            </a:r>
            <a:endParaRPr lang="en-US" altLang="zh-CN" sz="1500">
              <a:latin typeface="Times New Roman" panose="02020603050405020304" pitchFamily="18" charset="0"/>
              <a:ea typeface="宋体" panose="02010600030101010101" pitchFamily="2" charset="-122"/>
            </a:endParaRPr>
          </a:p>
        </p:txBody>
      </p:sp>
      <p:sp>
        <p:nvSpPr>
          <p:cNvPr id="30725" name="文本框 1033"/>
          <p:cNvSpPr txBox="1"/>
          <p:nvPr/>
        </p:nvSpPr>
        <p:spPr>
          <a:xfrm>
            <a:off x="6455898" y="2203042"/>
            <a:ext cx="858591"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a:latin typeface="Times New Roman" panose="02020603050405020304" pitchFamily="18" charset="0"/>
                <a:ea typeface="宋体" panose="02010600030101010101" pitchFamily="2" charset="-122"/>
              </a:rPr>
              <a:t>m</a:t>
            </a:r>
            <a:r>
              <a:rPr lang="en-US" altLang="zh-CN" sz="1500">
                <a:latin typeface="Times New Roman" panose="02020603050405020304" pitchFamily="18" charset="0"/>
                <a:ea typeface="宋体" panose="02010600030101010101" pitchFamily="2" charset="-122"/>
              </a:rPr>
              <a:t>(CO</a:t>
            </a:r>
            <a:r>
              <a:rPr lang="en-US" altLang="zh-CN" sz="1500" baseline="-25000">
                <a:latin typeface="Times New Roman" panose="02020603050405020304" pitchFamily="18" charset="0"/>
                <a:ea typeface="宋体" panose="02010600030101010101" pitchFamily="2" charset="-122"/>
              </a:rPr>
              <a:t>2</a:t>
            </a:r>
            <a:r>
              <a:rPr lang="en-US" altLang="zh-CN" sz="100">
                <a:latin typeface="Times New Roman" panose="02020603050405020304" pitchFamily="18" charset="0"/>
                <a:ea typeface="宋体" panose="02010600030101010101" pitchFamily="2" charset="-122"/>
              </a:rPr>
              <a:t>)</a:t>
            </a:r>
            <a:endParaRPr lang="en-US" altLang="zh-CN" sz="100">
              <a:latin typeface="Times New Roman" panose="02020603050405020304" pitchFamily="18" charset="0"/>
              <a:ea typeface="宋体" panose="02010600030101010101" pitchFamily="2" charset="-122"/>
            </a:endParaRPr>
          </a:p>
        </p:txBody>
      </p:sp>
      <p:sp>
        <p:nvSpPr>
          <p:cNvPr id="30726" name="文本框 1034"/>
          <p:cNvSpPr txBox="1"/>
          <p:nvPr/>
        </p:nvSpPr>
        <p:spPr>
          <a:xfrm>
            <a:off x="5081677" y="1484969"/>
            <a:ext cx="62876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err="1">
                <a:latin typeface="Times New Roman" panose="02020603050405020304" pitchFamily="18" charset="0"/>
                <a:ea typeface="宋体" panose="02010600030101010101" pitchFamily="2" charset="-122"/>
              </a:rPr>
              <a:t>ω</a:t>
            </a:r>
            <a:r>
              <a:rPr lang="en-US" altLang="zh-CN" sz="1500" err="1">
                <a:latin typeface="Times New Roman" panose="02020603050405020304" pitchFamily="18" charset="0"/>
                <a:ea typeface="宋体" panose="02010600030101010101" pitchFamily="2" charset="-122"/>
              </a:rPr>
              <a:t>(H</a:t>
            </a:r>
            <a:r>
              <a:rPr lang="en-US" altLang="zh-CN" sz="1500">
                <a:latin typeface="Times New Roman" panose="02020603050405020304" pitchFamily="18" charset="0"/>
                <a:ea typeface="宋体" panose="02010600030101010101" pitchFamily="2" charset="-122"/>
              </a:rPr>
              <a:t>) </a:t>
            </a:r>
            <a:endParaRPr lang="en-US" altLang="zh-CN" sz="1500">
              <a:latin typeface="Times New Roman" panose="02020603050405020304" pitchFamily="18" charset="0"/>
              <a:ea typeface="宋体" panose="02010600030101010101" pitchFamily="2" charset="-122"/>
            </a:endParaRPr>
          </a:p>
        </p:txBody>
      </p:sp>
      <p:sp>
        <p:nvSpPr>
          <p:cNvPr id="30727" name="文本框 1035"/>
          <p:cNvSpPr txBox="1"/>
          <p:nvPr/>
        </p:nvSpPr>
        <p:spPr>
          <a:xfrm>
            <a:off x="6546402" y="1484969"/>
            <a:ext cx="62876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err="1">
                <a:latin typeface="Times New Roman" panose="02020603050405020304" pitchFamily="18" charset="0"/>
                <a:ea typeface="宋体" panose="02010600030101010101" pitchFamily="2" charset="-122"/>
              </a:rPr>
              <a:t>ω</a:t>
            </a:r>
            <a:r>
              <a:rPr lang="en-US" altLang="zh-CN" sz="1500" err="1">
                <a:latin typeface="Times New Roman" panose="02020603050405020304" pitchFamily="18" charset="0"/>
                <a:ea typeface="宋体" panose="02010600030101010101" pitchFamily="2" charset="-122"/>
              </a:rPr>
              <a:t>(C</a:t>
            </a:r>
            <a:r>
              <a:rPr lang="en-US" altLang="zh-CN" sz="1500">
                <a:latin typeface="Times New Roman" panose="02020603050405020304" pitchFamily="18" charset="0"/>
                <a:ea typeface="宋体" panose="02010600030101010101" pitchFamily="2" charset="-122"/>
              </a:rPr>
              <a:t>) </a:t>
            </a:r>
            <a:endParaRPr lang="en-US" altLang="zh-CN" sz="1500">
              <a:latin typeface="Times New Roman" panose="02020603050405020304" pitchFamily="18" charset="0"/>
              <a:ea typeface="宋体" panose="02010600030101010101" pitchFamily="2" charset="-122"/>
            </a:endParaRPr>
          </a:p>
        </p:txBody>
      </p:sp>
      <p:sp>
        <p:nvSpPr>
          <p:cNvPr id="30728" name="文本框 1036"/>
          <p:cNvSpPr txBox="1"/>
          <p:nvPr/>
        </p:nvSpPr>
        <p:spPr>
          <a:xfrm>
            <a:off x="2967948" y="3041388"/>
            <a:ext cx="1526648"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a:latin typeface="Times New Roman" panose="02020603050405020304" pitchFamily="18" charset="0"/>
                <a:ea typeface="宋体" panose="02010600030101010101" pitchFamily="2" charset="-122"/>
              </a:rPr>
              <a:t>N</a:t>
            </a:r>
            <a:r>
              <a:rPr lang="en-US" altLang="zh-CN" sz="1500" baseline="-25000">
                <a:latin typeface="Times New Roman" panose="02020603050405020304" pitchFamily="18" charset="0"/>
                <a:ea typeface="宋体" panose="02010600030101010101" pitchFamily="2" charset="-122"/>
              </a:rPr>
              <a:t>2</a:t>
            </a:r>
            <a:r>
              <a:rPr lang="zh-CN" altLang="en-US" sz="1500" dirty="0">
                <a:latin typeface="Times New Roman" panose="02020603050405020304" pitchFamily="18" charset="0"/>
                <a:ea typeface="宋体" panose="02010600030101010101" pitchFamily="2" charset="-122"/>
              </a:rPr>
              <a:t>、氮氧化物等</a:t>
            </a:r>
            <a:endParaRPr lang="zh-CN" altLang="en-US" sz="1500" dirty="0">
              <a:latin typeface="Times New Roman" panose="02020603050405020304" pitchFamily="18" charset="0"/>
              <a:ea typeface="宋体" panose="02010600030101010101" pitchFamily="2" charset="-122"/>
            </a:endParaRPr>
          </a:p>
        </p:txBody>
      </p:sp>
      <p:sp>
        <p:nvSpPr>
          <p:cNvPr id="30729" name="文本框 1037"/>
          <p:cNvSpPr txBox="1"/>
          <p:nvPr/>
        </p:nvSpPr>
        <p:spPr>
          <a:xfrm>
            <a:off x="5005463" y="3041388"/>
            <a:ext cx="619233"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a:latin typeface="Times New Roman" panose="02020603050405020304" pitchFamily="18" charset="0"/>
                <a:ea typeface="宋体" panose="02010600030101010101" pitchFamily="2" charset="-122"/>
              </a:rPr>
              <a:t>N</a:t>
            </a:r>
            <a:r>
              <a:rPr lang="en-US" altLang="zh-CN" sz="1500" baseline="-25000">
                <a:latin typeface="Times New Roman" panose="02020603050405020304" pitchFamily="18" charset="0"/>
                <a:ea typeface="宋体" panose="02010600030101010101" pitchFamily="2" charset="-122"/>
              </a:rPr>
              <a:t>2</a:t>
            </a:r>
            <a:r>
              <a:rPr lang="zh-CN" altLang="en-US" sz="1500" dirty="0">
                <a:latin typeface="Times New Roman" panose="02020603050405020304" pitchFamily="18" charset="0"/>
                <a:ea typeface="宋体" panose="02010600030101010101" pitchFamily="2" charset="-122"/>
              </a:rPr>
              <a:t>等</a:t>
            </a:r>
            <a:endParaRPr lang="zh-CN" altLang="en-US" sz="1500" dirty="0">
              <a:latin typeface="Times New Roman" panose="02020603050405020304" pitchFamily="18" charset="0"/>
              <a:ea typeface="宋体" panose="02010600030101010101" pitchFamily="2" charset="-122"/>
            </a:endParaRPr>
          </a:p>
        </p:txBody>
      </p:sp>
      <p:sp>
        <p:nvSpPr>
          <p:cNvPr id="30730" name="文本框 1038"/>
          <p:cNvSpPr txBox="1"/>
          <p:nvPr/>
        </p:nvSpPr>
        <p:spPr>
          <a:xfrm>
            <a:off x="5942649" y="3041388"/>
            <a:ext cx="638287"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a:latin typeface="Times New Roman" panose="02020603050405020304" pitchFamily="18" charset="0"/>
                <a:ea typeface="宋体" panose="02010600030101010101" pitchFamily="2" charset="-122"/>
              </a:rPr>
              <a:t>V(N</a:t>
            </a:r>
            <a:r>
              <a:rPr lang="en-US" altLang="zh-CN" sz="1500" baseline="-25000">
                <a:latin typeface="Times New Roman" panose="02020603050405020304" pitchFamily="18" charset="0"/>
                <a:ea typeface="宋体" panose="02010600030101010101" pitchFamily="2" charset="-122"/>
              </a:rPr>
              <a:t>2</a:t>
            </a:r>
            <a:r>
              <a:rPr lang="en-US" altLang="zh-CN" sz="1500">
                <a:latin typeface="Times New Roman" panose="02020603050405020304" pitchFamily="18" charset="0"/>
                <a:ea typeface="宋体" panose="02010600030101010101" pitchFamily="2" charset="-122"/>
              </a:rPr>
              <a:t>) </a:t>
            </a:r>
            <a:endParaRPr lang="en-US" altLang="zh-CN" sz="1500">
              <a:latin typeface="Times New Roman" panose="02020603050405020304" pitchFamily="18" charset="0"/>
              <a:ea typeface="宋体" panose="02010600030101010101" pitchFamily="2" charset="-122"/>
            </a:endParaRPr>
          </a:p>
        </p:txBody>
      </p:sp>
      <p:sp>
        <p:nvSpPr>
          <p:cNvPr id="30731" name="文本框 1039"/>
          <p:cNvSpPr txBox="1"/>
          <p:nvPr/>
        </p:nvSpPr>
        <p:spPr>
          <a:xfrm>
            <a:off x="6942949" y="3055678"/>
            <a:ext cx="62876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err="1">
                <a:latin typeface="Times New Roman" panose="02020603050405020304" pitchFamily="18" charset="0"/>
                <a:ea typeface="宋体" panose="02010600030101010101" pitchFamily="2" charset="-122"/>
              </a:rPr>
              <a:t>ω</a:t>
            </a:r>
            <a:r>
              <a:rPr lang="en-US" altLang="zh-CN" sz="1500" err="1">
                <a:latin typeface="Times New Roman" panose="02020603050405020304" pitchFamily="18" charset="0"/>
                <a:ea typeface="宋体" panose="02010600030101010101" pitchFamily="2" charset="-122"/>
              </a:rPr>
              <a:t>(N</a:t>
            </a:r>
            <a:r>
              <a:rPr lang="en-US" altLang="zh-CN" sz="1500">
                <a:latin typeface="Times New Roman" panose="02020603050405020304" pitchFamily="18" charset="0"/>
                <a:ea typeface="宋体" panose="02010600030101010101" pitchFamily="2" charset="-122"/>
              </a:rPr>
              <a:t>) </a:t>
            </a:r>
            <a:endParaRPr lang="en-US" altLang="zh-CN" sz="1500">
              <a:latin typeface="Times New Roman" panose="02020603050405020304" pitchFamily="18" charset="0"/>
              <a:ea typeface="宋体" panose="02010600030101010101" pitchFamily="2" charset="-122"/>
            </a:endParaRPr>
          </a:p>
        </p:txBody>
      </p:sp>
      <p:sp>
        <p:nvSpPr>
          <p:cNvPr id="30732" name="文本框 1040"/>
          <p:cNvSpPr txBox="1"/>
          <p:nvPr/>
        </p:nvSpPr>
        <p:spPr>
          <a:xfrm>
            <a:off x="5161463" y="3960712"/>
            <a:ext cx="880025"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err="1">
                <a:latin typeface="Times New Roman" panose="02020603050405020304" pitchFamily="18" charset="0"/>
                <a:ea typeface="宋体" panose="02010600030101010101" pitchFamily="2" charset="-122"/>
              </a:rPr>
              <a:t>m</a:t>
            </a:r>
            <a:r>
              <a:rPr lang="en-US" altLang="zh-CN" sz="1500" err="1">
                <a:latin typeface="Times New Roman" panose="02020603050405020304" pitchFamily="18" charset="0"/>
                <a:ea typeface="宋体" panose="02010600030101010101" pitchFamily="2" charset="-122"/>
              </a:rPr>
              <a:t>(AgX</a:t>
            </a:r>
            <a:r>
              <a:rPr lang="en-US" altLang="zh-CN" sz="1500">
                <a:latin typeface="Times New Roman" panose="02020603050405020304" pitchFamily="18" charset="0"/>
                <a:ea typeface="宋体" panose="02010600030101010101" pitchFamily="2" charset="-122"/>
              </a:rPr>
              <a:t>) </a:t>
            </a:r>
            <a:endParaRPr lang="en-US" altLang="zh-CN" sz="1500">
              <a:latin typeface="Times New Roman" panose="02020603050405020304" pitchFamily="18" charset="0"/>
              <a:ea typeface="宋体" panose="02010600030101010101" pitchFamily="2" charset="-122"/>
            </a:endParaRPr>
          </a:p>
        </p:txBody>
      </p:sp>
      <p:sp>
        <p:nvSpPr>
          <p:cNvPr id="30733" name="文本框 1041"/>
          <p:cNvSpPr txBox="1"/>
          <p:nvPr/>
        </p:nvSpPr>
        <p:spPr>
          <a:xfrm>
            <a:off x="6479715" y="3975002"/>
            <a:ext cx="62876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i="1" err="1">
                <a:latin typeface="Times New Roman" panose="02020603050405020304" pitchFamily="18" charset="0"/>
                <a:ea typeface="宋体" panose="02010600030101010101" pitchFamily="2" charset="-122"/>
              </a:rPr>
              <a:t>ω</a:t>
            </a:r>
            <a:r>
              <a:rPr lang="en-US" altLang="zh-CN" sz="1500" err="1">
                <a:latin typeface="Times New Roman" panose="02020603050405020304" pitchFamily="18" charset="0"/>
                <a:ea typeface="宋体" panose="02010600030101010101" pitchFamily="2" charset="-122"/>
              </a:rPr>
              <a:t>(X</a:t>
            </a:r>
            <a:r>
              <a:rPr lang="en-US" altLang="zh-CN" sz="1500">
                <a:latin typeface="Times New Roman" panose="02020603050405020304" pitchFamily="18" charset="0"/>
                <a:ea typeface="宋体" panose="02010600030101010101" pitchFamily="2" charset="-122"/>
              </a:rPr>
              <a:t>) </a:t>
            </a:r>
            <a:endParaRPr lang="en-US" altLang="zh-CN" sz="1500">
              <a:latin typeface="Times New Roman" panose="02020603050405020304" pitchFamily="18" charset="0"/>
              <a:ea typeface="宋体" panose="02010600030101010101" pitchFamily="2" charset="-122"/>
            </a:endParaRPr>
          </a:p>
        </p:txBody>
      </p:sp>
      <p:sp>
        <p:nvSpPr>
          <p:cNvPr id="30734" name="文本框 1042"/>
          <p:cNvSpPr txBox="1"/>
          <p:nvPr/>
        </p:nvSpPr>
        <p:spPr>
          <a:xfrm>
            <a:off x="1559026" y="2239958"/>
            <a:ext cx="413385" cy="2078004"/>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1500" dirty="0">
                <a:latin typeface="Arial" panose="020B0604020202020204" pitchFamily="34" charset="0"/>
                <a:ea typeface="宋体" panose="02010600030101010101" pitchFamily="2" charset="-122"/>
              </a:rPr>
              <a:t>一定质量的有机物</a:t>
            </a:r>
            <a:endParaRPr lang="zh-CN" altLang="en-US" sz="1500" dirty="0">
              <a:latin typeface="Arial" panose="020B0604020202020204" pitchFamily="34" charset="0"/>
              <a:ea typeface="宋体" panose="02010600030101010101" pitchFamily="2" charset="-122"/>
            </a:endParaRPr>
          </a:p>
        </p:txBody>
      </p:sp>
      <p:grpSp>
        <p:nvGrpSpPr>
          <p:cNvPr id="30735" name="组合 1045"/>
          <p:cNvGrpSpPr/>
          <p:nvPr/>
        </p:nvGrpSpPr>
        <p:grpSpPr>
          <a:xfrm>
            <a:off x="1992655" y="2255439"/>
            <a:ext cx="975293" cy="113129"/>
            <a:chOff x="876" y="237"/>
            <a:chExt cx="820" cy="95"/>
          </a:xfrm>
        </p:grpSpPr>
        <p:sp>
          <p:nvSpPr>
            <p:cNvPr id="30736" name="直接连接符 1043"/>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37" name="文本框 1044"/>
            <p:cNvSpPr txBox="1"/>
            <p:nvPr/>
          </p:nvSpPr>
          <p:spPr>
            <a:xfrm>
              <a:off x="884" y="237"/>
              <a:ext cx="812" cy="58"/>
            </a:xfrm>
            <a:prstGeom prst="rect">
              <a:avLst/>
            </a:prstGeom>
            <a:noFill/>
            <a:ln w="9525">
              <a:noFill/>
            </a:ln>
          </p:spPr>
          <p:txBody>
            <a:bodyPr bIns="8101" anchor="b" anchorCtr="1">
              <a:spAutoFit/>
            </a:bodyPr>
            <a:p>
              <a:pPr algn="ctr">
                <a:spcBef>
                  <a:spcPct val="50000"/>
                </a:spcBef>
              </a:pPr>
              <a:r>
                <a:rPr lang="zh-CN" altLang="en-US" sz="100" b="0" dirty="0">
                  <a:latin typeface="Arial" panose="020B0604020202020204" pitchFamily="34" charset="0"/>
                  <a:ea typeface="宋体" panose="02010600030101010101" pitchFamily="2" charset="-122"/>
                </a:rPr>
                <a:t>燃烧</a:t>
              </a:r>
              <a:endParaRPr lang="zh-CN" altLang="en-US" sz="100" b="0" dirty="0">
                <a:latin typeface="Arial" panose="020B0604020202020204" pitchFamily="34" charset="0"/>
                <a:ea typeface="宋体" panose="02010600030101010101" pitchFamily="2" charset="-122"/>
              </a:endParaRPr>
            </a:p>
          </p:txBody>
        </p:sp>
      </p:grpSp>
      <p:grpSp>
        <p:nvGrpSpPr>
          <p:cNvPr id="30738" name="组合 1046"/>
          <p:cNvGrpSpPr/>
          <p:nvPr/>
        </p:nvGrpSpPr>
        <p:grpSpPr>
          <a:xfrm>
            <a:off x="4089713" y="2255439"/>
            <a:ext cx="802622" cy="113129"/>
            <a:chOff x="876" y="237"/>
            <a:chExt cx="820" cy="95"/>
          </a:xfrm>
        </p:grpSpPr>
        <p:sp>
          <p:nvSpPr>
            <p:cNvPr id="30739" name="直接连接符 1047"/>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40" name="文本框 1048"/>
            <p:cNvSpPr txBox="1"/>
            <p:nvPr/>
          </p:nvSpPr>
          <p:spPr>
            <a:xfrm>
              <a:off x="884" y="237"/>
              <a:ext cx="812" cy="58"/>
            </a:xfrm>
            <a:prstGeom prst="rect">
              <a:avLst/>
            </a:prstGeom>
            <a:noFill/>
            <a:ln w="9525">
              <a:noFill/>
            </a:ln>
          </p:spPr>
          <p:txBody>
            <a:bodyPr bIns="8101" anchor="b" anchorCtr="1">
              <a:spAutoFit/>
            </a:bodyPr>
            <a:p>
              <a:pPr algn="ctr">
                <a:spcBef>
                  <a:spcPct val="50000"/>
                </a:spcBef>
              </a:pPr>
              <a:r>
                <a:rPr lang="zh-CN" altLang="en-US" sz="100" b="0" dirty="0">
                  <a:latin typeface="Arial" panose="020B0604020202020204" pitchFamily="34" charset="0"/>
                  <a:ea typeface="宋体" panose="02010600030101010101" pitchFamily="2" charset="-122"/>
                </a:rPr>
                <a:t>浓硫酸</a:t>
              </a:r>
              <a:endParaRPr lang="zh-CN" altLang="en-US" sz="100" b="0" dirty="0">
                <a:latin typeface="Arial" panose="020B0604020202020204" pitchFamily="34" charset="0"/>
                <a:ea typeface="宋体" panose="02010600030101010101" pitchFamily="2" charset="-122"/>
              </a:endParaRPr>
            </a:p>
          </p:txBody>
        </p:sp>
      </p:grpSp>
      <p:grpSp>
        <p:nvGrpSpPr>
          <p:cNvPr id="30741" name="组合 1049"/>
          <p:cNvGrpSpPr/>
          <p:nvPr/>
        </p:nvGrpSpPr>
        <p:grpSpPr>
          <a:xfrm>
            <a:off x="5903352" y="2255439"/>
            <a:ext cx="540638" cy="113129"/>
            <a:chOff x="876" y="237"/>
            <a:chExt cx="820" cy="95"/>
          </a:xfrm>
        </p:grpSpPr>
        <p:sp>
          <p:nvSpPr>
            <p:cNvPr id="30742" name="直接连接符 1050"/>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43" name="文本框 1051"/>
            <p:cNvSpPr txBox="1"/>
            <p:nvPr/>
          </p:nvSpPr>
          <p:spPr>
            <a:xfrm>
              <a:off x="884" y="237"/>
              <a:ext cx="812" cy="58"/>
            </a:xfrm>
            <a:prstGeom prst="rect">
              <a:avLst/>
            </a:prstGeom>
            <a:noFill/>
            <a:ln w="9525">
              <a:noFill/>
            </a:ln>
          </p:spPr>
          <p:txBody>
            <a:bodyPr bIns="8101" anchor="b" anchorCtr="1">
              <a:spAutoFit/>
            </a:bodyPr>
            <a:p>
              <a:pPr algn="ctr">
                <a:spcBef>
                  <a:spcPct val="50000"/>
                </a:spcBef>
              </a:pPr>
              <a:r>
                <a:rPr lang="zh-CN" altLang="en-US" sz="100" b="0" dirty="0">
                  <a:latin typeface="Arial" panose="020B0604020202020204" pitchFamily="34" charset="0"/>
                  <a:ea typeface="宋体" panose="02010600030101010101" pitchFamily="2" charset="-122"/>
                </a:rPr>
                <a:t>碱液</a:t>
              </a:r>
              <a:endParaRPr lang="zh-CN" altLang="en-US" sz="100" b="0" dirty="0">
                <a:latin typeface="Arial" panose="020B0604020202020204" pitchFamily="34" charset="0"/>
                <a:ea typeface="宋体" panose="02010600030101010101" pitchFamily="2" charset="-122"/>
              </a:endParaRPr>
            </a:p>
          </p:txBody>
        </p:sp>
      </p:grpSp>
      <p:grpSp>
        <p:nvGrpSpPr>
          <p:cNvPr id="30744" name="组合 1056"/>
          <p:cNvGrpSpPr/>
          <p:nvPr/>
        </p:nvGrpSpPr>
        <p:grpSpPr>
          <a:xfrm>
            <a:off x="1974793" y="2879435"/>
            <a:ext cx="977674" cy="608516"/>
            <a:chOff x="963" y="904"/>
            <a:chExt cx="879" cy="511"/>
          </a:xfrm>
        </p:grpSpPr>
        <p:grpSp>
          <p:nvGrpSpPr>
            <p:cNvPr id="30745" name="组合 1052"/>
            <p:cNvGrpSpPr/>
            <p:nvPr/>
          </p:nvGrpSpPr>
          <p:grpSpPr>
            <a:xfrm>
              <a:off x="963" y="904"/>
              <a:ext cx="876" cy="269"/>
              <a:chOff x="876" y="63"/>
              <a:chExt cx="820" cy="269"/>
            </a:xfrm>
          </p:grpSpPr>
          <p:sp>
            <p:nvSpPr>
              <p:cNvPr id="30746" name="直接连接符 1053"/>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47" name="文本框 1054"/>
              <p:cNvSpPr txBox="1"/>
              <p:nvPr/>
            </p:nvSpPr>
            <p:spPr>
              <a:xfrm>
                <a:off x="884" y="63"/>
                <a:ext cx="812" cy="232"/>
              </a:xfrm>
              <a:prstGeom prst="rect">
                <a:avLst/>
              </a:prstGeom>
              <a:noFill/>
              <a:ln w="9525">
                <a:noFill/>
              </a:ln>
            </p:spPr>
            <p:txBody>
              <a:bodyPr bIns="0" anchor="b" anchorCtr="1">
                <a:spAutoFit/>
              </a:bodyPr>
              <a:p>
                <a:pPr algn="ctr">
                  <a:spcBef>
                    <a:spcPct val="50000"/>
                  </a:spcBef>
                </a:pPr>
                <a:r>
                  <a:rPr lang="en-US" altLang="zh-CN" sz="1500" b="0" err="1">
                    <a:latin typeface="Times New Roman" panose="02020603050405020304" pitchFamily="18" charset="0"/>
                    <a:ea typeface="宋体" panose="02010600030101010101" pitchFamily="2" charset="-122"/>
                  </a:rPr>
                  <a:t>CuO</a:t>
                </a:r>
                <a:r>
                  <a:rPr lang="en-US" altLang="zh-CN" sz="1500" b="0">
                    <a:latin typeface="Times New Roman" panose="02020603050405020304" pitchFamily="18" charset="0"/>
                    <a:ea typeface="宋体" panose="02010600030101010101" pitchFamily="2" charset="-122"/>
                  </a:rPr>
                  <a:t>,△</a:t>
                </a:r>
                <a:endParaRPr lang="en-US" altLang="zh-CN" sz="1500" b="0">
                  <a:latin typeface="Times New Roman" panose="02020603050405020304" pitchFamily="18" charset="0"/>
                  <a:ea typeface="宋体" panose="02010600030101010101" pitchFamily="2" charset="-122"/>
                </a:endParaRPr>
              </a:p>
            </p:txBody>
          </p:sp>
        </p:grpSp>
        <p:sp>
          <p:nvSpPr>
            <p:cNvPr id="30748" name="文本框 1055"/>
            <p:cNvSpPr txBox="1"/>
            <p:nvPr/>
          </p:nvSpPr>
          <p:spPr>
            <a:xfrm>
              <a:off x="975" y="1145"/>
              <a:ext cx="867" cy="270"/>
            </a:xfrm>
            <a:prstGeom prst="rect">
              <a:avLst/>
            </a:prstGeom>
            <a:noFill/>
            <a:ln w="9525">
              <a:noFill/>
            </a:ln>
          </p:spPr>
          <p:txBody>
            <a:bodyPr anchor="t" anchorCtr="0">
              <a:spAutoFit/>
            </a:bodyPr>
            <a:p>
              <a:pPr algn="ctr">
                <a:spcBef>
                  <a:spcPct val="50000"/>
                </a:spcBef>
              </a:pPr>
              <a:r>
                <a:rPr lang="en-US" altLang="zh-CN" sz="1500" b="0">
                  <a:latin typeface="Times New Roman" panose="02020603050405020304" pitchFamily="18" charset="0"/>
                  <a:ea typeface="宋体" panose="02010600030101010101" pitchFamily="2" charset="-122"/>
                </a:rPr>
                <a:t>CO</a:t>
              </a:r>
              <a:r>
                <a:rPr lang="en-US" altLang="zh-CN" sz="1500" b="0" baseline="-25000">
                  <a:latin typeface="Times New Roman" panose="02020603050405020304" pitchFamily="18" charset="0"/>
                  <a:ea typeface="宋体" panose="02010600030101010101" pitchFamily="2" charset="-122"/>
                </a:rPr>
                <a:t>2</a:t>
              </a:r>
              <a:r>
                <a:rPr lang="zh-CN" altLang="en-US" sz="1500" b="0" dirty="0">
                  <a:latin typeface="Times New Roman" panose="02020603050405020304" pitchFamily="18" charset="0"/>
                  <a:ea typeface="宋体" panose="02010600030101010101" pitchFamily="2" charset="-122"/>
                </a:rPr>
                <a:t>气流</a:t>
              </a:r>
              <a:endParaRPr lang="zh-CN" altLang="en-US" sz="1500" b="0" dirty="0">
                <a:latin typeface="Times New Roman" panose="02020603050405020304" pitchFamily="18" charset="0"/>
                <a:ea typeface="宋体" panose="02010600030101010101" pitchFamily="2" charset="-122"/>
              </a:endParaRPr>
            </a:p>
          </p:txBody>
        </p:sp>
      </p:grpSp>
      <p:sp>
        <p:nvSpPr>
          <p:cNvPr id="30749" name="直接连接符 1060"/>
          <p:cNvSpPr/>
          <p:nvPr/>
        </p:nvSpPr>
        <p:spPr>
          <a:xfrm>
            <a:off x="5631842" y="3202151"/>
            <a:ext cx="300090" cy="0"/>
          </a:xfrm>
          <a:prstGeom prst="line">
            <a:avLst/>
          </a:prstGeom>
          <a:ln w="19050" cap="flat" cmpd="sng">
            <a:solidFill>
              <a:schemeClr val="tx1"/>
            </a:solidFill>
            <a:prstDash val="solid"/>
            <a:round/>
            <a:headEnd type="none" w="med" len="med"/>
            <a:tailEnd type="triangle" w="med" len="med"/>
          </a:ln>
        </p:spPr>
      </p:sp>
      <p:grpSp>
        <p:nvGrpSpPr>
          <p:cNvPr id="30750" name="组合 1061"/>
          <p:cNvGrpSpPr/>
          <p:nvPr/>
        </p:nvGrpSpPr>
        <p:grpSpPr>
          <a:xfrm>
            <a:off x="1989083" y="4019062"/>
            <a:ext cx="978865" cy="392975"/>
            <a:chOff x="963" y="1085"/>
            <a:chExt cx="879" cy="330"/>
          </a:xfrm>
        </p:grpSpPr>
        <p:grpSp>
          <p:nvGrpSpPr>
            <p:cNvPr id="30751" name="组合 1062"/>
            <p:cNvGrpSpPr/>
            <p:nvPr/>
          </p:nvGrpSpPr>
          <p:grpSpPr>
            <a:xfrm>
              <a:off x="963" y="1085"/>
              <a:ext cx="876" cy="88"/>
              <a:chOff x="876" y="244"/>
              <a:chExt cx="820" cy="88"/>
            </a:xfrm>
          </p:grpSpPr>
          <p:sp>
            <p:nvSpPr>
              <p:cNvPr id="30752" name="直接连接符 1063"/>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53" name="文本框 1064"/>
              <p:cNvSpPr txBox="1"/>
              <p:nvPr/>
            </p:nvSpPr>
            <p:spPr>
              <a:xfrm>
                <a:off x="884" y="244"/>
                <a:ext cx="812" cy="51"/>
              </a:xfrm>
              <a:prstGeom prst="rect">
                <a:avLst/>
              </a:prstGeom>
              <a:noFill/>
              <a:ln w="9525">
                <a:noFill/>
              </a:ln>
            </p:spPr>
            <p:txBody>
              <a:bodyPr bIns="0" anchor="b" anchorCtr="1">
                <a:spAutoFit/>
              </a:bodyPr>
              <a:p>
                <a:pPr algn="ctr">
                  <a:spcBef>
                    <a:spcPct val="50000"/>
                  </a:spcBef>
                </a:pPr>
                <a:r>
                  <a:rPr lang="en-US" altLang="zh-CN" sz="100" b="0" err="1">
                    <a:latin typeface="Times New Roman" panose="02020603050405020304" pitchFamily="18" charset="0"/>
                    <a:ea typeface="宋体" panose="02010600030101010101" pitchFamily="2" charset="-122"/>
                  </a:rPr>
                  <a:t>NaOH(</a:t>
                </a:r>
                <a:r>
                  <a:rPr lang="en-US" altLang="zh-CN" sz="100" b="0" i="1" err="1">
                    <a:latin typeface="Times New Roman" panose="02020603050405020304" pitchFamily="18" charset="0"/>
                    <a:ea typeface="宋体" panose="02010600030101010101" pitchFamily="2" charset="-122"/>
                  </a:rPr>
                  <a:t>aq</a:t>
                </a:r>
                <a:r>
                  <a:rPr lang="en-US" altLang="zh-CN" sz="100" b="0">
                    <a:latin typeface="Times New Roman" panose="02020603050405020304" pitchFamily="18" charset="0"/>
                    <a:ea typeface="宋体" panose="02010600030101010101" pitchFamily="2" charset="-122"/>
                  </a:rPr>
                  <a:t>)</a:t>
                </a:r>
                <a:endParaRPr lang="en-US" altLang="zh-CN" sz="100" b="0">
                  <a:latin typeface="Times New Roman" panose="02020603050405020304" pitchFamily="18" charset="0"/>
                  <a:ea typeface="宋体" panose="02010600030101010101" pitchFamily="2" charset="-122"/>
                </a:endParaRPr>
              </a:p>
            </p:txBody>
          </p:sp>
        </p:grpSp>
        <p:sp>
          <p:nvSpPr>
            <p:cNvPr id="30754" name="文本框 1065"/>
            <p:cNvSpPr txBox="1"/>
            <p:nvPr/>
          </p:nvSpPr>
          <p:spPr>
            <a:xfrm>
              <a:off x="975" y="1145"/>
              <a:ext cx="867" cy="270"/>
            </a:xfrm>
            <a:prstGeom prst="rect">
              <a:avLst/>
            </a:prstGeom>
            <a:noFill/>
            <a:ln w="9525">
              <a:noFill/>
            </a:ln>
          </p:spPr>
          <p:txBody>
            <a:bodyPr anchor="t" anchorCtr="0">
              <a:spAutoFit/>
            </a:bodyPr>
            <a:p>
              <a:pPr algn="ctr">
                <a:spcBef>
                  <a:spcPct val="50000"/>
                </a:spcBef>
              </a:pPr>
              <a:r>
                <a:rPr lang="en-US" altLang="zh-CN" sz="1500" b="0">
                  <a:latin typeface="Times New Roman" panose="02020603050405020304" pitchFamily="18" charset="0"/>
                  <a:ea typeface="宋体" panose="02010600030101010101" pitchFamily="2" charset="-122"/>
                </a:rPr>
                <a:t>△</a:t>
              </a:r>
              <a:endParaRPr lang="zh-CN" altLang="en-US" sz="1500" b="0" dirty="0">
                <a:latin typeface="Times New Roman" panose="02020603050405020304" pitchFamily="18" charset="0"/>
                <a:ea typeface="宋体" panose="02010600030101010101" pitchFamily="2" charset="-122"/>
              </a:endParaRPr>
            </a:p>
          </p:txBody>
        </p:sp>
      </p:grpSp>
      <p:grpSp>
        <p:nvGrpSpPr>
          <p:cNvPr id="30755" name="组合 1071"/>
          <p:cNvGrpSpPr/>
          <p:nvPr/>
        </p:nvGrpSpPr>
        <p:grpSpPr>
          <a:xfrm>
            <a:off x="3724127" y="4028589"/>
            <a:ext cx="1400420" cy="104793"/>
            <a:chOff x="876" y="244"/>
            <a:chExt cx="820" cy="88"/>
          </a:xfrm>
        </p:grpSpPr>
        <p:sp>
          <p:nvSpPr>
            <p:cNvPr id="30756" name="直接连接符 1072"/>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57" name="文本框 1073"/>
            <p:cNvSpPr txBox="1"/>
            <p:nvPr/>
          </p:nvSpPr>
          <p:spPr>
            <a:xfrm>
              <a:off x="884" y="244"/>
              <a:ext cx="812" cy="51"/>
            </a:xfrm>
            <a:prstGeom prst="rect">
              <a:avLst/>
            </a:prstGeom>
            <a:noFill/>
            <a:ln w="9525">
              <a:noFill/>
            </a:ln>
          </p:spPr>
          <p:txBody>
            <a:bodyPr lIns="0" rIns="0" bIns="0" anchor="b" anchorCtr="1">
              <a:spAutoFit/>
            </a:bodyPr>
            <a:p>
              <a:pPr algn="ctr">
                <a:spcBef>
                  <a:spcPct val="50000"/>
                </a:spcBef>
              </a:pPr>
              <a:r>
                <a:rPr lang="en-US" altLang="zh-CN" sz="100" b="0">
                  <a:latin typeface="Times New Roman" panose="02020603050405020304" pitchFamily="18" charset="0"/>
                  <a:ea typeface="宋体" panose="02010600030101010101" pitchFamily="2" charset="-122"/>
                </a:rPr>
                <a:t>HNO</a:t>
              </a:r>
              <a:r>
                <a:rPr lang="en-US" altLang="zh-CN" sz="100" b="0" baseline="-25000">
                  <a:latin typeface="Times New Roman" panose="02020603050405020304" pitchFamily="18" charset="0"/>
                  <a:ea typeface="宋体" panose="02010600030101010101" pitchFamily="2" charset="-122"/>
                </a:rPr>
                <a:t>3</a:t>
              </a:r>
              <a:r>
                <a:rPr lang="en-US" altLang="zh-CN" sz="100" b="0">
                  <a:latin typeface="Times New Roman" panose="02020603050405020304" pitchFamily="18" charset="0"/>
                  <a:ea typeface="宋体" panose="02010600030101010101" pitchFamily="2" charset="-122"/>
                </a:rPr>
                <a:t>,AgNO</a:t>
              </a:r>
              <a:r>
                <a:rPr lang="en-US" altLang="zh-CN" sz="100" b="0" baseline="-25000">
                  <a:latin typeface="Times New Roman" panose="02020603050405020304" pitchFamily="18" charset="0"/>
                  <a:ea typeface="宋体" panose="02010600030101010101" pitchFamily="2" charset="-122"/>
                </a:rPr>
                <a:t>3</a:t>
              </a:r>
              <a:endParaRPr lang="en-US" altLang="zh-CN" sz="100" b="0" baseline="-25000">
                <a:latin typeface="Times New Roman" panose="02020603050405020304" pitchFamily="18" charset="0"/>
                <a:ea typeface="宋体" panose="02010600030101010101" pitchFamily="2" charset="-122"/>
              </a:endParaRPr>
            </a:p>
          </p:txBody>
        </p:sp>
      </p:grpSp>
      <p:sp>
        <p:nvSpPr>
          <p:cNvPr id="30758" name="直接连接符 1074"/>
          <p:cNvSpPr/>
          <p:nvPr/>
        </p:nvSpPr>
        <p:spPr>
          <a:xfrm>
            <a:off x="6048633" y="4122665"/>
            <a:ext cx="416792" cy="0"/>
          </a:xfrm>
          <a:prstGeom prst="line">
            <a:avLst/>
          </a:prstGeom>
          <a:ln w="19050" cap="flat" cmpd="sng">
            <a:solidFill>
              <a:schemeClr val="tx1"/>
            </a:solidFill>
            <a:prstDash val="solid"/>
            <a:round/>
            <a:headEnd type="none" w="med" len="med"/>
            <a:tailEnd type="triangle" w="med" len="med"/>
          </a:ln>
        </p:spPr>
      </p:sp>
      <p:sp>
        <p:nvSpPr>
          <p:cNvPr id="30759" name="文本框 1075"/>
          <p:cNvSpPr txBox="1"/>
          <p:nvPr/>
        </p:nvSpPr>
        <p:spPr>
          <a:xfrm>
            <a:off x="2967948" y="3976193"/>
            <a:ext cx="715690" cy="323907"/>
          </a:xfrm>
          <a:prstGeom prst="rect">
            <a:avLst/>
          </a:prstGeom>
          <a:noFill/>
          <a:ln w="9525" cap="flat" cmpd="sng">
            <a:solidFill>
              <a:schemeClr val="tx1"/>
            </a:solidFill>
            <a:prstDash val="solid"/>
            <a:miter/>
            <a:headEnd type="none" w="med" len="med"/>
            <a:tailEnd type="none" w="med" len="med"/>
          </a:ln>
        </p:spPr>
        <p:txBody>
          <a:bodyPr tIns="8101" bIns="8101" anchor="ctr" anchorCtr="1"/>
          <a:p>
            <a:pPr>
              <a:spcBef>
                <a:spcPct val="50000"/>
              </a:spcBef>
            </a:pPr>
            <a:r>
              <a:rPr lang="en-US" altLang="zh-CN" sz="1500" err="1">
                <a:latin typeface="Times New Roman" panose="02020603050405020304" pitchFamily="18" charset="0"/>
                <a:ea typeface="宋体" panose="02010600030101010101" pitchFamily="2" charset="-122"/>
              </a:rPr>
              <a:t>NaX</a:t>
            </a:r>
            <a:endParaRPr lang="en-US" altLang="zh-CN" sz="1500">
              <a:latin typeface="Times New Roman" panose="02020603050405020304" pitchFamily="18" charset="0"/>
              <a:ea typeface="宋体" panose="02010600030101010101" pitchFamily="2" charset="-122"/>
            </a:endParaRPr>
          </a:p>
        </p:txBody>
      </p:sp>
      <p:sp>
        <p:nvSpPr>
          <p:cNvPr id="30760" name="直接连接符 1076"/>
          <p:cNvSpPr/>
          <p:nvPr/>
        </p:nvSpPr>
        <p:spPr>
          <a:xfrm>
            <a:off x="6585699" y="3203342"/>
            <a:ext cx="329860" cy="0"/>
          </a:xfrm>
          <a:prstGeom prst="line">
            <a:avLst/>
          </a:prstGeom>
          <a:ln w="19050" cap="flat" cmpd="sng">
            <a:solidFill>
              <a:schemeClr val="tx1"/>
            </a:solidFill>
            <a:prstDash val="solid"/>
            <a:round/>
            <a:headEnd type="none" w="med" len="med"/>
            <a:tailEnd type="triangle" w="med" len="med"/>
          </a:ln>
        </p:spPr>
      </p:sp>
      <p:grpSp>
        <p:nvGrpSpPr>
          <p:cNvPr id="30761" name="组合 1080"/>
          <p:cNvGrpSpPr/>
          <p:nvPr/>
        </p:nvGrpSpPr>
        <p:grpSpPr>
          <a:xfrm>
            <a:off x="4539848" y="2885389"/>
            <a:ext cx="457280" cy="608516"/>
            <a:chOff x="963" y="904"/>
            <a:chExt cx="879" cy="511"/>
          </a:xfrm>
        </p:grpSpPr>
        <p:grpSp>
          <p:nvGrpSpPr>
            <p:cNvPr id="30762" name="组合 1081"/>
            <p:cNvGrpSpPr/>
            <p:nvPr/>
          </p:nvGrpSpPr>
          <p:grpSpPr>
            <a:xfrm>
              <a:off x="963" y="904"/>
              <a:ext cx="876" cy="269"/>
              <a:chOff x="876" y="63"/>
              <a:chExt cx="820" cy="269"/>
            </a:xfrm>
          </p:grpSpPr>
          <p:sp>
            <p:nvSpPr>
              <p:cNvPr id="30763" name="直接连接符 1082"/>
              <p:cNvSpPr/>
              <p:nvPr/>
            </p:nvSpPr>
            <p:spPr>
              <a:xfrm>
                <a:off x="876" y="332"/>
                <a:ext cx="812" cy="0"/>
              </a:xfrm>
              <a:prstGeom prst="line">
                <a:avLst/>
              </a:prstGeom>
              <a:ln w="19050" cap="flat" cmpd="sng">
                <a:solidFill>
                  <a:schemeClr val="tx1"/>
                </a:solidFill>
                <a:prstDash val="solid"/>
                <a:round/>
                <a:headEnd type="none" w="med" len="med"/>
                <a:tailEnd type="triangle" w="med" len="med"/>
              </a:ln>
            </p:spPr>
          </p:sp>
          <p:sp>
            <p:nvSpPr>
              <p:cNvPr id="30764" name="文本框 1083"/>
              <p:cNvSpPr txBox="1"/>
              <p:nvPr/>
            </p:nvSpPr>
            <p:spPr>
              <a:xfrm>
                <a:off x="884" y="63"/>
                <a:ext cx="812" cy="232"/>
              </a:xfrm>
              <a:prstGeom prst="rect">
                <a:avLst/>
              </a:prstGeom>
              <a:noFill/>
              <a:ln w="9525">
                <a:noFill/>
              </a:ln>
            </p:spPr>
            <p:txBody>
              <a:bodyPr bIns="0" anchor="b" anchorCtr="1">
                <a:spAutoFit/>
              </a:bodyPr>
              <a:p>
                <a:pPr algn="ctr">
                  <a:spcBef>
                    <a:spcPct val="50000"/>
                  </a:spcBef>
                </a:pPr>
                <a:r>
                  <a:rPr lang="en-US" altLang="zh-CN" sz="1500" b="0">
                    <a:latin typeface="Times New Roman" panose="02020603050405020304" pitchFamily="18" charset="0"/>
                    <a:ea typeface="宋体" panose="02010600030101010101" pitchFamily="2" charset="-122"/>
                  </a:rPr>
                  <a:t>Cu</a:t>
                </a:r>
                <a:endParaRPr lang="zh-CN" altLang="en-US" sz="1500" b="0" dirty="0">
                  <a:latin typeface="Times New Roman" panose="02020603050405020304" pitchFamily="18" charset="0"/>
                  <a:ea typeface="宋体" panose="02010600030101010101" pitchFamily="2" charset="-122"/>
                </a:endParaRPr>
              </a:p>
            </p:txBody>
          </p:sp>
        </p:grpSp>
        <p:sp>
          <p:nvSpPr>
            <p:cNvPr id="30765" name="文本框 1084"/>
            <p:cNvSpPr txBox="1"/>
            <p:nvPr/>
          </p:nvSpPr>
          <p:spPr>
            <a:xfrm>
              <a:off x="975" y="1145"/>
              <a:ext cx="867" cy="270"/>
            </a:xfrm>
            <a:prstGeom prst="rect">
              <a:avLst/>
            </a:prstGeom>
            <a:noFill/>
            <a:ln w="9525">
              <a:noFill/>
            </a:ln>
          </p:spPr>
          <p:txBody>
            <a:bodyPr anchor="t" anchorCtr="0">
              <a:spAutoFit/>
            </a:bodyPr>
            <a:p>
              <a:pPr algn="ctr">
                <a:spcBef>
                  <a:spcPct val="50000"/>
                </a:spcBef>
              </a:pPr>
              <a:r>
                <a:rPr lang="en-US" altLang="zh-CN" sz="1500" b="0">
                  <a:latin typeface="Times New Roman" panose="02020603050405020304" pitchFamily="18" charset="0"/>
                  <a:ea typeface="宋体" panose="02010600030101010101" pitchFamily="2" charset="-122"/>
                </a:rPr>
                <a:t>△</a:t>
              </a:r>
              <a:endParaRPr lang="zh-CN" altLang="en-US" sz="1500" b="0" dirty="0">
                <a:latin typeface="Times New Roman" panose="02020603050405020304" pitchFamily="18" charset="0"/>
                <a:ea typeface="宋体" panose="02010600030101010101" pitchFamily="2" charset="-122"/>
              </a:endParaRPr>
            </a:p>
          </p:txBody>
        </p:sp>
      </p:grpSp>
      <p:sp>
        <p:nvSpPr>
          <p:cNvPr id="30766" name="直接连接符 1085"/>
          <p:cNvSpPr/>
          <p:nvPr/>
        </p:nvSpPr>
        <p:spPr>
          <a:xfrm rot="-5400000">
            <a:off x="5250775" y="2020844"/>
            <a:ext cx="300090" cy="0"/>
          </a:xfrm>
          <a:prstGeom prst="line">
            <a:avLst/>
          </a:prstGeom>
          <a:ln w="19050" cap="flat" cmpd="sng">
            <a:solidFill>
              <a:schemeClr val="tx1"/>
            </a:solidFill>
            <a:prstDash val="solid"/>
            <a:round/>
            <a:headEnd type="none" w="med" len="med"/>
            <a:tailEnd type="triangle" w="med" len="med"/>
          </a:ln>
        </p:spPr>
      </p:sp>
      <p:sp>
        <p:nvSpPr>
          <p:cNvPr id="30767" name="直接连接符 1086"/>
          <p:cNvSpPr/>
          <p:nvPr/>
        </p:nvSpPr>
        <p:spPr>
          <a:xfrm rot="-5400000">
            <a:off x="6716691" y="2020844"/>
            <a:ext cx="300090" cy="0"/>
          </a:xfrm>
          <a:prstGeom prst="line">
            <a:avLst/>
          </a:prstGeom>
          <a:ln w="19050" cap="flat" cmpd="sng">
            <a:solidFill>
              <a:schemeClr val="tx1"/>
            </a:solidFill>
            <a:prstDash val="solid"/>
            <a:round/>
            <a:headEnd type="none" w="med" len="med"/>
            <a:tailEnd type="triangle" w="med" len="med"/>
          </a:ln>
        </p:spPr>
      </p:sp>
      <p:sp>
        <p:nvSpPr>
          <p:cNvPr id="30768" name="Text Box 19"/>
          <p:cNvSpPr txBox="1"/>
          <p:nvPr/>
        </p:nvSpPr>
        <p:spPr>
          <a:xfrm>
            <a:off x="1230522" y="425128"/>
            <a:ext cx="5269438" cy="460375"/>
          </a:xfrm>
          <a:prstGeom prst="rect">
            <a:avLst/>
          </a:prstGeom>
          <a:noFill/>
          <a:ln w="9525">
            <a:noFill/>
          </a:ln>
        </p:spPr>
        <p:txBody>
          <a:bodyPr anchor="t" anchorCtr="0">
            <a:spAutoFit/>
          </a:bodyPr>
          <a:p>
            <a:pPr algn="ctr"/>
            <a:r>
              <a:rPr lang="zh-CN" altLang="en-US" sz="2400" dirty="0">
                <a:latin typeface="Times New Roman" panose="02020603050405020304" pitchFamily="18" charset="0"/>
                <a:ea typeface="黑体" panose="02010609060101010101" pitchFamily="2" charset="-122"/>
              </a:rPr>
              <a:t>一、怎样确定有机化合物的</a:t>
            </a:r>
            <a:r>
              <a:rPr lang="zh-CN" altLang="en-US" sz="2400" dirty="0">
                <a:solidFill>
                  <a:srgbClr val="FF3300"/>
                </a:solidFill>
                <a:latin typeface="Times New Roman" panose="02020603050405020304" pitchFamily="18" charset="0"/>
                <a:ea typeface="黑体" panose="02010609060101010101" pitchFamily="2" charset="-122"/>
              </a:rPr>
              <a:t>分子式</a:t>
            </a:r>
            <a:endParaRPr lang="zh-CN" altLang="en-US" sz="2400" dirty="0">
              <a:latin typeface="Times New Roman" panose="02020603050405020304" pitchFamily="18" charset="0"/>
              <a:ea typeface="黑体" panose="02010609060101010101" pitchFamily="2" charset="-122"/>
            </a:endParaRPr>
          </a:p>
        </p:txBody>
      </p:sp>
      <p:sp>
        <p:nvSpPr>
          <p:cNvPr id="1089" name="矩形 1088"/>
          <p:cNvSpPr/>
          <p:nvPr/>
        </p:nvSpPr>
        <p:spPr>
          <a:xfrm>
            <a:off x="1980747" y="2667467"/>
            <a:ext cx="5629069" cy="881217"/>
          </a:xfrm>
          <a:prstGeom prst="rect">
            <a:avLst/>
          </a:prstGeom>
          <a:solidFill>
            <a:schemeClr val="bg1"/>
          </a:solidFill>
          <a:ln w="9525">
            <a:noFill/>
          </a:ln>
        </p:spPr>
        <p:txBody>
          <a:bodyPr anchor="t" anchorCtr="0"/>
          <a:p>
            <a:endParaRPr lang="zh-CN" altLang="en-US" sz="100">
              <a:latin typeface="Arial" panose="020B0604020202020204" pitchFamily="34" charset="0"/>
              <a:ea typeface="宋体" panose="02010600030101010101" pitchFamily="2" charset="-122"/>
            </a:endParaRPr>
          </a:p>
        </p:txBody>
      </p:sp>
      <p:sp>
        <p:nvSpPr>
          <p:cNvPr id="1090" name="矩形 1089"/>
          <p:cNvSpPr/>
          <p:nvPr/>
        </p:nvSpPr>
        <p:spPr>
          <a:xfrm>
            <a:off x="1990273" y="3876163"/>
            <a:ext cx="5629069" cy="794285"/>
          </a:xfrm>
          <a:prstGeom prst="rect">
            <a:avLst/>
          </a:prstGeom>
          <a:solidFill>
            <a:schemeClr val="bg1"/>
          </a:solidFill>
          <a:ln w="9525">
            <a:noFill/>
          </a:ln>
        </p:spPr>
        <p:txBody>
          <a:bodyPr anchor="t" anchorCtr="0"/>
          <a:p>
            <a:endParaRPr lang="zh-CN" altLang="en-US" sz="100">
              <a:latin typeface="Arial" panose="020B0604020202020204" pitchFamily="34" charset="0"/>
              <a:ea typeface="宋体" panose="02010600030101010101" pitchFamily="2" charset="-122"/>
            </a:endParaRPr>
          </a:p>
        </p:txBody>
      </p:sp>
      <p:sp>
        <p:nvSpPr>
          <p:cNvPr id="1091" name="矩形 1090"/>
          <p:cNvSpPr/>
          <p:nvPr/>
        </p:nvSpPr>
        <p:spPr>
          <a:xfrm>
            <a:off x="2002182" y="1457580"/>
            <a:ext cx="5629069" cy="1120574"/>
          </a:xfrm>
          <a:prstGeom prst="rect">
            <a:avLst/>
          </a:prstGeom>
          <a:solidFill>
            <a:schemeClr val="bg1"/>
          </a:solidFill>
          <a:ln w="9525">
            <a:noFill/>
          </a:ln>
        </p:spPr>
        <p:txBody>
          <a:bodyPr anchor="t" anchorCtr="0"/>
          <a:p>
            <a:endParaRPr lang="zh-CN" altLang="en-US" sz="180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1000"/>
                                        <p:tgtEl>
                                          <p:spTgt spid="1091"/>
                                        </p:tgtEl>
                                      </p:cBhvr>
                                    </p:animEffect>
                                    <p:set>
                                      <p:cBhvr>
                                        <p:cTn id="7" dur="1" fill="hold">
                                          <p:stCondLst>
                                            <p:cond delay="999"/>
                                          </p:stCondLst>
                                        </p:cTn>
                                        <p:tgtEl>
                                          <p:spTgt spid="10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1000"/>
                                        <p:tgtEl>
                                          <p:spTgt spid="1089"/>
                                        </p:tgtEl>
                                      </p:cBhvr>
                                    </p:animEffect>
                                    <p:set>
                                      <p:cBhvr>
                                        <p:cTn id="12" dur="1" fill="hold">
                                          <p:stCondLst>
                                            <p:cond delay="999"/>
                                          </p:stCondLst>
                                        </p:cTn>
                                        <p:tgtEl>
                                          <p:spTgt spid="108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1000"/>
                                        <p:tgtEl>
                                          <p:spTgt spid="1090"/>
                                        </p:tgtEl>
                                      </p:cBhvr>
                                    </p:animEffect>
                                    <p:set>
                                      <p:cBhvr>
                                        <p:cTn id="17" dur="1" fill="hold">
                                          <p:stCondLst>
                                            <p:cond delay="999"/>
                                          </p:stCondLst>
                                        </p:cTn>
                                        <p:tgtEl>
                                          <p:spTgt spid="1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idx="4294967295"/>
            <p:custDataLst>
              <p:tags r:id="rId1"/>
            </p:custDataLst>
          </p:nvPr>
        </p:nvSpPr>
        <p:spPr>
          <a:xfrm>
            <a:off x="135255" y="99695"/>
            <a:ext cx="8873490" cy="1674495"/>
          </a:xfrm>
        </p:spPr>
        <p:txBody>
          <a:bodyPr wrap="square" lIns="68588" tIns="34294" rIns="68588" bIns="34294" anchor="b" anchorCtr="0"/>
          <a:p>
            <a:pPr algn="l" eaLnBrk="1" hangingPunct="1"/>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、求出有机化合物的实验式</a:t>
            </a:r>
            <a:r>
              <a:rPr lang="zh-CN" altLang="en-US" sz="2800" b="1">
                <a:latin typeface="宋体" panose="02010600030101010101" pitchFamily="2" charset="-122"/>
                <a:ea typeface="宋体" panose="02010600030101010101" pitchFamily="2" charset="-122"/>
                <a:cs typeface="宋体" panose="02010600030101010101" pitchFamily="2" charset="-122"/>
              </a:rPr>
              <a:t> </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最简式</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 </a:t>
            </a:r>
            <a:br>
              <a:rPr lang="zh-CN" altLang="en-US" sz="2800" b="1">
                <a:latin typeface="宋体" panose="02010600030101010101" pitchFamily="2" charset="-122"/>
                <a:ea typeface="宋体" panose="02010600030101010101" pitchFamily="2" charset="-122"/>
                <a:cs typeface="宋体" panose="02010600030101010101" pitchFamily="2" charset="-122"/>
              </a:rPr>
            </a:br>
            <a:r>
              <a:rPr lang="zh-CN" altLang="en-US" sz="2800" b="1">
                <a:solidFill>
                  <a:srgbClr val="0000FF"/>
                </a:solidFill>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由各元素的质量或质量分数，除以各自的相对原子质量，所得数值相比可求出各元素原子的个数比，即得最简式，又叫实验式。</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25603" name="Text Box 4"/>
          <p:cNvSpPr/>
          <p:nvPr>
            <p:custDataLst>
              <p:tags r:id="rId2"/>
            </p:custDataLst>
          </p:nvPr>
        </p:nvSpPr>
        <p:spPr>
          <a:xfrm>
            <a:off x="134620" y="2087245"/>
            <a:ext cx="8874125" cy="2460625"/>
          </a:xfrm>
          <a:prstGeom prst="rect">
            <a:avLst/>
          </a:prstGeom>
          <a:noFill/>
          <a:ln w="25400">
            <a:noFill/>
          </a:ln>
        </p:spPr>
        <p:txBody>
          <a:bodyPr wrap="square">
            <a:spAutoFit/>
          </a:bodyPr>
          <a:p>
            <a:pPr>
              <a:spcBef>
                <a:spcPct val="50000"/>
              </a:spcBef>
            </a:pPr>
            <a:r>
              <a:rPr lang="zh-CN" altLang="en-US" sz="2800">
                <a:solidFill>
                  <a:srgbClr val="FF0000"/>
                </a:solidFill>
                <a:latin typeface="Times New Roman" panose="02020603050405020304" pitchFamily="18" charset="0"/>
                <a:ea typeface="楷体_GB2312" pitchFamily="49" charset="-122"/>
              </a:rPr>
              <a:t>实验式</a:t>
            </a:r>
            <a:r>
              <a:rPr lang="en-US" altLang="zh-CN" sz="2800">
                <a:solidFill>
                  <a:srgbClr val="FF0000"/>
                </a:solidFill>
                <a:latin typeface="Times New Roman" panose="02020603050405020304" pitchFamily="18" charset="0"/>
                <a:ea typeface="楷体_GB2312" pitchFamily="49" charset="-122"/>
              </a:rPr>
              <a:t>(</a:t>
            </a:r>
            <a:r>
              <a:rPr lang="zh-CN" altLang="en-US" sz="2800">
                <a:solidFill>
                  <a:srgbClr val="FF0000"/>
                </a:solidFill>
                <a:latin typeface="Times New Roman" panose="02020603050405020304" pitchFamily="18" charset="0"/>
                <a:ea typeface="楷体_GB2312" pitchFamily="49" charset="-122"/>
              </a:rPr>
              <a:t>最简式</a:t>
            </a:r>
            <a:r>
              <a:rPr lang="en-US" altLang="zh-CN" sz="2800">
                <a:solidFill>
                  <a:srgbClr val="FF0000"/>
                </a:solidFill>
                <a:latin typeface="Times New Roman" panose="02020603050405020304" pitchFamily="18" charset="0"/>
                <a:ea typeface="楷体_GB2312" pitchFamily="49" charset="-122"/>
              </a:rPr>
              <a:t>)</a:t>
            </a:r>
            <a:r>
              <a:rPr lang="zh-CN" altLang="en-US" sz="2800">
                <a:solidFill>
                  <a:srgbClr val="FF0000"/>
                </a:solidFill>
                <a:latin typeface="Times New Roman" panose="02020603050405020304" pitchFamily="18" charset="0"/>
                <a:ea typeface="楷体_GB2312" pitchFamily="49" charset="-122"/>
              </a:rPr>
              <a:t>和分子式的区别与联系 </a:t>
            </a:r>
            <a:br>
              <a:rPr lang="zh-CN" altLang="en-US" sz="2800" b="1">
                <a:solidFill>
                  <a:srgbClr val="FF0000"/>
                </a:solidFill>
                <a:latin typeface="Times New Roman" panose="02020603050405020304" pitchFamily="18" charset="0"/>
                <a:ea typeface="楷体_GB2312" pitchFamily="49" charset="-122"/>
              </a:rPr>
            </a:br>
            <a:r>
              <a:rPr lang="zh-CN" altLang="en-US" sz="2800">
                <a:latin typeface="Times New Roman" panose="02020603050405020304" pitchFamily="18" charset="0"/>
                <a:ea typeface="楷体_GB2312" pitchFamily="49" charset="-122"/>
              </a:rPr>
              <a:t>（</a:t>
            </a:r>
            <a:r>
              <a:rPr lang="en-US" altLang="zh-CN" sz="2800">
                <a:latin typeface="Times New Roman" panose="02020603050405020304" pitchFamily="18" charset="0"/>
                <a:ea typeface="楷体_GB2312" pitchFamily="49" charset="-122"/>
              </a:rPr>
              <a:t>1</a:t>
            </a:r>
            <a:r>
              <a:rPr lang="zh-CN" altLang="en-US" sz="2800">
                <a:latin typeface="Times New Roman" panose="02020603050405020304" pitchFamily="18" charset="0"/>
                <a:ea typeface="楷体_GB2312" pitchFamily="49" charset="-122"/>
              </a:rPr>
              <a:t>）最简式是表示化合物分子所含各元素的原子数目最简单整数比的式子。不能确切表明分子中的原子个数。</a:t>
            </a:r>
            <a:endParaRPr lang="zh-CN" altLang="en-US" sz="2800">
              <a:latin typeface="Times New Roman" panose="02020603050405020304" pitchFamily="18" charset="0"/>
              <a:ea typeface="楷体_GB2312" pitchFamily="49" charset="-122"/>
            </a:endParaRPr>
          </a:p>
          <a:p>
            <a:pPr>
              <a:spcBef>
                <a:spcPct val="50000"/>
              </a:spcBef>
            </a:pPr>
            <a:r>
              <a:rPr lang="zh-CN" altLang="en-US" sz="2800">
                <a:latin typeface="Times New Roman" panose="02020603050405020304" pitchFamily="18" charset="0"/>
                <a:ea typeface="楷体_GB2312" pitchFamily="49" charset="-122"/>
              </a:rPr>
              <a:t>（</a:t>
            </a:r>
            <a:r>
              <a:rPr lang="en-US" altLang="zh-CN" sz="2800">
                <a:latin typeface="Times New Roman" panose="02020603050405020304" pitchFamily="18" charset="0"/>
                <a:ea typeface="楷体_GB2312" pitchFamily="49" charset="-122"/>
              </a:rPr>
              <a:t>2</a:t>
            </a:r>
            <a:r>
              <a:rPr lang="zh-CN" altLang="en-US" sz="2800">
                <a:latin typeface="Times New Roman" panose="02020603050405020304" pitchFamily="18" charset="0"/>
                <a:ea typeface="楷体_GB2312" pitchFamily="49" charset="-122"/>
              </a:rPr>
              <a:t>）分子式＝</a:t>
            </a:r>
            <a:r>
              <a:rPr lang="en-US" altLang="zh-CN" sz="2800">
                <a:latin typeface="Times New Roman" panose="02020603050405020304" pitchFamily="18" charset="0"/>
                <a:ea typeface="楷体_GB2312" pitchFamily="49" charset="-122"/>
              </a:rPr>
              <a:t>(</a:t>
            </a:r>
            <a:r>
              <a:rPr lang="zh-CN" altLang="en-US" sz="2800">
                <a:latin typeface="Times New Roman" panose="02020603050405020304" pitchFamily="18" charset="0"/>
                <a:ea typeface="楷体_GB2312" pitchFamily="49" charset="-122"/>
              </a:rPr>
              <a:t>最简式</a:t>
            </a:r>
            <a:r>
              <a:rPr lang="en-US" altLang="zh-CN" sz="2800">
                <a:latin typeface="Times New Roman" panose="02020603050405020304" pitchFamily="18" charset="0"/>
                <a:ea typeface="楷体_GB2312" pitchFamily="49" charset="-122"/>
              </a:rPr>
              <a:t>)n</a:t>
            </a:r>
            <a:r>
              <a:rPr lang="zh-CN" altLang="en-US" sz="2800">
                <a:latin typeface="Times New Roman" panose="02020603050405020304" pitchFamily="18" charset="0"/>
                <a:ea typeface="楷体_GB2312" pitchFamily="49" charset="-122"/>
              </a:rPr>
              <a:t>，由相对分子质量除以最简式的式量，即求出</a:t>
            </a:r>
            <a:r>
              <a:rPr lang="en-US" altLang="zh-CN" sz="2800">
                <a:latin typeface="Times New Roman" panose="02020603050405020304" pitchFamily="18" charset="0"/>
                <a:ea typeface="楷体_GB2312" pitchFamily="49" charset="-122"/>
              </a:rPr>
              <a:t>n</a:t>
            </a:r>
            <a:r>
              <a:rPr lang="zh-CN" altLang="en-US" sz="2800">
                <a:latin typeface="Times New Roman" panose="02020603050405020304" pitchFamily="18" charset="0"/>
                <a:ea typeface="楷体_GB2312" pitchFamily="49" charset="-122"/>
              </a:rPr>
              <a:t>值，也就求出了分子式。</a:t>
            </a:r>
            <a:endParaRPr lang="zh-CN" altLang="en-US" sz="2800">
              <a:latin typeface="Times New Roman" panose="02020603050405020304" pitchFamily="18" charset="0"/>
              <a:ea typeface="楷体_GB2312" pitchFamily="49"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idx="4294967295"/>
            <p:custDataLst>
              <p:tags r:id="rId1"/>
            </p:custDataLst>
          </p:nvPr>
        </p:nvSpPr>
        <p:spPr>
          <a:xfrm>
            <a:off x="116840" y="1081405"/>
            <a:ext cx="8936990" cy="3942715"/>
          </a:xfrm>
        </p:spPr>
        <p:txBody>
          <a:bodyPr wrap="square" lIns="68588" tIns="34294" rIns="68588" bIns="34294" anchor="b" anchorCtr="0"/>
          <a:p>
            <a:pPr algn="l" eaLnBrk="1" hangingPunct="1">
              <a:lnSpc>
                <a:spcPct val="120000"/>
              </a:lnSpc>
            </a:pPr>
            <a:r>
              <a:rPr lang="zh-CN" altLang="en-US" sz="2800" b="1">
                <a:solidFill>
                  <a:srgbClr val="0000FF"/>
                </a:solidFill>
                <a:latin typeface="Times New Roman" panose="02020603050405020304" pitchFamily="18" charset="0"/>
                <a:ea typeface="楷体_GB2312" pitchFamily="49" charset="-122"/>
              </a:rPr>
              <a:t>（</a:t>
            </a:r>
            <a:r>
              <a:rPr lang="en-US" altLang="zh-CN" sz="2800" b="1">
                <a:solidFill>
                  <a:srgbClr val="0000FF"/>
                </a:solidFill>
                <a:latin typeface="Times New Roman" panose="02020603050405020304" pitchFamily="18" charset="0"/>
                <a:ea typeface="楷体_GB2312" pitchFamily="49" charset="-122"/>
              </a:rPr>
              <a:t>1</a:t>
            </a:r>
            <a:r>
              <a:rPr lang="zh-CN" altLang="en-US" sz="2800" b="1">
                <a:solidFill>
                  <a:srgbClr val="0000FF"/>
                </a:solidFill>
                <a:latin typeface="Times New Roman" panose="02020603050405020304" pitchFamily="18" charset="0"/>
                <a:ea typeface="楷体_GB2312" pitchFamily="49" charset="-122"/>
              </a:rPr>
              <a:t>）依据气体的密度（标准状况）：</a:t>
            </a:r>
            <a:br>
              <a:rPr lang="zh-CN" altLang="en-US" sz="2800" b="1">
                <a:solidFill>
                  <a:srgbClr val="0000FF"/>
                </a:solidFill>
                <a:latin typeface="Times New Roman" panose="02020603050405020304" pitchFamily="18" charset="0"/>
                <a:ea typeface="楷体_GB2312" pitchFamily="49" charset="-122"/>
              </a:rPr>
            </a:br>
            <a:r>
              <a:rPr lang="zh-CN" altLang="en-US" sz="2800" b="1">
                <a:solidFill>
                  <a:srgbClr val="0000FF"/>
                </a:solidFill>
                <a:latin typeface="Times New Roman" panose="02020603050405020304" pitchFamily="18" charset="0"/>
                <a:ea typeface="楷体_GB2312" pitchFamily="49" charset="-122"/>
              </a:rPr>
              <a:t>          </a:t>
            </a:r>
            <a:r>
              <a:rPr lang="en-US" altLang="zh-CN" sz="2800" b="1">
                <a:latin typeface="Times New Roman" panose="02020603050405020304" pitchFamily="18" charset="0"/>
                <a:ea typeface="楷体_GB2312" pitchFamily="49" charset="-122"/>
              </a:rPr>
              <a:t>Mr=22.4×ρ</a:t>
            </a:r>
            <a:br>
              <a:rPr lang="en-US" altLang="zh-CN" sz="2800" b="1">
                <a:latin typeface="Times New Roman" panose="02020603050405020304" pitchFamily="18" charset="0"/>
                <a:ea typeface="楷体_GB2312" pitchFamily="49" charset="-122"/>
              </a:rPr>
            </a:br>
            <a:r>
              <a:rPr lang="zh-CN" altLang="en-US" sz="2800" b="1">
                <a:solidFill>
                  <a:srgbClr val="0000FF"/>
                </a:solidFill>
                <a:latin typeface="Times New Roman" panose="02020603050405020304" pitchFamily="18" charset="0"/>
                <a:ea typeface="楷体_GB2312" pitchFamily="49" charset="-122"/>
              </a:rPr>
              <a:t>（</a:t>
            </a:r>
            <a:r>
              <a:rPr lang="en-US" altLang="zh-CN" sz="2800" b="1">
                <a:solidFill>
                  <a:srgbClr val="0000FF"/>
                </a:solidFill>
                <a:latin typeface="Times New Roman" panose="02020603050405020304" pitchFamily="18" charset="0"/>
                <a:ea typeface="楷体_GB2312" pitchFamily="49" charset="-122"/>
              </a:rPr>
              <a:t>2</a:t>
            </a:r>
            <a:r>
              <a:rPr lang="zh-CN" altLang="en-US" sz="2800" b="1">
                <a:solidFill>
                  <a:srgbClr val="0000FF"/>
                </a:solidFill>
                <a:latin typeface="Times New Roman" panose="02020603050405020304" pitchFamily="18" charset="0"/>
                <a:ea typeface="楷体_GB2312" pitchFamily="49" charset="-122"/>
              </a:rPr>
              <a:t>）依据气体的相对密度（</a:t>
            </a:r>
            <a:r>
              <a:rPr lang="en-US" altLang="zh-CN" sz="2800" b="1">
                <a:solidFill>
                  <a:srgbClr val="0000FF"/>
                </a:solidFill>
                <a:latin typeface="Times New Roman" panose="02020603050405020304" pitchFamily="18" charset="0"/>
                <a:ea typeface="楷体_GB2312" pitchFamily="49" charset="-122"/>
              </a:rPr>
              <a:t>D</a:t>
            </a:r>
            <a:r>
              <a:rPr lang="zh-CN" altLang="en-US" sz="2800" b="1">
                <a:solidFill>
                  <a:srgbClr val="0000FF"/>
                </a:solidFill>
                <a:latin typeface="Times New Roman" panose="02020603050405020304" pitchFamily="18" charset="0"/>
                <a:ea typeface="楷体_GB2312" pitchFamily="49" charset="-122"/>
              </a:rPr>
              <a:t>）：</a:t>
            </a:r>
            <a:br>
              <a:rPr lang="zh-CN" altLang="en-US" sz="2800" b="1">
                <a:solidFill>
                  <a:srgbClr val="0000FF"/>
                </a:solidFill>
                <a:latin typeface="Times New Roman" panose="02020603050405020304" pitchFamily="18" charset="0"/>
                <a:ea typeface="楷体_GB2312" pitchFamily="49" charset="-122"/>
              </a:rPr>
            </a:br>
            <a:r>
              <a:rPr lang="zh-CN" altLang="en-US" sz="2800" b="1">
                <a:solidFill>
                  <a:srgbClr val="0000FF"/>
                </a:solidFill>
                <a:latin typeface="Times New Roman" panose="02020603050405020304" pitchFamily="18" charset="0"/>
                <a:ea typeface="楷体_GB2312" pitchFamily="49" charset="-122"/>
              </a:rPr>
              <a:t>          </a:t>
            </a:r>
            <a:r>
              <a:rPr lang="en-US" altLang="zh-CN" sz="2800" b="1">
                <a:latin typeface="Times New Roman" panose="02020603050405020304" pitchFamily="18" charset="0"/>
                <a:ea typeface="楷体_GB2312" pitchFamily="49" charset="-122"/>
              </a:rPr>
              <a:t>Mr=D</a:t>
            </a:r>
            <a:r>
              <a:rPr lang="en-US" altLang="zh-CN" sz="2800" b="1" baseline="-25000">
                <a:latin typeface="Times New Roman" panose="02020603050405020304" pitchFamily="18" charset="0"/>
                <a:ea typeface="楷体_GB2312" pitchFamily="49" charset="-122"/>
              </a:rPr>
              <a:t>A </a:t>
            </a:r>
            <a:r>
              <a:rPr lang="en-US" altLang="zh-CN" sz="2800" b="1">
                <a:latin typeface="Times New Roman" panose="02020603050405020304" pitchFamily="18" charset="0"/>
                <a:ea typeface="楷体_GB2312" pitchFamily="49" charset="-122"/>
              </a:rPr>
              <a:t>×M</a:t>
            </a:r>
            <a:r>
              <a:rPr lang="en-US" altLang="zh-CN" sz="2800" b="1" baseline="-25000">
                <a:latin typeface="Times New Roman" panose="02020603050405020304" pitchFamily="18" charset="0"/>
                <a:ea typeface="楷体_GB2312" pitchFamily="49" charset="-122"/>
              </a:rPr>
              <a:t>A</a:t>
            </a:r>
            <a:br>
              <a:rPr lang="en-US" altLang="zh-CN" sz="2800" b="1">
                <a:latin typeface="Times New Roman" panose="02020603050405020304" pitchFamily="18" charset="0"/>
                <a:ea typeface="楷体_GB2312" pitchFamily="49" charset="-122"/>
              </a:rPr>
            </a:br>
            <a:r>
              <a:rPr lang="zh-CN" altLang="en-US" sz="2800" b="1">
                <a:solidFill>
                  <a:srgbClr val="0000FF"/>
                </a:solidFill>
                <a:latin typeface="Times New Roman" panose="02020603050405020304" pitchFamily="18" charset="0"/>
                <a:ea typeface="楷体_GB2312" pitchFamily="49" charset="-122"/>
              </a:rPr>
              <a:t>（</a:t>
            </a:r>
            <a:r>
              <a:rPr lang="en-US" altLang="zh-CN" sz="2800" b="1">
                <a:solidFill>
                  <a:srgbClr val="0000FF"/>
                </a:solidFill>
                <a:latin typeface="Times New Roman" panose="02020603050405020304" pitchFamily="18" charset="0"/>
                <a:ea typeface="楷体_GB2312" pitchFamily="49" charset="-122"/>
              </a:rPr>
              <a:t>3</a:t>
            </a:r>
            <a:r>
              <a:rPr lang="zh-CN" altLang="en-US" sz="2800" b="1">
                <a:solidFill>
                  <a:srgbClr val="0000FF"/>
                </a:solidFill>
                <a:latin typeface="Times New Roman" panose="02020603050405020304" pitchFamily="18" charset="0"/>
                <a:ea typeface="楷体_GB2312" pitchFamily="49" charset="-122"/>
              </a:rPr>
              <a:t>）气体的摩尔质量：</a:t>
            </a:r>
            <a:r>
              <a:rPr lang="en-US" altLang="zh-CN" sz="2800" b="1">
                <a:latin typeface="Times New Roman" panose="02020603050405020304" pitchFamily="18" charset="0"/>
                <a:ea typeface="楷体_GB2312" pitchFamily="49" charset="-122"/>
              </a:rPr>
              <a:t>M=    </a:t>
            </a:r>
            <a:br>
              <a:rPr lang="en-US" altLang="zh-CN" sz="2800" b="1">
                <a:latin typeface="Times New Roman" panose="02020603050405020304" pitchFamily="18" charset="0"/>
                <a:ea typeface="楷体_GB2312" pitchFamily="49" charset="-122"/>
              </a:rPr>
            </a:br>
            <a:r>
              <a:rPr lang="zh-CN" altLang="en-US" sz="2800" b="1">
                <a:solidFill>
                  <a:srgbClr val="0000FF"/>
                </a:solidFill>
                <a:latin typeface="Times New Roman" panose="02020603050405020304" pitchFamily="18" charset="0"/>
                <a:ea typeface="楷体_GB2312" pitchFamily="49" charset="-122"/>
              </a:rPr>
              <a:t>（</a:t>
            </a:r>
            <a:r>
              <a:rPr lang="en-US" altLang="zh-CN" sz="2800" b="1">
                <a:solidFill>
                  <a:srgbClr val="0000FF"/>
                </a:solidFill>
                <a:latin typeface="Times New Roman" panose="02020603050405020304" pitchFamily="18" charset="0"/>
                <a:ea typeface="楷体_GB2312" pitchFamily="49" charset="-122"/>
              </a:rPr>
              <a:t>4</a:t>
            </a:r>
            <a:r>
              <a:rPr lang="zh-CN" altLang="en-US" sz="2800" b="1">
                <a:solidFill>
                  <a:srgbClr val="0000FF"/>
                </a:solidFill>
                <a:latin typeface="Times New Roman" panose="02020603050405020304" pitchFamily="18" charset="0"/>
                <a:ea typeface="楷体_GB2312" pitchFamily="49" charset="-122"/>
              </a:rPr>
              <a:t>）质谱法（</a:t>
            </a:r>
            <a:r>
              <a:rPr lang="en-US" altLang="zh-CN" sz="2800" b="1">
                <a:solidFill>
                  <a:srgbClr val="0000FF"/>
                </a:solidFill>
                <a:latin typeface="Times New Roman" panose="02020603050405020304" pitchFamily="18" charset="0"/>
                <a:ea typeface="楷体_GB2312" pitchFamily="49" charset="-122"/>
              </a:rPr>
              <a:t>P110</a:t>
            </a:r>
            <a:r>
              <a:rPr lang="zh-CN" altLang="en-US" sz="2800" b="1">
                <a:solidFill>
                  <a:srgbClr val="0000FF"/>
                </a:solidFill>
                <a:latin typeface="Times New Roman" panose="02020603050405020304" pitchFamily="18" charset="0"/>
                <a:ea typeface="楷体_GB2312" pitchFamily="49" charset="-122"/>
              </a:rPr>
              <a:t>）</a:t>
            </a:r>
            <a:br>
              <a:rPr lang="zh-CN" altLang="en-US" sz="2800" b="1">
                <a:solidFill>
                  <a:srgbClr val="0000FF"/>
                </a:solidFill>
                <a:latin typeface="Times New Roman" panose="02020603050405020304" pitchFamily="18" charset="0"/>
                <a:ea typeface="楷体_GB2312" pitchFamily="49" charset="-122"/>
              </a:rPr>
            </a:br>
            <a:r>
              <a:rPr lang="zh-CN" altLang="en-US" sz="2800" b="1">
                <a:latin typeface="Times New Roman" panose="02020603050405020304" pitchFamily="18" charset="0"/>
                <a:ea typeface="楷体_GB2312" pitchFamily="49" charset="-122"/>
              </a:rPr>
              <a:t>　根据有机化合物的质谱图，可看出有机化合物分子失去一个电子成为带正电荷的离子的质量大小，其中</a:t>
            </a:r>
            <a:r>
              <a:rPr lang="zh-CN" altLang="en-US" sz="2800" b="1">
                <a:solidFill>
                  <a:srgbClr val="FF0000"/>
                </a:solidFill>
                <a:latin typeface="Times New Roman" panose="02020603050405020304" pitchFamily="18" charset="0"/>
                <a:ea typeface="楷体_GB2312" pitchFamily="49" charset="-122"/>
              </a:rPr>
              <a:t>最大的离子质量</a:t>
            </a:r>
            <a:r>
              <a:rPr lang="zh-CN" altLang="en-US" sz="2800" b="1">
                <a:latin typeface="Times New Roman" panose="02020603050405020304" pitchFamily="18" charset="0"/>
                <a:ea typeface="楷体_GB2312" pitchFamily="49" charset="-122"/>
              </a:rPr>
              <a:t>就是有机化合物的</a:t>
            </a:r>
            <a:r>
              <a:rPr lang="zh-CN" altLang="en-US" sz="2800" b="1">
                <a:solidFill>
                  <a:srgbClr val="FF0000"/>
                </a:solidFill>
                <a:latin typeface="Times New Roman" panose="02020603050405020304" pitchFamily="18" charset="0"/>
                <a:ea typeface="楷体_GB2312" pitchFamily="49" charset="-122"/>
              </a:rPr>
              <a:t>相对分子质量</a:t>
            </a:r>
            <a:r>
              <a:rPr lang="zh-CN" altLang="en-US" sz="2800" b="1">
                <a:latin typeface="Times New Roman" panose="02020603050405020304" pitchFamily="18" charset="0"/>
                <a:ea typeface="楷体_GB2312" pitchFamily="49" charset="-122"/>
              </a:rPr>
              <a:t>。</a:t>
            </a:r>
            <a:endParaRPr lang="zh-CN" altLang="en-US" sz="2800" b="1">
              <a:latin typeface="Times New Roman" panose="02020603050405020304" pitchFamily="18" charset="0"/>
              <a:ea typeface="楷体_GB2312" pitchFamily="49" charset="-122"/>
            </a:endParaRPr>
          </a:p>
        </p:txBody>
      </p:sp>
      <p:sp>
        <p:nvSpPr>
          <p:cNvPr id="26627" name="Rectangle 3"/>
          <p:cNvSpPr/>
          <p:nvPr>
            <p:custDataLst>
              <p:tags r:id="rId2"/>
            </p:custDataLst>
          </p:nvPr>
        </p:nvSpPr>
        <p:spPr>
          <a:xfrm>
            <a:off x="1142577" y="-184150"/>
            <a:ext cx="309880" cy="368300"/>
          </a:xfrm>
          <a:prstGeom prst="rect">
            <a:avLst/>
          </a:prstGeom>
          <a:noFill/>
          <a:ln w="9525">
            <a:noFill/>
          </a:ln>
        </p:spPr>
        <p:txBody>
          <a:bodyPr wrap="none" anchor="ctr" anchorCtr="0">
            <a:spAutoFit/>
          </a:bodyPr>
          <a:p>
            <a:endParaRPr lang="zh-CN" altLang="zh-CN" sz="1800">
              <a:latin typeface="Times New Roman" panose="02020603050405020304" pitchFamily="18" charset="0"/>
            </a:endParaRPr>
          </a:p>
        </p:txBody>
      </p:sp>
      <p:sp>
        <p:nvSpPr>
          <p:cNvPr id="26628" name="Rectangle 4"/>
          <p:cNvSpPr/>
          <p:nvPr>
            <p:custDataLst>
              <p:tags r:id="rId3"/>
            </p:custDataLst>
          </p:nvPr>
        </p:nvSpPr>
        <p:spPr>
          <a:xfrm>
            <a:off x="1142577" y="-184150"/>
            <a:ext cx="309880" cy="368300"/>
          </a:xfrm>
          <a:prstGeom prst="rect">
            <a:avLst/>
          </a:prstGeom>
          <a:noFill/>
          <a:ln w="9525">
            <a:noFill/>
          </a:ln>
        </p:spPr>
        <p:txBody>
          <a:bodyPr wrap="none" anchor="ctr" anchorCtr="0">
            <a:spAutoFit/>
          </a:bodyPr>
          <a:p>
            <a:endParaRPr lang="zh-CN" altLang="zh-CN" sz="1800">
              <a:latin typeface="Times New Roman" panose="02020603050405020304" pitchFamily="18" charset="0"/>
            </a:endParaRPr>
          </a:p>
        </p:txBody>
      </p:sp>
      <p:graphicFrame>
        <p:nvGraphicFramePr>
          <p:cNvPr id="26629" name="Object 5"/>
          <p:cNvGraphicFramePr>
            <a:graphicFrameLocks noChangeAspect="1"/>
          </p:cNvGraphicFramePr>
          <p:nvPr>
            <p:custDataLst>
              <p:tags r:id="rId4"/>
            </p:custDataLst>
          </p:nvPr>
        </p:nvGraphicFramePr>
        <p:xfrm>
          <a:off x="4626776" y="2086233"/>
          <a:ext cx="593004" cy="971670"/>
        </p:xfrm>
        <a:graphic>
          <a:graphicData uri="http://schemas.openxmlformats.org/presentationml/2006/ole">
            <mc:AlternateContent xmlns:mc="http://schemas.openxmlformats.org/markup-compatibility/2006">
              <mc:Choice xmlns:v="urn:schemas-microsoft-com:vml" Requires="v">
                <p:oleObj spid="_x0000_s3076" name="" r:id="rId5" imgW="241300" imgH="393700" progId="Equation.DSMT4">
                  <p:embed/>
                </p:oleObj>
              </mc:Choice>
              <mc:Fallback>
                <p:oleObj name="" r:id="rId5" imgW="241300" imgH="393700" progId="Equation.DSMT4">
                  <p:embed/>
                  <p:pic>
                    <p:nvPicPr>
                      <p:cNvPr id="0" name="图片 3075"/>
                      <p:cNvPicPr/>
                      <p:nvPr/>
                    </p:nvPicPr>
                    <p:blipFill>
                      <a:blip r:embed="rId6">
                        <a:lum bright="-42001" contrast="18000"/>
                      </a:blip>
                      <a:stretch>
                        <a:fillRect/>
                      </a:stretch>
                    </p:blipFill>
                    <p:spPr>
                      <a:xfrm>
                        <a:off x="4626776" y="2086233"/>
                        <a:ext cx="593004" cy="971670"/>
                      </a:xfrm>
                      <a:prstGeom prst="rect">
                        <a:avLst/>
                      </a:prstGeom>
                      <a:noFill/>
                      <a:ln w="38100">
                        <a:noFill/>
                        <a:miter/>
                      </a:ln>
                    </p:spPr>
                  </p:pic>
                </p:oleObj>
              </mc:Fallback>
            </mc:AlternateContent>
          </a:graphicData>
        </a:graphic>
      </p:graphicFrame>
      <p:sp>
        <p:nvSpPr>
          <p:cNvPr id="26630" name="Text Box 7"/>
          <p:cNvSpPr/>
          <p:nvPr>
            <p:custDataLst>
              <p:tags r:id="rId7"/>
            </p:custDataLst>
          </p:nvPr>
        </p:nvSpPr>
        <p:spPr>
          <a:xfrm>
            <a:off x="218440" y="-635"/>
            <a:ext cx="6885305" cy="521970"/>
          </a:xfrm>
          <a:prstGeom prst="rect">
            <a:avLst/>
          </a:prstGeom>
          <a:noFill/>
          <a:ln w="25400">
            <a:noFill/>
          </a:ln>
        </p:spPr>
        <p:txBody>
          <a:bodyPr wrap="square">
            <a:spAutoFit/>
          </a:bodyPr>
          <a:p>
            <a:pPr>
              <a:spcBef>
                <a:spcPct val="50000"/>
              </a:spcBef>
            </a:pPr>
            <a:r>
              <a:rPr lang="en-US" altLang="zh-CN" sz="2800" b="1">
                <a:solidFill>
                  <a:srgbClr val="FF0000"/>
                </a:solidFill>
                <a:latin typeface="Times New Roman" panose="02020603050405020304" pitchFamily="18" charset="0"/>
                <a:ea typeface="楷体_GB2312" pitchFamily="49" charset="-122"/>
              </a:rPr>
              <a:t>3. </a:t>
            </a:r>
            <a:r>
              <a:rPr lang="zh-CN" altLang="en-US" sz="2800" b="1">
                <a:solidFill>
                  <a:srgbClr val="FF0000"/>
                </a:solidFill>
                <a:latin typeface="Times New Roman" panose="02020603050405020304" pitchFamily="18" charset="0"/>
                <a:ea typeface="楷体_GB2312" pitchFamily="49" charset="-122"/>
              </a:rPr>
              <a:t>测定有机化合物的相对分子质量的方法</a:t>
            </a:r>
            <a:endParaRPr lang="zh-CN" altLang="en-US" sz="2800" b="1">
              <a:solidFill>
                <a:srgbClr val="FF0000"/>
              </a:solidFill>
              <a:latin typeface="Times New Roman" panose="02020603050405020304" pitchFamily="18" charset="0"/>
              <a:ea typeface="楷体_GB2312"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1" name="Rectangle 4"/>
          <p:cNvSpPr/>
          <p:nvPr/>
        </p:nvSpPr>
        <p:spPr>
          <a:xfrm>
            <a:off x="1222187" y="173861"/>
            <a:ext cx="5711236" cy="434654"/>
          </a:xfrm>
          <a:prstGeom prst="rect">
            <a:avLst/>
          </a:prstGeom>
          <a:noFill/>
          <a:ln w="9525">
            <a:noFill/>
          </a:ln>
        </p:spPr>
        <p:txBody>
          <a:bodyPr anchor="t" anchorCtr="0"/>
          <a:p>
            <a:pPr marL="273050" indent="-273050">
              <a:spcBef>
                <a:spcPct val="20000"/>
              </a:spcBef>
              <a:buClr>
                <a:srgbClr val="0BD0D9"/>
              </a:buClr>
              <a:buSzPct val="95000"/>
              <a:buFont typeface="Wingdings 2" panose="05020102010507070707" pitchFamily="18" charset="2"/>
            </a:pPr>
            <a:r>
              <a:rPr lang="zh-CN" altLang="en-US" sz="2400" dirty="0">
                <a:solidFill>
                  <a:srgbClr val="0000CC"/>
                </a:solidFill>
                <a:latin typeface="Constantia" panose="02030602050306030303" pitchFamily="18" charset="0"/>
                <a:ea typeface="宋体" panose="02010600030101010101" pitchFamily="2" charset="-122"/>
              </a:rPr>
              <a:t>总结：分子式的确定途径可用下图表示</a:t>
            </a:r>
            <a:endParaRPr lang="zh-CN" altLang="en-US" sz="2400" dirty="0">
              <a:solidFill>
                <a:srgbClr val="0000CC"/>
              </a:solidFill>
              <a:latin typeface="Constantia" panose="02030602050306030303" pitchFamily="18" charset="0"/>
              <a:ea typeface="宋体" panose="02010600030101010101" pitchFamily="2" charset="-122"/>
            </a:endParaRPr>
          </a:p>
        </p:txBody>
      </p:sp>
      <p:sp>
        <p:nvSpPr>
          <p:cNvPr id="14349" name="文本框 14348"/>
          <p:cNvSpPr txBox="1"/>
          <p:nvPr/>
        </p:nvSpPr>
        <p:spPr>
          <a:xfrm>
            <a:off x="4057582" y="3296841"/>
            <a:ext cx="1149154" cy="953135"/>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zh-CN" altLang="en-US" sz="2800" dirty="0">
                <a:latin typeface="Times New Roman" panose="02020603050405020304" pitchFamily="18" charset="0"/>
                <a:ea typeface="宋体" panose="02010600030101010101" pitchFamily="2" charset="-122"/>
              </a:rPr>
              <a:t>分子式</a:t>
            </a:r>
            <a:endParaRPr lang="zh-CN" altLang="en-US" sz="2800" dirty="0">
              <a:latin typeface="Times New Roman" panose="02020603050405020304" pitchFamily="18" charset="0"/>
              <a:ea typeface="宋体" panose="02010600030101010101" pitchFamily="2" charset="-122"/>
            </a:endParaRPr>
          </a:p>
        </p:txBody>
      </p:sp>
      <p:grpSp>
        <p:nvGrpSpPr>
          <p:cNvPr id="14368" name="组合 14367"/>
          <p:cNvGrpSpPr/>
          <p:nvPr/>
        </p:nvGrpSpPr>
        <p:grpSpPr>
          <a:xfrm>
            <a:off x="955675" y="3296920"/>
            <a:ext cx="3037205" cy="1383748"/>
            <a:chOff x="540" y="2926"/>
            <a:chExt cx="1878" cy="1162"/>
          </a:xfrm>
        </p:grpSpPr>
        <p:sp>
          <p:nvSpPr>
            <p:cNvPr id="35844" name="文本框 14344">
              <a:hlinkClick r:id="rId1" action="ppaction://hlinksldjump"/>
            </p:cNvPr>
            <p:cNvSpPr txBox="1"/>
            <p:nvPr/>
          </p:nvSpPr>
          <p:spPr>
            <a:xfrm>
              <a:off x="540" y="2926"/>
              <a:ext cx="1596" cy="116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en-US" altLang="zh-CN" sz="2800">
                  <a:latin typeface="Times New Roman" panose="02020603050405020304" pitchFamily="18" charset="0"/>
                  <a:ea typeface="宋体" panose="02010600030101010101" pitchFamily="2" charset="-122"/>
                </a:rPr>
                <a:t>1mol</a:t>
              </a:r>
              <a:r>
                <a:rPr lang="zh-CN" altLang="en-US" sz="2800" dirty="0">
                  <a:latin typeface="Times New Roman" panose="02020603050405020304" pitchFamily="18" charset="0"/>
                  <a:ea typeface="宋体" panose="02010600030101010101" pitchFamily="2" charset="-122"/>
                </a:rPr>
                <a:t>有机物中各元素原子的物质的量</a:t>
              </a:r>
              <a:endParaRPr lang="zh-CN" altLang="en-US" sz="2800" dirty="0">
                <a:latin typeface="Arial" panose="020B0604020202020204" pitchFamily="34" charset="0"/>
                <a:ea typeface="宋体" panose="02010600030101010101" pitchFamily="2" charset="-122"/>
              </a:endParaRPr>
            </a:p>
          </p:txBody>
        </p:sp>
        <p:sp>
          <p:nvSpPr>
            <p:cNvPr id="35845" name="直接连接符 14349"/>
            <p:cNvSpPr/>
            <p:nvPr/>
          </p:nvSpPr>
          <p:spPr>
            <a:xfrm>
              <a:off x="2142" y="3172"/>
              <a:ext cx="276" cy="0"/>
            </a:xfrm>
            <a:prstGeom prst="line">
              <a:avLst/>
            </a:prstGeom>
            <a:ln w="19050" cap="flat" cmpd="sng">
              <a:solidFill>
                <a:schemeClr val="tx1"/>
              </a:solidFill>
              <a:prstDash val="solid"/>
              <a:round/>
              <a:headEnd type="none" w="med" len="med"/>
              <a:tailEnd type="triangle" w="med" len="med"/>
            </a:ln>
          </p:spPr>
        </p:sp>
      </p:grpSp>
      <p:grpSp>
        <p:nvGrpSpPr>
          <p:cNvPr id="14369" name="组合 14368"/>
          <p:cNvGrpSpPr/>
          <p:nvPr/>
        </p:nvGrpSpPr>
        <p:grpSpPr>
          <a:xfrm>
            <a:off x="5337706" y="3378394"/>
            <a:ext cx="1595717" cy="952667"/>
            <a:chOff x="3411" y="2837"/>
            <a:chExt cx="1340" cy="800"/>
          </a:xfrm>
        </p:grpSpPr>
        <p:sp>
          <p:nvSpPr>
            <p:cNvPr id="35847" name="文本框 14345"/>
            <p:cNvSpPr txBox="1"/>
            <p:nvPr/>
          </p:nvSpPr>
          <p:spPr>
            <a:xfrm>
              <a:off x="3673" y="2837"/>
              <a:ext cx="1078" cy="800"/>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zh-CN" altLang="en-US" sz="2800" dirty="0">
                  <a:latin typeface="Times New Roman" panose="02020603050405020304" pitchFamily="18" charset="0"/>
                  <a:ea typeface="宋体" panose="02010600030101010101" pitchFamily="2" charset="-122"/>
                </a:rPr>
                <a:t>同分异构体</a:t>
              </a:r>
              <a:endParaRPr lang="zh-CN" altLang="en-US" sz="2800" dirty="0">
                <a:latin typeface="Times New Roman" panose="02020603050405020304" pitchFamily="18" charset="0"/>
                <a:ea typeface="宋体" panose="02010600030101010101" pitchFamily="2" charset="-122"/>
              </a:endParaRPr>
            </a:p>
          </p:txBody>
        </p:sp>
        <p:sp>
          <p:nvSpPr>
            <p:cNvPr id="35848" name="直接连接符 14350"/>
            <p:cNvSpPr/>
            <p:nvPr/>
          </p:nvSpPr>
          <p:spPr>
            <a:xfrm rot="10800000">
              <a:off x="3411" y="3169"/>
              <a:ext cx="252" cy="0"/>
            </a:xfrm>
            <a:prstGeom prst="line">
              <a:avLst/>
            </a:prstGeom>
            <a:ln w="19050" cap="flat" cmpd="sng">
              <a:solidFill>
                <a:schemeClr val="tx1"/>
              </a:solidFill>
              <a:prstDash val="solid"/>
              <a:round/>
              <a:headEnd type="none" w="med" len="med"/>
              <a:tailEnd type="triangle" w="med" len="med"/>
            </a:ln>
          </p:spPr>
        </p:sp>
      </p:grpSp>
      <p:grpSp>
        <p:nvGrpSpPr>
          <p:cNvPr id="14366" name="组合 14365"/>
          <p:cNvGrpSpPr/>
          <p:nvPr/>
        </p:nvGrpSpPr>
        <p:grpSpPr>
          <a:xfrm>
            <a:off x="4311950" y="2561783"/>
            <a:ext cx="521585" cy="687111"/>
            <a:chOff x="2684" y="2452"/>
            <a:chExt cx="438" cy="577"/>
          </a:xfrm>
        </p:grpSpPr>
        <p:sp>
          <p:nvSpPr>
            <p:cNvPr id="35850" name="直接连接符 14351"/>
            <p:cNvSpPr/>
            <p:nvPr/>
          </p:nvSpPr>
          <p:spPr>
            <a:xfrm>
              <a:off x="2684" y="2452"/>
              <a:ext cx="0" cy="375"/>
            </a:xfrm>
            <a:prstGeom prst="line">
              <a:avLst/>
            </a:prstGeom>
            <a:ln w="19050" cap="flat" cmpd="sng">
              <a:solidFill>
                <a:schemeClr val="tx1"/>
              </a:solidFill>
              <a:prstDash val="solid"/>
              <a:round/>
              <a:headEnd type="none" w="med" len="med"/>
              <a:tailEnd type="none" w="med" len="med"/>
            </a:ln>
          </p:spPr>
        </p:sp>
        <p:sp>
          <p:nvSpPr>
            <p:cNvPr id="35851" name="直接连接符 14352"/>
            <p:cNvSpPr/>
            <p:nvPr/>
          </p:nvSpPr>
          <p:spPr>
            <a:xfrm>
              <a:off x="3118" y="2638"/>
              <a:ext cx="0" cy="188"/>
            </a:xfrm>
            <a:prstGeom prst="line">
              <a:avLst/>
            </a:prstGeom>
            <a:ln w="19050" cap="flat" cmpd="sng">
              <a:solidFill>
                <a:schemeClr val="tx1"/>
              </a:solidFill>
              <a:prstDash val="solid"/>
              <a:round/>
              <a:headEnd type="none" w="med" len="med"/>
              <a:tailEnd type="none" w="med" len="med"/>
            </a:ln>
          </p:spPr>
        </p:sp>
        <p:sp>
          <p:nvSpPr>
            <p:cNvPr id="35852" name="直接连接符 14353"/>
            <p:cNvSpPr/>
            <p:nvPr/>
          </p:nvSpPr>
          <p:spPr>
            <a:xfrm>
              <a:off x="2684" y="2832"/>
              <a:ext cx="438" cy="0"/>
            </a:xfrm>
            <a:prstGeom prst="line">
              <a:avLst/>
            </a:prstGeom>
            <a:ln w="19050" cap="flat" cmpd="sng">
              <a:solidFill>
                <a:schemeClr val="tx1"/>
              </a:solidFill>
              <a:prstDash val="solid"/>
              <a:round/>
              <a:headEnd type="none" w="med" len="med"/>
              <a:tailEnd type="none" w="med" len="med"/>
            </a:ln>
          </p:spPr>
        </p:sp>
        <p:sp>
          <p:nvSpPr>
            <p:cNvPr id="35853" name="直接连接符 14354"/>
            <p:cNvSpPr/>
            <p:nvPr/>
          </p:nvSpPr>
          <p:spPr>
            <a:xfrm>
              <a:off x="2908" y="2831"/>
              <a:ext cx="0" cy="198"/>
            </a:xfrm>
            <a:prstGeom prst="line">
              <a:avLst/>
            </a:prstGeom>
            <a:ln w="19050" cap="flat" cmpd="sng">
              <a:solidFill>
                <a:schemeClr val="tx1"/>
              </a:solidFill>
              <a:prstDash val="solid"/>
              <a:round/>
              <a:headEnd type="none" w="med" len="med"/>
              <a:tailEnd type="triangle" w="med" len="med"/>
            </a:ln>
          </p:spPr>
        </p:sp>
      </p:grpSp>
      <p:sp>
        <p:nvSpPr>
          <p:cNvPr id="14343" name="文本框 14342">
            <a:hlinkClick r:id="rId2" action="ppaction://hlinksldjump"/>
          </p:cNvPr>
          <p:cNvSpPr txBox="1"/>
          <p:nvPr/>
        </p:nvSpPr>
        <p:spPr>
          <a:xfrm>
            <a:off x="173355" y="961390"/>
            <a:ext cx="3599180" cy="1567180"/>
          </a:xfrm>
          <a:prstGeom prst="rect">
            <a:avLst/>
          </a:prstGeom>
          <a:noFill/>
          <a:ln w="9525" cap="flat" cmpd="sng">
            <a:solidFill>
              <a:schemeClr val="tx1"/>
            </a:solidFill>
            <a:prstDash val="solid"/>
            <a:miter/>
            <a:headEnd type="none" w="med" len="med"/>
            <a:tailEnd type="none" w="med" len="med"/>
          </a:ln>
        </p:spPr>
        <p:txBody>
          <a:bodyPr wrap="square" anchor="t" anchorCtr="0">
            <a:spAutoFit/>
          </a:bodyPr>
          <a:p>
            <a:pPr>
              <a:spcBef>
                <a:spcPct val="50000"/>
              </a:spcBef>
            </a:pPr>
            <a:r>
              <a:rPr lang="zh-CN" altLang="en-US" sz="2400" dirty="0">
                <a:latin typeface="Times New Roman" panose="02020603050405020304" pitchFamily="18" charset="0"/>
                <a:ea typeface="宋体" panose="02010600030101010101" pitchFamily="2" charset="-122"/>
              </a:rPr>
              <a:t>①</a:t>
            </a:r>
            <a:r>
              <a:rPr lang="en-US" altLang="zh-CN" sz="240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H</a:t>
            </a:r>
            <a:r>
              <a:rPr lang="zh-CN" altLang="en-US" sz="2400" dirty="0">
                <a:latin typeface="Times New Roman" panose="02020603050405020304" pitchFamily="18" charset="0"/>
                <a:ea typeface="宋体" panose="02010600030101010101" pitchFamily="2" charset="-122"/>
              </a:rPr>
              <a:t>元素的质量</a:t>
            </a:r>
            <a:endParaRPr lang="zh-CN" altLang="en-US" sz="2400" dirty="0">
              <a:latin typeface="Times New Roman" panose="02020603050405020304" pitchFamily="18" charset="0"/>
              <a:ea typeface="宋体" panose="02010600030101010101" pitchFamily="2" charset="-122"/>
            </a:endParaRPr>
          </a:p>
          <a:p>
            <a:pPr>
              <a:spcBef>
                <a:spcPct val="50000"/>
              </a:spcBef>
            </a:pPr>
            <a:r>
              <a:rPr lang="zh-CN" altLang="en-US" sz="2400" dirty="0">
                <a:latin typeface="Times New Roman" panose="02020603050405020304" pitchFamily="18" charset="0"/>
                <a:ea typeface="宋体" panose="02010600030101010101" pitchFamily="2" charset="-122"/>
              </a:rPr>
              <a:t>②</a:t>
            </a:r>
            <a:r>
              <a:rPr lang="en-US" altLang="zh-CN" sz="240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a:t>
            </a:r>
            <a:r>
              <a:rPr lang="en-US" altLang="zh-CN" sz="2400">
                <a:latin typeface="Times New Roman" panose="02020603050405020304" pitchFamily="18" charset="0"/>
                <a:ea typeface="宋体" panose="02010600030101010101" pitchFamily="2" charset="-122"/>
              </a:rPr>
              <a:t>H</a:t>
            </a:r>
            <a:r>
              <a:rPr lang="zh-CN" altLang="en-US" sz="2400" dirty="0">
                <a:latin typeface="Times New Roman" panose="02020603050405020304" pitchFamily="18" charset="0"/>
                <a:ea typeface="宋体" panose="02010600030101010101" pitchFamily="2" charset="-122"/>
              </a:rPr>
              <a:t>元素的质量分数</a:t>
            </a:r>
            <a:endParaRPr lang="zh-CN" altLang="en-US" sz="2400" dirty="0">
              <a:latin typeface="Times New Roman" panose="02020603050405020304" pitchFamily="18" charset="0"/>
              <a:ea typeface="宋体" panose="02010600030101010101" pitchFamily="2" charset="-122"/>
            </a:endParaRPr>
          </a:p>
          <a:p>
            <a:pPr>
              <a:spcBef>
                <a:spcPct val="50000"/>
              </a:spcBef>
            </a:pPr>
            <a:r>
              <a:rPr lang="zh-CN" altLang="en-US" sz="2400" dirty="0">
                <a:latin typeface="Times New Roman" panose="02020603050405020304" pitchFamily="18" charset="0"/>
                <a:ea typeface="宋体" panose="02010600030101010101" pitchFamily="2" charset="-122"/>
              </a:rPr>
              <a:t>③燃烧产物的物质的量等</a:t>
            </a:r>
            <a:endParaRPr lang="zh-CN" altLang="en-US" sz="2400" dirty="0">
              <a:latin typeface="Arial" panose="020B0604020202020204" pitchFamily="34" charset="0"/>
              <a:ea typeface="宋体" panose="02010600030101010101" pitchFamily="2" charset="-122"/>
            </a:endParaRPr>
          </a:p>
        </p:txBody>
      </p:sp>
      <p:grpSp>
        <p:nvGrpSpPr>
          <p:cNvPr id="14364" name="组合 14363"/>
          <p:cNvGrpSpPr/>
          <p:nvPr/>
        </p:nvGrpSpPr>
        <p:grpSpPr>
          <a:xfrm>
            <a:off x="3819358" y="1161388"/>
            <a:ext cx="565645" cy="1236085"/>
            <a:chOff x="2345" y="1396"/>
            <a:chExt cx="475" cy="1038"/>
          </a:xfrm>
        </p:grpSpPr>
        <p:sp>
          <p:nvSpPr>
            <p:cNvPr id="35856" name="文本框 14346"/>
            <p:cNvSpPr txBox="1"/>
            <p:nvPr/>
          </p:nvSpPr>
          <p:spPr>
            <a:xfrm>
              <a:off x="2545" y="1396"/>
              <a:ext cx="275" cy="1038"/>
            </a:xfrm>
            <a:prstGeom prst="rect">
              <a:avLst/>
            </a:prstGeom>
            <a:noFill/>
            <a:ln w="9525" cap="flat" cmpd="sng">
              <a:solidFill>
                <a:schemeClr val="tx1"/>
              </a:solidFill>
              <a:prstDash val="solid"/>
              <a:miter/>
              <a:headEnd type="none" w="med" len="med"/>
              <a:tailEnd type="none" w="med" len="med"/>
            </a:ln>
          </p:spPr>
          <p:txBody>
            <a:bodyPr anchor="ctr" anchorCtr="1"/>
            <a:p>
              <a:pPr algn="ctr">
                <a:spcBef>
                  <a:spcPct val="50000"/>
                </a:spcBef>
              </a:pPr>
              <a:r>
                <a:rPr lang="zh-CN" altLang="en-US" sz="2800" dirty="0">
                  <a:latin typeface="Arial" panose="020B0604020202020204" pitchFamily="34" charset="0"/>
                  <a:ea typeface="宋体" panose="02010600030101010101" pitchFamily="2" charset="-122"/>
                </a:rPr>
                <a:t>最简式</a:t>
              </a:r>
              <a:endParaRPr lang="zh-CN" altLang="en-US" sz="2800" dirty="0">
                <a:latin typeface="Arial" panose="020B0604020202020204" pitchFamily="34" charset="0"/>
                <a:ea typeface="宋体" panose="02010600030101010101" pitchFamily="2" charset="-122"/>
              </a:endParaRPr>
            </a:p>
          </p:txBody>
        </p:sp>
        <p:sp>
          <p:nvSpPr>
            <p:cNvPr id="35857" name="右箭头 14356"/>
            <p:cNvSpPr/>
            <p:nvPr/>
          </p:nvSpPr>
          <p:spPr>
            <a:xfrm>
              <a:off x="2345" y="1836"/>
              <a:ext cx="187" cy="101"/>
            </a:xfrm>
            <a:prstGeom prst="rightArrow">
              <a:avLst>
                <a:gd name="adj1" fmla="val 50000"/>
                <a:gd name="adj2" fmla="val 46278"/>
              </a:avLst>
            </a:prstGeom>
            <a:noFill/>
            <a:ln w="9525" cap="flat" cmpd="sng">
              <a:solidFill>
                <a:schemeClr val="tx1"/>
              </a:solidFill>
              <a:prstDash val="solid"/>
              <a:miter/>
              <a:headEnd type="none" w="med" len="med"/>
              <a:tailEnd type="none" w="med" len="med"/>
            </a:ln>
          </p:spPr>
          <p:txBody>
            <a:bodyPr anchor="t" anchorCtr="0"/>
            <a:p>
              <a:endParaRPr lang="zh-CN" altLang="en-US" sz="2800">
                <a:latin typeface="Arial" panose="020B0604020202020204" pitchFamily="34" charset="0"/>
                <a:ea typeface="宋体" panose="02010600030101010101" pitchFamily="2" charset="-122"/>
              </a:endParaRPr>
            </a:p>
          </p:txBody>
        </p:sp>
      </p:grpSp>
      <p:sp>
        <p:nvSpPr>
          <p:cNvPr id="14348" name="文本框 14347">
            <a:hlinkClick r:id="rId3" action="ppaction://hlinksldjump"/>
          </p:cNvPr>
          <p:cNvSpPr txBox="1"/>
          <p:nvPr/>
        </p:nvSpPr>
        <p:spPr>
          <a:xfrm>
            <a:off x="4830648" y="790898"/>
            <a:ext cx="327480" cy="1737425"/>
          </a:xfrm>
          <a:prstGeom prst="rect">
            <a:avLst/>
          </a:prstGeom>
          <a:noFill/>
          <a:ln w="9525" cap="flat" cmpd="sng">
            <a:solidFill>
              <a:schemeClr val="tx1"/>
            </a:solidFill>
            <a:prstDash val="solid"/>
            <a:miter/>
            <a:headEnd type="none" w="med" len="med"/>
            <a:tailEnd type="none" w="med" len="med"/>
          </a:ln>
        </p:spPr>
        <p:txBody>
          <a:bodyPr anchor="ctr" anchorCtr="1"/>
          <a:p>
            <a:pPr algn="ctr">
              <a:spcBef>
                <a:spcPct val="50000"/>
              </a:spcBef>
            </a:pPr>
            <a:r>
              <a:rPr lang="zh-CN" altLang="en-US" sz="2400" dirty="0">
                <a:latin typeface="Arial" panose="020B0604020202020204" pitchFamily="34" charset="0"/>
                <a:ea typeface="宋体" panose="02010600030101010101" pitchFamily="2" charset="-122"/>
              </a:rPr>
              <a:t>相对分子质量</a:t>
            </a:r>
            <a:endParaRPr lang="zh-CN" altLang="en-US" sz="2400" dirty="0">
              <a:latin typeface="Arial" panose="020B0604020202020204" pitchFamily="34" charset="0"/>
              <a:ea typeface="宋体" panose="02010600030101010101" pitchFamily="2" charset="-122"/>
            </a:endParaRPr>
          </a:p>
        </p:txBody>
      </p:sp>
      <p:grpSp>
        <p:nvGrpSpPr>
          <p:cNvPr id="14367" name="组合 14366"/>
          <p:cNvGrpSpPr/>
          <p:nvPr/>
        </p:nvGrpSpPr>
        <p:grpSpPr>
          <a:xfrm>
            <a:off x="5197475" y="897890"/>
            <a:ext cx="3754755" cy="1813643"/>
            <a:chOff x="3293" y="754"/>
            <a:chExt cx="1900" cy="1523"/>
          </a:xfrm>
        </p:grpSpPr>
        <p:sp>
          <p:nvSpPr>
            <p:cNvPr id="35860" name="文本框 14343"/>
            <p:cNvSpPr txBox="1"/>
            <p:nvPr/>
          </p:nvSpPr>
          <p:spPr>
            <a:xfrm>
              <a:off x="3489" y="754"/>
              <a:ext cx="1704" cy="1523"/>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800" dirty="0">
                  <a:latin typeface="Times New Roman" panose="02020603050405020304" pitchFamily="18" charset="0"/>
                  <a:ea typeface="宋体" panose="02010600030101010101" pitchFamily="2" charset="-122"/>
                </a:rPr>
                <a:t>①</a:t>
              </a:r>
              <a:r>
                <a:rPr lang="en-US" altLang="zh-CN" sz="2800">
                  <a:latin typeface="Times New Roman" panose="02020603050405020304" pitchFamily="18" charset="0"/>
                  <a:ea typeface="宋体" panose="02010600030101010101" pitchFamily="2" charset="-122"/>
                </a:rPr>
                <a:t>M=22.4ρ(</a:t>
              </a:r>
              <a:r>
                <a:rPr lang="zh-CN" altLang="en-US" sz="2800" dirty="0">
                  <a:latin typeface="Times New Roman" panose="02020603050405020304" pitchFamily="18" charset="0"/>
                  <a:ea typeface="宋体" panose="02010600030101010101" pitchFamily="2" charset="-122"/>
                </a:rPr>
                <a:t>标况下</a:t>
              </a:r>
              <a:r>
                <a:rPr lang="en-US" altLang="zh-CN" sz="2800">
                  <a:latin typeface="Times New Roman" panose="02020603050405020304" pitchFamily="18" charset="0"/>
                  <a:ea typeface="宋体" panose="02010600030101010101" pitchFamily="2" charset="-122"/>
                </a:rPr>
                <a:t>)</a:t>
              </a:r>
              <a:endParaRPr lang="en-US" altLang="zh-CN" sz="2800">
                <a:latin typeface="Times New Roman" panose="02020603050405020304" pitchFamily="18" charset="0"/>
                <a:ea typeface="宋体" panose="02010600030101010101" pitchFamily="2" charset="-122"/>
              </a:endParaRPr>
            </a:p>
            <a:p>
              <a:pPr>
                <a:spcBef>
                  <a:spcPct val="50000"/>
                </a:spcBef>
              </a:pPr>
              <a:r>
                <a:rPr lang="zh-CN" altLang="en-US" sz="2800" dirty="0">
                  <a:latin typeface="Times New Roman" panose="02020603050405020304" pitchFamily="18" charset="0"/>
                  <a:ea typeface="宋体" panose="02010600030101010101" pitchFamily="2" charset="-122"/>
                </a:rPr>
                <a:t>②</a:t>
              </a:r>
              <a:r>
                <a:rPr lang="en-US" altLang="zh-CN" sz="2800">
                  <a:latin typeface="Times New Roman" panose="02020603050405020304" pitchFamily="18" charset="0"/>
                  <a:ea typeface="宋体" panose="02010600030101010101" pitchFamily="2" charset="-122"/>
                </a:rPr>
                <a:t>M=</a:t>
              </a:r>
              <a:r>
                <a:rPr lang="en-US" altLang="zh-CN" sz="2800" err="1">
                  <a:latin typeface="Times New Roman" panose="02020603050405020304" pitchFamily="18" charset="0"/>
                  <a:ea typeface="宋体" panose="02010600030101010101" pitchFamily="2" charset="-122"/>
                </a:rPr>
                <a:t>m/n</a:t>
              </a:r>
              <a:endParaRPr lang="zh-CN" altLang="en-US" sz="2800" dirty="0">
                <a:latin typeface="Times New Roman" panose="02020603050405020304" pitchFamily="18" charset="0"/>
                <a:ea typeface="宋体" panose="02010600030101010101" pitchFamily="2" charset="-122"/>
              </a:endParaRPr>
            </a:p>
            <a:p>
              <a:pPr>
                <a:spcBef>
                  <a:spcPct val="50000"/>
                </a:spcBef>
              </a:pPr>
              <a:r>
                <a:rPr lang="zh-CN" altLang="en-US" sz="2800" dirty="0">
                  <a:latin typeface="Times New Roman" panose="02020603050405020304" pitchFamily="18" charset="0"/>
                  <a:ea typeface="宋体" panose="02010600030101010101" pitchFamily="2" charset="-122"/>
                </a:rPr>
                <a:t>③质谱法</a:t>
              </a:r>
              <a:endParaRPr lang="en-US" altLang="zh-CN" sz="2800">
                <a:latin typeface="Arial" panose="020B0604020202020204" pitchFamily="34" charset="0"/>
                <a:ea typeface="宋体" panose="02010600030101010101" pitchFamily="2" charset="-122"/>
              </a:endParaRPr>
            </a:p>
          </p:txBody>
        </p:sp>
        <p:sp>
          <p:nvSpPr>
            <p:cNvPr id="35861" name="左箭头 14357"/>
            <p:cNvSpPr/>
            <p:nvPr/>
          </p:nvSpPr>
          <p:spPr>
            <a:xfrm>
              <a:off x="3293" y="1415"/>
              <a:ext cx="163" cy="82"/>
            </a:xfrm>
            <a:prstGeom prst="leftArrow">
              <a:avLst>
                <a:gd name="adj1" fmla="val 50000"/>
                <a:gd name="adj2" fmla="val 49685"/>
              </a:avLst>
            </a:prstGeom>
            <a:noFill/>
            <a:ln w="9525" cap="flat" cmpd="sng">
              <a:solidFill>
                <a:schemeClr val="tx1"/>
              </a:solidFill>
              <a:prstDash val="solid"/>
              <a:miter/>
              <a:headEnd type="none" w="med" len="med"/>
              <a:tailEnd type="none" w="med" len="med"/>
            </a:ln>
          </p:spPr>
          <p:txBody>
            <a:bodyPr anchor="t" anchorCtr="0"/>
            <a:p>
              <a:endParaRPr lang="zh-CN" altLang="en-US" sz="280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box(in)">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64"/>
                                        </p:tgtEl>
                                        <p:attrNameLst>
                                          <p:attrName>style.visibility</p:attrName>
                                        </p:attrNameLst>
                                      </p:cBhvr>
                                      <p:to>
                                        <p:strVal val="visible"/>
                                      </p:to>
                                    </p:set>
                                    <p:animEffect transition="in" filter="wipe(left)">
                                      <p:cBhvr>
                                        <p:cTn id="12" dur="500"/>
                                        <p:tgtEl>
                                          <p:spTgt spid="143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48"/>
                                        </p:tgtEl>
                                        <p:attrNameLst>
                                          <p:attrName>style.visibility</p:attrName>
                                        </p:attrNameLst>
                                      </p:cBhvr>
                                      <p:to>
                                        <p:strVal val="visible"/>
                                      </p:to>
                                    </p:set>
                                    <p:animEffect transition="in" filter="box(in)">
                                      <p:cBhvr>
                                        <p:cTn id="17" dur="500"/>
                                        <p:tgtEl>
                                          <p:spTgt spid="143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366"/>
                                        </p:tgtEl>
                                        <p:attrNameLst>
                                          <p:attrName>style.visibility</p:attrName>
                                        </p:attrNameLst>
                                      </p:cBhvr>
                                      <p:to>
                                        <p:strVal val="visible"/>
                                      </p:to>
                                    </p:set>
                                    <p:animEffect transition="in" filter="wipe(up)">
                                      <p:cBhvr>
                                        <p:cTn id="22" dur="500"/>
                                        <p:tgtEl>
                                          <p:spTgt spid="1436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49"/>
                                        </p:tgtEl>
                                        <p:attrNameLst>
                                          <p:attrName>style.visibility</p:attrName>
                                        </p:attrNameLst>
                                      </p:cBhvr>
                                      <p:to>
                                        <p:strVal val="visible"/>
                                      </p:to>
                                    </p:set>
                                    <p:animEffect transition="in" filter="box(in)">
                                      <p:cBhvr>
                                        <p:cTn id="27" dur="500"/>
                                        <p:tgtEl>
                                          <p:spTgt spid="143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4367"/>
                                        </p:tgtEl>
                                        <p:attrNameLst>
                                          <p:attrName>style.visibility</p:attrName>
                                        </p:attrNameLst>
                                      </p:cBhvr>
                                      <p:to>
                                        <p:strVal val="visible"/>
                                      </p:to>
                                    </p:set>
                                    <p:animEffect transition="in" filter="wipe(right)">
                                      <p:cBhvr>
                                        <p:cTn id="32" dur="500"/>
                                        <p:tgtEl>
                                          <p:spTgt spid="143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368"/>
                                        </p:tgtEl>
                                        <p:attrNameLst>
                                          <p:attrName>style.visibility</p:attrName>
                                        </p:attrNameLst>
                                      </p:cBhvr>
                                      <p:to>
                                        <p:strVal val="visible"/>
                                      </p:to>
                                    </p:set>
                                    <p:animEffect transition="in" filter="wipe(left)">
                                      <p:cBhvr>
                                        <p:cTn id="37" dur="500"/>
                                        <p:tgtEl>
                                          <p:spTgt spid="143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4369"/>
                                        </p:tgtEl>
                                        <p:attrNameLst>
                                          <p:attrName>style.visibility</p:attrName>
                                        </p:attrNameLst>
                                      </p:cBhvr>
                                      <p:to>
                                        <p:strVal val="visible"/>
                                      </p:to>
                                    </p:set>
                                    <p:animEffect transition="in" filter="wipe(right)">
                                      <p:cBhvr>
                                        <p:cTn id="42" dur="5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bldLvl="0" animBg="1"/>
      <p:bldP spid="14343" grpId="0" bldLvl="0" animBg="1"/>
      <p:bldP spid="1434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6865" name="Rectangle 4"/>
          <p:cNvSpPr/>
          <p:nvPr/>
        </p:nvSpPr>
        <p:spPr>
          <a:xfrm>
            <a:off x="1142400" y="487480"/>
            <a:ext cx="309880" cy="368300"/>
          </a:xfrm>
          <a:prstGeom prst="rect">
            <a:avLst/>
          </a:prstGeom>
          <a:noFill/>
          <a:ln w="9525">
            <a:noFill/>
          </a:ln>
        </p:spPr>
        <p:txBody>
          <a:bodyPr wrap="none" anchor="ctr" anchorCtr="0">
            <a:spAutoFit/>
          </a:bodyPr>
          <a:p>
            <a:endParaRPr lang="zh-CN" altLang="en-US" sz="1800" b="0" dirty="0">
              <a:latin typeface="Times New Roman" panose="02020603050405020304" pitchFamily="18" charset="0"/>
              <a:ea typeface="宋体" panose="02010600030101010101" pitchFamily="2" charset="-122"/>
            </a:endParaRPr>
          </a:p>
        </p:txBody>
      </p:sp>
      <p:sp>
        <p:nvSpPr>
          <p:cNvPr id="36866" name="Text Box 16"/>
          <p:cNvSpPr txBox="1"/>
          <p:nvPr/>
        </p:nvSpPr>
        <p:spPr>
          <a:xfrm>
            <a:off x="46618" y="117838"/>
            <a:ext cx="5883908" cy="759752"/>
          </a:xfrm>
          <a:prstGeom prst="rect">
            <a:avLst/>
          </a:prstGeom>
          <a:noFill/>
          <a:ln w="9525">
            <a:noFill/>
          </a:ln>
        </p:spPr>
        <p:txBody>
          <a:bodyPr anchor="t" anchorCtr="0"/>
          <a:p>
            <a:pPr algn="ctr"/>
            <a:r>
              <a:rPr lang="zh-CN" altLang="en-US" sz="2800" dirty="0">
                <a:latin typeface="Times New Roman" panose="02020603050405020304" pitchFamily="18" charset="0"/>
                <a:ea typeface="黑体" panose="02010609060101010101" pitchFamily="2" charset="-122"/>
              </a:rPr>
              <a:t>二、怎样确定有机化合物的</a:t>
            </a:r>
            <a:r>
              <a:rPr lang="zh-CN" altLang="en-US" sz="2800" dirty="0">
                <a:solidFill>
                  <a:srgbClr val="FF3300"/>
                </a:solidFill>
                <a:latin typeface="Times New Roman" panose="02020603050405020304" pitchFamily="18" charset="0"/>
                <a:ea typeface="黑体" panose="02010609060101010101" pitchFamily="2" charset="-122"/>
              </a:rPr>
              <a:t>结构式</a:t>
            </a:r>
            <a:endParaRPr lang="zh-CN" altLang="en-US" sz="2800" dirty="0">
              <a:latin typeface="Times New Roman" panose="02020603050405020304" pitchFamily="18" charset="0"/>
              <a:ea typeface="黑体" panose="02010609060101010101" pitchFamily="2" charset="-122"/>
            </a:endParaRPr>
          </a:p>
        </p:txBody>
      </p:sp>
      <p:sp>
        <p:nvSpPr>
          <p:cNvPr id="65542" name="文本框 65541"/>
          <p:cNvSpPr txBox="1"/>
          <p:nvPr/>
        </p:nvSpPr>
        <p:spPr>
          <a:xfrm>
            <a:off x="585470" y="758190"/>
            <a:ext cx="6000750" cy="583565"/>
          </a:xfrm>
          <a:prstGeom prst="rect">
            <a:avLst/>
          </a:prstGeom>
          <a:noFill/>
          <a:ln w="9525">
            <a:noFill/>
          </a:ln>
        </p:spPr>
        <p:txBody>
          <a:bodyPr wrap="square" anchor="t" anchorCtr="0">
            <a:spAutoFit/>
          </a:bodyPr>
          <a:p>
            <a:pPr>
              <a:spcBef>
                <a:spcPct val="50000"/>
              </a:spcBef>
            </a:pPr>
            <a:r>
              <a:rPr lang="en-US" altLang="zh-CN" sz="3200">
                <a:latin typeface="Times New Roman" panose="02020603050405020304" pitchFamily="18" charset="0"/>
                <a:ea typeface="宋体" panose="02010600030101010101" pitchFamily="2" charset="-122"/>
              </a:rPr>
              <a:t>C</a:t>
            </a:r>
            <a:r>
              <a:rPr lang="en-US" altLang="zh-CN" sz="3200" baseline="-25000">
                <a:latin typeface="Times New Roman" panose="02020603050405020304" pitchFamily="18" charset="0"/>
                <a:ea typeface="宋体" panose="02010600030101010101" pitchFamily="2" charset="-122"/>
              </a:rPr>
              <a:t>4</a:t>
            </a:r>
            <a:r>
              <a:rPr lang="en-US" altLang="zh-CN" sz="3200">
                <a:latin typeface="Times New Roman" panose="02020603050405020304" pitchFamily="18" charset="0"/>
                <a:ea typeface="宋体" panose="02010600030101010101" pitchFamily="2" charset="-122"/>
              </a:rPr>
              <a:t>H</a:t>
            </a:r>
            <a:r>
              <a:rPr lang="en-US" altLang="zh-CN" sz="3200" baseline="-25000">
                <a:latin typeface="Times New Roman" panose="02020603050405020304" pitchFamily="18" charset="0"/>
                <a:ea typeface="宋体" panose="02010600030101010101" pitchFamily="2" charset="-122"/>
              </a:rPr>
              <a:t>8</a:t>
            </a:r>
            <a:r>
              <a:rPr lang="en-US" altLang="zh-CN" sz="3200">
                <a:latin typeface="Times New Roman" panose="02020603050405020304" pitchFamily="18" charset="0"/>
                <a:ea typeface="宋体" panose="02010600030101010101" pitchFamily="2" charset="-122"/>
              </a:rPr>
              <a:t>O</a:t>
            </a:r>
            <a:r>
              <a:rPr lang="en-US" altLang="zh-CN" sz="3200" baseline="-25000">
                <a:latin typeface="Times New Roman" panose="02020603050405020304" pitchFamily="18" charset="0"/>
                <a:ea typeface="宋体" panose="02010600030101010101" pitchFamily="2" charset="-122"/>
              </a:rPr>
              <a:t>2</a:t>
            </a:r>
            <a:r>
              <a:rPr lang="zh-CN" altLang="en-US" sz="3200" dirty="0">
                <a:latin typeface="Times New Roman" panose="02020603050405020304" pitchFamily="18" charset="0"/>
                <a:ea typeface="宋体" panose="02010600030101010101" pitchFamily="2" charset="-122"/>
              </a:rPr>
              <a:t>可能具有怎样的结构？</a:t>
            </a:r>
            <a:endParaRPr lang="zh-CN" altLang="en-US" sz="3200" dirty="0">
              <a:latin typeface="Times New Roman" panose="02020603050405020304" pitchFamily="18" charset="0"/>
              <a:ea typeface="宋体" panose="02010600030101010101" pitchFamily="2" charset="-122"/>
            </a:endParaRPr>
          </a:p>
        </p:txBody>
      </p:sp>
      <p:sp>
        <p:nvSpPr>
          <p:cNvPr id="65543" name="文本框 65542"/>
          <p:cNvSpPr txBox="1"/>
          <p:nvPr/>
        </p:nvSpPr>
        <p:spPr>
          <a:xfrm>
            <a:off x="1635760" y="1478280"/>
            <a:ext cx="3609975" cy="521970"/>
          </a:xfrm>
          <a:prstGeom prst="rect">
            <a:avLst/>
          </a:prstGeom>
          <a:noFill/>
          <a:ln w="9525">
            <a:noFill/>
          </a:ln>
        </p:spPr>
        <p:txBody>
          <a:bodyPr wrap="square" anchor="t" anchorCtr="0">
            <a:spAutoFit/>
          </a:bodyPr>
          <a:p>
            <a:pPr>
              <a:spcBef>
                <a:spcPct val="50000"/>
              </a:spcBef>
            </a:pP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COOH</a:t>
            </a:r>
            <a:endParaRPr lang="en-US" altLang="zh-CN" sz="2800">
              <a:latin typeface="Times New Roman" panose="02020603050405020304" pitchFamily="18" charset="0"/>
              <a:ea typeface="宋体" panose="02010600030101010101" pitchFamily="2" charset="-122"/>
            </a:endParaRPr>
          </a:p>
        </p:txBody>
      </p:sp>
      <p:sp>
        <p:nvSpPr>
          <p:cNvPr id="65544" name="文本框 65543"/>
          <p:cNvSpPr txBox="1"/>
          <p:nvPr/>
        </p:nvSpPr>
        <p:spPr>
          <a:xfrm>
            <a:off x="1452245" y="2061845"/>
            <a:ext cx="3609975" cy="521970"/>
          </a:xfrm>
          <a:prstGeom prst="rect">
            <a:avLst/>
          </a:prstGeom>
          <a:noFill/>
          <a:ln w="9525">
            <a:noFill/>
          </a:ln>
        </p:spPr>
        <p:txBody>
          <a:bodyPr wrap="square" anchor="t" anchorCtr="0">
            <a:spAutoFit/>
          </a:bodyPr>
          <a:p>
            <a:pPr>
              <a:spcBef>
                <a:spcPct val="50000"/>
              </a:spcBef>
            </a:pPr>
            <a:r>
              <a:rPr lang="en-US" altLang="zh-CN" sz="2800">
                <a:latin typeface="Times New Roman" panose="02020603050405020304" pitchFamily="18" charset="0"/>
                <a:ea typeface="宋体" panose="02010600030101010101" pitchFamily="2" charset="-122"/>
              </a:rPr>
              <a:t>HCOOCH</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3</a:t>
            </a:r>
            <a:endParaRPr lang="en-US" altLang="zh-CN" sz="2800">
              <a:latin typeface="Times New Roman" panose="02020603050405020304" pitchFamily="18" charset="0"/>
              <a:ea typeface="宋体" panose="02010600030101010101" pitchFamily="2" charset="-122"/>
            </a:endParaRPr>
          </a:p>
        </p:txBody>
      </p:sp>
      <p:sp>
        <p:nvSpPr>
          <p:cNvPr id="65545" name="文本框 65544"/>
          <p:cNvSpPr txBox="1"/>
          <p:nvPr/>
        </p:nvSpPr>
        <p:spPr>
          <a:xfrm>
            <a:off x="5173980" y="2140585"/>
            <a:ext cx="3609975" cy="521970"/>
          </a:xfrm>
          <a:prstGeom prst="rect">
            <a:avLst/>
          </a:prstGeom>
          <a:noFill/>
          <a:ln w="9525">
            <a:noFill/>
          </a:ln>
        </p:spPr>
        <p:txBody>
          <a:bodyPr wrap="square" anchor="t" anchorCtr="0">
            <a:spAutoFit/>
          </a:bodyPr>
          <a:p>
            <a:pPr>
              <a:spcBef>
                <a:spcPct val="50000"/>
              </a:spcBef>
            </a:pPr>
            <a:r>
              <a:rPr lang="en-US" altLang="zh-CN" sz="2800">
                <a:latin typeface="Times New Roman" panose="02020603050405020304" pitchFamily="18" charset="0"/>
                <a:ea typeface="宋体" panose="02010600030101010101" pitchFamily="2" charset="-122"/>
              </a:rPr>
              <a:t>HCOOCH(CH</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baseline="-25000">
                <a:latin typeface="Times New Roman" panose="02020603050405020304" pitchFamily="18" charset="0"/>
                <a:ea typeface="宋体" panose="02010600030101010101" pitchFamily="2" charset="-122"/>
              </a:rPr>
              <a:t>2</a:t>
            </a:r>
            <a:endParaRPr lang="en-US" altLang="zh-CN" sz="2800" baseline="-25000">
              <a:latin typeface="Times New Roman" panose="02020603050405020304" pitchFamily="18" charset="0"/>
              <a:ea typeface="宋体" panose="02010600030101010101" pitchFamily="2" charset="-122"/>
            </a:endParaRPr>
          </a:p>
        </p:txBody>
      </p:sp>
      <p:sp>
        <p:nvSpPr>
          <p:cNvPr id="65546" name="文本框 65545"/>
          <p:cNvSpPr txBox="1"/>
          <p:nvPr/>
        </p:nvSpPr>
        <p:spPr>
          <a:xfrm>
            <a:off x="923290" y="2724785"/>
            <a:ext cx="3609975" cy="521970"/>
          </a:xfrm>
          <a:prstGeom prst="rect">
            <a:avLst/>
          </a:prstGeom>
          <a:noFill/>
          <a:ln w="9525">
            <a:noFill/>
          </a:ln>
        </p:spPr>
        <p:txBody>
          <a:bodyPr wrap="square" anchor="t" anchorCtr="0">
            <a:spAutoFit/>
          </a:bodyPr>
          <a:p>
            <a:pPr>
              <a:spcBef>
                <a:spcPct val="50000"/>
              </a:spcBef>
            </a:pP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COOCH</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3</a:t>
            </a:r>
            <a:endParaRPr lang="en-US" altLang="zh-CN" sz="2800" baseline="-25000">
              <a:latin typeface="Times New Roman" panose="02020603050405020304" pitchFamily="18" charset="0"/>
              <a:ea typeface="宋体" panose="02010600030101010101" pitchFamily="2" charset="-122"/>
            </a:endParaRPr>
          </a:p>
        </p:txBody>
      </p:sp>
      <p:sp>
        <p:nvSpPr>
          <p:cNvPr id="65547" name="文本框 65546"/>
          <p:cNvSpPr txBox="1"/>
          <p:nvPr/>
        </p:nvSpPr>
        <p:spPr>
          <a:xfrm>
            <a:off x="4708525" y="2724785"/>
            <a:ext cx="3609975" cy="521970"/>
          </a:xfrm>
          <a:prstGeom prst="rect">
            <a:avLst/>
          </a:prstGeom>
          <a:noFill/>
          <a:ln w="9525">
            <a:noFill/>
          </a:ln>
        </p:spPr>
        <p:txBody>
          <a:bodyPr wrap="square" anchor="t" anchorCtr="0">
            <a:spAutoFit/>
          </a:bodyPr>
          <a:p>
            <a:pPr>
              <a:spcBef>
                <a:spcPct val="50000"/>
              </a:spcBef>
            </a:pP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COOCH</a:t>
            </a:r>
            <a:r>
              <a:rPr lang="en-US" altLang="zh-CN" sz="2800" baseline="-25000">
                <a:latin typeface="Times New Roman" panose="02020603050405020304" pitchFamily="18" charset="0"/>
                <a:ea typeface="宋体" panose="02010600030101010101" pitchFamily="2" charset="-122"/>
              </a:rPr>
              <a:t>3</a:t>
            </a:r>
            <a:endParaRPr lang="en-US" altLang="zh-CN" sz="2800" baseline="-25000">
              <a:latin typeface="Times New Roman" panose="02020603050405020304" pitchFamily="18" charset="0"/>
              <a:ea typeface="宋体" panose="02010600030101010101" pitchFamily="2" charset="-122"/>
            </a:endParaRPr>
          </a:p>
        </p:txBody>
      </p:sp>
      <p:pic>
        <p:nvPicPr>
          <p:cNvPr id="65549" name="图片 65548"/>
          <p:cNvPicPr>
            <a:picLocks noChangeAspect="1"/>
          </p:cNvPicPr>
          <p:nvPr/>
        </p:nvPicPr>
        <p:blipFill>
          <a:blip r:embed="rId1"/>
          <a:stretch>
            <a:fillRect/>
          </a:stretch>
        </p:blipFill>
        <p:spPr>
          <a:xfrm>
            <a:off x="1831975" y="3576320"/>
            <a:ext cx="2493645" cy="963295"/>
          </a:xfrm>
          <a:prstGeom prst="rect">
            <a:avLst/>
          </a:prstGeom>
          <a:noFill/>
          <a:ln w="9525">
            <a:noFill/>
          </a:ln>
        </p:spPr>
      </p:pic>
      <p:pic>
        <p:nvPicPr>
          <p:cNvPr id="65550" name="图片 65549"/>
          <p:cNvPicPr>
            <a:picLocks noChangeAspect="1"/>
          </p:cNvPicPr>
          <p:nvPr/>
        </p:nvPicPr>
        <p:blipFill>
          <a:blip r:embed="rId2"/>
          <a:stretch>
            <a:fillRect/>
          </a:stretch>
        </p:blipFill>
        <p:spPr>
          <a:xfrm>
            <a:off x="4914900" y="3576320"/>
            <a:ext cx="1793240" cy="1118235"/>
          </a:xfrm>
          <a:prstGeom prst="rect">
            <a:avLst/>
          </a:prstGeom>
          <a:noFill/>
          <a:ln w="9525">
            <a:noFill/>
          </a:ln>
        </p:spPr>
      </p:pic>
      <p:sp>
        <p:nvSpPr>
          <p:cNvPr id="65551" name="文本框 65550"/>
          <p:cNvSpPr txBox="1"/>
          <p:nvPr/>
        </p:nvSpPr>
        <p:spPr>
          <a:xfrm>
            <a:off x="5830142" y="877797"/>
            <a:ext cx="2778214" cy="460375"/>
          </a:xfrm>
          <a:prstGeom prst="rect">
            <a:avLst/>
          </a:prstGeom>
          <a:noFill/>
          <a:ln w="9525">
            <a:noFill/>
          </a:ln>
        </p:spPr>
        <p:txBody>
          <a:bodyPr anchor="t" anchorCtr="0">
            <a:spAutoFit/>
          </a:bodyPr>
          <a:p>
            <a:pPr algn="ctr">
              <a:spcBef>
                <a:spcPct val="50000"/>
              </a:spcBef>
            </a:pPr>
            <a:r>
              <a:rPr lang="zh-CN" altLang="en-US" sz="2400" dirty="0">
                <a:solidFill>
                  <a:srgbClr val="0000CC"/>
                </a:solidFill>
                <a:latin typeface="Arial" panose="020B0604020202020204" pitchFamily="34" charset="0"/>
                <a:ea typeface="宋体" panose="02010600030101010101" pitchFamily="2" charset="-122"/>
              </a:rPr>
              <a:t>（一种官能团）</a:t>
            </a:r>
            <a:endParaRPr lang="zh-CN" altLang="en-US" sz="2400" dirty="0">
              <a:solidFill>
                <a:srgbClr val="0000CC"/>
              </a:solidFill>
              <a:latin typeface="Arial" panose="020B0604020202020204" pitchFamily="34" charset="0"/>
              <a:ea typeface="宋体" panose="02010600030101010101" pitchFamily="2" charset="-122"/>
            </a:endParaRPr>
          </a:p>
        </p:txBody>
      </p:sp>
      <p:sp>
        <p:nvSpPr>
          <p:cNvPr id="65552" name="文本框 65551"/>
          <p:cNvSpPr txBox="1"/>
          <p:nvPr/>
        </p:nvSpPr>
        <p:spPr>
          <a:xfrm>
            <a:off x="5173980" y="1478280"/>
            <a:ext cx="3609975" cy="521970"/>
          </a:xfrm>
          <a:prstGeom prst="rect">
            <a:avLst/>
          </a:prstGeom>
          <a:noFill/>
          <a:ln w="9525">
            <a:noFill/>
          </a:ln>
        </p:spPr>
        <p:txBody>
          <a:bodyPr wrap="square" anchor="t" anchorCtr="0">
            <a:spAutoFit/>
          </a:bodyPr>
          <a:p>
            <a:pPr>
              <a:spcBef>
                <a:spcPct val="50000"/>
              </a:spcBef>
            </a:pP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宋体" panose="02010600030101010101" pitchFamily="2" charset="-122"/>
              </a:rPr>
              <a:t>)</a:t>
            </a:r>
            <a:r>
              <a:rPr lang="en-US" altLang="zh-CN" sz="2800" baseline="-25000">
                <a:latin typeface="Times New Roman" panose="02020603050405020304" pitchFamily="18" charset="0"/>
                <a:ea typeface="宋体" panose="02010600030101010101" pitchFamily="2" charset="-122"/>
              </a:rPr>
              <a:t>2</a:t>
            </a:r>
            <a:r>
              <a:rPr lang="en-US" altLang="zh-CN" sz="2800">
                <a:latin typeface="Times New Roman" panose="02020603050405020304" pitchFamily="18" charset="0"/>
                <a:ea typeface="宋体" panose="02010600030101010101" pitchFamily="2" charset="-122"/>
              </a:rPr>
              <a:t>CHCOOH</a:t>
            </a:r>
            <a:endParaRPr lang="en-US" altLang="zh-CN" sz="2800">
              <a:latin typeface="Times New Roman" panose="02020603050405020304" pitchFamily="18" charset="0"/>
              <a:ea typeface="宋体" panose="02010600030101010101" pitchFamily="2" charset="-122"/>
            </a:endParaRPr>
          </a:p>
        </p:txBody>
      </p:sp>
      <p:sp>
        <p:nvSpPr>
          <p:cNvPr id="65554" name="文本框 65553"/>
          <p:cNvSpPr txBox="1"/>
          <p:nvPr/>
        </p:nvSpPr>
        <p:spPr>
          <a:xfrm>
            <a:off x="567055" y="1478280"/>
            <a:ext cx="1264920" cy="521970"/>
          </a:xfrm>
          <a:prstGeom prst="rect">
            <a:avLst/>
          </a:prstGeom>
          <a:noFill/>
          <a:ln w="9525">
            <a:noFill/>
          </a:ln>
        </p:spPr>
        <p:txBody>
          <a:bodyPr wrap="square" anchor="t" anchorCtr="0">
            <a:spAutoFit/>
          </a:bodyPr>
          <a:p>
            <a:pPr>
              <a:spcBef>
                <a:spcPct val="50000"/>
              </a:spcBef>
            </a:pPr>
            <a:r>
              <a:rPr lang="zh-CN" altLang="en-US" sz="2800" dirty="0">
                <a:latin typeface="Times New Roman" panose="02020603050405020304" pitchFamily="18" charset="0"/>
                <a:ea typeface="宋体" panose="02010600030101010101" pitchFamily="2" charset="-122"/>
              </a:rPr>
              <a:t>例如：</a:t>
            </a:r>
            <a:endParaRPr lang="zh-CN" altLang="en-US" sz="2800" dirty="0">
              <a:latin typeface="Times New Roman" panose="02020603050405020304" pitchFamily="18" charset="0"/>
              <a:ea typeface="宋体" panose="02010600030101010101" pitchFamily="2" charset="-122"/>
            </a:endParaRPr>
          </a:p>
        </p:txBody>
      </p:sp>
      <p:sp>
        <p:nvSpPr>
          <p:cNvPr id="65555" name="文本框 65554"/>
          <p:cNvSpPr txBox="1"/>
          <p:nvPr/>
        </p:nvSpPr>
        <p:spPr>
          <a:xfrm>
            <a:off x="657225" y="3716020"/>
            <a:ext cx="1029970" cy="521970"/>
          </a:xfrm>
          <a:prstGeom prst="rect">
            <a:avLst/>
          </a:prstGeom>
          <a:noFill/>
          <a:ln w="9525">
            <a:noFill/>
          </a:ln>
        </p:spPr>
        <p:txBody>
          <a:bodyPr wrap="square" anchor="t" anchorCtr="0">
            <a:spAutoFit/>
          </a:bodyPr>
          <a:p>
            <a:pPr>
              <a:spcBef>
                <a:spcPct val="50000"/>
              </a:spcBef>
            </a:pPr>
            <a:r>
              <a:rPr lang="zh-CN" altLang="en-US" sz="2800" dirty="0">
                <a:latin typeface="Times New Roman" panose="02020603050405020304" pitchFamily="18" charset="0"/>
                <a:ea typeface="宋体" panose="02010600030101010101" pitchFamily="2" charset="-122"/>
              </a:rPr>
              <a:t>再如：</a:t>
            </a:r>
            <a:endParaRPr lang="zh-CN" altLang="en-US" sz="2800"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blinds(horizontal)">
                                      <p:cBhvr>
                                        <p:cTn id="7" dur="500"/>
                                        <p:tgtEl>
                                          <p:spTgt spid="655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5551"/>
                                        </p:tgtEl>
                                        <p:attrNameLst>
                                          <p:attrName>style.visibility</p:attrName>
                                        </p:attrNameLst>
                                      </p:cBhvr>
                                      <p:to>
                                        <p:strVal val="visible"/>
                                      </p:to>
                                    </p:set>
                                    <p:animEffect transition="in" filter="diamond(in)">
                                      <p:cBhvr>
                                        <p:cTn id="12" dur="2000"/>
                                        <p:tgtEl>
                                          <p:spTgt spid="655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54"/>
                                        </p:tgtEl>
                                        <p:attrNameLst>
                                          <p:attrName>style.visibility</p:attrName>
                                        </p:attrNameLst>
                                      </p:cBhvr>
                                      <p:to>
                                        <p:strVal val="visible"/>
                                      </p:to>
                                    </p:set>
                                    <p:animEffect transition="in" filter="blinds(horizontal)">
                                      <p:cBhvr>
                                        <p:cTn id="17" dur="500"/>
                                        <p:tgtEl>
                                          <p:spTgt spid="65554"/>
                                        </p:tgtEl>
                                      </p:cBhvr>
                                    </p:animEffect>
                                  </p:childTnLst>
                                </p:cTn>
                              </p:par>
                            </p:childTnLst>
                          </p:cTn>
                        </p:par>
                        <p:par>
                          <p:cTn id="18" fill="hold">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65543"/>
                                        </p:tgtEl>
                                        <p:attrNameLst>
                                          <p:attrName>style.visibility</p:attrName>
                                        </p:attrNameLst>
                                      </p:cBhvr>
                                      <p:to>
                                        <p:strVal val="visible"/>
                                      </p:to>
                                    </p:set>
                                    <p:animEffect transition="in" filter="box(in)">
                                      <p:cBhvr>
                                        <p:cTn id="21" dur="500"/>
                                        <p:tgtEl>
                                          <p:spTgt spid="6554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5552"/>
                                        </p:tgtEl>
                                        <p:attrNameLst>
                                          <p:attrName>style.visibility</p:attrName>
                                        </p:attrNameLst>
                                      </p:cBhvr>
                                      <p:to>
                                        <p:strVal val="visible"/>
                                      </p:to>
                                    </p:set>
                                    <p:animEffect transition="in" filter="box(in)">
                                      <p:cBhvr>
                                        <p:cTn id="26" dur="500"/>
                                        <p:tgtEl>
                                          <p:spTgt spid="6555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5544"/>
                                        </p:tgtEl>
                                        <p:attrNameLst>
                                          <p:attrName>style.visibility</p:attrName>
                                        </p:attrNameLst>
                                      </p:cBhvr>
                                      <p:to>
                                        <p:strVal val="visible"/>
                                      </p:to>
                                    </p:set>
                                    <p:animEffect transition="in" filter="box(in)">
                                      <p:cBhvr>
                                        <p:cTn id="31" dur="500"/>
                                        <p:tgtEl>
                                          <p:spTgt spid="65544"/>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65545"/>
                                        </p:tgtEl>
                                        <p:attrNameLst>
                                          <p:attrName>style.visibility</p:attrName>
                                        </p:attrNameLst>
                                      </p:cBhvr>
                                      <p:to>
                                        <p:strVal val="visible"/>
                                      </p:to>
                                    </p:set>
                                    <p:animEffect transition="in" filter="box(in)">
                                      <p:cBhvr>
                                        <p:cTn id="35" dur="500"/>
                                        <p:tgtEl>
                                          <p:spTgt spid="65545"/>
                                        </p:tgtEl>
                                      </p:cBhvr>
                                    </p:animEffect>
                                  </p:childTnLst>
                                </p:cTn>
                              </p:par>
                            </p:childTnLst>
                          </p:cTn>
                        </p:par>
                        <p:par>
                          <p:cTn id="36" fill="hold">
                            <p:stCondLst>
                              <p:cond delay="1000"/>
                            </p:stCondLst>
                            <p:childTnLst>
                              <p:par>
                                <p:cTn id="37" presetID="4" presetClass="entr" presetSubtype="16" fill="hold" grpId="0" nodeType="afterEffect">
                                  <p:stCondLst>
                                    <p:cond delay="0"/>
                                  </p:stCondLst>
                                  <p:childTnLst>
                                    <p:set>
                                      <p:cBhvr>
                                        <p:cTn id="38" dur="1" fill="hold">
                                          <p:stCondLst>
                                            <p:cond delay="0"/>
                                          </p:stCondLst>
                                        </p:cTn>
                                        <p:tgtEl>
                                          <p:spTgt spid="65546"/>
                                        </p:tgtEl>
                                        <p:attrNameLst>
                                          <p:attrName>style.visibility</p:attrName>
                                        </p:attrNameLst>
                                      </p:cBhvr>
                                      <p:to>
                                        <p:strVal val="visible"/>
                                      </p:to>
                                    </p:set>
                                    <p:animEffect transition="in" filter="box(in)">
                                      <p:cBhvr>
                                        <p:cTn id="39" dur="500"/>
                                        <p:tgtEl>
                                          <p:spTgt spid="65546"/>
                                        </p:tgtEl>
                                      </p:cBhvr>
                                    </p:animEffect>
                                  </p:childTnLst>
                                </p:cTn>
                              </p:par>
                            </p:childTnLst>
                          </p:cTn>
                        </p:par>
                        <p:par>
                          <p:cTn id="40" fill="hold">
                            <p:stCondLst>
                              <p:cond delay="1500"/>
                            </p:stCondLst>
                            <p:childTnLst>
                              <p:par>
                                <p:cTn id="41" presetID="4" presetClass="entr" presetSubtype="16" fill="hold" grpId="0" nodeType="after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ox(in)">
                                      <p:cBhvr>
                                        <p:cTn id="43" dur="500"/>
                                        <p:tgtEl>
                                          <p:spTgt spid="6554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5555"/>
                                        </p:tgtEl>
                                        <p:attrNameLst>
                                          <p:attrName>style.visibility</p:attrName>
                                        </p:attrNameLst>
                                      </p:cBhvr>
                                      <p:to>
                                        <p:strVal val="visible"/>
                                      </p:to>
                                    </p:set>
                                    <p:animEffect transition="in" filter="blinds(horizontal)">
                                      <p:cBhvr>
                                        <p:cTn id="48" dur="500"/>
                                        <p:tgtEl>
                                          <p:spTgt spid="65555"/>
                                        </p:tgtEl>
                                      </p:cBhvr>
                                    </p:animEffect>
                                  </p:childTnLst>
                                </p:cTn>
                              </p:par>
                            </p:childTnLst>
                          </p:cTn>
                        </p:par>
                        <p:par>
                          <p:cTn id="49" fill="hold">
                            <p:stCondLst>
                              <p:cond delay="500"/>
                            </p:stCondLst>
                            <p:childTnLst>
                              <p:par>
                                <p:cTn id="50" presetID="4" presetClass="entr" presetSubtype="16" fill="hold" nodeType="afterEffect">
                                  <p:stCondLst>
                                    <p:cond delay="0"/>
                                  </p:stCondLst>
                                  <p:childTnLst>
                                    <p:set>
                                      <p:cBhvr>
                                        <p:cTn id="51" dur="1" fill="hold">
                                          <p:stCondLst>
                                            <p:cond delay="0"/>
                                          </p:stCondLst>
                                        </p:cTn>
                                        <p:tgtEl>
                                          <p:spTgt spid="65549"/>
                                        </p:tgtEl>
                                        <p:attrNameLst>
                                          <p:attrName>style.visibility</p:attrName>
                                        </p:attrNameLst>
                                      </p:cBhvr>
                                      <p:to>
                                        <p:strVal val="visible"/>
                                      </p:to>
                                    </p:set>
                                    <p:animEffect transition="in" filter="box(in)">
                                      <p:cBhvr>
                                        <p:cTn id="52" dur="500"/>
                                        <p:tgtEl>
                                          <p:spTgt spid="65549"/>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5550"/>
                                        </p:tgtEl>
                                        <p:attrNameLst>
                                          <p:attrName>style.visibility</p:attrName>
                                        </p:attrNameLst>
                                      </p:cBhvr>
                                      <p:to>
                                        <p:strVal val="visible"/>
                                      </p:to>
                                    </p:set>
                                    <p:animEffect transition="in" filter="box(in)">
                                      <p:cBhvr>
                                        <p:cTn id="57" dur="500"/>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P spid="65544" grpId="0"/>
      <p:bldP spid="65545" grpId="0"/>
      <p:bldP spid="65546" grpId="0"/>
      <p:bldP spid="65547" grpId="0"/>
      <p:bldP spid="65551" grpId="0"/>
      <p:bldP spid="65552" grpId="0"/>
      <p:bldP spid="65554" grpId="0"/>
      <p:bldP spid="65555" grpId="0"/>
    </p:bldLst>
  </p:timing>
</p:sld>
</file>

<file path=ppt/tags/tag1.xml><?xml version="1.0" encoding="utf-8"?>
<p:tagLst xmlns:p="http://schemas.openxmlformats.org/presentationml/2006/main">
  <p:tag name="AS_UNIQUEID" val="56"/>
</p:tagLst>
</file>

<file path=ppt/tags/tag10.xml><?xml version="1.0" encoding="utf-8"?>
<p:tagLst xmlns:p="http://schemas.openxmlformats.org/presentationml/2006/main">
  <p:tag name="AS_UNIQUEID" val="98"/>
</p:tagLst>
</file>

<file path=ppt/tags/tag100.xml><?xml version="1.0" encoding="utf-8"?>
<p:tagLst xmlns:p="http://schemas.openxmlformats.org/presentationml/2006/main">
  <p:tag name="AS_UNIQUEID" val="229"/>
</p:tagLst>
</file>

<file path=ppt/tags/tag101.xml><?xml version="1.0" encoding="utf-8"?>
<p:tagLst xmlns:p="http://schemas.openxmlformats.org/presentationml/2006/main">
  <p:tag name="AS_UNIQUEID" val="230"/>
</p:tagLst>
</file>

<file path=ppt/tags/tag102.xml><?xml version="1.0" encoding="utf-8"?>
<p:tagLst xmlns:p="http://schemas.openxmlformats.org/presentationml/2006/main">
  <p:tag name="AS_UNIQUEID" val="231"/>
</p:tagLst>
</file>

<file path=ppt/tags/tag103.xml><?xml version="1.0" encoding="utf-8"?>
<p:tagLst xmlns:p="http://schemas.openxmlformats.org/presentationml/2006/main">
  <p:tag name="AS_UNIQUEID" val="232"/>
</p:tagLst>
</file>

<file path=ppt/tags/tag104.xml><?xml version="1.0" encoding="utf-8"?>
<p:tagLst xmlns:p="http://schemas.openxmlformats.org/presentationml/2006/main">
  <p:tag name="AS_UNIQUEID" val="233"/>
</p:tagLst>
</file>

<file path=ppt/tags/tag105.xml><?xml version="1.0" encoding="utf-8"?>
<p:tagLst xmlns:p="http://schemas.openxmlformats.org/presentationml/2006/main">
  <p:tag name="AS_UNIQUEID" val="234"/>
</p:tagLst>
</file>

<file path=ppt/tags/tag106.xml><?xml version="1.0" encoding="utf-8"?>
<p:tagLst xmlns:p="http://schemas.openxmlformats.org/presentationml/2006/main">
  <p:tag name="AS_UNIQUEID" val="235"/>
</p:tagLst>
</file>

<file path=ppt/tags/tag107.xml><?xml version="1.0" encoding="utf-8"?>
<p:tagLst xmlns:p="http://schemas.openxmlformats.org/presentationml/2006/main">
  <p:tag name="AS_UNIQUEID" val="236"/>
</p:tagLst>
</file>

<file path=ppt/tags/tag108.xml><?xml version="1.0" encoding="utf-8"?>
<p:tagLst xmlns:p="http://schemas.openxmlformats.org/presentationml/2006/main">
  <p:tag name="AS_UNIQUEID" val="237"/>
</p:tagLst>
</file>

<file path=ppt/tags/tag109.xml><?xml version="1.0" encoding="utf-8"?>
<p:tagLst xmlns:p="http://schemas.openxmlformats.org/presentationml/2006/main">
  <p:tag name="AS_UNIQUEID" val="238"/>
</p:tagLst>
</file>

<file path=ppt/tags/tag11.xml><?xml version="1.0" encoding="utf-8"?>
<p:tagLst xmlns:p="http://schemas.openxmlformats.org/presentationml/2006/main">
  <p:tag name="AS_UNIQUEID" val="99"/>
</p:tagLst>
</file>

<file path=ppt/tags/tag110.xml><?xml version="1.0" encoding="utf-8"?>
<p:tagLst xmlns:p="http://schemas.openxmlformats.org/presentationml/2006/main">
  <p:tag name="AS_UNIQUEID" val="239"/>
</p:tagLst>
</file>

<file path=ppt/tags/tag111.xml><?xml version="1.0" encoding="utf-8"?>
<p:tagLst xmlns:p="http://schemas.openxmlformats.org/presentationml/2006/main">
  <p:tag name="AS_UNIQUEID" val="240"/>
</p:tagLst>
</file>

<file path=ppt/tags/tag112.xml><?xml version="1.0" encoding="utf-8"?>
<p:tagLst xmlns:p="http://schemas.openxmlformats.org/presentationml/2006/main">
  <p:tag name="AS_UNIQUEID" val="241"/>
</p:tagLst>
</file>

<file path=ppt/tags/tag113.xml><?xml version="1.0" encoding="utf-8"?>
<p:tagLst xmlns:p="http://schemas.openxmlformats.org/presentationml/2006/main">
  <p:tag name="AS_UNIQUEID" val="242"/>
</p:tagLst>
</file>

<file path=ppt/tags/tag114.xml><?xml version="1.0" encoding="utf-8"?>
<p:tagLst xmlns:p="http://schemas.openxmlformats.org/presentationml/2006/main">
  <p:tag name="AS_UNIQUEID" val="243"/>
</p:tagLst>
</file>

<file path=ppt/tags/tag115.xml><?xml version="1.0" encoding="utf-8"?>
<p:tagLst xmlns:p="http://schemas.openxmlformats.org/presentationml/2006/main">
  <p:tag name="AS_UNIQUEID" val="244"/>
</p:tagLst>
</file>

<file path=ppt/tags/tag116.xml><?xml version="1.0" encoding="utf-8"?>
<p:tagLst xmlns:p="http://schemas.openxmlformats.org/presentationml/2006/main">
  <p:tag name="AS_UNIQUEID" val="245"/>
</p:tagLst>
</file>

<file path=ppt/tags/tag117.xml><?xml version="1.0" encoding="utf-8"?>
<p:tagLst xmlns:p="http://schemas.openxmlformats.org/presentationml/2006/main">
  <p:tag name="AS_UNIQUEID" val="246"/>
</p:tagLst>
</file>

<file path=ppt/tags/tag118.xml><?xml version="1.0" encoding="utf-8"?>
<p:tagLst xmlns:p="http://schemas.openxmlformats.org/presentationml/2006/main">
  <p:tag name="AS_UNIQUEID" val="247"/>
</p:tagLst>
</file>

<file path=ppt/tags/tag119.xml><?xml version="1.0" encoding="utf-8"?>
<p:tagLst xmlns:p="http://schemas.openxmlformats.org/presentationml/2006/main">
  <p:tag name="AS_UNIQUEID" val="248"/>
</p:tagLst>
</file>

<file path=ppt/tags/tag12.xml><?xml version="1.0" encoding="utf-8"?>
<p:tagLst xmlns:p="http://schemas.openxmlformats.org/presentationml/2006/main">
  <p:tag name="AS_UNIQUEID" val="100"/>
</p:tagLst>
</file>

<file path=ppt/tags/tag120.xml><?xml version="1.0" encoding="utf-8"?>
<p:tagLst xmlns:p="http://schemas.openxmlformats.org/presentationml/2006/main">
  <p:tag name="AS_UNIQUEID" val="249"/>
</p:tagLst>
</file>

<file path=ppt/tags/tag121.xml><?xml version="1.0" encoding="utf-8"?>
<p:tagLst xmlns:p="http://schemas.openxmlformats.org/presentationml/2006/main">
  <p:tag name="AS_UNIQUEID" val="250"/>
</p:tagLst>
</file>

<file path=ppt/tags/tag122.xml><?xml version="1.0" encoding="utf-8"?>
<p:tagLst xmlns:p="http://schemas.openxmlformats.org/presentationml/2006/main">
  <p:tag name="AS_UNIQUEID" val="251"/>
</p:tagLst>
</file>

<file path=ppt/tags/tag123.xml><?xml version="1.0" encoding="utf-8"?>
<p:tagLst xmlns:p="http://schemas.openxmlformats.org/presentationml/2006/main">
  <p:tag name="AS_UNIQUEID" val="252"/>
</p:tagLst>
</file>

<file path=ppt/tags/tag124.xml><?xml version="1.0" encoding="utf-8"?>
<p:tagLst xmlns:p="http://schemas.openxmlformats.org/presentationml/2006/main">
  <p:tag name="AS_UNIQUEID" val="253"/>
</p:tagLst>
</file>

<file path=ppt/tags/tag125.xml><?xml version="1.0" encoding="utf-8"?>
<p:tagLst xmlns:p="http://schemas.openxmlformats.org/presentationml/2006/main">
  <p:tag name="AS_UNIQUEID" val="254"/>
</p:tagLst>
</file>

<file path=ppt/tags/tag126.xml><?xml version="1.0" encoding="utf-8"?>
<p:tagLst xmlns:p="http://schemas.openxmlformats.org/presentationml/2006/main">
  <p:tag name="AS_UNIQUEID" val="255"/>
</p:tagLst>
</file>

<file path=ppt/tags/tag127.xml><?xml version="1.0" encoding="utf-8"?>
<p:tagLst xmlns:p="http://schemas.openxmlformats.org/presentationml/2006/main">
  <p:tag name="AS_UNIQUEID" val="256"/>
</p:tagLst>
</file>

<file path=ppt/tags/tag128.xml><?xml version="1.0" encoding="utf-8"?>
<p:tagLst xmlns:p="http://schemas.openxmlformats.org/presentationml/2006/main">
  <p:tag name="AS_UNIQUEID" val="257"/>
</p:tagLst>
</file>

<file path=ppt/tags/tag129.xml><?xml version="1.0" encoding="utf-8"?>
<p:tagLst xmlns:p="http://schemas.openxmlformats.org/presentationml/2006/main">
  <p:tag name="AS_UNIQUEID" val="258"/>
</p:tagLst>
</file>

<file path=ppt/tags/tag13.xml><?xml version="1.0" encoding="utf-8"?>
<p:tagLst xmlns:p="http://schemas.openxmlformats.org/presentationml/2006/main">
  <p:tag name="AS_UNIQUEID" val="101"/>
</p:tagLst>
</file>

<file path=ppt/tags/tag130.xml><?xml version="1.0" encoding="utf-8"?>
<p:tagLst xmlns:p="http://schemas.openxmlformats.org/presentationml/2006/main">
  <p:tag name="AS_UNIQUEID" val="259"/>
</p:tagLst>
</file>

<file path=ppt/tags/tag131.xml><?xml version="1.0" encoding="utf-8"?>
<p:tagLst xmlns:p="http://schemas.openxmlformats.org/presentationml/2006/main">
  <p:tag name="AS_UNIQUEID" val="260"/>
</p:tagLst>
</file>

<file path=ppt/tags/tag132.xml><?xml version="1.0" encoding="utf-8"?>
<p:tagLst xmlns:p="http://schemas.openxmlformats.org/presentationml/2006/main">
  <p:tag name="AS_UNIQUEID" val="261"/>
</p:tagLst>
</file>

<file path=ppt/tags/tag133.xml><?xml version="1.0" encoding="utf-8"?>
<p:tagLst xmlns:p="http://schemas.openxmlformats.org/presentationml/2006/main">
  <p:tag name="AS_UNIQUEID" val="262"/>
</p:tagLst>
</file>

<file path=ppt/tags/tag134.xml><?xml version="1.0" encoding="utf-8"?>
<p:tagLst xmlns:p="http://schemas.openxmlformats.org/presentationml/2006/main">
  <p:tag name="AS_UNIQUEID" val="263"/>
</p:tagLst>
</file>

<file path=ppt/tags/tag135.xml><?xml version="1.0" encoding="utf-8"?>
<p:tagLst xmlns:p="http://schemas.openxmlformats.org/presentationml/2006/main">
  <p:tag name="AS_UNIQUEID" val="264"/>
</p:tagLst>
</file>

<file path=ppt/tags/tag136.xml><?xml version="1.0" encoding="utf-8"?>
<p:tagLst xmlns:p="http://schemas.openxmlformats.org/presentationml/2006/main">
  <p:tag name="AS_UNIQUEID" val="265"/>
</p:tagLst>
</file>

<file path=ppt/tags/tag137.xml><?xml version="1.0" encoding="utf-8"?>
<p:tagLst xmlns:p="http://schemas.openxmlformats.org/presentationml/2006/main">
  <p:tag name="AS_UNIQUEID" val="266"/>
</p:tagLst>
</file>

<file path=ppt/tags/tag138.xml><?xml version="1.0" encoding="utf-8"?>
<p:tagLst xmlns:p="http://schemas.openxmlformats.org/presentationml/2006/main">
  <p:tag name="AS_UNIQUEID" val="267"/>
</p:tagLst>
</file>

<file path=ppt/tags/tag139.xml><?xml version="1.0" encoding="utf-8"?>
<p:tagLst xmlns:p="http://schemas.openxmlformats.org/presentationml/2006/main">
  <p:tag name="AS_UNIQUEID" val="268"/>
</p:tagLst>
</file>

<file path=ppt/tags/tag14.xml><?xml version="1.0" encoding="utf-8"?>
<p:tagLst xmlns:p="http://schemas.openxmlformats.org/presentationml/2006/main">
  <p:tag name="AS_UNIQUEID" val="102"/>
</p:tagLst>
</file>

<file path=ppt/tags/tag140.xml><?xml version="1.0" encoding="utf-8"?>
<p:tagLst xmlns:p="http://schemas.openxmlformats.org/presentationml/2006/main">
  <p:tag name="AS_UNIQUEID" val="269"/>
</p:tagLst>
</file>

<file path=ppt/tags/tag141.xml><?xml version="1.0" encoding="utf-8"?>
<p:tagLst xmlns:p="http://schemas.openxmlformats.org/presentationml/2006/main">
  <p:tag name="AS_UNIQUEID" val="270"/>
</p:tagLst>
</file>

<file path=ppt/tags/tag142.xml><?xml version="1.0" encoding="utf-8"?>
<p:tagLst xmlns:p="http://schemas.openxmlformats.org/presentationml/2006/main">
  <p:tag name="AS_UNIQUEID" val="271"/>
</p:tagLst>
</file>

<file path=ppt/tags/tag143.xml><?xml version="1.0" encoding="utf-8"?>
<p:tagLst xmlns:p="http://schemas.openxmlformats.org/presentationml/2006/main">
  <p:tag name="AS_UNIQUEID" val="272"/>
</p:tagLst>
</file>

<file path=ppt/tags/tag144.xml><?xml version="1.0" encoding="utf-8"?>
<p:tagLst xmlns:p="http://schemas.openxmlformats.org/presentationml/2006/main">
  <p:tag name="AS_UNIQUEID" val="273"/>
</p:tagLst>
</file>

<file path=ppt/tags/tag145.xml><?xml version="1.0" encoding="utf-8"?>
<p:tagLst xmlns:p="http://schemas.openxmlformats.org/presentationml/2006/main">
  <p:tag name="AS_UNIQUEID" val="274"/>
</p:tagLst>
</file>

<file path=ppt/tags/tag146.xml><?xml version="1.0" encoding="utf-8"?>
<p:tagLst xmlns:p="http://schemas.openxmlformats.org/presentationml/2006/main">
  <p:tag name="AS_UNIQUEID" val="275"/>
</p:tagLst>
</file>

<file path=ppt/tags/tag147.xml><?xml version="1.0" encoding="utf-8"?>
<p:tagLst xmlns:p="http://schemas.openxmlformats.org/presentationml/2006/main">
  <p:tag name="AS_UNIQUEID" val="276"/>
</p:tagLst>
</file>

<file path=ppt/tags/tag148.xml><?xml version="1.0" encoding="utf-8"?>
<p:tagLst xmlns:p="http://schemas.openxmlformats.org/presentationml/2006/main">
  <p:tag name="AS_UNIQUEID" val="277"/>
</p:tagLst>
</file>

<file path=ppt/tags/tag149.xml><?xml version="1.0" encoding="utf-8"?>
<p:tagLst xmlns:p="http://schemas.openxmlformats.org/presentationml/2006/main">
  <p:tag name="AS_UNIQUEID" val="278"/>
</p:tagLst>
</file>

<file path=ppt/tags/tag15.xml><?xml version="1.0" encoding="utf-8"?>
<p:tagLst xmlns:p="http://schemas.openxmlformats.org/presentationml/2006/main">
  <p:tag name="AS_UNIQUEID" val="103"/>
</p:tagLst>
</file>

<file path=ppt/tags/tag150.xml><?xml version="1.0" encoding="utf-8"?>
<p:tagLst xmlns:p="http://schemas.openxmlformats.org/presentationml/2006/main">
  <p:tag name="AS_UNIQUEID" val="279"/>
</p:tagLst>
</file>

<file path=ppt/tags/tag151.xml><?xml version="1.0" encoding="utf-8"?>
<p:tagLst xmlns:p="http://schemas.openxmlformats.org/presentationml/2006/main">
  <p:tag name="AS_UNIQUEID" val="280"/>
</p:tagLst>
</file>

<file path=ppt/tags/tag152.xml><?xml version="1.0" encoding="utf-8"?>
<p:tagLst xmlns:p="http://schemas.openxmlformats.org/presentationml/2006/main">
  <p:tag name="AS_UNIQUEID" val="281"/>
</p:tagLst>
</file>

<file path=ppt/tags/tag153.xml><?xml version="1.0" encoding="utf-8"?>
<p:tagLst xmlns:p="http://schemas.openxmlformats.org/presentationml/2006/main">
  <p:tag name="AS_UNIQUEID" val="282"/>
</p:tagLst>
</file>

<file path=ppt/tags/tag154.xml><?xml version="1.0" encoding="utf-8"?>
<p:tagLst xmlns:p="http://schemas.openxmlformats.org/presentationml/2006/main">
  <p:tag name="AS_UNIQUEID" val="283"/>
</p:tagLst>
</file>

<file path=ppt/tags/tag155.xml><?xml version="1.0" encoding="utf-8"?>
<p:tagLst xmlns:p="http://schemas.openxmlformats.org/presentationml/2006/main">
  <p:tag name="AS_UNIQUEID" val="284"/>
</p:tagLst>
</file>

<file path=ppt/tags/tag156.xml><?xml version="1.0" encoding="utf-8"?>
<p:tagLst xmlns:p="http://schemas.openxmlformats.org/presentationml/2006/main">
  <p:tag name="AS_UNIQUEID" val="285"/>
</p:tagLst>
</file>

<file path=ppt/tags/tag157.xml><?xml version="1.0" encoding="utf-8"?>
<p:tagLst xmlns:p="http://schemas.openxmlformats.org/presentationml/2006/main">
  <p:tag name="AS_UNIQUEID" val="286"/>
</p:tagLst>
</file>

<file path=ppt/tags/tag158.xml><?xml version="1.0" encoding="utf-8"?>
<p:tagLst xmlns:p="http://schemas.openxmlformats.org/presentationml/2006/main">
  <p:tag name="AS_UNIQUEID" val="287"/>
</p:tagLst>
</file>

<file path=ppt/tags/tag159.xml><?xml version="1.0" encoding="utf-8"?>
<p:tagLst xmlns:p="http://schemas.openxmlformats.org/presentationml/2006/main">
  <p:tag name="AS_UNIQUEID" val="288"/>
</p:tagLst>
</file>

<file path=ppt/tags/tag16.xml><?xml version="1.0" encoding="utf-8"?>
<p:tagLst xmlns:p="http://schemas.openxmlformats.org/presentationml/2006/main">
  <p:tag name="AS_UNIQUEID" val="104"/>
</p:tagLst>
</file>

<file path=ppt/tags/tag160.xml><?xml version="1.0" encoding="utf-8"?>
<p:tagLst xmlns:p="http://schemas.openxmlformats.org/presentationml/2006/main">
  <p:tag name="AS_UNIQUEID" val="289"/>
</p:tagLst>
</file>

<file path=ppt/tags/tag161.xml><?xml version="1.0" encoding="utf-8"?>
<p:tagLst xmlns:p="http://schemas.openxmlformats.org/presentationml/2006/main">
  <p:tag name="AS_UNIQUEID" val="290"/>
</p:tagLst>
</file>

<file path=ppt/tags/tag162.xml><?xml version="1.0" encoding="utf-8"?>
<p:tagLst xmlns:p="http://schemas.openxmlformats.org/presentationml/2006/main">
  <p:tag name="AS_UNIQUEID" val="291"/>
</p:tagLst>
</file>

<file path=ppt/tags/tag163.xml><?xml version="1.0" encoding="utf-8"?>
<p:tagLst xmlns:p="http://schemas.openxmlformats.org/presentationml/2006/main">
  <p:tag name="AS_UNIQUEID" val="292"/>
</p:tagLst>
</file>

<file path=ppt/tags/tag164.xml><?xml version="1.0" encoding="utf-8"?>
<p:tagLst xmlns:p="http://schemas.openxmlformats.org/presentationml/2006/main">
  <p:tag name="AS_UNIQUEID" val="293"/>
</p:tagLst>
</file>

<file path=ppt/tags/tag165.xml><?xml version="1.0" encoding="utf-8"?>
<p:tagLst xmlns:p="http://schemas.openxmlformats.org/presentationml/2006/main">
  <p:tag name="AS_UNIQUEID" val="294"/>
</p:tagLst>
</file>

<file path=ppt/tags/tag166.xml><?xml version="1.0" encoding="utf-8"?>
<p:tagLst xmlns:p="http://schemas.openxmlformats.org/presentationml/2006/main">
  <p:tag name="AS_UNIQUEID" val="295"/>
</p:tagLst>
</file>

<file path=ppt/tags/tag167.xml><?xml version="1.0" encoding="utf-8"?>
<p:tagLst xmlns:p="http://schemas.openxmlformats.org/presentationml/2006/main">
  <p:tag name="AS_UNIQUEID" val="296"/>
</p:tagLst>
</file>

<file path=ppt/tags/tag168.xml><?xml version="1.0" encoding="utf-8"?>
<p:tagLst xmlns:p="http://schemas.openxmlformats.org/presentationml/2006/main">
  <p:tag name="AS_UNIQUEID" val="297"/>
</p:tagLst>
</file>

<file path=ppt/tags/tag169.xml><?xml version="1.0" encoding="utf-8"?>
<p:tagLst xmlns:p="http://schemas.openxmlformats.org/presentationml/2006/main">
  <p:tag name="AS_UNIQUEID" val="298"/>
</p:tagLst>
</file>

<file path=ppt/tags/tag17.xml><?xml version="1.0" encoding="utf-8"?>
<p:tagLst xmlns:p="http://schemas.openxmlformats.org/presentationml/2006/main">
  <p:tag name="AS_UNIQUEID" val="105"/>
</p:tagLst>
</file>

<file path=ppt/tags/tag170.xml><?xml version="1.0" encoding="utf-8"?>
<p:tagLst xmlns:p="http://schemas.openxmlformats.org/presentationml/2006/main">
  <p:tag name="AS_UNIQUEID" val="299"/>
</p:tagLst>
</file>

<file path=ppt/tags/tag171.xml><?xml version="1.0" encoding="utf-8"?>
<p:tagLst xmlns:p="http://schemas.openxmlformats.org/presentationml/2006/main">
  <p:tag name="AS_UNIQUEID" val="300"/>
</p:tagLst>
</file>

<file path=ppt/tags/tag172.xml><?xml version="1.0" encoding="utf-8"?>
<p:tagLst xmlns:p="http://schemas.openxmlformats.org/presentationml/2006/main">
  <p:tag name="AS_UNIQUEID" val="301"/>
</p:tagLst>
</file>

<file path=ppt/tags/tag173.xml><?xml version="1.0" encoding="utf-8"?>
<p:tagLst xmlns:p="http://schemas.openxmlformats.org/presentationml/2006/main">
  <p:tag name="AS_UNIQUEID" val="302"/>
</p:tagLst>
</file>

<file path=ppt/tags/tag174.xml><?xml version="1.0" encoding="utf-8"?>
<p:tagLst xmlns:p="http://schemas.openxmlformats.org/presentationml/2006/main">
  <p:tag name="AS_UNIQUEID" val="303"/>
</p:tagLst>
</file>

<file path=ppt/tags/tag175.xml><?xml version="1.0" encoding="utf-8"?>
<p:tagLst xmlns:p="http://schemas.openxmlformats.org/presentationml/2006/main">
  <p:tag name="AS_UNIQUEID" val="304"/>
</p:tagLst>
</file>

<file path=ppt/tags/tag176.xml><?xml version="1.0" encoding="utf-8"?>
<p:tagLst xmlns:p="http://schemas.openxmlformats.org/presentationml/2006/main">
  <p:tag name="AS_UNIQUEID" val="305"/>
</p:tagLst>
</file>

<file path=ppt/tags/tag177.xml><?xml version="1.0" encoding="utf-8"?>
<p:tagLst xmlns:p="http://schemas.openxmlformats.org/presentationml/2006/main">
  <p:tag name="AS_UNIQUEID" val="306"/>
</p:tagLst>
</file>

<file path=ppt/tags/tag178.xml><?xml version="1.0" encoding="utf-8"?>
<p:tagLst xmlns:p="http://schemas.openxmlformats.org/presentationml/2006/main">
  <p:tag name="AS_UNIQUEID" val="307"/>
</p:tagLst>
</file>

<file path=ppt/tags/tag179.xml><?xml version="1.0" encoding="utf-8"?>
<p:tagLst xmlns:p="http://schemas.openxmlformats.org/presentationml/2006/main">
  <p:tag name="AS_UNIQUEID" val="308"/>
</p:tagLst>
</file>

<file path=ppt/tags/tag18.xml><?xml version="1.0" encoding="utf-8"?>
<p:tagLst xmlns:p="http://schemas.openxmlformats.org/presentationml/2006/main">
  <p:tag name="AS_UNIQUEID" val="106"/>
</p:tagLst>
</file>

<file path=ppt/tags/tag180.xml><?xml version="1.0" encoding="utf-8"?>
<p:tagLst xmlns:p="http://schemas.openxmlformats.org/presentationml/2006/main">
  <p:tag name="AS_UNIQUEID" val="309"/>
</p:tagLst>
</file>

<file path=ppt/tags/tag181.xml><?xml version="1.0" encoding="utf-8"?>
<p:tagLst xmlns:p="http://schemas.openxmlformats.org/presentationml/2006/main">
  <p:tag name="AS_UNIQUEID" val="310"/>
</p:tagLst>
</file>

<file path=ppt/tags/tag182.xml><?xml version="1.0" encoding="utf-8"?>
<p:tagLst xmlns:p="http://schemas.openxmlformats.org/presentationml/2006/main">
  <p:tag name="AS_UNIQUEID" val="311"/>
</p:tagLst>
</file>

<file path=ppt/tags/tag183.xml><?xml version="1.0" encoding="utf-8"?>
<p:tagLst xmlns:p="http://schemas.openxmlformats.org/presentationml/2006/main">
  <p:tag name="AS_UNIQUEID" val="312"/>
</p:tagLst>
</file>

<file path=ppt/tags/tag184.xml><?xml version="1.0" encoding="utf-8"?>
<p:tagLst xmlns:p="http://schemas.openxmlformats.org/presentationml/2006/main">
  <p:tag name="AS_UNIQUEID" val="313"/>
</p:tagLst>
</file>

<file path=ppt/tags/tag185.xml><?xml version="1.0" encoding="utf-8"?>
<p:tagLst xmlns:p="http://schemas.openxmlformats.org/presentationml/2006/main">
  <p:tag name="AS_UNIQUEID" val="314"/>
</p:tagLst>
</file>

<file path=ppt/tags/tag186.xml><?xml version="1.0" encoding="utf-8"?>
<p:tagLst xmlns:p="http://schemas.openxmlformats.org/presentationml/2006/main">
  <p:tag name="AS_UNIQUEID" val="315"/>
</p:tagLst>
</file>

<file path=ppt/tags/tag187.xml><?xml version="1.0" encoding="utf-8"?>
<p:tagLst xmlns:p="http://schemas.openxmlformats.org/presentationml/2006/main">
  <p:tag name="AS_UNIQUEID" val="316"/>
</p:tagLst>
</file>

<file path=ppt/tags/tag188.xml><?xml version="1.0" encoding="utf-8"?>
<p:tagLst xmlns:p="http://schemas.openxmlformats.org/presentationml/2006/main">
  <p:tag name="AS_UNIQUEID" val="317"/>
</p:tagLst>
</file>

<file path=ppt/tags/tag189.xml><?xml version="1.0" encoding="utf-8"?>
<p:tagLst xmlns:p="http://schemas.openxmlformats.org/presentationml/2006/main">
  <p:tag name="AS_UNIQUEID" val="318"/>
</p:tagLst>
</file>

<file path=ppt/tags/tag19.xml><?xml version="1.0" encoding="utf-8"?>
<p:tagLst xmlns:p="http://schemas.openxmlformats.org/presentationml/2006/main">
  <p:tag name="AS_UNIQUEID" val="107"/>
</p:tagLst>
</file>

<file path=ppt/tags/tag190.xml><?xml version="1.0" encoding="utf-8"?>
<p:tagLst xmlns:p="http://schemas.openxmlformats.org/presentationml/2006/main">
  <p:tag name="AS_UNIQUEID" val="319"/>
</p:tagLst>
</file>

<file path=ppt/tags/tag191.xml><?xml version="1.0" encoding="utf-8"?>
<p:tagLst xmlns:p="http://schemas.openxmlformats.org/presentationml/2006/main">
  <p:tag name="AS_UNIQUEID" val="320"/>
</p:tagLst>
</file>

<file path=ppt/tags/tag2.xml><?xml version="1.0" encoding="utf-8"?>
<p:tagLst xmlns:p="http://schemas.openxmlformats.org/presentationml/2006/main">
  <p:tag name="AS_UNIQUEID" val="57"/>
</p:tagLst>
</file>

<file path=ppt/tags/tag20.xml><?xml version="1.0" encoding="utf-8"?>
<p:tagLst xmlns:p="http://schemas.openxmlformats.org/presentationml/2006/main">
  <p:tag name="AS_UNIQUEID" val="108"/>
</p:tagLst>
</file>

<file path=ppt/tags/tag21.xml><?xml version="1.0" encoding="utf-8"?>
<p:tagLst xmlns:p="http://schemas.openxmlformats.org/presentationml/2006/main">
  <p:tag name="AS_UNIQUEID" val="109"/>
</p:tagLst>
</file>

<file path=ppt/tags/tag22.xml><?xml version="1.0" encoding="utf-8"?>
<p:tagLst xmlns:p="http://schemas.openxmlformats.org/presentationml/2006/main">
  <p:tag name="AS_UNIQUEID" val="110"/>
</p:tagLst>
</file>

<file path=ppt/tags/tag23.xml><?xml version="1.0" encoding="utf-8"?>
<p:tagLst xmlns:p="http://schemas.openxmlformats.org/presentationml/2006/main">
  <p:tag name="KSO_WM_UNIT_TABLE_BEAUTIFY" val="smartTable{1d144558-de5b-4fab-8a9e-be92001445a7}"/>
</p:tagLst>
</file>

<file path=ppt/tags/tag24.xml><?xml version="1.0" encoding="utf-8"?>
<p:tagLst xmlns:p="http://schemas.openxmlformats.org/presentationml/2006/main">
  <p:tag name="AS_UNIQUEID" val="111"/>
</p:tagLst>
</file>

<file path=ppt/tags/tag25.xml><?xml version="1.0" encoding="utf-8"?>
<p:tagLst xmlns:p="http://schemas.openxmlformats.org/presentationml/2006/main">
  <p:tag name="AS_UNIQUEID" val="113"/>
</p:tagLst>
</file>

<file path=ppt/tags/tag26.xml><?xml version="1.0" encoding="utf-8"?>
<p:tagLst xmlns:p="http://schemas.openxmlformats.org/presentationml/2006/main">
  <p:tag name="AS_UNIQUEID" val="114"/>
</p:tagLst>
</file>

<file path=ppt/tags/tag27.xml><?xml version="1.0" encoding="utf-8"?>
<p:tagLst xmlns:p="http://schemas.openxmlformats.org/presentationml/2006/main">
  <p:tag name="AS_UNIQUEID" val="115"/>
</p:tagLst>
</file>

<file path=ppt/tags/tag28.xml><?xml version="1.0" encoding="utf-8"?>
<p:tagLst xmlns:p="http://schemas.openxmlformats.org/presentationml/2006/main">
  <p:tag name="AS_UNIQUEID" val="116"/>
</p:tagLst>
</file>

<file path=ppt/tags/tag29.xml><?xml version="1.0" encoding="utf-8"?>
<p:tagLst xmlns:p="http://schemas.openxmlformats.org/presentationml/2006/main">
  <p:tag name="AS_UNIQUEID" val="117"/>
</p:tagLst>
</file>

<file path=ppt/tags/tag3.xml><?xml version="1.0" encoding="utf-8"?>
<p:tagLst xmlns:p="http://schemas.openxmlformats.org/presentationml/2006/main">
  <p:tag name="AS_UNIQUEID" val="58"/>
</p:tagLst>
</file>

<file path=ppt/tags/tag30.xml><?xml version="1.0" encoding="utf-8"?>
<p:tagLst xmlns:p="http://schemas.openxmlformats.org/presentationml/2006/main">
  <p:tag name="AS_UNIQUEID" val="118"/>
</p:tagLst>
</file>

<file path=ppt/tags/tag31.xml><?xml version="1.0" encoding="utf-8"?>
<p:tagLst xmlns:p="http://schemas.openxmlformats.org/presentationml/2006/main">
  <p:tag name="AS_UNIQUEID" val="119"/>
</p:tagLst>
</file>

<file path=ppt/tags/tag32.xml><?xml version="1.0" encoding="utf-8"?>
<p:tagLst xmlns:p="http://schemas.openxmlformats.org/presentationml/2006/main">
  <p:tag name="AS_UNIQUEID" val="120"/>
</p:tagLst>
</file>

<file path=ppt/tags/tag33.xml><?xml version="1.0" encoding="utf-8"?>
<p:tagLst xmlns:p="http://schemas.openxmlformats.org/presentationml/2006/main">
  <p:tag name="AS_UNIQUEID" val="121"/>
</p:tagLst>
</file>

<file path=ppt/tags/tag34.xml><?xml version="1.0" encoding="utf-8"?>
<p:tagLst xmlns:p="http://schemas.openxmlformats.org/presentationml/2006/main">
  <p:tag name="KSO_WM_UNIT_TABLE_BEAUTIFY" val="smartTable{687c5bf3-5926-4c01-8f1c-d8e67aee6fa6}"/>
</p:tagLst>
</file>

<file path=ppt/tags/tag35.xml><?xml version="1.0" encoding="utf-8"?>
<p:tagLst xmlns:p="http://schemas.openxmlformats.org/presentationml/2006/main">
  <p:tag name="AS_UNIQUEID" val="124"/>
</p:tagLst>
</file>

<file path=ppt/tags/tag36.xml><?xml version="1.0" encoding="utf-8"?>
<p:tagLst xmlns:p="http://schemas.openxmlformats.org/presentationml/2006/main">
  <p:tag name="AS_UNIQUEID" val="125"/>
</p:tagLst>
</file>

<file path=ppt/tags/tag37.xml><?xml version="1.0" encoding="utf-8"?>
<p:tagLst xmlns:p="http://schemas.openxmlformats.org/presentationml/2006/main">
  <p:tag name="AS_UNIQUEID" val="126"/>
</p:tagLst>
</file>

<file path=ppt/tags/tag38.xml><?xml version="1.0" encoding="utf-8"?>
<p:tagLst xmlns:p="http://schemas.openxmlformats.org/presentationml/2006/main">
  <p:tag name="AS_UNIQUEID" val="170"/>
</p:tagLst>
</file>

<file path=ppt/tags/tag39.xml><?xml version="1.0" encoding="utf-8"?>
<p:tagLst xmlns:p="http://schemas.openxmlformats.org/presentationml/2006/main">
  <p:tag name="AS_UNIQUEID" val="171"/>
</p:tagLst>
</file>

<file path=ppt/tags/tag4.xml><?xml version="1.0" encoding="utf-8"?>
<p:tagLst xmlns:p="http://schemas.openxmlformats.org/presentationml/2006/main">
  <p:tag name="AS_UNIQUEID" val="59"/>
</p:tagLst>
</file>

<file path=ppt/tags/tag40.xml><?xml version="1.0" encoding="utf-8"?>
<p:tagLst xmlns:p="http://schemas.openxmlformats.org/presentationml/2006/main">
  <p:tag name="AS_UNIQUEID" val="172"/>
</p:tagLst>
</file>

<file path=ppt/tags/tag41.xml><?xml version="1.0" encoding="utf-8"?>
<p:tagLst xmlns:p="http://schemas.openxmlformats.org/presentationml/2006/main">
  <p:tag name="AS_UNIQUEID" val="173"/>
</p:tagLst>
</file>

<file path=ppt/tags/tag42.xml><?xml version="1.0" encoding="utf-8"?>
<p:tagLst xmlns:p="http://schemas.openxmlformats.org/presentationml/2006/main">
  <p:tag name="AS_UNIQUEID" val="174"/>
</p:tagLst>
</file>

<file path=ppt/tags/tag43.xml><?xml version="1.0" encoding="utf-8"?>
<p:tagLst xmlns:p="http://schemas.openxmlformats.org/presentationml/2006/main">
  <p:tag name="AS_UNIQUEID" val="175"/>
</p:tagLst>
</file>

<file path=ppt/tags/tag44.xml><?xml version="1.0" encoding="utf-8"?>
<p:tagLst xmlns:p="http://schemas.openxmlformats.org/presentationml/2006/main">
  <p:tag name="AS_UNIQUEID" val="176"/>
</p:tagLst>
</file>

<file path=ppt/tags/tag45.xml><?xml version="1.0" encoding="utf-8"?>
<p:tagLst xmlns:p="http://schemas.openxmlformats.org/presentationml/2006/main">
  <p:tag name="AS_UNIQUEID" val="177"/>
</p:tagLst>
</file>

<file path=ppt/tags/tag46.xml><?xml version="1.0" encoding="utf-8"?>
<p:tagLst xmlns:p="http://schemas.openxmlformats.org/presentationml/2006/main">
  <p:tag name="AS_UNIQUEID" val="178"/>
</p:tagLst>
</file>

<file path=ppt/tags/tag47.xml><?xml version="1.0" encoding="utf-8"?>
<p:tagLst xmlns:p="http://schemas.openxmlformats.org/presentationml/2006/main">
  <p:tag name="AS_UNIQUEID" val="179"/>
</p:tagLst>
</file>

<file path=ppt/tags/tag48.xml><?xml version="1.0" encoding="utf-8"?>
<p:tagLst xmlns:p="http://schemas.openxmlformats.org/presentationml/2006/main">
  <p:tag name="AS_UNIQUEID" val="180"/>
</p:tagLst>
</file>

<file path=ppt/tags/tag49.xml><?xml version="1.0" encoding="utf-8"?>
<p:tagLst xmlns:p="http://schemas.openxmlformats.org/presentationml/2006/main">
  <p:tag name="AS_UNIQUEID" val="181"/>
</p:tagLst>
</file>

<file path=ppt/tags/tag5.xml><?xml version="1.0" encoding="utf-8"?>
<p:tagLst xmlns:p="http://schemas.openxmlformats.org/presentationml/2006/main">
  <p:tag name="AS_UNIQUEID" val="60"/>
</p:tagLst>
</file>

<file path=ppt/tags/tag50.xml><?xml version="1.0" encoding="utf-8"?>
<p:tagLst xmlns:p="http://schemas.openxmlformats.org/presentationml/2006/main">
  <p:tag name="AS_UNIQUEID" val="182"/>
</p:tagLst>
</file>

<file path=ppt/tags/tag51.xml><?xml version="1.0" encoding="utf-8"?>
<p:tagLst xmlns:p="http://schemas.openxmlformats.org/presentationml/2006/main">
  <p:tag name="AS_UNIQUEID" val="183"/>
</p:tagLst>
</file>

<file path=ppt/tags/tag52.xml><?xml version="1.0" encoding="utf-8"?>
<p:tagLst xmlns:p="http://schemas.openxmlformats.org/presentationml/2006/main">
  <p:tag name="AS_UNIQUEID" val="184"/>
</p:tagLst>
</file>

<file path=ppt/tags/tag53.xml><?xml version="1.0" encoding="utf-8"?>
<p:tagLst xmlns:p="http://schemas.openxmlformats.org/presentationml/2006/main">
  <p:tag name="AS_UNIQUEID" val="185"/>
</p:tagLst>
</file>

<file path=ppt/tags/tag54.xml><?xml version="1.0" encoding="utf-8"?>
<p:tagLst xmlns:p="http://schemas.openxmlformats.org/presentationml/2006/main">
  <p:tag name="AS_UNIQUEID" val="186"/>
</p:tagLst>
</file>

<file path=ppt/tags/tag55.xml><?xml version="1.0" encoding="utf-8"?>
<p:tagLst xmlns:p="http://schemas.openxmlformats.org/presentationml/2006/main">
  <p:tag name="AS_UNIQUEID" val="187"/>
</p:tagLst>
</file>

<file path=ppt/tags/tag56.xml><?xml version="1.0" encoding="utf-8"?>
<p:tagLst xmlns:p="http://schemas.openxmlformats.org/presentationml/2006/main">
  <p:tag name="AS_UNIQUEID" val="188"/>
</p:tagLst>
</file>

<file path=ppt/tags/tag57.xml><?xml version="1.0" encoding="utf-8"?>
<p:tagLst xmlns:p="http://schemas.openxmlformats.org/presentationml/2006/main">
  <p:tag name="AS_UNIQUEID" val="189"/>
</p:tagLst>
</file>

<file path=ppt/tags/tag58.xml><?xml version="1.0" encoding="utf-8"?>
<p:tagLst xmlns:p="http://schemas.openxmlformats.org/presentationml/2006/main">
  <p:tag name="AS_UNIQUEID" val="190"/>
</p:tagLst>
</file>

<file path=ppt/tags/tag59.xml><?xml version="1.0" encoding="utf-8"?>
<p:tagLst xmlns:p="http://schemas.openxmlformats.org/presentationml/2006/main">
  <p:tag name="AS_UNIQUEID" val="191"/>
</p:tagLst>
</file>

<file path=ppt/tags/tag6.xml><?xml version="1.0" encoding="utf-8"?>
<p:tagLst xmlns:p="http://schemas.openxmlformats.org/presentationml/2006/main">
  <p:tag name="AS_UNIQUEID" val="61"/>
</p:tagLst>
</file>

<file path=ppt/tags/tag60.xml><?xml version="1.0" encoding="utf-8"?>
<p:tagLst xmlns:p="http://schemas.openxmlformats.org/presentationml/2006/main">
  <p:tag name="AS_UNIQUEID" val="192"/>
</p:tagLst>
</file>

<file path=ppt/tags/tag61.xml><?xml version="1.0" encoding="utf-8"?>
<p:tagLst xmlns:p="http://schemas.openxmlformats.org/presentationml/2006/main">
  <p:tag name="AS_UNIQUEID" val="193"/>
</p:tagLst>
</file>

<file path=ppt/tags/tag62.xml><?xml version="1.0" encoding="utf-8"?>
<p:tagLst xmlns:p="http://schemas.openxmlformats.org/presentationml/2006/main">
  <p:tag name="AS_UNIQUEID" val="194"/>
</p:tagLst>
</file>

<file path=ppt/tags/tag63.xml><?xml version="1.0" encoding="utf-8"?>
<p:tagLst xmlns:p="http://schemas.openxmlformats.org/presentationml/2006/main">
  <p:tag name="AS_UNIQUEID" val="195"/>
</p:tagLst>
</file>

<file path=ppt/tags/tag64.xml><?xml version="1.0" encoding="utf-8"?>
<p:tagLst xmlns:p="http://schemas.openxmlformats.org/presentationml/2006/main">
  <p:tag name="AS_UNIQUEID" val="196"/>
</p:tagLst>
</file>

<file path=ppt/tags/tag65.xml><?xml version="1.0" encoding="utf-8"?>
<p:tagLst xmlns:p="http://schemas.openxmlformats.org/presentationml/2006/main">
  <p:tag name="AS_UNIQUEID" val="197"/>
</p:tagLst>
</file>

<file path=ppt/tags/tag66.xml><?xml version="1.0" encoding="utf-8"?>
<p:tagLst xmlns:p="http://schemas.openxmlformats.org/presentationml/2006/main">
  <p:tag name="AS_UNIQUEID" val="198"/>
</p:tagLst>
</file>

<file path=ppt/tags/tag67.xml><?xml version="1.0" encoding="utf-8"?>
<p:tagLst xmlns:p="http://schemas.openxmlformats.org/presentationml/2006/main">
  <p:tag name="AS_UNIQUEID" val="199"/>
</p:tagLst>
</file>

<file path=ppt/tags/tag68.xml><?xml version="1.0" encoding="utf-8"?>
<p:tagLst xmlns:p="http://schemas.openxmlformats.org/presentationml/2006/main">
  <p:tag name="AS_UNIQUEID" val="200"/>
</p:tagLst>
</file>

<file path=ppt/tags/tag69.xml><?xml version="1.0" encoding="utf-8"?>
<p:tagLst xmlns:p="http://schemas.openxmlformats.org/presentationml/2006/main">
  <p:tag name="AS_UNIQUEID" val="201"/>
</p:tagLst>
</file>

<file path=ppt/tags/tag7.xml><?xml version="1.0" encoding="utf-8"?>
<p:tagLst xmlns:p="http://schemas.openxmlformats.org/presentationml/2006/main">
  <p:tag name="AS_UNIQUEID" val="62"/>
</p:tagLst>
</file>

<file path=ppt/tags/tag70.xml><?xml version="1.0" encoding="utf-8"?>
<p:tagLst xmlns:p="http://schemas.openxmlformats.org/presentationml/2006/main">
  <p:tag name="AS_UNIQUEID" val="327"/>
</p:tagLst>
</file>

<file path=ppt/tags/tag71.xml><?xml version="1.0" encoding="utf-8"?>
<p:tagLst xmlns:p="http://schemas.openxmlformats.org/presentationml/2006/main">
  <p:tag name="AS_UNIQUEID" val="328"/>
</p:tagLst>
</file>

<file path=ppt/tags/tag72.xml><?xml version="1.0" encoding="utf-8"?>
<p:tagLst xmlns:p="http://schemas.openxmlformats.org/presentationml/2006/main">
  <p:tag name="AS_UNIQUEID" val="329"/>
</p:tagLst>
</file>

<file path=ppt/tags/tag73.xml><?xml version="1.0" encoding="utf-8"?>
<p:tagLst xmlns:p="http://schemas.openxmlformats.org/presentationml/2006/main">
  <p:tag name="AS_UNIQUEID" val="202"/>
</p:tagLst>
</file>

<file path=ppt/tags/tag74.xml><?xml version="1.0" encoding="utf-8"?>
<p:tagLst xmlns:p="http://schemas.openxmlformats.org/presentationml/2006/main">
  <p:tag name="AS_UNIQUEID" val="203"/>
</p:tagLst>
</file>

<file path=ppt/tags/tag75.xml><?xml version="1.0" encoding="utf-8"?>
<p:tagLst xmlns:p="http://schemas.openxmlformats.org/presentationml/2006/main">
  <p:tag name="AS_UNIQUEID" val="204"/>
</p:tagLst>
</file>

<file path=ppt/tags/tag76.xml><?xml version="1.0" encoding="utf-8"?>
<p:tagLst xmlns:p="http://schemas.openxmlformats.org/presentationml/2006/main">
  <p:tag name="AS_UNIQUEID" val="205"/>
</p:tagLst>
</file>

<file path=ppt/tags/tag77.xml><?xml version="1.0" encoding="utf-8"?>
<p:tagLst xmlns:p="http://schemas.openxmlformats.org/presentationml/2006/main">
  <p:tag name="AS_UNIQUEID" val="206"/>
</p:tagLst>
</file>

<file path=ppt/tags/tag78.xml><?xml version="1.0" encoding="utf-8"?>
<p:tagLst xmlns:p="http://schemas.openxmlformats.org/presentationml/2006/main">
  <p:tag name="AS_UNIQUEID" val="207"/>
</p:tagLst>
</file>

<file path=ppt/tags/tag79.xml><?xml version="1.0" encoding="utf-8"?>
<p:tagLst xmlns:p="http://schemas.openxmlformats.org/presentationml/2006/main">
  <p:tag name="AS_UNIQUEID" val="208"/>
</p:tagLst>
</file>

<file path=ppt/tags/tag8.xml><?xml version="1.0" encoding="utf-8"?>
<p:tagLst xmlns:p="http://schemas.openxmlformats.org/presentationml/2006/main">
  <p:tag name="KSO_WM_UNIT_TABLE_BEAUTIFY" val="smartTable{2caeb0f1-9b72-40e4-8d8a-88eadb0f8baa}"/>
</p:tagLst>
</file>

<file path=ppt/tags/tag80.xml><?xml version="1.0" encoding="utf-8"?>
<p:tagLst xmlns:p="http://schemas.openxmlformats.org/presentationml/2006/main">
  <p:tag name="AS_UNIQUEID" val="209"/>
</p:tagLst>
</file>

<file path=ppt/tags/tag81.xml><?xml version="1.0" encoding="utf-8"?>
<p:tagLst xmlns:p="http://schemas.openxmlformats.org/presentationml/2006/main">
  <p:tag name="AS_UNIQUEID" val="210"/>
</p:tagLst>
</file>

<file path=ppt/tags/tag82.xml><?xml version="1.0" encoding="utf-8"?>
<p:tagLst xmlns:p="http://schemas.openxmlformats.org/presentationml/2006/main">
  <p:tag name="AS_UNIQUEID" val="211"/>
</p:tagLst>
</file>

<file path=ppt/tags/tag83.xml><?xml version="1.0" encoding="utf-8"?>
<p:tagLst xmlns:p="http://schemas.openxmlformats.org/presentationml/2006/main">
  <p:tag name="AS_UNIQUEID" val="212"/>
</p:tagLst>
</file>

<file path=ppt/tags/tag84.xml><?xml version="1.0" encoding="utf-8"?>
<p:tagLst xmlns:p="http://schemas.openxmlformats.org/presentationml/2006/main">
  <p:tag name="AS_UNIQUEID" val="213"/>
</p:tagLst>
</file>

<file path=ppt/tags/tag85.xml><?xml version="1.0" encoding="utf-8"?>
<p:tagLst xmlns:p="http://schemas.openxmlformats.org/presentationml/2006/main">
  <p:tag name="AS_UNIQUEID" val="214"/>
</p:tagLst>
</file>

<file path=ppt/tags/tag86.xml><?xml version="1.0" encoding="utf-8"?>
<p:tagLst xmlns:p="http://schemas.openxmlformats.org/presentationml/2006/main">
  <p:tag name="AS_UNIQUEID" val="215"/>
</p:tagLst>
</file>

<file path=ppt/tags/tag87.xml><?xml version="1.0" encoding="utf-8"?>
<p:tagLst xmlns:p="http://schemas.openxmlformats.org/presentationml/2006/main">
  <p:tag name="AS_UNIQUEID" val="216"/>
</p:tagLst>
</file>

<file path=ppt/tags/tag88.xml><?xml version="1.0" encoding="utf-8"?>
<p:tagLst xmlns:p="http://schemas.openxmlformats.org/presentationml/2006/main">
  <p:tag name="AS_UNIQUEID" val="217"/>
</p:tagLst>
</file>

<file path=ppt/tags/tag89.xml><?xml version="1.0" encoding="utf-8"?>
<p:tagLst xmlns:p="http://schemas.openxmlformats.org/presentationml/2006/main">
  <p:tag name="AS_UNIQUEID" val="218"/>
</p:tagLst>
</file>

<file path=ppt/tags/tag9.xml><?xml version="1.0" encoding="utf-8"?>
<p:tagLst xmlns:p="http://schemas.openxmlformats.org/presentationml/2006/main">
  <p:tag name="KSO_WM_UNIT_TABLE_BEAUTIFY" val="smartTable{edeae7e2-4f64-43dc-bef5-d484b9150011}"/>
</p:tagLst>
</file>

<file path=ppt/tags/tag90.xml><?xml version="1.0" encoding="utf-8"?>
<p:tagLst xmlns:p="http://schemas.openxmlformats.org/presentationml/2006/main">
  <p:tag name="AS_UNIQUEID" val="219"/>
</p:tagLst>
</file>

<file path=ppt/tags/tag91.xml><?xml version="1.0" encoding="utf-8"?>
<p:tagLst xmlns:p="http://schemas.openxmlformats.org/presentationml/2006/main">
  <p:tag name="AS_UNIQUEID" val="220"/>
</p:tagLst>
</file>

<file path=ppt/tags/tag92.xml><?xml version="1.0" encoding="utf-8"?>
<p:tagLst xmlns:p="http://schemas.openxmlformats.org/presentationml/2006/main">
  <p:tag name="AS_UNIQUEID" val="221"/>
</p:tagLst>
</file>

<file path=ppt/tags/tag93.xml><?xml version="1.0" encoding="utf-8"?>
<p:tagLst xmlns:p="http://schemas.openxmlformats.org/presentationml/2006/main">
  <p:tag name="AS_UNIQUEID" val="222"/>
</p:tagLst>
</file>

<file path=ppt/tags/tag94.xml><?xml version="1.0" encoding="utf-8"?>
<p:tagLst xmlns:p="http://schemas.openxmlformats.org/presentationml/2006/main">
  <p:tag name="AS_UNIQUEID" val="223"/>
</p:tagLst>
</file>

<file path=ppt/tags/tag95.xml><?xml version="1.0" encoding="utf-8"?>
<p:tagLst xmlns:p="http://schemas.openxmlformats.org/presentationml/2006/main">
  <p:tag name="AS_UNIQUEID" val="224"/>
</p:tagLst>
</file>

<file path=ppt/tags/tag96.xml><?xml version="1.0" encoding="utf-8"?>
<p:tagLst xmlns:p="http://schemas.openxmlformats.org/presentationml/2006/main">
  <p:tag name="AS_UNIQUEID" val="225"/>
</p:tagLst>
</file>

<file path=ppt/tags/tag97.xml><?xml version="1.0" encoding="utf-8"?>
<p:tagLst xmlns:p="http://schemas.openxmlformats.org/presentationml/2006/main">
  <p:tag name="AS_UNIQUEID" val="226"/>
</p:tagLst>
</file>

<file path=ppt/tags/tag98.xml><?xml version="1.0" encoding="utf-8"?>
<p:tagLst xmlns:p="http://schemas.openxmlformats.org/presentationml/2006/main">
  <p:tag name="AS_UNIQUEID" val="227"/>
</p:tagLst>
</file>

<file path=ppt/tags/tag99.xml><?xml version="1.0" encoding="utf-8"?>
<p:tagLst xmlns:p="http://schemas.openxmlformats.org/presentationml/2006/main">
  <p:tag name="AS_UNIQUEID" val="228"/>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
      <a:dk1>
        <a:srgbClr val="FFFFFF"/>
      </a:dk1>
      <a:lt1>
        <a:srgbClr val="000099"/>
      </a:lt1>
      <a:dk2>
        <a:srgbClr val="FFFFFF"/>
      </a:dk2>
      <a:lt2>
        <a:srgbClr val="010199"/>
      </a:lt2>
      <a:accent1>
        <a:srgbClr val="33CCCC"/>
      </a:accent1>
      <a:accent2>
        <a:srgbClr val="00C600"/>
      </a:accent2>
      <a:accent3>
        <a:srgbClr val="AAAACA"/>
      </a:accent3>
      <a:accent4>
        <a:srgbClr val="DCDCDC"/>
      </a:accent4>
      <a:accent5>
        <a:srgbClr val="ADE2E2"/>
      </a:accent5>
      <a:accent6>
        <a:srgbClr val="00B100"/>
      </a:accent6>
      <a:hlink>
        <a:srgbClr val="FFCC00"/>
      </a:hlink>
      <a:folHlink>
        <a:srgbClr val="6699FF"/>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99"/>
        </a:lt1>
        <a:dk2>
          <a:srgbClr val="FFFFFF"/>
        </a:dk2>
        <a:lt2>
          <a:srgbClr val="010199"/>
        </a:lt2>
        <a:accent1>
          <a:srgbClr val="33CCCC"/>
        </a:accent1>
        <a:accent2>
          <a:srgbClr val="00C600"/>
        </a:accent2>
        <a:accent3>
          <a:srgbClr val="AAAACA"/>
        </a:accent3>
        <a:accent4>
          <a:srgbClr val="DCDCDC"/>
        </a:accent4>
        <a:accent5>
          <a:srgbClr val="ADE2E2"/>
        </a:accent5>
        <a:accent6>
          <a:srgbClr val="00B100"/>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5D93FF"/>
        </a:lt1>
        <a:dk2>
          <a:srgbClr val="FFFFFF"/>
        </a:dk2>
        <a:lt2>
          <a:srgbClr val="000066"/>
        </a:lt2>
        <a:accent1>
          <a:srgbClr val="6666FF"/>
        </a:accent1>
        <a:accent2>
          <a:srgbClr val="9999FF"/>
        </a:accent2>
        <a:accent3>
          <a:srgbClr val="B6C8FF"/>
        </a:accent3>
        <a:accent4>
          <a:srgbClr val="DCDCDC"/>
        </a:accent4>
        <a:accent5>
          <a:srgbClr val="B9B9FF"/>
        </a:accent5>
        <a:accent6>
          <a:srgbClr val="8989E5"/>
        </a:accent6>
        <a:hlink>
          <a:srgbClr val="FF330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572E88"/>
        </a:lt1>
        <a:dk2>
          <a:srgbClr val="FFFFFF"/>
        </a:dk2>
        <a:lt2>
          <a:srgbClr val="000000"/>
        </a:lt2>
        <a:accent1>
          <a:srgbClr val="FF6600"/>
        </a:accent1>
        <a:accent2>
          <a:srgbClr val="FFCC00"/>
        </a:accent2>
        <a:accent3>
          <a:srgbClr val="B5ACC4"/>
        </a:accent3>
        <a:accent4>
          <a:srgbClr val="DCDCDC"/>
        </a:accent4>
        <a:accent5>
          <a:srgbClr val="FFB9AA"/>
        </a:accent5>
        <a:accent6>
          <a:srgbClr val="E5B700"/>
        </a:accent6>
        <a:hlink>
          <a:srgbClr val="33CCCC"/>
        </a:hlink>
        <a:folHlink>
          <a:srgbClr val="36CC64"/>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003366"/>
        </a:lt2>
        <a:accent1>
          <a:srgbClr val="9966FF"/>
        </a:accent1>
        <a:accent2>
          <a:srgbClr val="00CC66"/>
        </a:accent2>
        <a:accent3>
          <a:srgbClr val="B9B9CA"/>
        </a:accent3>
        <a:accent4>
          <a:srgbClr val="DCDCDC"/>
        </a:accent4>
        <a:accent5>
          <a:srgbClr val="CAB9FF"/>
        </a:accent5>
        <a:accent6>
          <a:srgbClr val="00B75B"/>
        </a:accent6>
        <a:hlink>
          <a:srgbClr val="65C8FF"/>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336600"/>
        </a:lt1>
        <a:dk2>
          <a:srgbClr val="FFFFFF"/>
        </a:dk2>
        <a:lt2>
          <a:srgbClr val="000000"/>
        </a:lt2>
        <a:accent1>
          <a:srgbClr val="B7C533"/>
        </a:accent1>
        <a:accent2>
          <a:srgbClr val="CCCCFF"/>
        </a:accent2>
        <a:accent3>
          <a:srgbClr val="ADB9AA"/>
        </a:accent3>
        <a:accent4>
          <a:srgbClr val="DCDCDC"/>
        </a:accent4>
        <a:accent5>
          <a:srgbClr val="D7DEAD"/>
        </a:accent5>
        <a:accent6>
          <a:srgbClr val="B7B7E5"/>
        </a:accent6>
        <a:hlink>
          <a:srgbClr val="FFFFC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6B80"/>
        </a:lt1>
        <a:dk2>
          <a:srgbClr val="C1CB75"/>
        </a:dk2>
        <a:lt2>
          <a:srgbClr val="000000"/>
        </a:lt2>
        <a:accent1>
          <a:srgbClr val="6F8406"/>
        </a:accent1>
        <a:accent2>
          <a:srgbClr val="D9E288"/>
        </a:accent2>
        <a:accent3>
          <a:srgbClr val="AABAC1"/>
        </a:accent3>
        <a:accent4>
          <a:srgbClr val="DCDCDC"/>
        </a:accent4>
        <a:accent5>
          <a:srgbClr val="BBC2AA"/>
        </a:accent5>
        <a:accent6>
          <a:srgbClr val="C2CA79"/>
        </a:accent6>
        <a:hlink>
          <a:srgbClr val="00CC00"/>
        </a:hlink>
        <a:folHlink>
          <a:srgbClr val="C0FF73"/>
        </a:folHlink>
      </a:clrScheme>
      <a:clrMap bg1="lt1" tx1="dk1" bg2="lt2" tx2="dk2" accent1="accent1" accent2="accent2" accent3="accent3" accent4="accent4" accent5="accent5" accent6="accent6" hlink="hlink" folHlink="folHlink"/>
    </a:extraClrScheme>
    <a:extraClrScheme>
      <a:clrScheme name="">
        <a:dk1>
          <a:srgbClr val="FFFFFF"/>
        </a:dk1>
        <a:lt1>
          <a:srgbClr val="FF6600"/>
        </a:lt1>
        <a:dk2>
          <a:srgbClr val="FFFFFF"/>
        </a:dk2>
        <a:lt2>
          <a:srgbClr val="5F5F5F"/>
        </a:lt2>
        <a:accent1>
          <a:srgbClr val="CC6600"/>
        </a:accent1>
        <a:accent2>
          <a:srgbClr val="FF6600"/>
        </a:accent2>
        <a:accent3>
          <a:srgbClr val="FFB9AA"/>
        </a:accent3>
        <a:accent4>
          <a:srgbClr val="DCDCDC"/>
        </a:accent4>
        <a:accent5>
          <a:srgbClr val="E2B9AA"/>
        </a:accent5>
        <a:accent6>
          <a:srgbClr val="E55B00"/>
        </a:accent6>
        <a:hlink>
          <a:srgbClr val="FFFF99"/>
        </a:hlink>
        <a:folHlink>
          <a:srgbClr val="FFCC99"/>
        </a:folHlink>
      </a:clrScheme>
      <a:clrMap bg1="lt1" tx1="dk1" bg2="lt2" tx2="dk2" accent1="accent1" accent2="accent2" accent3="accent3" accent4="accent4" accent5="accent5" accent6="accent6" hlink="hlink" folHlink="folHlink"/>
    </a:extraClrScheme>
    <a:extraClrScheme>
      <a:clrScheme name="">
        <a:dk1>
          <a:srgbClr val="FFFFFF"/>
        </a:dk1>
        <a:lt1>
          <a:srgbClr val="FFBA2F"/>
        </a:lt1>
        <a:dk2>
          <a:srgbClr val="A50021"/>
        </a:dk2>
        <a:lt2>
          <a:srgbClr val="000000"/>
        </a:lt2>
        <a:accent1>
          <a:srgbClr val="FF6600"/>
        </a:accent1>
        <a:accent2>
          <a:srgbClr val="CC6600"/>
        </a:accent2>
        <a:accent3>
          <a:srgbClr val="FFD9AD"/>
        </a:accent3>
        <a:accent4>
          <a:srgbClr val="DCDCDC"/>
        </a:accent4>
        <a:accent5>
          <a:srgbClr val="FFB9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3856</Words>
  <Application>WPS 演示</Application>
  <PresentationFormat>在屏幕上显示</PresentationFormat>
  <Paragraphs>588</Paragraphs>
  <Slides>31</Slides>
  <Notes>0</Notes>
  <HiddenSlides>1</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31</vt:i4>
      </vt:variant>
    </vt:vector>
  </HeadingPairs>
  <TitlesOfParts>
    <vt:vector size="52" baseType="lpstr">
      <vt:lpstr>Arial</vt:lpstr>
      <vt:lpstr>宋体</vt:lpstr>
      <vt:lpstr>Wingdings</vt:lpstr>
      <vt:lpstr>Calibri</vt:lpstr>
      <vt:lpstr>隶书</vt:lpstr>
      <vt:lpstr>Wingdings 2</vt:lpstr>
      <vt:lpstr>Wingdings 2</vt:lpstr>
      <vt:lpstr>Tahoma</vt:lpstr>
      <vt:lpstr>楷体_GB2312</vt:lpstr>
      <vt:lpstr>新宋体</vt:lpstr>
      <vt:lpstr>Times New Roman</vt:lpstr>
      <vt:lpstr>黑体</vt:lpstr>
      <vt:lpstr>Constantia</vt:lpstr>
      <vt:lpstr>微软雅黑</vt:lpstr>
      <vt:lpstr>Arial Unicode MS</vt:lpstr>
      <vt:lpstr>SimSun-ExtB</vt:lpstr>
      <vt:lpstr>幼圆</vt:lpstr>
      <vt:lpstr>华文行楷</vt:lpstr>
      <vt:lpstr>流畅</vt:lpstr>
      <vt:lpstr>Ocean</vt:lpstr>
      <vt:lpstr>Equation.DSMT4</vt:lpstr>
      <vt:lpstr>PowerPoint 演示文稿</vt:lpstr>
      <vt:lpstr>PowerPoint 演示文稿</vt:lpstr>
      <vt:lpstr>PowerPoint 演示文稿</vt:lpstr>
      <vt:lpstr>PowerPoint 演示文稿</vt:lpstr>
      <vt:lpstr>PowerPoint 演示文稿</vt:lpstr>
      <vt:lpstr>2、求出有机化合物的实验式 (最简式)  　　由各元素的质量或质量分数，除以各自的相对原子质量，所得数值相比可求出各元素原子的个数比，即得最简式，又叫实验式。</vt:lpstr>
      <vt:lpstr>（1）依据气体的密度（标准状况）：           Mr=22.4×ρ （2）依据气体的相对密度（D）：           Mr=DA ×MA （3）气体的摩尔质量：M=     （4）质谱法（P110） 　根据有机化合物的质谱图，可看出有机化合物分子失去一个电子成为带正电荷的离子的质量大小，其中最大的离子质量就是有机化合物的相对分子质量。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案例：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范</cp:lastModifiedBy>
  <cp:revision>72</cp:revision>
  <dcterms:created xsi:type="dcterms:W3CDTF">2019-04-19T12:17:00Z</dcterms:created>
  <dcterms:modified xsi:type="dcterms:W3CDTF">2021-05-27T03:13:21Z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D4EEB16E092A4173BC00F56E7922C0E5</vt:lpwstr>
  </property>
</Properties>
</file>