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29" r:id="rId3"/>
    <p:sldId id="617" r:id="rId4"/>
    <p:sldId id="618" r:id="rId5"/>
    <p:sldId id="619" r:id="rId6"/>
    <p:sldId id="620" r:id="rId7"/>
    <p:sldId id="621" r:id="rId8"/>
    <p:sldId id="628" r:id="rId10"/>
    <p:sldId id="629" r:id="rId11"/>
    <p:sldId id="630" r:id="rId12"/>
    <p:sldId id="670" r:id="rId13"/>
    <p:sldId id="671" r:id="rId14"/>
    <p:sldId id="612" r:id="rId15"/>
    <p:sldId id="613" r:id="rId16"/>
    <p:sldId id="610" r:id="rId17"/>
    <p:sldId id="641" r:id="rId18"/>
    <p:sldId id="642" r:id="rId19"/>
    <p:sldId id="643" r:id="rId20"/>
    <p:sldId id="644" r:id="rId21"/>
    <p:sldId id="645" r:id="rId22"/>
    <p:sldId id="646" r:id="rId23"/>
    <p:sldId id="647" r:id="rId24"/>
    <p:sldId id="648" r:id="rId25"/>
    <p:sldId id="649" r:id="rId26"/>
    <p:sldId id="650" r:id="rId27"/>
    <p:sldId id="651" r:id="rId28"/>
    <p:sldId id="652" r:id="rId29"/>
    <p:sldId id="659" r:id="rId30"/>
    <p:sldId id="673" r:id="rId31"/>
    <p:sldId id="672" r:id="rId32"/>
    <p:sldId id="674" r:id="rId33"/>
    <p:sldId id="675" r:id="rId34"/>
    <p:sldId id="676" r:id="rId35"/>
    <p:sldId id="677" r:id="rId36"/>
    <p:sldId id="661" r:id="rId37"/>
    <p:sldId id="669" r:id="rId38"/>
    <p:sldId id="678" r:id="rId39"/>
    <p:sldId id="679" r:id="rId40"/>
    <p:sldId id="699" r:id="rId41"/>
  </p:sldIdLst>
  <p:sldSz cx="12192000" cy="6858000"/>
  <p:notesSz cx="7103745" cy="10234295"/>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 政坤" initials="卢"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0" y="330"/>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11.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7" Type="http://schemas.openxmlformats.org/officeDocument/2006/relationships/image" Target="../media/image20.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28.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1747" name="Rectangle 2"/>
          <p:cNvSpPr>
            <a:spLocks noRot="1" noTextEdit="1"/>
          </p:cNvSpPr>
          <p:nvPr>
            <p:ph type="sldImg" idx="2"/>
          </p:nvPr>
        </p:nvSpPr>
        <p:spPr>
          <a:ln>
            <a:solidFill>
              <a:srgbClr val="000000">
                <a:alpha val="100000"/>
              </a:srgbClr>
            </a:solidFill>
            <a:miter lim="800000"/>
          </a:ln>
        </p:spPr>
      </p:sp>
      <p:sp>
        <p:nvSpPr>
          <p:cNvPr id="31748"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1987" name="Rectangle 2"/>
          <p:cNvSpPr>
            <a:spLocks noRot="1" noTextEdit="1"/>
          </p:cNvSpPr>
          <p:nvPr>
            <p:ph type="sldImg" idx="2"/>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3011" name="Rectangle 2"/>
          <p:cNvSpPr>
            <a:spLocks noRo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4035" name="Rectangle 2"/>
          <p:cNvSpPr>
            <a:spLocks noRot="1" noTextEdit="1"/>
          </p:cNvSpPr>
          <p:nvPr>
            <p:ph type="sldImg" idx="2"/>
          </p:nvPr>
        </p:nvSpPr>
        <p:spPr>
          <a:ln>
            <a:solidFill>
              <a:srgbClr val="000000">
                <a:alpha val="100000"/>
              </a:srgbClr>
            </a:solidFill>
            <a:miter lim="800000"/>
          </a:ln>
        </p:spPr>
      </p:sp>
      <p:sp>
        <p:nvSpPr>
          <p:cNvPr id="44036"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60196"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00804"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02852"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幻灯片图像占位符 1"/>
          <p:cNvSpPr>
            <a:spLocks noGrp="1" noRot="1" noChangeAspect="1" noTextEdit="1"/>
          </p:cNvSpPr>
          <p:nvPr>
            <p:ph type="sldImg"/>
          </p:nvPr>
        </p:nvSpPr>
        <p:spPr>
          <a:ln>
            <a:solidFill>
              <a:srgbClr val="000000"/>
            </a:solidFill>
            <a:miter/>
          </a:ln>
        </p:spPr>
      </p:sp>
      <p:sp>
        <p:nvSpPr>
          <p:cNvPr id="3" name="备注占位符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13092" name="灯片编号占位符 3"/>
          <p:cNvSpPr txBox="1">
            <a:spLocks noGrp="1"/>
          </p:cNvSpP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b="0"/>
            </a:fld>
            <a:endParaRPr lang="zh-CN"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2771" name="Rectangle 2"/>
          <p:cNvSpPr>
            <a:spLocks noRot="1" noTextEdit="1"/>
          </p:cNvSpPr>
          <p:nvPr>
            <p:ph type="sldImg" idx="2"/>
          </p:nvPr>
        </p:nvSpPr>
        <p:spPr>
          <a:ln>
            <a:solidFill>
              <a:srgbClr val="000000">
                <a:alpha val="100000"/>
              </a:srgbClr>
            </a:solidFill>
            <a:miter lim="800000"/>
          </a:ln>
        </p:spPr>
      </p:sp>
      <p:sp>
        <p:nvSpPr>
          <p:cNvPr id="32772"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2771" name="Rectangle 2"/>
          <p:cNvSpPr>
            <a:spLocks noRot="1" noTextEdit="1"/>
          </p:cNvSpPr>
          <p:nvPr>
            <p:ph type="sldImg" idx="2"/>
          </p:nvPr>
        </p:nvSpPr>
        <p:spPr>
          <a:ln>
            <a:solidFill>
              <a:srgbClr val="000000">
                <a:alpha val="100000"/>
              </a:srgbClr>
            </a:solidFill>
            <a:miter lim="800000"/>
          </a:ln>
        </p:spPr>
      </p:sp>
      <p:sp>
        <p:nvSpPr>
          <p:cNvPr id="32772" name="Rectangle 3"/>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4819" name="Rectangle 2"/>
          <p:cNvSpPr>
            <a:spLocks noRot="1" noTextEdit="1"/>
          </p:cNvSpPr>
          <p:nvPr>
            <p:ph type="sldImg" idx="2"/>
          </p:nvPr>
        </p:nvSpPr>
        <p:spPr>
          <a:ln>
            <a:solidFill>
              <a:srgbClr val="000000">
                <a:alpha val="100000"/>
              </a:srgbClr>
            </a:solidFill>
            <a:miter lim="800000"/>
          </a:ln>
        </p:spPr>
      </p:sp>
      <p:sp>
        <p:nvSpPr>
          <p:cNvPr id="34820"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5843" name="Rectangle 2"/>
          <p:cNvSpPr>
            <a:spLocks noRot="1" noTextEdit="1"/>
          </p:cNvSpPr>
          <p:nvPr>
            <p:ph type="sldImg" idx="2"/>
          </p:nvPr>
        </p:nvSpPr>
        <p:spPr>
          <a:ln>
            <a:solidFill>
              <a:srgbClr val="000000">
                <a:alpha val="100000"/>
              </a:srgbClr>
            </a:solidFill>
            <a:miter lim="800000"/>
          </a:ln>
        </p:spPr>
      </p:sp>
      <p:sp>
        <p:nvSpPr>
          <p:cNvPr id="35844"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7891" name="Rectangle 2"/>
          <p:cNvSpPr>
            <a:spLocks noRot="1" noTextEdit="1"/>
          </p:cNvSpPr>
          <p:nvPr>
            <p:ph type="sldImg" idx="2"/>
          </p:nvPr>
        </p:nvSpPr>
        <p:spPr>
          <a:ln>
            <a:solidFill>
              <a:srgbClr val="000000">
                <a:alpha val="100000"/>
              </a:srgbClr>
            </a:solidFill>
            <a:miter lim="800000"/>
          </a:ln>
        </p:spPr>
      </p:sp>
      <p:sp>
        <p:nvSpPr>
          <p:cNvPr id="37892"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8915" name="Rectangle 2"/>
          <p:cNvSpPr>
            <a:spLocks noRot="1" noTextEdit="1"/>
          </p:cNvSpPr>
          <p:nvPr>
            <p:ph type="sldImg" idx="2"/>
          </p:nvPr>
        </p:nvSpPr>
        <p:spPr>
          <a:ln>
            <a:solidFill>
              <a:srgbClr val="000000">
                <a:alpha val="100000"/>
              </a:srgbClr>
            </a:solidFill>
            <a:miter lim="800000"/>
          </a:ln>
        </p:spPr>
      </p:sp>
      <p:sp>
        <p:nvSpPr>
          <p:cNvPr id="38916"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39939" name="Rectangle 2"/>
          <p:cNvSpPr>
            <a:spLocks noRot="1" noTextEdit="1"/>
          </p:cNvSpPr>
          <p:nvPr>
            <p:ph type="sldImg" idx="2"/>
          </p:nvPr>
        </p:nvSpPr>
        <p:spPr>
          <a:ln>
            <a:solidFill>
              <a:srgbClr val="000000">
                <a:alpha val="100000"/>
              </a:srgbClr>
            </a:solidFill>
            <a:miter lim="800000"/>
          </a:ln>
        </p:spPr>
      </p:sp>
      <p:sp>
        <p:nvSpPr>
          <p:cNvPr id="39940"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lnSpc>
                <a:spcPct val="100000"/>
              </a:lnSpc>
            </a:pPr>
            <a:fld id="{9A0DB2DC-4C9A-4742-B13C-FB6460FD3503}" type="slidenum">
              <a:rPr lang="en-US" altLang="zh-CN" sz="1200">
                <a:latin typeface="Arial" panose="020B0604020202020204" pitchFamily="34" charset="0"/>
              </a:rPr>
            </a:fld>
            <a:endParaRPr lang="en-US" altLang="zh-CN" sz="1200">
              <a:latin typeface="Arial" panose="020B0604020202020204" pitchFamily="34" charset="0"/>
            </a:endParaRPr>
          </a:p>
        </p:txBody>
      </p:sp>
      <p:sp>
        <p:nvSpPr>
          <p:cNvPr id="40963" name="Rectangle 2"/>
          <p:cNvSpPr>
            <a:spLocks noRot="1" noTextEdit="1"/>
          </p:cNvSpPr>
          <p:nvPr>
            <p:ph type="sldImg" idx="2"/>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lstStyle/>
          <a:p>
            <a:pPr lvl="0"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文本框 6"/>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4" name="文本框 3"/>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6" name="文本框 5"/>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媒体占位符 3"/>
          <p:cNvSpPr>
            <a:spLocks noGrp="1"/>
          </p:cNvSpPr>
          <p:nvPr>
            <p:ph type="media" sz="half" idx="2"/>
          </p:nvPr>
        </p:nvSpPr>
        <p:spPr>
          <a:xfrm>
            <a:off x="6172200" y="1825625"/>
            <a:ext cx="5181600" cy="4351338"/>
          </a:xfrm>
        </p:spPr>
        <p:txBody>
          <a:bodyPr/>
          <a:lstStyle/>
          <a:p>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
        <p:nvSpPr>
          <p:cNvPr id="8" name="文本框 7"/>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文本框 6"/>
          <p:cNvSpPr txBox="1"/>
          <p:nvPr userDrawn="1"/>
        </p:nvSpPr>
        <p:spPr>
          <a:xfrm>
            <a:off x="10147300" y="193040"/>
            <a:ext cx="1769745" cy="368300"/>
          </a:xfrm>
          <a:prstGeom prst="rect">
            <a:avLst/>
          </a:prstGeom>
          <a:noFill/>
        </p:spPr>
        <p:txBody>
          <a:bodyPr wrap="square" rtlCol="0">
            <a:spAutoFit/>
          </a:bodyPr>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文本框 6"/>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文本框 7"/>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文本框 9"/>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文本框 4"/>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文本框 7"/>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文本框 7"/>
          <p:cNvSpPr txBox="1"/>
          <p:nvPr userDrawn="1"/>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17.wmf"/><Relationship Id="rId7" Type="http://schemas.openxmlformats.org/officeDocument/2006/relationships/oleObject" Target="../embeddings/oleObject5.bin"/><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 Id="rId3" Type="http://schemas.openxmlformats.org/officeDocument/2006/relationships/oleObject" Target="../embeddings/oleObject3.bin"/><Relationship Id="rId2" Type="http://schemas.openxmlformats.org/officeDocument/2006/relationships/image" Target="../media/image14.wmf"/><Relationship Id="rId16" Type="http://schemas.openxmlformats.org/officeDocument/2006/relationships/vmlDrawing" Target="../drawings/vmlDrawing2.vml"/><Relationship Id="rId15" Type="http://schemas.openxmlformats.org/officeDocument/2006/relationships/slideLayout" Target="../slideLayouts/slideLayout2.xml"/><Relationship Id="rId14" Type="http://schemas.openxmlformats.org/officeDocument/2006/relationships/image" Target="../media/image20.wmf"/><Relationship Id="rId13" Type="http://schemas.openxmlformats.org/officeDocument/2006/relationships/oleObject" Target="../embeddings/oleObject8.bin"/><Relationship Id="rId12" Type="http://schemas.openxmlformats.org/officeDocument/2006/relationships/image" Target="../media/image19.wmf"/><Relationship Id="rId11" Type="http://schemas.openxmlformats.org/officeDocument/2006/relationships/oleObject" Target="../embeddings/oleObject7.bin"/><Relationship Id="rId10" Type="http://schemas.openxmlformats.org/officeDocument/2006/relationships/image" Target="../media/image18.w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9" Type="http://schemas.openxmlformats.org/officeDocument/2006/relationships/image" Target="../media/image25.wmf"/><Relationship Id="rId8" Type="http://schemas.openxmlformats.org/officeDocument/2006/relationships/oleObject" Target="../embeddings/oleObject12.bin"/><Relationship Id="rId7" Type="http://schemas.openxmlformats.org/officeDocument/2006/relationships/image" Target="../media/image24.wmf"/><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 Id="rId3" Type="http://schemas.openxmlformats.org/officeDocument/2006/relationships/image" Target="../media/image22.wmf"/><Relationship Id="rId2" Type="http://schemas.openxmlformats.org/officeDocument/2006/relationships/oleObject" Target="../embeddings/oleObject9.bin"/><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image" Target="../media/image28.wmf"/><Relationship Id="rId14" Type="http://schemas.openxmlformats.org/officeDocument/2006/relationships/oleObject" Target="../embeddings/oleObject15.bin"/><Relationship Id="rId13" Type="http://schemas.openxmlformats.org/officeDocument/2006/relationships/image" Target="../media/image27.wmf"/><Relationship Id="rId12" Type="http://schemas.openxmlformats.org/officeDocument/2006/relationships/oleObject" Target="../embeddings/oleObject14.bin"/><Relationship Id="rId11" Type="http://schemas.openxmlformats.org/officeDocument/2006/relationships/image" Target="../media/image26.wmf"/><Relationship Id="rId10" Type="http://schemas.openxmlformats.org/officeDocument/2006/relationships/oleObject" Target="../embeddings/oleObject13.bin"/><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32.GIF"/><Relationship Id="rId1" Type="http://schemas.openxmlformats.org/officeDocument/2006/relationships/image" Target="../media/image3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31.jpeg"/><Relationship Id="rId2" Type="http://schemas.openxmlformats.org/officeDocument/2006/relationships/image" Target="../media/image34.wmf"/><Relationship Id="rId1"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41.emf"/><Relationship Id="rId3" Type="http://schemas.openxmlformats.org/officeDocument/2006/relationships/oleObject" Target="../embeddings/oleObject18.bin"/><Relationship Id="rId2" Type="http://schemas.openxmlformats.org/officeDocument/2006/relationships/image" Target="../media/image40.emf"/><Relationship Id="rId1"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43.emf"/><Relationship Id="rId3" Type="http://schemas.openxmlformats.org/officeDocument/2006/relationships/oleObject" Target="../embeddings/oleObject20.bin"/><Relationship Id="rId2" Type="http://schemas.openxmlformats.org/officeDocument/2006/relationships/image" Target="../media/image42.emf"/><Relationship Id="rId1"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image" Target="../media/image45.emf"/><Relationship Id="rId3" Type="http://schemas.openxmlformats.org/officeDocument/2006/relationships/oleObject" Target="../embeddings/oleObject22.bin"/><Relationship Id="rId2" Type="http://schemas.openxmlformats.org/officeDocument/2006/relationships/image" Target="../media/image44.emf"/><Relationship Id="rId1"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oleObject" Target="../embeddings/oleObject25.bin"/><Relationship Id="rId4" Type="http://schemas.openxmlformats.org/officeDocument/2006/relationships/image" Target="../media/image47.emf"/><Relationship Id="rId3" Type="http://schemas.openxmlformats.org/officeDocument/2006/relationships/oleObject" Target="../embeddings/oleObject24.bin"/><Relationship Id="rId2" Type="http://schemas.openxmlformats.org/officeDocument/2006/relationships/image" Target="../media/image46.emf"/><Relationship Id="rId1"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50.emf"/><Relationship Id="rId1" Type="http://schemas.openxmlformats.org/officeDocument/2006/relationships/image" Target="../media/image49.e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png"/><Relationship Id="rId1"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47300" y="193040"/>
            <a:ext cx="1769745" cy="368300"/>
          </a:xfrm>
          <a:prstGeom prst="rect">
            <a:avLst/>
          </a:prstGeom>
          <a:noFill/>
        </p:spPr>
        <p:txBody>
          <a:bodyPr wrap="square" rtlCol="0">
            <a:spAutoFit/>
          </a:bodyPr>
          <a:lstStyle/>
          <a:p>
            <a:r>
              <a:rPr lang="zh-CN" b="1">
                <a:solidFill>
                  <a:srgbClr val="FF0000"/>
                </a:solidFill>
              </a:rPr>
              <a:t>努力就有希望！</a:t>
            </a:r>
            <a:endParaRPr lang="zh-CN" b="1">
              <a:solidFill>
                <a:srgbClr val="FF0000"/>
              </a:solidFill>
            </a:endParaRPr>
          </a:p>
        </p:txBody>
      </p:sp>
      <p:sp>
        <p:nvSpPr>
          <p:cNvPr id="5" name="文本框 4"/>
          <p:cNvSpPr txBox="1"/>
          <p:nvPr/>
        </p:nvSpPr>
        <p:spPr>
          <a:xfrm>
            <a:off x="1684655" y="3469640"/>
            <a:ext cx="9533890" cy="922020"/>
          </a:xfrm>
          <a:prstGeom prst="rect">
            <a:avLst/>
          </a:prstGeom>
          <a:noFill/>
        </p:spPr>
        <p:txBody>
          <a:bodyPr wrap="square" rtlCol="0">
            <a:spAutoFit/>
            <a:scene3d>
              <a:camera prst="orthographicFront"/>
              <a:lightRig rig="threePt" dir="t"/>
            </a:scene3d>
          </a:bodyPr>
          <a:lstStyle/>
          <a:p>
            <a:pPr algn="l"/>
            <a:r>
              <a:rPr lang="en-US" sz="5400" b="1">
                <a:solidFill>
                  <a:srgbClr val="FF0000"/>
                </a:solidFill>
                <a:sym typeface="+mn-ea"/>
              </a:rPr>
              <a:t>               5</a:t>
            </a:r>
            <a:r>
              <a:rPr sz="5400" b="1">
                <a:solidFill>
                  <a:srgbClr val="FF0000"/>
                </a:solidFill>
                <a:sym typeface="+mn-ea"/>
              </a:rPr>
              <a:t>.</a:t>
            </a:r>
            <a:r>
              <a:rPr lang="en-US" sz="5400" b="1">
                <a:solidFill>
                  <a:srgbClr val="FF0000"/>
                </a:solidFill>
                <a:sym typeface="+mn-ea"/>
              </a:rPr>
              <a:t>1</a:t>
            </a:r>
            <a:r>
              <a:rPr sz="5400" b="1">
                <a:solidFill>
                  <a:srgbClr val="FF0000"/>
                </a:solidFill>
                <a:sym typeface="+mn-ea"/>
              </a:rPr>
              <a:t>.1     </a:t>
            </a:r>
            <a:r>
              <a:rPr lang="zh-CN" sz="5400" b="1">
                <a:solidFill>
                  <a:srgbClr val="FF0000"/>
                </a:solidFill>
                <a:sym typeface="+mn-ea"/>
              </a:rPr>
              <a:t>任意角</a:t>
            </a:r>
            <a:endParaRPr lang="zh-CN" sz="5400" b="1">
              <a:solidFill>
                <a:srgbClr val="FF0000"/>
              </a:solidFill>
              <a:sym typeface="+mn-ea"/>
            </a:endParaRPr>
          </a:p>
        </p:txBody>
      </p:sp>
      <p:sp>
        <p:nvSpPr>
          <p:cNvPr id="2" name="矩形 1"/>
          <p:cNvSpPr/>
          <p:nvPr/>
        </p:nvSpPr>
        <p:spPr>
          <a:xfrm>
            <a:off x="3054794" y="1529765"/>
            <a:ext cx="6469380" cy="1753235"/>
          </a:xfrm>
          <a:prstGeom prst="rect">
            <a:avLst/>
          </a:prstGeom>
        </p:spPr>
        <p:txBody>
          <a:bodyPr wrap="none">
            <a:spAutoFit/>
          </a:bodyPr>
          <a:lstStyle/>
          <a:p>
            <a:pPr algn="l"/>
            <a:r>
              <a:rPr lang="zh-CN" altLang="zh-CN" sz="5400" b="1">
                <a:solidFill>
                  <a:srgbClr val="FF0000"/>
                </a:solidFill>
              </a:rPr>
              <a:t>第五章     　三角函数</a:t>
            </a:r>
            <a:endParaRPr lang="zh-CN" altLang="zh-CN" sz="5400" b="1">
              <a:solidFill>
                <a:srgbClr val="FF0000"/>
              </a:solidFill>
            </a:endParaRPr>
          </a:p>
          <a:p>
            <a:pPr algn="l"/>
            <a:endParaRPr lang="zh-CN" altLang="zh-CN" sz="54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Line 17"/>
          <p:cNvSpPr>
            <a:spLocks noChangeShapeType="1"/>
          </p:cNvSpPr>
          <p:nvPr/>
        </p:nvSpPr>
        <p:spPr bwMode="auto">
          <a:xfrm>
            <a:off x="5840413" y="4196080"/>
            <a:ext cx="26670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3333FF"/>
              </a:solidFill>
              <a:effectLst/>
              <a:uLnTx/>
              <a:uFillTx/>
              <a:latin typeface="+mn-lt"/>
              <a:ea typeface="+mn-ea"/>
              <a:cs typeface="+mn-cs"/>
            </a:endParaRPr>
          </a:p>
        </p:txBody>
      </p:sp>
      <p:sp>
        <p:nvSpPr>
          <p:cNvPr id="14354" name="Line 18"/>
          <p:cNvSpPr>
            <a:spLocks noChangeShapeType="1"/>
          </p:cNvSpPr>
          <p:nvPr/>
        </p:nvSpPr>
        <p:spPr bwMode="auto">
          <a:xfrm rot="1254635">
            <a:off x="3463925" y="3468688"/>
            <a:ext cx="2514600" cy="28575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3333FF"/>
              </a:solidFill>
              <a:effectLst/>
              <a:uLnTx/>
              <a:uFillTx/>
              <a:latin typeface="+mn-lt"/>
              <a:ea typeface="+mn-ea"/>
              <a:cs typeface="+mn-cs"/>
            </a:endParaRPr>
          </a:p>
        </p:txBody>
      </p:sp>
      <p:sp>
        <p:nvSpPr>
          <p:cNvPr id="11269" name="Arc 19"/>
          <p:cNvSpPr/>
          <p:nvPr/>
        </p:nvSpPr>
        <p:spPr>
          <a:xfrm rot="-7331744" flipV="1">
            <a:off x="5456238" y="3663950"/>
            <a:ext cx="815975" cy="762000"/>
          </a:xfrm>
          <a:custGeom>
            <a:avLst/>
            <a:gdLst/>
            <a:ahLst/>
            <a:cxnLst>
              <a:cxn ang="0">
                <a:pos x="0" y="2147483647"/>
              </a:cxn>
              <a:cxn ang="0">
                <a:pos x="2147483647" y="2147483647"/>
              </a:cxn>
              <a:cxn ang="0">
                <a:pos x="2147483647" y="2147483647"/>
              </a:cxn>
            </a:cxnLst>
            <a:pathLst>
              <a:path w="23125" h="21600" fill="none">
                <a:moveTo>
                  <a:pt x="-1" y="53"/>
                </a:moveTo>
                <a:cubicBezTo>
                  <a:pt x="507" y="17"/>
                  <a:pt x="1016" y="-1"/>
                  <a:pt x="1525" y="0"/>
                </a:cubicBezTo>
                <a:cubicBezTo>
                  <a:pt x="13454" y="0"/>
                  <a:pt x="23125" y="9670"/>
                  <a:pt x="23125" y="21600"/>
                </a:cubicBezTo>
              </a:path>
              <a:path w="23125" h="21600" stroke="0">
                <a:moveTo>
                  <a:pt x="-1" y="53"/>
                </a:moveTo>
                <a:cubicBezTo>
                  <a:pt x="507" y="17"/>
                  <a:pt x="1016" y="-1"/>
                  <a:pt x="1525" y="0"/>
                </a:cubicBezTo>
                <a:cubicBezTo>
                  <a:pt x="13454" y="0"/>
                  <a:pt x="23125" y="9670"/>
                  <a:pt x="23125" y="21600"/>
                </a:cubicBezTo>
                <a:lnTo>
                  <a:pt x="1525" y="21600"/>
                </a:lnTo>
                <a:lnTo>
                  <a:pt x="-1" y="53"/>
                </a:lnTo>
                <a:close/>
              </a:path>
            </a:pathLst>
          </a:custGeom>
          <a:noFill/>
          <a:ln w="57150" cap="flat" cmpd="sng">
            <a:solidFill>
              <a:srgbClr val="FF0000">
                <a:alpha val="100000"/>
              </a:srgbClr>
            </a:solidFill>
            <a:prstDash val="solid"/>
            <a:round/>
            <a:headEnd type="none" w="med" len="lg"/>
            <a:tailEnd type="triangle" w="med" len="lg"/>
          </a:ln>
        </p:spPr>
        <p:txBody>
          <a:bodyPr/>
          <a:lstStyle/>
          <a:p>
            <a:endParaRPr lang="zh-CN" altLang="en-US" sz="2800"/>
          </a:p>
        </p:txBody>
      </p:sp>
      <p:sp>
        <p:nvSpPr>
          <p:cNvPr id="11270" name="Text Box 20"/>
          <p:cNvSpPr txBox="1"/>
          <p:nvPr/>
        </p:nvSpPr>
        <p:spPr>
          <a:xfrm>
            <a:off x="7342188" y="3013075"/>
            <a:ext cx="9366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始边</a:t>
            </a:r>
            <a:endParaRPr lang="zh-CN" altLang="en-US" sz="2800" b="1">
              <a:solidFill>
                <a:srgbClr val="3333FF"/>
              </a:solidFill>
              <a:latin typeface="宋体" panose="02010600030101010101" pitchFamily="2" charset="-122"/>
            </a:endParaRPr>
          </a:p>
        </p:txBody>
      </p:sp>
      <p:sp>
        <p:nvSpPr>
          <p:cNvPr id="11271" name="Text Box 21"/>
          <p:cNvSpPr txBox="1"/>
          <p:nvPr/>
        </p:nvSpPr>
        <p:spPr>
          <a:xfrm>
            <a:off x="3333750" y="3816350"/>
            <a:ext cx="9112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终边</a:t>
            </a:r>
            <a:endParaRPr lang="zh-CN" altLang="en-US" sz="2800" b="1">
              <a:solidFill>
                <a:srgbClr val="3333FF"/>
              </a:solidFill>
              <a:latin typeface="宋体" panose="02010600030101010101" pitchFamily="2" charset="-122"/>
            </a:endParaRPr>
          </a:p>
        </p:txBody>
      </p:sp>
      <p:sp>
        <p:nvSpPr>
          <p:cNvPr id="11272" name="Text Box 22"/>
          <p:cNvSpPr txBox="1"/>
          <p:nvPr/>
        </p:nvSpPr>
        <p:spPr>
          <a:xfrm>
            <a:off x="5386388" y="4603750"/>
            <a:ext cx="100647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顶点</a:t>
            </a:r>
            <a:endParaRPr lang="zh-CN" altLang="en-US" sz="2800" b="1">
              <a:solidFill>
                <a:srgbClr val="3333FF"/>
              </a:solidFill>
              <a:latin typeface="宋体" panose="02010600030101010101" pitchFamily="2" charset="-122"/>
            </a:endParaRPr>
          </a:p>
        </p:txBody>
      </p:sp>
      <p:sp>
        <p:nvSpPr>
          <p:cNvPr id="11273" name="Text Box 23"/>
          <p:cNvSpPr txBox="1"/>
          <p:nvPr/>
        </p:nvSpPr>
        <p:spPr>
          <a:xfrm>
            <a:off x="8256588" y="4195763"/>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A</a:t>
            </a:r>
            <a:endParaRPr lang="en-US" altLang="zh-CN" sz="2800" b="1">
              <a:solidFill>
                <a:srgbClr val="3333FF"/>
              </a:solidFill>
              <a:latin typeface="宋体" panose="02010600030101010101" pitchFamily="2" charset="-122"/>
            </a:endParaRPr>
          </a:p>
        </p:txBody>
      </p:sp>
      <p:sp>
        <p:nvSpPr>
          <p:cNvPr id="11274" name="Text Box 24"/>
          <p:cNvSpPr txBox="1"/>
          <p:nvPr/>
        </p:nvSpPr>
        <p:spPr>
          <a:xfrm>
            <a:off x="3127375" y="2606675"/>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B</a:t>
            </a:r>
            <a:endParaRPr lang="en-US" altLang="zh-CN" sz="2800" b="1">
              <a:solidFill>
                <a:srgbClr val="3333FF"/>
              </a:solidFill>
              <a:latin typeface="宋体" panose="02010600030101010101" pitchFamily="2" charset="-122"/>
            </a:endParaRPr>
          </a:p>
        </p:txBody>
      </p:sp>
      <p:sp>
        <p:nvSpPr>
          <p:cNvPr id="11275" name="Text Box 25"/>
          <p:cNvSpPr txBox="1"/>
          <p:nvPr/>
        </p:nvSpPr>
        <p:spPr>
          <a:xfrm>
            <a:off x="5589588" y="4130675"/>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O</a:t>
            </a:r>
            <a:endParaRPr lang="en-US" altLang="zh-CN" sz="2800" b="1">
              <a:solidFill>
                <a:srgbClr val="3333FF"/>
              </a:solidFill>
              <a:latin typeface="宋体" panose="02010600030101010101" pitchFamily="2" charset="-122"/>
            </a:endParaRPr>
          </a:p>
        </p:txBody>
      </p:sp>
      <p:sp>
        <p:nvSpPr>
          <p:cNvPr id="14362" name="Line 26"/>
          <p:cNvSpPr>
            <a:spLocks noChangeShapeType="1"/>
          </p:cNvSpPr>
          <p:nvPr/>
        </p:nvSpPr>
        <p:spPr bwMode="auto">
          <a:xfrm flipV="1">
            <a:off x="7440613" y="3529013"/>
            <a:ext cx="193675" cy="608013"/>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4363" name="Line 27"/>
          <p:cNvSpPr>
            <a:spLocks noChangeShapeType="1"/>
          </p:cNvSpPr>
          <p:nvPr/>
        </p:nvSpPr>
        <p:spPr bwMode="auto">
          <a:xfrm flipH="1">
            <a:off x="4081463" y="3692525"/>
            <a:ext cx="739775" cy="241300"/>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2" name="Line 26"/>
          <p:cNvSpPr>
            <a:spLocks noChangeShapeType="1"/>
          </p:cNvSpPr>
          <p:nvPr/>
        </p:nvSpPr>
        <p:spPr bwMode="auto">
          <a:xfrm flipV="1">
            <a:off x="5840730" y="3083878"/>
            <a:ext cx="193675" cy="608013"/>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1279" name="Text Box 20"/>
          <p:cNvSpPr txBox="1"/>
          <p:nvPr/>
        </p:nvSpPr>
        <p:spPr>
          <a:xfrm>
            <a:off x="5707380" y="2606358"/>
            <a:ext cx="9366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方向</a:t>
            </a:r>
            <a:endParaRPr lang="zh-CN" altLang="en-US" sz="2800" b="1">
              <a:solidFill>
                <a:srgbClr val="3333FF"/>
              </a:solidFill>
              <a:latin typeface="宋体" panose="02010600030101010101" pitchFamily="2" charset="-122"/>
            </a:endParaRPr>
          </a:p>
        </p:txBody>
      </p:sp>
      <p:sp>
        <p:nvSpPr>
          <p:cNvPr id="3" name="TextBox 1"/>
          <p:cNvSpPr txBox="1"/>
          <p:nvPr/>
        </p:nvSpPr>
        <p:spPr>
          <a:xfrm>
            <a:off x="549275" y="483870"/>
            <a:ext cx="8750300" cy="1614805"/>
          </a:xfrm>
          <a:prstGeom prst="rect">
            <a:avLst/>
          </a:prstGeom>
          <a:noFill/>
        </p:spPr>
        <p:txBody>
          <a:bodyPr wrap="square" rtlCol="0">
            <a:spAutoFit/>
          </a:bodyPr>
          <a:p>
            <a:pPr lvl="0">
              <a:lnSpc>
                <a:spcPct val="150000"/>
              </a:lnSpc>
            </a:pPr>
            <a:r>
              <a:rPr lang="en-US"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2</a:t>
            </a:r>
            <a:r>
              <a:rPr lang="zh-CN" altLang="en-US"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a:t>
            </a:r>
            <a:r>
              <a:rPr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角的表示</a:t>
            </a:r>
            <a:endParaRPr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lvl="0">
              <a:lnSpc>
                <a:spcPct val="150000"/>
              </a:lnSpc>
            </a:pPr>
            <a:r>
              <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如图，OA是角α的始边，OB是角α的终边，O是角的顶点．角α可记为“角α”或“∠α”或简记为“α”．</a:t>
            </a:r>
            <a:endPar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p:txBody>
      </p:sp>
      <p:pic>
        <p:nvPicPr>
          <p:cNvPr id="1348165775" name="图片 1348165775" descr="D:\临时文件\数学\新建文件夹\jm1.TIF"/>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8633460" y="2080895"/>
            <a:ext cx="2996565" cy="157353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pPr>
              <a:defRPr/>
            </a:pPr>
            <a:fld id="{7BEE3D69-02D2-4209-93DE-2BCCC8016125}" type="slidenum">
              <a:rPr lang="zh-CN" altLang="en-US"/>
            </a:fld>
            <a:endParaRPr lang="en-US" altLang="zh-CN"/>
          </a:p>
        </p:txBody>
      </p:sp>
      <p:sp>
        <p:nvSpPr>
          <p:cNvPr id="9" name="TextBox 8"/>
          <p:cNvSpPr txBox="1"/>
          <p:nvPr/>
        </p:nvSpPr>
        <p:spPr>
          <a:xfrm>
            <a:off x="3963075" y="143543"/>
            <a:ext cx="2675632" cy="460375"/>
          </a:xfrm>
          <a:prstGeom prst="rect">
            <a:avLst/>
          </a:prstGeom>
          <a:noFill/>
        </p:spPr>
        <p:txBody>
          <a:bodyPr wrap="square" rtlCol="0">
            <a:spAutoFit/>
            <a:scene3d>
              <a:camera prst="orthographicFront"/>
              <a:lightRig rig="threePt" dir="t"/>
            </a:scene3d>
          </a:bodyPr>
          <a:lstStyle/>
          <a:p>
            <a:r>
              <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研探新知</a:t>
            </a:r>
            <a:endPar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TextBox 1"/>
          <p:cNvSpPr txBox="1"/>
          <p:nvPr/>
        </p:nvSpPr>
        <p:spPr>
          <a:xfrm>
            <a:off x="1720850" y="802640"/>
            <a:ext cx="8750300" cy="598805"/>
          </a:xfrm>
          <a:prstGeom prst="rect">
            <a:avLst/>
          </a:prstGeom>
          <a:noFill/>
        </p:spPr>
        <p:txBody>
          <a:bodyPr wrap="square" rtlCol="0">
            <a:spAutoFit/>
          </a:bodyPr>
          <a:lstStyle/>
          <a:p>
            <a:pPr>
              <a:lnSpc>
                <a:spcPct val="150000"/>
              </a:lnSpc>
            </a:pPr>
            <a:r>
              <a:rPr lang="en-US" altLang="zh-CN"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3</a:t>
            </a:r>
            <a:r>
              <a:rPr lang="zh-CN" altLang="en-US"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、任意角：</a:t>
            </a:r>
            <a:r>
              <a:rPr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按旋转方向，角可以分为三类：</a:t>
            </a:r>
            <a:endParaRPr sz="220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2" name="表格 1"/>
          <p:cNvGraphicFramePr>
            <a:graphicFrameLocks noGrp="1"/>
          </p:cNvGraphicFramePr>
          <p:nvPr>
            <p:custDataLst>
              <p:tags r:id="rId1"/>
            </p:custDataLst>
          </p:nvPr>
        </p:nvGraphicFramePr>
        <p:xfrm>
          <a:off x="2195513" y="1520190"/>
          <a:ext cx="8000365" cy="4190365"/>
        </p:xfrm>
        <a:graphic>
          <a:graphicData uri="http://schemas.openxmlformats.org/drawingml/2006/table">
            <a:tbl>
              <a:tblPr firstRow="1" bandRow="1">
                <a:tableStyleId>{5940675A-B579-460E-94D1-54222C63F5DA}</a:tableStyleId>
              </a:tblPr>
              <a:tblGrid>
                <a:gridCol w="931545"/>
                <a:gridCol w="2953385"/>
                <a:gridCol w="4115435"/>
              </a:tblGrid>
              <a:tr h="710565">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名称</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定义</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图示</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9465">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正角</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黑体" panose="02010609060101010101" pitchFamily="49" charset="-122"/>
                        </a:rPr>
                        <a:t>按</a:t>
                      </a:r>
                      <a:r>
                        <a:rPr lang="en-US" sz="2400" b="0" u="sng">
                          <a:latin typeface="黑体" panose="02010609060101010101" pitchFamily="49" charset="-122"/>
                          <a:ea typeface="黑体" panose="02010609060101010101" pitchFamily="49" charset="-122"/>
                          <a:cs typeface="黑体" panose="02010609060101010101" pitchFamily="49" charset="-122"/>
                        </a:rPr>
                        <a:t> 逆时针 </a:t>
                      </a:r>
                      <a:r>
                        <a:rPr lang="en-US" sz="2400" b="0">
                          <a:latin typeface="黑体" panose="02010609060101010101" pitchFamily="49" charset="-122"/>
                          <a:ea typeface="黑体" panose="02010609060101010101" pitchFamily="49" charset="-122"/>
                          <a:cs typeface="黑体" panose="02010609060101010101" pitchFamily="49" charset="-122"/>
                        </a:rPr>
                        <a:t>方向旋转形成的角</a:t>
                      </a:r>
                      <a:endParaRPr lang="en-US" sz="2400" b="0">
                        <a:latin typeface="黑体" panose="02010609060101010101" pitchFamily="49" charset="-122"/>
                        <a:ea typeface="黑体" panose="02010609060101010101" pitchFamily="49" charset="-122"/>
                        <a:cs typeface="黑体" panose="02010609060101010101" pitchFamily="49" charset="-122"/>
                      </a:endParaRPr>
                    </a:p>
                    <a:p>
                      <a:pPr indent="0" algn="ctr">
                        <a:buNone/>
                      </a:pPr>
                      <a:endParaRPr lang="en-US" altLang="en-US" sz="24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 </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9465">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负角</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黑体" panose="02010609060101010101" pitchFamily="49" charset="-122"/>
                        </a:rPr>
                        <a:t>按</a:t>
                      </a:r>
                      <a:r>
                        <a:rPr lang="en-US" sz="2400" b="0" u="sng">
                          <a:latin typeface="黑体" panose="02010609060101010101" pitchFamily="49" charset="-122"/>
                          <a:ea typeface="黑体" panose="02010609060101010101" pitchFamily="49" charset="-122"/>
                          <a:cs typeface="黑体" panose="02010609060101010101" pitchFamily="49" charset="-122"/>
                        </a:rPr>
                        <a:t> 顺时针 </a:t>
                      </a:r>
                      <a:r>
                        <a:rPr lang="en-US" sz="2400" b="0">
                          <a:latin typeface="黑体" panose="02010609060101010101" pitchFamily="49" charset="-122"/>
                          <a:ea typeface="黑体" panose="02010609060101010101" pitchFamily="49" charset="-122"/>
                          <a:cs typeface="黑体" panose="02010609060101010101" pitchFamily="49" charset="-122"/>
                        </a:rPr>
                        <a:t>方向旋转形成的角</a:t>
                      </a:r>
                      <a:endParaRPr lang="en-US" sz="2400" b="0">
                        <a:latin typeface="黑体" panose="02010609060101010101" pitchFamily="49" charset="-122"/>
                        <a:ea typeface="黑体" panose="02010609060101010101" pitchFamily="49" charset="-122"/>
                        <a:cs typeface="黑体" panose="02010609060101010101" pitchFamily="49" charset="-122"/>
                      </a:endParaRPr>
                    </a:p>
                    <a:p>
                      <a:pPr indent="0" algn="ctr">
                        <a:buNone/>
                      </a:pPr>
                      <a:endParaRPr lang="en-US" altLang="en-US" sz="2400" b="0">
                        <a:latin typeface="黑体" panose="02010609060101010101" pitchFamily="49" charset="-122"/>
                        <a:ea typeface="黑体" panose="02010609060101010101" pitchFamily="49" charset="-122"/>
                        <a:cs typeface="黑体" panose="0201060906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 </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5240">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零角</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黑体" panose="02010609060101010101" pitchFamily="49" charset="-122"/>
                          <a:ea typeface="黑体" panose="02010609060101010101" pitchFamily="49" charset="-122"/>
                          <a:cs typeface="宋体" panose="02010600030101010101" pitchFamily="2" charset="-122"/>
                        </a:rPr>
                        <a:t>一条射线没有作任何旋转形成的角</a:t>
                      </a: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2400" b="0">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4" name="图片 3"/>
          <p:cNvPicPr/>
          <p:nvPr/>
        </p:nvPicPr>
        <p:blipFill>
          <a:blip r:embed="rId2"/>
          <a:stretch>
            <a:fillRect/>
          </a:stretch>
        </p:blipFill>
        <p:spPr>
          <a:xfrm>
            <a:off x="7263130" y="2425700"/>
            <a:ext cx="1543050" cy="723900"/>
          </a:xfrm>
          <a:prstGeom prst="rect">
            <a:avLst/>
          </a:prstGeom>
          <a:noFill/>
          <a:ln w="9525">
            <a:noFill/>
          </a:ln>
        </p:spPr>
      </p:pic>
      <p:pic>
        <p:nvPicPr>
          <p:cNvPr id="5" name="图片 4"/>
          <p:cNvPicPr/>
          <p:nvPr/>
        </p:nvPicPr>
        <p:blipFill>
          <a:blip r:embed="rId3"/>
          <a:stretch>
            <a:fillRect/>
          </a:stretch>
        </p:blipFill>
        <p:spPr>
          <a:xfrm>
            <a:off x="7491730" y="3512185"/>
            <a:ext cx="1314450" cy="733425"/>
          </a:xfrm>
          <a:prstGeom prst="rect">
            <a:avLst/>
          </a:prstGeom>
          <a:noFill/>
          <a:ln w="9525">
            <a:noFill/>
          </a:ln>
        </p:spPr>
      </p:pic>
      <p:pic>
        <p:nvPicPr>
          <p:cNvPr id="6" name="图片 5"/>
          <p:cNvPicPr/>
          <p:nvPr/>
        </p:nvPicPr>
        <p:blipFill>
          <a:blip r:embed="rId4"/>
          <a:stretch>
            <a:fillRect/>
          </a:stretch>
        </p:blipFill>
        <p:spPr>
          <a:xfrm>
            <a:off x="7134542" y="4956175"/>
            <a:ext cx="1800225" cy="419100"/>
          </a:xfrm>
          <a:prstGeom prst="rect">
            <a:avLst/>
          </a:prstGeom>
          <a:noFill/>
          <a:ln w="9525">
            <a:noFill/>
          </a:ln>
        </p:spPr>
      </p:pic>
      <p:sp>
        <p:nvSpPr>
          <p:cNvPr id="12293" name="Text Box 5"/>
          <p:cNvSpPr txBox="1"/>
          <p:nvPr/>
        </p:nvSpPr>
        <p:spPr>
          <a:xfrm>
            <a:off x="2363470" y="6040120"/>
            <a:ext cx="6954838" cy="521970"/>
          </a:xfrm>
          <a:prstGeom prst="rect">
            <a:avLst/>
          </a:prstGeom>
          <a:noFill/>
          <a:ln w="9525">
            <a:noFill/>
          </a:ln>
          <a:effectLst>
            <a:outerShdw sy="50000" kx="-2453608" rotWithShape="0">
              <a:schemeClr val="bg2">
                <a:alpha val="50000"/>
              </a:schemeClr>
            </a:outerShdw>
          </a:effectLst>
        </p:spPr>
        <p:txBody>
          <a:bodyPr>
            <a:spAutoFit/>
          </a:bodyPr>
          <a:p>
            <a:pPr>
              <a:lnSpc>
                <a:spcPct val="100000"/>
              </a:lnSpc>
            </a:pPr>
            <a:r>
              <a:rPr lang="zh-CN" altLang="en-US" sz="2800" b="1">
                <a:solidFill>
                  <a:srgbClr val="FF0000"/>
                </a:solidFill>
                <a:latin typeface="宋体" panose="02010600030101010101" pitchFamily="2" charset="-122"/>
              </a:rPr>
              <a:t>这样，我们就把角的概念推广到了任意角</a:t>
            </a:r>
            <a:r>
              <a:rPr lang="en-US" altLang="zh-CN" sz="2800" b="1">
                <a:solidFill>
                  <a:srgbClr val="FF0000"/>
                </a:solidFill>
                <a:latin typeface="宋体" panose="02010600030101010101" pitchFamily="2" charset="-122"/>
              </a:rPr>
              <a:t>.</a:t>
            </a:r>
            <a:endParaRPr lang="en-US" altLang="zh-CN" sz="2800" b="1">
              <a:solidFill>
                <a:srgbClr val="FF0000"/>
              </a:solidFill>
              <a:latin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424045" y="2571750"/>
            <a:ext cx="3139440" cy="2491105"/>
          </a:xfrm>
          <a:prstGeom prst="rect">
            <a:avLst/>
          </a:prstGeom>
        </p:spPr>
      </p:pic>
      <p:graphicFrame>
        <p:nvGraphicFramePr>
          <p:cNvPr id="5" name="对象 4">
            <a:hlinkClick r:id="" action="ppaction://ole?verb="/>
          </p:cNvPr>
          <p:cNvGraphicFramePr>
            <a:graphicFrameLocks noChangeAspect="1"/>
          </p:cNvGraphicFramePr>
          <p:nvPr/>
        </p:nvGraphicFramePr>
        <p:xfrm>
          <a:off x="1626870" y="1179830"/>
          <a:ext cx="7868285" cy="534670"/>
        </p:xfrm>
        <a:graphic>
          <a:graphicData uri="http://schemas.openxmlformats.org/presentationml/2006/ole">
            <mc:AlternateContent xmlns:mc="http://schemas.openxmlformats.org/markup-compatibility/2006">
              <mc:Choice xmlns:v="urn:schemas-microsoft-com:vml" Requires="v">
                <p:oleObj spid="_x0000_s1038" name="" r:id="rId2" imgW="3365500" imgH="228600" progId="Equation.KSEE3">
                  <p:embed/>
                </p:oleObj>
              </mc:Choice>
              <mc:Fallback>
                <p:oleObj name="" r:id="rId2" imgW="3365500" imgH="228600" progId="Equation.KSEE3">
                  <p:embed/>
                  <p:pic>
                    <p:nvPicPr>
                      <p:cNvPr id="0" name="OLE substitute image"/>
                      <p:cNvPicPr/>
                      <p:nvPr/>
                    </p:nvPicPr>
                    <p:blipFill>
                      <a:blip r:embed="rId3"/>
                      <a:stretch>
                        <a:fillRect/>
                      </a:stretch>
                    </p:blipFill>
                    <p:spPr>
                      <a:xfrm>
                        <a:off x="1626870" y="1179830"/>
                        <a:ext cx="7868285" cy="534670"/>
                      </a:xfrm>
                      <a:prstGeom prst="rect">
                        <a:avLst/>
                      </a:prstGeom>
                    </p:spPr>
                  </p:pic>
                </p:oleObj>
              </mc:Fallback>
            </mc:AlternateContent>
          </a:graphicData>
        </a:graphic>
      </p:graphicFrame>
      <p:sp>
        <p:nvSpPr>
          <p:cNvPr id="10242" name="文本框 66562"/>
          <p:cNvSpPr txBox="1">
            <a:spLocks noChangeArrowheads="1"/>
          </p:cNvSpPr>
          <p:nvPr/>
        </p:nvSpPr>
        <p:spPr bwMode="auto">
          <a:xfrm>
            <a:off x="2254250" y="5125720"/>
            <a:ext cx="881570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p>
            <a:pPr fontAlgn="base">
              <a:spcBef>
                <a:spcPct val="50000"/>
              </a:spcBef>
              <a:spcAft>
                <a:spcPct val="0"/>
              </a:spcAft>
            </a:pPr>
            <a:r>
              <a:rPr lang="zh-CN" altLang="en-US" sz="3200" b="1">
                <a:solidFill>
                  <a:srgbClr val="000000"/>
                </a:solidFill>
                <a:latin typeface="Arial" panose="020B0604020202020204" pitchFamily="34" charset="0"/>
                <a:ea typeface="宋体" panose="02010600030101010101" pitchFamily="2" charset="-122"/>
              </a:rPr>
              <a:t>画角</a:t>
            </a:r>
            <a:r>
              <a:rPr lang="zh-CN" altLang="en-US" sz="3200">
                <a:solidFill>
                  <a:srgbClr val="000000"/>
                </a:solidFill>
                <a:latin typeface="Arial" panose="020B0604020202020204" pitchFamily="34" charset="0"/>
                <a:ea typeface="宋体" panose="02010600030101010101" pitchFamily="2" charset="-122"/>
              </a:rPr>
              <a:t>：</a:t>
            </a:r>
            <a:r>
              <a:rPr lang="zh-CN" altLang="en-US" sz="3200" b="1">
                <a:solidFill>
                  <a:srgbClr val="000000"/>
                </a:solidFill>
                <a:latin typeface="Arial" panose="020B0604020202020204" pitchFamily="34" charset="0"/>
                <a:ea typeface="宋体" panose="02010600030101010101" pitchFamily="2" charset="-122"/>
              </a:rPr>
              <a:t>画图时，常用</a:t>
            </a:r>
            <a:r>
              <a:rPr lang="zh-CN" altLang="en-US" sz="3200" b="1">
                <a:solidFill>
                  <a:srgbClr val="FF0000"/>
                </a:solidFill>
                <a:latin typeface="Arial" panose="020B0604020202020204" pitchFamily="34" charset="0"/>
                <a:ea typeface="宋体" panose="02010600030101010101" pitchFamily="2" charset="-122"/>
              </a:rPr>
              <a:t>带箭头的弧</a:t>
            </a:r>
            <a:r>
              <a:rPr lang="zh-CN" altLang="en-US" sz="3200" b="1">
                <a:solidFill>
                  <a:srgbClr val="000000"/>
                </a:solidFill>
                <a:latin typeface="Arial" panose="020B0604020202020204" pitchFamily="34" charset="0"/>
                <a:ea typeface="宋体" panose="02010600030101010101" pitchFamily="2" charset="-122"/>
              </a:rPr>
              <a:t>表示旋转的方向</a:t>
            </a:r>
            <a:endParaRPr lang="zh-CN" altLang="en-US" sz="3200" b="1">
              <a:solidFill>
                <a:srgbClr val="000000"/>
              </a:solidFill>
              <a:latin typeface="Arial" panose="020B0604020202020204" pitchFamily="34" charset="0"/>
              <a:ea typeface="宋体" panose="02010600030101010101" pitchFamily="2" charset="-122"/>
            </a:endParaRPr>
          </a:p>
          <a:p>
            <a:pPr fontAlgn="base">
              <a:spcBef>
                <a:spcPct val="50000"/>
              </a:spcBef>
              <a:spcAft>
                <a:spcPct val="0"/>
              </a:spcAft>
            </a:pPr>
            <a:endParaRPr lang="zh-CN" altLang="en-US" sz="3200">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454150" y="2222500"/>
            <a:ext cx="1591310" cy="928370"/>
            <a:chOff x="3644" y="3344"/>
            <a:chExt cx="2506" cy="1462"/>
          </a:xfrm>
        </p:grpSpPr>
        <p:cxnSp>
          <p:nvCxnSpPr>
            <p:cNvPr id="4" name="直接连接符 3"/>
            <p:cNvCxnSpPr/>
            <p:nvPr/>
          </p:nvCxnSpPr>
          <p:spPr>
            <a:xfrm flipV="1">
              <a:off x="3644" y="4784"/>
              <a:ext cx="2507" cy="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644" y="3344"/>
              <a:ext cx="2020" cy="1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224020" y="1443990"/>
            <a:ext cx="2239645" cy="1664970"/>
            <a:chOff x="3644" y="3344"/>
            <a:chExt cx="2506" cy="1462"/>
          </a:xfrm>
        </p:grpSpPr>
        <p:cxnSp>
          <p:nvCxnSpPr>
            <p:cNvPr id="9" name="直接连接符 8"/>
            <p:cNvCxnSpPr/>
            <p:nvPr/>
          </p:nvCxnSpPr>
          <p:spPr>
            <a:xfrm flipV="1">
              <a:off x="3644" y="4784"/>
              <a:ext cx="2507" cy="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644" y="3344"/>
              <a:ext cx="2020" cy="14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69" name="Arc 19"/>
          <p:cNvSpPr/>
          <p:nvPr/>
        </p:nvSpPr>
        <p:spPr>
          <a:xfrm rot="-7331744" flipV="1">
            <a:off x="1866265" y="2893060"/>
            <a:ext cx="459105" cy="83185"/>
          </a:xfrm>
          <a:custGeom>
            <a:avLst/>
            <a:gdLst/>
            <a:ahLst/>
            <a:cxnLst>
              <a:cxn ang="0">
                <a:pos x="0" y="2147483647"/>
              </a:cxn>
              <a:cxn ang="0">
                <a:pos x="2147483647" y="2147483647"/>
              </a:cxn>
              <a:cxn ang="0">
                <a:pos x="2147483647" y="2147483647"/>
              </a:cxn>
            </a:cxnLst>
            <a:pathLst>
              <a:path w="23125" h="21600" fill="none">
                <a:moveTo>
                  <a:pt x="-1" y="53"/>
                </a:moveTo>
                <a:cubicBezTo>
                  <a:pt x="507" y="17"/>
                  <a:pt x="1016" y="-1"/>
                  <a:pt x="1525" y="0"/>
                </a:cubicBezTo>
                <a:cubicBezTo>
                  <a:pt x="13454" y="0"/>
                  <a:pt x="23125" y="9670"/>
                  <a:pt x="23125" y="21600"/>
                </a:cubicBezTo>
              </a:path>
              <a:path w="23125" h="21600" stroke="0">
                <a:moveTo>
                  <a:pt x="-1" y="53"/>
                </a:moveTo>
                <a:cubicBezTo>
                  <a:pt x="507" y="17"/>
                  <a:pt x="1016" y="-1"/>
                  <a:pt x="1525" y="0"/>
                </a:cubicBezTo>
                <a:cubicBezTo>
                  <a:pt x="13454" y="0"/>
                  <a:pt x="23125" y="9670"/>
                  <a:pt x="23125" y="21600"/>
                </a:cubicBezTo>
                <a:lnTo>
                  <a:pt x="1525" y="21600"/>
                </a:lnTo>
                <a:lnTo>
                  <a:pt x="-1" y="53"/>
                </a:lnTo>
                <a:close/>
              </a:path>
            </a:pathLst>
          </a:custGeom>
          <a:noFill/>
          <a:ln w="57150" cap="flat" cmpd="sng">
            <a:solidFill>
              <a:srgbClr val="FF0000">
                <a:alpha val="100000"/>
              </a:srgbClr>
            </a:solidFill>
            <a:prstDash val="solid"/>
            <a:round/>
            <a:headEnd type="none" w="med" len="lg"/>
            <a:tailEnd type="triangle" w="med" len="lg"/>
          </a:ln>
        </p:spPr>
        <p:txBody>
          <a:bodyPr/>
          <a:lstStyle/>
          <a:p>
            <a:endParaRPr lang="zh-CN" altLang="en-US" sz="2800"/>
          </a:p>
        </p:txBody>
      </p:sp>
      <p:sp>
        <p:nvSpPr>
          <p:cNvPr id="14" name="Arc 19"/>
          <p:cNvSpPr/>
          <p:nvPr/>
        </p:nvSpPr>
        <p:spPr>
          <a:xfrm rot="-7331744" flipV="1">
            <a:off x="4559300" y="2851785"/>
            <a:ext cx="459105" cy="83185"/>
          </a:xfrm>
          <a:custGeom>
            <a:avLst/>
            <a:gdLst/>
            <a:ahLst/>
            <a:cxnLst>
              <a:cxn ang="0">
                <a:pos x="0" y="2147483647"/>
              </a:cxn>
              <a:cxn ang="0">
                <a:pos x="2147483647" y="2147483647"/>
              </a:cxn>
              <a:cxn ang="0">
                <a:pos x="2147483647" y="2147483647"/>
              </a:cxn>
            </a:cxnLst>
            <a:pathLst>
              <a:path w="23125" h="21600" fill="none">
                <a:moveTo>
                  <a:pt x="-1" y="53"/>
                </a:moveTo>
                <a:cubicBezTo>
                  <a:pt x="507" y="17"/>
                  <a:pt x="1016" y="-1"/>
                  <a:pt x="1525" y="0"/>
                </a:cubicBezTo>
                <a:cubicBezTo>
                  <a:pt x="13454" y="0"/>
                  <a:pt x="23125" y="9670"/>
                  <a:pt x="23125" y="21600"/>
                </a:cubicBezTo>
              </a:path>
              <a:path w="23125" h="21600" stroke="0">
                <a:moveTo>
                  <a:pt x="-1" y="53"/>
                </a:moveTo>
                <a:cubicBezTo>
                  <a:pt x="507" y="17"/>
                  <a:pt x="1016" y="-1"/>
                  <a:pt x="1525" y="0"/>
                </a:cubicBezTo>
                <a:cubicBezTo>
                  <a:pt x="13454" y="0"/>
                  <a:pt x="23125" y="9670"/>
                  <a:pt x="23125" y="21600"/>
                </a:cubicBezTo>
                <a:lnTo>
                  <a:pt x="1525" y="21600"/>
                </a:lnTo>
                <a:lnTo>
                  <a:pt x="-1" y="53"/>
                </a:lnTo>
                <a:close/>
              </a:path>
            </a:pathLst>
          </a:custGeom>
          <a:noFill/>
          <a:ln w="57150" cap="flat" cmpd="sng">
            <a:solidFill>
              <a:srgbClr val="FF0000">
                <a:alpha val="100000"/>
              </a:srgbClr>
            </a:solidFill>
            <a:prstDash val="solid"/>
            <a:round/>
            <a:headEnd type="none" w="med" len="lg"/>
            <a:tailEnd type="triangle" w="med" len="lg"/>
          </a:ln>
        </p:spPr>
        <p:txBody>
          <a:bodyPr/>
          <a:lstStyle/>
          <a:p>
            <a:endParaRPr lang="zh-CN" altLang="en-US" sz="2800"/>
          </a:p>
        </p:txBody>
      </p:sp>
      <p:graphicFrame>
        <p:nvGraphicFramePr>
          <p:cNvPr id="15" name="对象 14">
            <a:hlinkClick r:id="" action="ppaction://ole?verb="/>
          </p:cNvPr>
          <p:cNvGraphicFramePr>
            <a:graphicFrameLocks noChangeAspect="1"/>
          </p:cNvGraphicFramePr>
          <p:nvPr/>
        </p:nvGraphicFramePr>
        <p:xfrm>
          <a:off x="2305050" y="2578100"/>
          <a:ext cx="431800" cy="396240"/>
        </p:xfrm>
        <a:graphic>
          <a:graphicData uri="http://schemas.openxmlformats.org/presentationml/2006/ole">
            <mc:AlternateContent xmlns:mc="http://schemas.openxmlformats.org/markup-compatibility/2006">
              <mc:Choice xmlns:v="urn:schemas-microsoft-com:vml" Requires="v">
                <p:oleObj spid="_x0000_s1039" name="" r:id="rId1" imgW="152400" imgH="139700" progId="Equation.KSEE3">
                  <p:embed/>
                </p:oleObj>
              </mc:Choice>
              <mc:Fallback>
                <p:oleObj name="" r:id="rId1" imgW="152400" imgH="139700" progId="Equation.KSEE3">
                  <p:embed/>
                  <p:pic>
                    <p:nvPicPr>
                      <p:cNvPr id="0" name="OLE substitute image"/>
                      <p:cNvPicPr/>
                      <p:nvPr/>
                    </p:nvPicPr>
                    <p:blipFill>
                      <a:blip r:embed="rId2"/>
                      <a:stretch>
                        <a:fillRect/>
                      </a:stretch>
                    </p:blipFill>
                    <p:spPr>
                      <a:xfrm>
                        <a:off x="2305050" y="2578100"/>
                        <a:ext cx="431800" cy="396240"/>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5029200" y="2397760"/>
          <a:ext cx="431800" cy="576580"/>
        </p:xfrm>
        <a:graphic>
          <a:graphicData uri="http://schemas.openxmlformats.org/presentationml/2006/ole">
            <mc:AlternateContent xmlns:mc="http://schemas.openxmlformats.org/markup-compatibility/2006">
              <mc:Choice xmlns:v="urn:schemas-microsoft-com:vml" Requires="v">
                <p:oleObj spid="_x0000_s1040" name="" r:id="rId3" imgW="152400" imgH="203200" progId="Equation.KSEE3">
                  <p:embed/>
                </p:oleObj>
              </mc:Choice>
              <mc:Fallback>
                <p:oleObj name="" r:id="rId3" imgW="152400" imgH="203200" progId="Equation.KSEE3">
                  <p:embed/>
                  <p:pic>
                    <p:nvPicPr>
                      <p:cNvPr id="0" name="OLE substitute image"/>
                      <p:cNvPicPr/>
                      <p:nvPr/>
                    </p:nvPicPr>
                    <p:blipFill>
                      <a:blip r:embed="rId4"/>
                      <a:stretch>
                        <a:fillRect/>
                      </a:stretch>
                    </p:blipFill>
                    <p:spPr>
                      <a:xfrm>
                        <a:off x="5029200" y="2397760"/>
                        <a:ext cx="431800" cy="576580"/>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nvGraphicFramePr>
        <p:xfrm>
          <a:off x="759460" y="1602105"/>
          <a:ext cx="8058150" cy="452120"/>
        </p:xfrm>
        <a:graphic>
          <a:graphicData uri="http://schemas.openxmlformats.org/presentationml/2006/ole">
            <mc:AlternateContent xmlns:mc="http://schemas.openxmlformats.org/markup-compatibility/2006">
              <mc:Choice xmlns:v="urn:schemas-microsoft-com:vml" Requires="v">
                <p:oleObj spid="_x0000_s1041" name="" r:id="rId5" imgW="3848100" imgH="215900" progId="Equation.KSEE3">
                  <p:embed/>
                </p:oleObj>
              </mc:Choice>
              <mc:Fallback>
                <p:oleObj name="" r:id="rId5" imgW="3848100" imgH="215900" progId="Equation.KSEE3">
                  <p:embed/>
                  <p:pic>
                    <p:nvPicPr>
                      <p:cNvPr id="0" name="OLE substitute image"/>
                      <p:cNvPicPr/>
                      <p:nvPr/>
                    </p:nvPicPr>
                    <p:blipFill>
                      <a:blip r:embed="rId6"/>
                      <a:stretch>
                        <a:fillRect/>
                      </a:stretch>
                    </p:blipFill>
                    <p:spPr>
                      <a:xfrm>
                        <a:off x="759460" y="1602105"/>
                        <a:ext cx="8058150" cy="45212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858520" y="4431030"/>
          <a:ext cx="9535160" cy="1076960"/>
        </p:xfrm>
        <a:graphic>
          <a:graphicData uri="http://schemas.openxmlformats.org/presentationml/2006/ole">
            <mc:AlternateContent xmlns:mc="http://schemas.openxmlformats.org/markup-compatibility/2006">
              <mc:Choice xmlns:v="urn:schemas-microsoft-com:vml" Requires="v">
                <p:oleObj spid="_x0000_s1042" name="" r:id="rId7" imgW="4229100" imgH="457200" progId="Equation.KSEE3">
                  <p:embed/>
                </p:oleObj>
              </mc:Choice>
              <mc:Fallback>
                <p:oleObj name="" r:id="rId7" imgW="4229100" imgH="457200" progId="Equation.KSEE3">
                  <p:embed/>
                  <p:pic>
                    <p:nvPicPr>
                      <p:cNvPr id="0" name="OLE substitute image"/>
                      <p:cNvPicPr/>
                      <p:nvPr/>
                    </p:nvPicPr>
                    <p:blipFill>
                      <a:blip r:embed="rId8"/>
                      <a:stretch>
                        <a:fillRect/>
                      </a:stretch>
                    </p:blipFill>
                    <p:spPr>
                      <a:xfrm>
                        <a:off x="858520" y="4431030"/>
                        <a:ext cx="9535160" cy="1076960"/>
                      </a:xfrm>
                      <a:prstGeom prst="rect">
                        <a:avLst/>
                      </a:prstGeom>
                    </p:spPr>
                  </p:pic>
                </p:oleObj>
              </mc:Fallback>
            </mc:AlternateContent>
          </a:graphicData>
        </a:graphic>
      </p:graphicFrame>
      <p:sp>
        <p:nvSpPr>
          <p:cNvPr id="74780" name="文本框 74779"/>
          <p:cNvSpPr txBox="1">
            <a:spLocks noChangeArrowheads="1"/>
          </p:cNvSpPr>
          <p:nvPr/>
        </p:nvSpPr>
        <p:spPr bwMode="auto">
          <a:xfrm>
            <a:off x="445770" y="1015049"/>
            <a:ext cx="792003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fontAlgn="base">
              <a:spcBef>
                <a:spcPct val="50000"/>
              </a:spcBef>
              <a:spcAft>
                <a:spcPct val="0"/>
              </a:spcAft>
            </a:pPr>
            <a:r>
              <a:rPr lang="zh-CN" altLang="en-US" sz="3200" b="1">
                <a:solidFill>
                  <a:srgbClr val="FF0000"/>
                </a:solidFill>
                <a:latin typeface="Arial" panose="020B0604020202020204" pitchFamily="34" charset="0"/>
                <a:ea typeface="宋体" panose="02010600030101010101" pitchFamily="2" charset="-122"/>
              </a:rPr>
              <a:t>①相等角：旋转方向相同，旋转量相同</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4337" name="文本框 119811"/>
          <p:cNvSpPr txBox="1">
            <a:spLocks noChangeArrowheads="1"/>
          </p:cNvSpPr>
          <p:nvPr/>
        </p:nvSpPr>
        <p:spPr bwMode="auto">
          <a:xfrm>
            <a:off x="520383" y="3717926"/>
            <a:ext cx="72009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fontAlgn="base">
              <a:spcBef>
                <a:spcPct val="50000"/>
              </a:spcBef>
              <a:spcAft>
                <a:spcPct val="0"/>
              </a:spcAft>
            </a:pPr>
            <a:r>
              <a:rPr lang="zh-CN" altLang="en-US" sz="3200" b="1">
                <a:solidFill>
                  <a:srgbClr val="FF0000"/>
                </a:solidFill>
                <a:latin typeface="Arial" panose="020B0604020202020204" pitchFamily="34" charset="0"/>
                <a:ea typeface="宋体" panose="02010600030101010101" pitchFamily="2" charset="-122"/>
              </a:rPr>
              <a:t>②角的加法</a:t>
            </a:r>
            <a:endParaRPr lang="en-US" altLang="zh-CN" sz="3200" b="1">
              <a:solidFill>
                <a:srgbClr val="FF0000"/>
              </a:solidFill>
              <a:latin typeface="Arial" panose="020B0604020202020204" pitchFamily="34" charset="0"/>
              <a:ea typeface="宋体" panose="02010600030101010101" pitchFamily="2" charset="-122"/>
            </a:endParaRPr>
          </a:p>
        </p:txBody>
      </p:sp>
      <p:grpSp>
        <p:nvGrpSpPr>
          <p:cNvPr id="14340" name="组合 119826"/>
          <p:cNvGrpSpPr/>
          <p:nvPr/>
        </p:nvGrpSpPr>
        <p:grpSpPr>
          <a:xfrm>
            <a:off x="6203951" y="4677411"/>
            <a:ext cx="5476875" cy="2028826"/>
            <a:chOff x="1562" y="1706"/>
            <a:chExt cx="3450" cy="1278"/>
          </a:xfrm>
        </p:grpSpPr>
        <p:grpSp>
          <p:nvGrpSpPr>
            <p:cNvPr id="14341" name="组合 119816"/>
            <p:cNvGrpSpPr/>
            <p:nvPr/>
          </p:nvGrpSpPr>
          <p:grpSpPr>
            <a:xfrm>
              <a:off x="3461" y="1797"/>
              <a:ext cx="1377" cy="981"/>
              <a:chOff x="748" y="1570"/>
              <a:chExt cx="1179" cy="635"/>
            </a:xfrm>
          </p:grpSpPr>
          <p:sp>
            <p:nvSpPr>
              <p:cNvPr id="14342" name="直接连接符 119817"/>
              <p:cNvSpPr>
                <a:spLocks noChangeShapeType="1"/>
              </p:cNvSpPr>
              <p:nvPr/>
            </p:nvSpPr>
            <p:spPr bwMode="auto">
              <a:xfrm>
                <a:off x="748" y="2205"/>
                <a:ext cx="1179"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4343" name="直接连接符 119818"/>
              <p:cNvSpPr>
                <a:spLocks noChangeShapeType="1"/>
              </p:cNvSpPr>
              <p:nvPr/>
            </p:nvSpPr>
            <p:spPr bwMode="auto">
              <a:xfrm flipV="1">
                <a:off x="748" y="1570"/>
                <a:ext cx="726" cy="63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sp>
          <p:nvSpPr>
            <p:cNvPr id="14344" name="Arc 6"/>
            <p:cNvSpPr>
              <a:spLocks noChangeArrowheads="1"/>
            </p:cNvSpPr>
            <p:nvPr/>
          </p:nvSpPr>
          <p:spPr bwMode="auto">
            <a:xfrm rot="21038620" flipV="1">
              <a:off x="1562" y="2617"/>
              <a:ext cx="2271" cy="362"/>
            </a:xfrm>
            <a:custGeom>
              <a:avLst/>
              <a:gdLst>
                <a:gd name="T0" fmla="*/ 21381 w 21600"/>
                <a:gd name="T1" fmla="*/ 0 h 7426"/>
                <a:gd name="T2" fmla="*/ 21600 w 21600"/>
                <a:gd name="T3" fmla="*/ 3063 h 7426"/>
                <a:gd name="T4" fmla="*/ 21154 w 21600"/>
                <a:gd name="T5" fmla="*/ 7425 h 7426"/>
                <a:gd name="T6" fmla="*/ 21381 w 21600"/>
                <a:gd name="T7" fmla="*/ 0 h 7426"/>
                <a:gd name="T8" fmla="*/ 21600 w 21600"/>
                <a:gd name="T9" fmla="*/ 3063 h 7426"/>
                <a:gd name="T10" fmla="*/ 21154 w 21600"/>
                <a:gd name="T11" fmla="*/ 7425 h 7426"/>
                <a:gd name="T12" fmla="*/ 0 w 21600"/>
                <a:gd name="T13" fmla="*/ 3063 h 7426"/>
                <a:gd name="T14" fmla="*/ 21381 w 21600"/>
                <a:gd name="T15" fmla="*/ 0 h 7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7426" fill="none">
                  <a:moveTo>
                    <a:pt x="21381" y="0"/>
                  </a:moveTo>
                  <a:cubicBezTo>
                    <a:pt x="21527" y="1014"/>
                    <a:pt x="21600" y="2038"/>
                    <a:pt x="21600" y="3063"/>
                  </a:cubicBezTo>
                  <a:cubicBezTo>
                    <a:pt x="21600" y="4528"/>
                    <a:pt x="21450" y="5990"/>
                    <a:pt x="21154" y="7425"/>
                  </a:cubicBezTo>
                </a:path>
                <a:path w="21600" h="7426" stroke="0">
                  <a:moveTo>
                    <a:pt x="21381" y="0"/>
                  </a:moveTo>
                  <a:cubicBezTo>
                    <a:pt x="21527" y="1014"/>
                    <a:pt x="21600" y="2038"/>
                    <a:pt x="21600" y="3063"/>
                  </a:cubicBezTo>
                  <a:cubicBezTo>
                    <a:pt x="21600" y="4528"/>
                    <a:pt x="21450" y="5990"/>
                    <a:pt x="21154" y="7425"/>
                  </a:cubicBezTo>
                  <a:lnTo>
                    <a:pt x="0" y="3063"/>
                  </a:lnTo>
                  <a:lnTo>
                    <a:pt x="21381" y="0"/>
                  </a:lnTo>
                  <a:close/>
                </a:path>
              </a:pathLst>
            </a:custGeom>
            <a:noFill/>
            <a:ln w="25400">
              <a:solidFill>
                <a:schemeClr val="tx1"/>
              </a:solidFill>
              <a:round/>
              <a:tailEnd type="stealth" w="lg" len="lg"/>
            </a:ln>
            <a:extLst>
              <a:ext uri="{909E8E84-426E-40DD-AFC4-6F175D3DCCD1}">
                <a14:hiddenFill xmlns:a14="http://schemas.microsoft.com/office/drawing/2010/main">
                  <a:solidFill>
                    <a:srgbClr val="FFFFFF"/>
                  </a:solid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4345" name="文本框 119823"/>
            <p:cNvSpPr txBox="1">
              <a:spLocks noChangeArrowheads="1"/>
            </p:cNvSpPr>
            <p:nvPr/>
          </p:nvSpPr>
          <p:spPr bwMode="auto">
            <a:xfrm>
              <a:off x="3288" y="2659"/>
              <a:ext cx="27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a:solidFill>
                    <a:srgbClr val="000000"/>
                  </a:solidFill>
                  <a:latin typeface="Arial" panose="020B0604020202020204" pitchFamily="34" charset="0"/>
                  <a:ea typeface="宋体" panose="02010600030101010101" pitchFamily="2" charset="-122"/>
                </a:rPr>
                <a:t>O</a:t>
              </a:r>
              <a:endParaRPr lang="en-US" altLang="zh-CN">
                <a:solidFill>
                  <a:srgbClr val="000000"/>
                </a:solidFill>
                <a:latin typeface="Arial" panose="020B0604020202020204" pitchFamily="34" charset="0"/>
                <a:ea typeface="宋体" panose="02010600030101010101" pitchFamily="2" charset="-122"/>
              </a:endParaRPr>
            </a:p>
          </p:txBody>
        </p:sp>
        <p:sp>
          <p:nvSpPr>
            <p:cNvPr id="14346" name="文本框 119824"/>
            <p:cNvSpPr txBox="1">
              <a:spLocks noChangeArrowheads="1"/>
            </p:cNvSpPr>
            <p:nvPr/>
          </p:nvSpPr>
          <p:spPr bwMode="auto">
            <a:xfrm>
              <a:off x="4241" y="1706"/>
              <a:ext cx="27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a:solidFill>
                    <a:srgbClr val="000000"/>
                  </a:solidFill>
                  <a:latin typeface="Arial" panose="020B0604020202020204" pitchFamily="34" charset="0"/>
                  <a:ea typeface="宋体" panose="02010600030101010101" pitchFamily="2" charset="-122"/>
                </a:rPr>
                <a:t>B</a:t>
              </a:r>
              <a:endParaRPr lang="en-US" altLang="zh-CN">
                <a:solidFill>
                  <a:srgbClr val="000000"/>
                </a:solidFill>
                <a:latin typeface="Arial" panose="020B0604020202020204" pitchFamily="34" charset="0"/>
                <a:ea typeface="宋体" panose="02010600030101010101" pitchFamily="2" charset="-122"/>
              </a:endParaRPr>
            </a:p>
          </p:txBody>
        </p:sp>
        <p:sp>
          <p:nvSpPr>
            <p:cNvPr id="14347" name="文本框 119825"/>
            <p:cNvSpPr txBox="1">
              <a:spLocks noChangeArrowheads="1"/>
            </p:cNvSpPr>
            <p:nvPr/>
          </p:nvSpPr>
          <p:spPr bwMode="auto">
            <a:xfrm>
              <a:off x="4740" y="2750"/>
              <a:ext cx="272"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a:solidFill>
                    <a:srgbClr val="000000"/>
                  </a:solidFill>
                  <a:latin typeface="Arial" panose="020B0604020202020204" pitchFamily="34" charset="0"/>
                  <a:ea typeface="宋体" panose="02010600030101010101" pitchFamily="2" charset="-122"/>
                </a:rPr>
                <a:t>A</a:t>
              </a:r>
              <a:endParaRPr lang="en-US" altLang="zh-CN">
                <a:solidFill>
                  <a:srgbClr val="000000"/>
                </a:solidFill>
                <a:latin typeface="Arial" panose="020B0604020202020204" pitchFamily="34" charset="0"/>
                <a:ea typeface="宋体" panose="02010600030101010101" pitchFamily="2" charset="-122"/>
              </a:endParaRPr>
            </a:p>
          </p:txBody>
        </p:sp>
      </p:grpSp>
      <p:grpSp>
        <p:nvGrpSpPr>
          <p:cNvPr id="119837" name="组合 119836"/>
          <p:cNvGrpSpPr/>
          <p:nvPr/>
        </p:nvGrpSpPr>
        <p:grpSpPr>
          <a:xfrm>
            <a:off x="8909686" y="5249228"/>
            <a:ext cx="720725" cy="647700"/>
            <a:chOff x="3288" y="2387"/>
            <a:chExt cx="454" cy="408"/>
          </a:xfrm>
        </p:grpSpPr>
        <p:sp>
          <p:nvSpPr>
            <p:cNvPr id="14355" name="未知"/>
            <p:cNvSpPr>
              <a:spLocks noChangeArrowheads="1"/>
            </p:cNvSpPr>
            <p:nvPr/>
          </p:nvSpPr>
          <p:spPr bwMode="auto">
            <a:xfrm>
              <a:off x="3288" y="2387"/>
              <a:ext cx="453" cy="408"/>
            </a:xfrm>
            <a:custGeom>
              <a:avLst/>
              <a:gdLst>
                <a:gd name="T0" fmla="*/ 317 w 317"/>
                <a:gd name="T1" fmla="*/ 205 h 205"/>
                <a:gd name="T2" fmla="*/ 181 w 317"/>
                <a:gd name="T3" fmla="*/ 23 h 205"/>
                <a:gd name="T4" fmla="*/ 0 w 317"/>
                <a:gd name="T5" fmla="*/ 69 h 205"/>
              </a:gdLst>
              <a:ahLst/>
              <a:cxnLst>
                <a:cxn ang="0">
                  <a:pos x="T0" y="T1"/>
                </a:cxn>
                <a:cxn ang="0">
                  <a:pos x="T2" y="T3"/>
                </a:cxn>
                <a:cxn ang="0">
                  <a:pos x="T4" y="T5"/>
                </a:cxn>
              </a:cxnLst>
              <a:rect l="0" t="0" r="r" b="b"/>
              <a:pathLst>
                <a:path w="317" h="205">
                  <a:moveTo>
                    <a:pt x="317" y="205"/>
                  </a:moveTo>
                  <a:cubicBezTo>
                    <a:pt x="275" y="125"/>
                    <a:pt x="234" y="46"/>
                    <a:pt x="181" y="23"/>
                  </a:cubicBezTo>
                  <a:cubicBezTo>
                    <a:pt x="128" y="0"/>
                    <a:pt x="30" y="61"/>
                    <a:pt x="0" y="69"/>
                  </a:cubicBezTo>
                </a:path>
              </a:pathLst>
            </a:custGeom>
            <a:noFill/>
            <a:ln w="38100">
              <a:solidFill>
                <a:srgbClr val="FF0000"/>
              </a:solidFill>
              <a:round/>
              <a:tailEnd type="stealth" w="med" len="med"/>
            </a:ln>
            <a:extLst>
              <a:ext uri="{909E8E84-426E-40DD-AFC4-6F175D3DCCD1}">
                <a14:hiddenFill xmlns:a14="http://schemas.microsoft.com/office/drawing/2010/main">
                  <a:solidFill>
                    <a:srgbClr val="FFFFFF"/>
                  </a:solid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aphicFrame>
          <p:nvGraphicFramePr>
            <p:cNvPr id="14356" name="对象 119835"/>
            <p:cNvGraphicFramePr>
              <a:graphicFrameLocks noChangeAspect="1"/>
            </p:cNvGraphicFramePr>
            <p:nvPr/>
          </p:nvGraphicFramePr>
          <p:xfrm>
            <a:off x="3379" y="2478"/>
            <a:ext cx="363" cy="261"/>
          </p:xfrm>
          <a:graphic>
            <a:graphicData uri="http://schemas.openxmlformats.org/presentationml/2006/ole">
              <mc:AlternateContent xmlns:mc="http://schemas.openxmlformats.org/markup-compatibility/2006">
                <mc:Choice xmlns:v="urn:schemas-microsoft-com:vml" Requires="v">
                  <p:oleObj spid="_x0000_s1052" name="" r:id="rId9" imgW="304800" imgH="203200" progId="Equation.DSMT4">
                    <p:embed/>
                  </p:oleObj>
                </mc:Choice>
                <mc:Fallback>
                  <p:oleObj name="" r:id="rId9" imgW="304800" imgH="203200" progId="Equation.DSMT4">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3379" y="2478"/>
                          <a:ext cx="363" cy="261"/>
                        </a:xfrm>
                        <a:prstGeom prst="rect">
                          <a:avLst/>
                        </a:prstGeom>
                        <a:noFill/>
                        <a:ln>
                          <a:noFill/>
                        </a:ln>
                      </p:spPr>
                    </p:pic>
                  </p:oleObj>
                </mc:Fallback>
              </mc:AlternateContent>
            </a:graphicData>
          </a:graphic>
        </p:graphicFrame>
      </p:grpSp>
      <p:graphicFrame>
        <p:nvGraphicFramePr>
          <p:cNvPr id="14358" name="内容占位符 119819"/>
          <p:cNvGraphicFramePr>
            <a:graphicFrameLocks noGrp="1"/>
          </p:cNvGraphicFramePr>
          <p:nvPr/>
        </p:nvGraphicFramePr>
        <p:xfrm>
          <a:off x="10001886" y="5122229"/>
          <a:ext cx="447675" cy="496887"/>
        </p:xfrm>
        <a:graphic>
          <a:graphicData uri="http://schemas.openxmlformats.org/presentationml/2006/ole">
            <mc:AlternateContent xmlns:mc="http://schemas.openxmlformats.org/markup-compatibility/2006">
              <mc:Choice xmlns:v="urn:schemas-microsoft-com:vml" Requires="v">
                <p:oleObj spid="_x0000_s1054" name="" r:id="rId11" imgW="241300" imgH="203200" progId="Equation.DSMT4">
                  <p:embed/>
                </p:oleObj>
              </mc:Choice>
              <mc:Fallback>
                <p:oleObj name="" r:id="rId11" imgW="241300" imgH="203200" progId="Equation.DSMT4">
                  <p:embed/>
                  <p:pic>
                    <p:nvPicPr>
                      <p:cNvPr id="0" name="OLE substitute image"/>
                      <p:cNvPicPr/>
                      <p:nvPr/>
                    </p:nvPicPr>
                    <p:blipFill>
                      <a:blip r:embed="rId12">
                        <a:extLst>
                          <a:ext uri="{28A0092B-C50C-407E-A947-70E740481C1C}">
                            <a14:useLocalDpi xmlns:a14="http://schemas.microsoft.com/office/drawing/2010/main" val="0"/>
                          </a:ext>
                        </a:extLst>
                      </a:blip>
                      <a:stretch>
                        <a:fillRect/>
                      </a:stretch>
                    </p:blipFill>
                    <p:spPr>
                      <a:xfrm>
                        <a:off x="10001886" y="5122229"/>
                        <a:ext cx="447675" cy="496887"/>
                      </a:xfrm>
                      <a:prstGeom prst="rect">
                        <a:avLst/>
                      </a:prstGeom>
                      <a:noFill/>
                      <a:ln>
                        <a:noFill/>
                      </a:ln>
                    </p:spPr>
                  </p:pic>
                </p:oleObj>
              </mc:Fallback>
            </mc:AlternateContent>
          </a:graphicData>
        </a:graphic>
      </p:graphicFrame>
      <p:graphicFrame>
        <p:nvGraphicFramePr>
          <p:cNvPr id="14353" name="对象 119831"/>
          <p:cNvGraphicFramePr>
            <a:graphicFrameLocks noChangeAspect="1"/>
          </p:cNvGraphicFramePr>
          <p:nvPr/>
        </p:nvGraphicFramePr>
        <p:xfrm>
          <a:off x="9271001" y="5122228"/>
          <a:ext cx="560388" cy="379413"/>
        </p:xfrm>
        <a:graphic>
          <a:graphicData uri="http://schemas.openxmlformats.org/presentationml/2006/ole">
            <mc:AlternateContent xmlns:mc="http://schemas.openxmlformats.org/markup-compatibility/2006">
              <mc:Choice xmlns:v="urn:schemas-microsoft-com:vml" Requires="v">
                <p:oleObj spid="_x0000_s1051" name="" r:id="rId13" imgW="241300" imgH="203200" progId="Equation.DSMT4">
                  <p:embed/>
                </p:oleObj>
              </mc:Choice>
              <mc:Fallback>
                <p:oleObj name="" r:id="rId13" imgW="241300" imgH="203200" progId="Equation.DSMT4">
                  <p:embed/>
                  <p:pic>
                    <p:nvPicPr>
                      <p:cNvPr id="0" name="OLE substitute image"/>
                      <p:cNvPicPr/>
                      <p:nvPr/>
                    </p:nvPicPr>
                    <p:blipFill>
                      <a:blip r:embed="rId14">
                        <a:extLst>
                          <a:ext uri="{28A0092B-C50C-407E-A947-70E740481C1C}">
                            <a14:useLocalDpi xmlns:a14="http://schemas.microsoft.com/office/drawing/2010/main" val="0"/>
                          </a:ext>
                        </a:extLst>
                      </a:blip>
                      <a:stretch>
                        <a:fillRect/>
                      </a:stretch>
                    </p:blipFill>
                    <p:spPr>
                      <a:xfrm>
                        <a:off x="9271001" y="5122228"/>
                        <a:ext cx="560388" cy="379413"/>
                      </a:xfrm>
                      <a:prstGeom prst="rect">
                        <a:avLst/>
                      </a:prstGeom>
                      <a:noFill/>
                      <a:ln>
                        <a:noFill/>
                      </a:ln>
                    </p:spPr>
                  </p:pic>
                </p:oleObj>
              </mc:Fallback>
            </mc:AlternateContent>
          </a:graphicData>
        </a:graphic>
      </p:graphicFrame>
      <p:sp>
        <p:nvSpPr>
          <p:cNvPr id="14350" name="直接连接符 119828"/>
          <p:cNvSpPr>
            <a:spLocks noChangeShapeType="1"/>
          </p:cNvSpPr>
          <p:nvPr/>
        </p:nvSpPr>
        <p:spPr bwMode="auto">
          <a:xfrm flipH="1" flipV="1">
            <a:off x="7899084" y="4781550"/>
            <a:ext cx="1296988" cy="158432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4351" name="文本框 119829"/>
          <p:cNvSpPr txBox="1">
            <a:spLocks noChangeArrowheads="1"/>
          </p:cNvSpPr>
          <p:nvPr/>
        </p:nvSpPr>
        <p:spPr bwMode="auto">
          <a:xfrm>
            <a:off x="7646671" y="5048885"/>
            <a:ext cx="719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a:solidFill>
                  <a:srgbClr val="000000"/>
                </a:solidFill>
                <a:latin typeface="Arial" panose="020B0604020202020204" pitchFamily="34" charset="0"/>
                <a:ea typeface="宋体" panose="02010600030101010101" pitchFamily="2" charset="-122"/>
              </a:rPr>
              <a:t>C</a:t>
            </a:r>
            <a:endParaRPr lang="en-US" altLang="zh-CN">
              <a:solidFill>
                <a:srgbClr val="00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4780"/>
                                        </p:tgtEl>
                                        <p:attrNameLst>
                                          <p:attrName>style.visibility</p:attrName>
                                        </p:attrNameLst>
                                      </p:cBhvr>
                                      <p:to>
                                        <p:strVal val="visible"/>
                                      </p:to>
                                    </p:set>
                                    <p:animEffect transition="in" filter="diamond(in)">
                                      <p:cBhvr>
                                        <p:cTn id="7" dur="500"/>
                                        <p:tgtEl>
                                          <p:spTgt spid="7478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9837"/>
                                        </p:tgtEl>
                                        <p:attrNameLst>
                                          <p:attrName>style.visibility</p:attrName>
                                        </p:attrNameLst>
                                      </p:cBhvr>
                                      <p:to>
                                        <p:strVal val="visible"/>
                                      </p:to>
                                    </p:set>
                                    <p:animEffect transition="in" filter="strips(downLeft)">
                                      <p:cBhvr>
                                        <p:cTn id="12" dur="500"/>
                                        <p:tgtEl>
                                          <p:spTgt spid="119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930265" y="625475"/>
            <a:ext cx="6000115" cy="2381885"/>
          </a:xfrm>
          <a:prstGeom prst="rect">
            <a:avLst/>
          </a:prstGeom>
        </p:spPr>
      </p:pic>
      <p:sp>
        <p:nvSpPr>
          <p:cNvPr id="4" name="文本框 3"/>
          <p:cNvSpPr txBox="1"/>
          <p:nvPr/>
        </p:nvSpPr>
        <p:spPr>
          <a:xfrm>
            <a:off x="875030" y="843280"/>
            <a:ext cx="4805680" cy="2030095"/>
          </a:xfrm>
          <a:prstGeom prst="rect">
            <a:avLst/>
          </a:prstGeom>
          <a:noFill/>
        </p:spPr>
        <p:txBody>
          <a:bodyPr wrap="none" rtlCol="0">
            <a:spAutoFit/>
          </a:bodyPr>
          <a:lstStyle/>
          <a:p>
            <a:pPr fontAlgn="auto">
              <a:lnSpc>
                <a:spcPct val="150000"/>
              </a:lnSpc>
            </a:pPr>
            <a:r>
              <a:rPr lang="zh-CN" altLang="en-US" sz="2800"/>
              <a:t>把射线</a:t>
            </a:r>
            <a:r>
              <a:rPr lang="en-US" altLang="zh-CN" sz="2800"/>
              <a:t>OA</a:t>
            </a:r>
            <a:r>
              <a:rPr lang="zh-CN" altLang="en-US" sz="2800"/>
              <a:t>绕端点</a:t>
            </a:r>
            <a:r>
              <a:rPr lang="en-US" altLang="zh-CN" sz="2800"/>
              <a:t>O</a:t>
            </a:r>
            <a:r>
              <a:rPr lang="zh-CN" altLang="en-US" sz="2800"/>
              <a:t>按不同方向</a:t>
            </a:r>
            <a:endParaRPr lang="zh-CN" altLang="en-US" sz="2800"/>
          </a:p>
          <a:p>
            <a:pPr fontAlgn="auto">
              <a:lnSpc>
                <a:spcPct val="150000"/>
              </a:lnSpc>
            </a:pPr>
            <a:r>
              <a:rPr lang="zh-CN" altLang="en-US" sz="2800"/>
              <a:t>旋转相同的量所成的两个角叫</a:t>
            </a:r>
            <a:endParaRPr lang="zh-CN" altLang="en-US" sz="2800"/>
          </a:p>
          <a:p>
            <a:pPr fontAlgn="auto">
              <a:lnSpc>
                <a:spcPct val="150000"/>
              </a:lnSpc>
            </a:pPr>
            <a:r>
              <a:rPr lang="zh-CN" altLang="en-US" sz="2800"/>
              <a:t>做互为</a:t>
            </a:r>
            <a:r>
              <a:rPr lang="zh-CN" altLang="en-US" sz="2800">
                <a:solidFill>
                  <a:srgbClr val="FF0000"/>
                </a:solidFill>
              </a:rPr>
              <a:t>相反数。</a:t>
            </a:r>
            <a:endParaRPr lang="zh-CN" altLang="en-US" sz="2800">
              <a:solidFill>
                <a:srgbClr val="FF0000"/>
              </a:solidFill>
            </a:endParaRPr>
          </a:p>
        </p:txBody>
      </p:sp>
      <p:graphicFrame>
        <p:nvGraphicFramePr>
          <p:cNvPr id="5" name="对象 4">
            <a:hlinkClick r:id="" action="ppaction://ole?verb="/>
          </p:cNvPr>
          <p:cNvGraphicFramePr>
            <a:graphicFrameLocks noChangeAspect="1"/>
          </p:cNvGraphicFramePr>
          <p:nvPr/>
        </p:nvGraphicFramePr>
        <p:xfrm>
          <a:off x="875030" y="3007360"/>
          <a:ext cx="3398520" cy="473075"/>
        </p:xfrm>
        <a:graphic>
          <a:graphicData uri="http://schemas.openxmlformats.org/presentationml/2006/ole">
            <mc:AlternateContent xmlns:mc="http://schemas.openxmlformats.org/markup-compatibility/2006">
              <mc:Choice xmlns:v="urn:schemas-microsoft-com:vml" Requires="v">
                <p:oleObj spid="_x0000_s1043" name="" r:id="rId2" imgW="1459865" imgH="203200" progId="Equation.KSEE3">
                  <p:embed/>
                </p:oleObj>
              </mc:Choice>
              <mc:Fallback>
                <p:oleObj name="" r:id="rId2" imgW="1459865" imgH="203200" progId="Equation.KSEE3">
                  <p:embed/>
                  <p:pic>
                    <p:nvPicPr>
                      <p:cNvPr id="0" name="OLE substitute image"/>
                      <p:cNvPicPr/>
                      <p:nvPr/>
                    </p:nvPicPr>
                    <p:blipFill>
                      <a:blip r:embed="rId3"/>
                      <a:stretch>
                        <a:fillRect/>
                      </a:stretch>
                    </p:blipFill>
                    <p:spPr>
                      <a:xfrm>
                        <a:off x="875030" y="3007360"/>
                        <a:ext cx="3398520" cy="47307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4433570" y="3007360"/>
          <a:ext cx="1247140" cy="499110"/>
        </p:xfrm>
        <a:graphic>
          <a:graphicData uri="http://schemas.openxmlformats.org/presentationml/2006/ole">
            <mc:AlternateContent xmlns:mc="http://schemas.openxmlformats.org/markup-compatibility/2006">
              <mc:Choice xmlns:v="urn:schemas-microsoft-com:vml" Requires="v">
                <p:oleObj spid="_x0000_s1044" name="" r:id="rId4" imgW="508000" imgH="203200" progId="Equation.KSEE3">
                  <p:embed/>
                </p:oleObj>
              </mc:Choice>
              <mc:Fallback>
                <p:oleObj name="" r:id="rId4" imgW="508000" imgH="203200" progId="Equation.KSEE3">
                  <p:embed/>
                  <p:pic>
                    <p:nvPicPr>
                      <p:cNvPr id="0" name="OLE substitute image"/>
                      <p:cNvPicPr/>
                      <p:nvPr/>
                    </p:nvPicPr>
                    <p:blipFill>
                      <a:blip r:embed="rId5"/>
                      <a:stretch>
                        <a:fillRect/>
                      </a:stretch>
                    </p:blipFill>
                    <p:spPr>
                      <a:xfrm>
                        <a:off x="4433570" y="3007360"/>
                        <a:ext cx="1247140" cy="49911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680710" y="3007360"/>
          <a:ext cx="1466850" cy="499110"/>
        </p:xfrm>
        <a:graphic>
          <a:graphicData uri="http://schemas.openxmlformats.org/presentationml/2006/ole">
            <mc:AlternateContent xmlns:mc="http://schemas.openxmlformats.org/markup-compatibility/2006">
              <mc:Choice xmlns:v="urn:schemas-microsoft-com:vml" Requires="v">
                <p:oleObj spid="_x0000_s1045" name="" r:id="rId6" imgW="634365" imgH="215900" progId="Equation.KSEE3">
                  <p:embed/>
                </p:oleObj>
              </mc:Choice>
              <mc:Fallback>
                <p:oleObj name="" r:id="rId6" imgW="634365" imgH="215900" progId="Equation.KSEE3">
                  <p:embed/>
                  <p:pic>
                    <p:nvPicPr>
                      <p:cNvPr id="0" name="OLE substitute image"/>
                      <p:cNvPicPr/>
                      <p:nvPr/>
                    </p:nvPicPr>
                    <p:blipFill>
                      <a:blip r:embed="rId7"/>
                      <a:stretch>
                        <a:fillRect/>
                      </a:stretch>
                    </p:blipFill>
                    <p:spPr>
                      <a:xfrm>
                        <a:off x="5680710" y="3007360"/>
                        <a:ext cx="1466850" cy="499110"/>
                      </a:xfrm>
                      <a:prstGeom prst="rect">
                        <a:avLst/>
                      </a:prstGeom>
                    </p:spPr>
                  </p:pic>
                </p:oleObj>
              </mc:Fallback>
            </mc:AlternateContent>
          </a:graphicData>
        </a:graphic>
      </p:graphicFrame>
      <p:sp>
        <p:nvSpPr>
          <p:cNvPr id="117778" name="文本框 117777"/>
          <p:cNvSpPr txBox="1">
            <a:spLocks noChangeArrowheads="1"/>
          </p:cNvSpPr>
          <p:nvPr/>
        </p:nvSpPr>
        <p:spPr bwMode="auto">
          <a:xfrm>
            <a:off x="554673" y="256224"/>
            <a:ext cx="7993062"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fontAlgn="base">
              <a:spcBef>
                <a:spcPct val="50000"/>
              </a:spcBef>
              <a:spcAft>
                <a:spcPct val="0"/>
              </a:spcAft>
            </a:pPr>
            <a:r>
              <a:rPr lang="zh-CN" altLang="en-US" sz="3200" b="1">
                <a:solidFill>
                  <a:srgbClr val="FF0000"/>
                </a:solidFill>
                <a:latin typeface="Arial" panose="020B0604020202020204" pitchFamily="34" charset="0"/>
                <a:ea typeface="宋体" panose="02010600030101010101" pitchFamily="2" charset="-122"/>
              </a:rPr>
              <a:t>③相反角：旋转方向相反，旋转量相同</a:t>
            </a:r>
            <a:endParaRPr lang="zh-CN" altLang="en-US" sz="3200" b="1">
              <a:solidFill>
                <a:srgbClr val="FF0000"/>
              </a:solidFill>
              <a:latin typeface="Arial" panose="020B0604020202020204" pitchFamily="34" charset="0"/>
              <a:ea typeface="宋体" panose="02010600030101010101" pitchFamily="2" charset="-122"/>
            </a:endParaRPr>
          </a:p>
        </p:txBody>
      </p:sp>
      <p:sp>
        <p:nvSpPr>
          <p:cNvPr id="2" name="文本框 1"/>
          <p:cNvSpPr txBox="1">
            <a:spLocks noChangeArrowheads="1"/>
          </p:cNvSpPr>
          <p:nvPr/>
        </p:nvSpPr>
        <p:spPr bwMode="auto">
          <a:xfrm>
            <a:off x="632778" y="3764599"/>
            <a:ext cx="7993062"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fontAlgn="base">
              <a:spcBef>
                <a:spcPct val="50000"/>
              </a:spcBef>
              <a:spcAft>
                <a:spcPct val="0"/>
              </a:spcAft>
            </a:pPr>
            <a:r>
              <a:rPr lang="zh-CN" altLang="en-US" sz="3200" b="1">
                <a:solidFill>
                  <a:srgbClr val="FF0000"/>
                </a:solidFill>
                <a:latin typeface="Calibri" panose="020F0502020204030204" charset="0"/>
                <a:ea typeface="宋体" panose="02010600030101010101" pitchFamily="2" charset="-122"/>
              </a:rPr>
              <a:t>④</a:t>
            </a:r>
            <a:r>
              <a:rPr lang="zh-CN" altLang="en-US" sz="3200" b="1">
                <a:solidFill>
                  <a:srgbClr val="FF0000"/>
                </a:solidFill>
                <a:latin typeface="Arial" panose="020B0604020202020204" pitchFamily="34" charset="0"/>
                <a:ea typeface="宋体" panose="02010600030101010101" pitchFamily="2" charset="-122"/>
              </a:rPr>
              <a:t>角的减法：</a:t>
            </a:r>
            <a:endParaRPr lang="zh-CN" altLang="en-US" sz="3200" b="1">
              <a:solidFill>
                <a:srgbClr val="FF0000"/>
              </a:solidFill>
              <a:latin typeface="Arial" panose="020B0604020202020204" pitchFamily="34" charset="0"/>
              <a:ea typeface="宋体" panose="02010600030101010101" pitchFamily="2" charset="-122"/>
            </a:endParaRPr>
          </a:p>
        </p:txBody>
      </p:sp>
      <p:graphicFrame>
        <p:nvGraphicFramePr>
          <p:cNvPr id="118823" name="对象 118822"/>
          <p:cNvGraphicFramePr>
            <a:graphicFrameLocks noChangeAspect="1"/>
          </p:cNvGraphicFramePr>
          <p:nvPr/>
        </p:nvGraphicFramePr>
        <p:xfrm>
          <a:off x="1157288" y="4639310"/>
          <a:ext cx="3384550" cy="1225550"/>
        </p:xfrm>
        <a:graphic>
          <a:graphicData uri="http://schemas.openxmlformats.org/presentationml/2006/ole">
            <mc:AlternateContent xmlns:mc="http://schemas.openxmlformats.org/markup-compatibility/2006">
              <mc:Choice xmlns:v="urn:schemas-microsoft-com:vml" Requires="v">
                <p:oleObj spid="_x0000_s1061" name="" r:id="rId8" imgW="1053465" imgH="482600" progId="Equation.DSMT4">
                  <p:embed/>
                </p:oleObj>
              </mc:Choice>
              <mc:Fallback>
                <p:oleObj name="" r:id="rId8" imgW="1053465" imgH="482600" progId="Equation.DSMT4">
                  <p:embed/>
                  <p:pic>
                    <p:nvPicPr>
                      <p:cNvPr id="0" name="OLE substitute image"/>
                      <p:cNvPicPr/>
                      <p:nvPr/>
                    </p:nvPicPr>
                    <p:blipFill>
                      <a:blip r:embed="rId9">
                        <a:extLst>
                          <a:ext uri="{28A0092B-C50C-407E-A947-70E740481C1C}">
                            <a14:useLocalDpi xmlns:a14="http://schemas.microsoft.com/office/drawing/2010/main" val="0"/>
                          </a:ext>
                        </a:extLst>
                      </a:blip>
                      <a:stretch>
                        <a:fillRect/>
                      </a:stretch>
                    </p:blipFill>
                    <p:spPr>
                      <a:xfrm>
                        <a:off x="1157288" y="4639310"/>
                        <a:ext cx="3384550" cy="1225550"/>
                      </a:xfrm>
                      <a:prstGeom prst="rect">
                        <a:avLst/>
                      </a:prstGeom>
                      <a:noFill/>
                      <a:ln>
                        <a:noFill/>
                      </a:ln>
                    </p:spPr>
                  </p:pic>
                </p:oleObj>
              </mc:Fallback>
            </mc:AlternateContent>
          </a:graphicData>
        </a:graphic>
      </p:graphicFrame>
      <p:grpSp>
        <p:nvGrpSpPr>
          <p:cNvPr id="118819" name="组合 118818"/>
          <p:cNvGrpSpPr/>
          <p:nvPr/>
        </p:nvGrpSpPr>
        <p:grpSpPr>
          <a:xfrm>
            <a:off x="5664200" y="4651376"/>
            <a:ext cx="935038" cy="1008063"/>
            <a:chOff x="2608" y="2568"/>
            <a:chExt cx="589" cy="635"/>
          </a:xfrm>
        </p:grpSpPr>
        <p:sp>
          <p:nvSpPr>
            <p:cNvPr id="16392" name="Arc 45"/>
            <p:cNvSpPr>
              <a:spLocks noChangeArrowheads="1"/>
            </p:cNvSpPr>
            <p:nvPr/>
          </p:nvSpPr>
          <p:spPr bwMode="auto">
            <a:xfrm flipV="1">
              <a:off x="2608" y="2568"/>
              <a:ext cx="136" cy="635"/>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28575">
              <a:solidFill>
                <a:schemeClr val="tx1"/>
              </a:solidFill>
              <a:round/>
              <a:headEnd type="stealth" w="lg" len="lg"/>
            </a:ln>
            <a:extLst>
              <a:ext uri="{909E8E84-426E-40DD-AFC4-6F175D3DCCD1}">
                <a14:hiddenFill xmlns:a14="http://schemas.microsoft.com/office/drawing/2010/main">
                  <a:solidFill>
                    <a:srgbClr val="FFFFFF"/>
                  </a:solid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aphicFrame>
          <p:nvGraphicFramePr>
            <p:cNvPr id="16393" name="对象 118817"/>
            <p:cNvGraphicFramePr>
              <a:graphicFrameLocks noChangeAspect="1"/>
            </p:cNvGraphicFramePr>
            <p:nvPr/>
          </p:nvGraphicFramePr>
          <p:xfrm>
            <a:off x="2744" y="2795"/>
            <a:ext cx="453" cy="278"/>
          </p:xfrm>
          <a:graphic>
            <a:graphicData uri="http://schemas.openxmlformats.org/presentationml/2006/ole">
              <mc:AlternateContent xmlns:mc="http://schemas.openxmlformats.org/markup-compatibility/2006">
                <mc:Choice xmlns:v="urn:schemas-microsoft-com:vml" Requires="v">
                  <p:oleObj spid="_x0000_s1059" name="" r:id="rId10" imgW="330200" imgH="203200" progId="Equation.DSMT4">
                    <p:embed/>
                  </p:oleObj>
                </mc:Choice>
                <mc:Fallback>
                  <p:oleObj name="" r:id="rId10" imgW="330200" imgH="203200" progId="Equation.DSMT4">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2744" y="2795"/>
                          <a:ext cx="453" cy="278"/>
                        </a:xfrm>
                        <a:prstGeom prst="rect">
                          <a:avLst/>
                        </a:prstGeom>
                        <a:noFill/>
                        <a:ln>
                          <a:noFill/>
                        </a:ln>
                      </p:spPr>
                    </p:pic>
                  </p:oleObj>
                </mc:Fallback>
              </mc:AlternateContent>
            </a:graphicData>
          </a:graphic>
        </p:graphicFrame>
      </p:grpSp>
      <p:graphicFrame>
        <p:nvGraphicFramePr>
          <p:cNvPr id="118822" name="对象 118821"/>
          <p:cNvGraphicFramePr>
            <a:graphicFrameLocks noChangeAspect="1"/>
          </p:cNvGraphicFramePr>
          <p:nvPr/>
        </p:nvGraphicFramePr>
        <p:xfrm>
          <a:off x="6240463" y="5443538"/>
          <a:ext cx="647700" cy="487362"/>
        </p:xfrm>
        <a:graphic>
          <a:graphicData uri="http://schemas.openxmlformats.org/presentationml/2006/ole">
            <mc:AlternateContent xmlns:mc="http://schemas.openxmlformats.org/markup-compatibility/2006">
              <mc:Choice xmlns:v="urn:schemas-microsoft-com:vml" Requires="v">
                <p:oleObj spid="_x0000_s1060" name="" r:id="rId12" imgW="330200" imgH="203200" progId="Equation.DSMT4">
                  <p:embed/>
                </p:oleObj>
              </mc:Choice>
              <mc:Fallback>
                <p:oleObj name="" r:id="rId12" imgW="330200" imgH="203200" progId="Equation.DSMT4">
                  <p:embed/>
                  <p:pic>
                    <p:nvPicPr>
                      <p:cNvPr id="0" name="OLE substitute image"/>
                      <p:cNvPicPr/>
                      <p:nvPr/>
                    </p:nvPicPr>
                    <p:blipFill>
                      <a:blip r:embed="rId13">
                        <a:extLst>
                          <a:ext uri="{28A0092B-C50C-407E-A947-70E740481C1C}">
                            <a14:useLocalDpi xmlns:a14="http://schemas.microsoft.com/office/drawing/2010/main" val="0"/>
                          </a:ext>
                        </a:extLst>
                      </a:blip>
                      <a:stretch>
                        <a:fillRect/>
                      </a:stretch>
                    </p:blipFill>
                    <p:spPr>
                      <a:xfrm>
                        <a:off x="6240463" y="5443538"/>
                        <a:ext cx="647700" cy="487362"/>
                      </a:xfrm>
                      <a:prstGeom prst="rect">
                        <a:avLst/>
                      </a:prstGeom>
                      <a:noFill/>
                      <a:ln>
                        <a:noFill/>
                      </a:ln>
                    </p:spPr>
                  </p:pic>
                </p:oleObj>
              </mc:Fallback>
            </mc:AlternateContent>
          </a:graphicData>
        </a:graphic>
      </p:graphicFrame>
      <p:grpSp>
        <p:nvGrpSpPr>
          <p:cNvPr id="118816" name="组合 118815"/>
          <p:cNvGrpSpPr/>
          <p:nvPr/>
        </p:nvGrpSpPr>
        <p:grpSpPr>
          <a:xfrm>
            <a:off x="5232401" y="5443539"/>
            <a:ext cx="2663825" cy="1184275"/>
            <a:chOff x="2336" y="3067"/>
            <a:chExt cx="1678" cy="746"/>
          </a:xfrm>
        </p:grpSpPr>
        <p:sp>
          <p:nvSpPr>
            <p:cNvPr id="16389" name="直接连接符 118812"/>
            <p:cNvSpPr>
              <a:spLocks noChangeShapeType="1"/>
            </p:cNvSpPr>
            <p:nvPr/>
          </p:nvSpPr>
          <p:spPr bwMode="auto">
            <a:xfrm>
              <a:off x="2336" y="3067"/>
              <a:ext cx="1406" cy="54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6390" name="文本框 118814"/>
            <p:cNvSpPr txBox="1">
              <a:spLocks noChangeArrowheads="1"/>
            </p:cNvSpPr>
            <p:nvPr/>
          </p:nvSpPr>
          <p:spPr bwMode="auto">
            <a:xfrm>
              <a:off x="3651" y="3521"/>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sz="2400">
                  <a:solidFill>
                    <a:srgbClr val="000000"/>
                  </a:solidFill>
                  <a:latin typeface="Arial" panose="020B0604020202020204" pitchFamily="34" charset="0"/>
                  <a:ea typeface="宋体" panose="02010600030101010101" pitchFamily="2" charset="-122"/>
                </a:rPr>
                <a:t>C</a:t>
              </a:r>
              <a:endParaRPr lang="en-US" altLang="zh-CN" sz="2400">
                <a:solidFill>
                  <a:srgbClr val="000000"/>
                </a:solidFill>
                <a:latin typeface="Arial" panose="020B0604020202020204" pitchFamily="34" charset="0"/>
                <a:ea typeface="宋体" panose="02010600030101010101" pitchFamily="2" charset="-122"/>
              </a:endParaRPr>
            </a:p>
          </p:txBody>
        </p:sp>
      </p:grpSp>
      <p:sp>
        <p:nvSpPr>
          <p:cNvPr id="16402" name="直接连接符 118804"/>
          <p:cNvSpPr>
            <a:spLocks noChangeShapeType="1"/>
          </p:cNvSpPr>
          <p:nvPr/>
        </p:nvSpPr>
        <p:spPr bwMode="auto">
          <a:xfrm>
            <a:off x="5232055" y="5442903"/>
            <a:ext cx="2015871"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nvGrpSpPr>
          <p:cNvPr id="8" name="组合 7"/>
          <p:cNvGrpSpPr/>
          <p:nvPr/>
        </p:nvGrpSpPr>
        <p:grpSpPr>
          <a:xfrm>
            <a:off x="2495550" y="3642678"/>
            <a:ext cx="5039678" cy="2192338"/>
            <a:chOff x="1530" y="4832"/>
            <a:chExt cx="7937" cy="3452"/>
          </a:xfrm>
        </p:grpSpPr>
        <p:grpSp>
          <p:nvGrpSpPr>
            <p:cNvPr id="16399" name="组合 118819"/>
            <p:cNvGrpSpPr/>
            <p:nvPr/>
          </p:nvGrpSpPr>
          <p:grpSpPr>
            <a:xfrm>
              <a:off x="1530" y="4832"/>
              <a:ext cx="7937" cy="3452"/>
              <a:chOff x="612" y="1933"/>
              <a:chExt cx="3175" cy="1381"/>
            </a:xfrm>
          </p:grpSpPr>
          <p:grpSp>
            <p:nvGrpSpPr>
              <p:cNvPr id="16400" name="组合 118808"/>
              <p:cNvGrpSpPr/>
              <p:nvPr/>
            </p:nvGrpSpPr>
            <p:grpSpPr>
              <a:xfrm>
                <a:off x="612" y="2024"/>
                <a:ext cx="2994" cy="1179"/>
                <a:chOff x="612" y="2024"/>
                <a:chExt cx="2994" cy="1179"/>
              </a:xfrm>
            </p:grpSpPr>
            <p:grpSp>
              <p:nvGrpSpPr>
                <p:cNvPr id="16401" name="组合 118803"/>
                <p:cNvGrpSpPr/>
                <p:nvPr/>
              </p:nvGrpSpPr>
              <p:grpSpPr>
                <a:xfrm>
                  <a:off x="2336" y="2024"/>
                  <a:ext cx="1270" cy="1043"/>
                  <a:chOff x="748" y="1570"/>
                  <a:chExt cx="1179" cy="635"/>
                </a:xfrm>
              </p:grpSpPr>
              <p:sp>
                <p:nvSpPr>
                  <p:cNvPr id="9" name="直接连接符 118804"/>
                  <p:cNvSpPr>
                    <a:spLocks noChangeShapeType="1"/>
                  </p:cNvSpPr>
                  <p:nvPr/>
                </p:nvSpPr>
                <p:spPr bwMode="auto">
                  <a:xfrm>
                    <a:off x="748" y="2205"/>
                    <a:ext cx="1179"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6403" name="直接连接符 118805"/>
                  <p:cNvSpPr>
                    <a:spLocks noChangeShapeType="1"/>
                  </p:cNvSpPr>
                  <p:nvPr/>
                </p:nvSpPr>
                <p:spPr bwMode="auto">
                  <a:xfrm flipV="1">
                    <a:off x="748" y="1570"/>
                    <a:ext cx="726" cy="63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sp>
              <p:nvSpPr>
                <p:cNvPr id="16404" name="Arc 6"/>
                <p:cNvSpPr>
                  <a:spLocks noChangeArrowheads="1"/>
                </p:cNvSpPr>
                <p:nvPr/>
              </p:nvSpPr>
              <p:spPr bwMode="auto">
                <a:xfrm rot="21038620" flipV="1">
                  <a:off x="612" y="2976"/>
                  <a:ext cx="1980" cy="227"/>
                </a:xfrm>
                <a:custGeom>
                  <a:avLst/>
                  <a:gdLst>
                    <a:gd name="T0" fmla="*/ 21381 w 21600"/>
                    <a:gd name="T1" fmla="*/ 0 h 7426"/>
                    <a:gd name="T2" fmla="*/ 21600 w 21600"/>
                    <a:gd name="T3" fmla="*/ 3063 h 7426"/>
                    <a:gd name="T4" fmla="*/ 21154 w 21600"/>
                    <a:gd name="T5" fmla="*/ 7425 h 7426"/>
                    <a:gd name="T6" fmla="*/ 21381 w 21600"/>
                    <a:gd name="T7" fmla="*/ 0 h 7426"/>
                    <a:gd name="T8" fmla="*/ 21600 w 21600"/>
                    <a:gd name="T9" fmla="*/ 3063 h 7426"/>
                    <a:gd name="T10" fmla="*/ 21154 w 21600"/>
                    <a:gd name="T11" fmla="*/ 7425 h 7426"/>
                    <a:gd name="T12" fmla="*/ 0 w 21600"/>
                    <a:gd name="T13" fmla="*/ 3063 h 7426"/>
                    <a:gd name="T14" fmla="*/ 21381 w 21600"/>
                    <a:gd name="T15" fmla="*/ 0 h 7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7426" fill="none">
                      <a:moveTo>
                        <a:pt x="21381" y="0"/>
                      </a:moveTo>
                      <a:cubicBezTo>
                        <a:pt x="21527" y="1014"/>
                        <a:pt x="21600" y="2038"/>
                        <a:pt x="21600" y="3063"/>
                      </a:cubicBezTo>
                      <a:cubicBezTo>
                        <a:pt x="21600" y="4528"/>
                        <a:pt x="21450" y="5990"/>
                        <a:pt x="21154" y="7425"/>
                      </a:cubicBezTo>
                    </a:path>
                    <a:path w="21600" h="7426" stroke="0">
                      <a:moveTo>
                        <a:pt x="21381" y="0"/>
                      </a:moveTo>
                      <a:cubicBezTo>
                        <a:pt x="21527" y="1014"/>
                        <a:pt x="21600" y="2038"/>
                        <a:pt x="21600" y="3063"/>
                      </a:cubicBezTo>
                      <a:cubicBezTo>
                        <a:pt x="21600" y="4528"/>
                        <a:pt x="21450" y="5990"/>
                        <a:pt x="21154" y="7425"/>
                      </a:cubicBezTo>
                      <a:lnTo>
                        <a:pt x="0" y="3063"/>
                      </a:lnTo>
                      <a:lnTo>
                        <a:pt x="21381" y="0"/>
                      </a:lnTo>
                      <a:close/>
                    </a:path>
                  </a:pathLst>
                </a:custGeom>
                <a:noFill/>
                <a:ln w="25400">
                  <a:solidFill>
                    <a:schemeClr val="tx1"/>
                  </a:solidFill>
                  <a:round/>
                  <a:tailEnd type="stealth" w="lg" len="lg"/>
                </a:ln>
                <a:extLst>
                  <a:ext uri="{909E8E84-426E-40DD-AFC4-6F175D3DCCD1}">
                    <a14:hiddenFill xmlns:a14="http://schemas.microsoft.com/office/drawing/2010/main">
                      <a:solidFill>
                        <a:srgbClr val="FFFFFF"/>
                      </a:solidFill>
                    </a14:hiddenFill>
                  </a:ext>
                </a:extLst>
              </p:spPr>
              <p:txBody>
                <a:bodyPr/>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sp>
            <p:nvSpPr>
              <p:cNvPr id="16405" name="文本框 118809"/>
              <p:cNvSpPr txBox="1">
                <a:spLocks noChangeArrowheads="1"/>
              </p:cNvSpPr>
              <p:nvPr/>
            </p:nvSpPr>
            <p:spPr bwMode="auto">
              <a:xfrm>
                <a:off x="2109" y="3022"/>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sz="2400">
                    <a:solidFill>
                      <a:srgbClr val="000000"/>
                    </a:solidFill>
                    <a:latin typeface="Arial" panose="020B0604020202020204" pitchFamily="34" charset="0"/>
                    <a:ea typeface="宋体" panose="02010600030101010101" pitchFamily="2" charset="-122"/>
                  </a:rPr>
                  <a:t>O</a:t>
                </a:r>
                <a:endParaRPr lang="en-US" altLang="zh-CN" sz="2400">
                  <a:solidFill>
                    <a:srgbClr val="000000"/>
                  </a:solidFill>
                  <a:latin typeface="Arial" panose="020B0604020202020204" pitchFamily="34" charset="0"/>
                  <a:ea typeface="宋体" panose="02010600030101010101" pitchFamily="2" charset="-122"/>
                </a:endParaRPr>
              </a:p>
            </p:txBody>
          </p:sp>
          <p:sp>
            <p:nvSpPr>
              <p:cNvPr id="16406" name="文本框 118810"/>
              <p:cNvSpPr txBox="1">
                <a:spLocks noChangeArrowheads="1"/>
              </p:cNvSpPr>
              <p:nvPr/>
            </p:nvSpPr>
            <p:spPr bwMode="auto">
              <a:xfrm>
                <a:off x="3107" y="1933"/>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sz="2400">
                    <a:solidFill>
                      <a:srgbClr val="000000"/>
                    </a:solidFill>
                    <a:latin typeface="Arial" panose="020B0604020202020204" pitchFamily="34" charset="0"/>
                    <a:ea typeface="宋体" panose="02010600030101010101" pitchFamily="2" charset="-122"/>
                  </a:rPr>
                  <a:t>B</a:t>
                </a:r>
                <a:endParaRPr lang="en-US" altLang="zh-CN" sz="2400">
                  <a:solidFill>
                    <a:srgbClr val="000000"/>
                  </a:solidFill>
                  <a:latin typeface="Arial" panose="020B0604020202020204" pitchFamily="34" charset="0"/>
                  <a:ea typeface="宋体" panose="02010600030101010101" pitchFamily="2" charset="-122"/>
                </a:endParaRPr>
              </a:p>
            </p:txBody>
          </p:sp>
          <p:sp>
            <p:nvSpPr>
              <p:cNvPr id="16407" name="文本框 118811"/>
              <p:cNvSpPr txBox="1">
                <a:spLocks noChangeArrowheads="1"/>
              </p:cNvSpPr>
              <p:nvPr/>
            </p:nvSpPr>
            <p:spPr bwMode="auto">
              <a:xfrm>
                <a:off x="3424" y="3022"/>
                <a:ext cx="3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000" tIns="46800" rIns="90000" bIns="46800">
                <a:spAutoFit/>
              </a:bodyPr>
              <a:p>
                <a:pPr algn="ctr" fontAlgn="base">
                  <a:spcBef>
                    <a:spcPct val="50000"/>
                  </a:spcBef>
                  <a:spcAft>
                    <a:spcPct val="0"/>
                  </a:spcAft>
                </a:pPr>
                <a:r>
                  <a:rPr lang="en-US" altLang="zh-CN" sz="2400">
                    <a:solidFill>
                      <a:srgbClr val="000000"/>
                    </a:solidFill>
                    <a:latin typeface="Arial" panose="020B0604020202020204" pitchFamily="34" charset="0"/>
                    <a:ea typeface="宋体" panose="02010600030101010101" pitchFamily="2" charset="-122"/>
                  </a:rPr>
                  <a:t>A</a:t>
                </a:r>
                <a:endParaRPr lang="en-US" altLang="zh-CN" sz="2400">
                  <a:solidFill>
                    <a:srgbClr val="000000"/>
                  </a:solidFill>
                  <a:latin typeface="Arial" panose="020B0604020202020204" pitchFamily="34" charset="0"/>
                  <a:ea typeface="宋体" panose="02010600030101010101" pitchFamily="2" charset="-122"/>
                </a:endParaRPr>
              </a:p>
            </p:txBody>
          </p:sp>
        </p:grpSp>
        <p:graphicFrame>
          <p:nvGraphicFramePr>
            <p:cNvPr id="16408" name="内容占位符 118806"/>
            <p:cNvGraphicFramePr>
              <a:graphicFrameLocks noGrp="1"/>
            </p:cNvGraphicFramePr>
            <p:nvPr/>
          </p:nvGraphicFramePr>
          <p:xfrm>
            <a:off x="6632" y="6875"/>
            <a:ext cx="675" cy="567"/>
          </p:xfrm>
          <a:graphic>
            <a:graphicData uri="http://schemas.openxmlformats.org/presentationml/2006/ole">
              <mc:AlternateContent xmlns:mc="http://schemas.openxmlformats.org/markup-compatibility/2006">
                <mc:Choice xmlns:v="urn:schemas-microsoft-com:vml" Requires="v">
                  <p:oleObj spid="_x0000_s1062" name="" r:id="rId14" imgW="241300" imgH="203200" progId="Equation.DSMT4">
                    <p:embed/>
                  </p:oleObj>
                </mc:Choice>
                <mc:Fallback>
                  <p:oleObj name="" r:id="rId14" imgW="241300" imgH="203200" progId="Equation.DSMT4">
                    <p:embed/>
                    <p:pic>
                      <p:nvPicPr>
                        <p:cNvPr id="0" name="OLE substitute image"/>
                        <p:cNvPicPr/>
                        <p:nvPr/>
                      </p:nvPicPr>
                      <p:blipFill>
                        <a:blip r:embed="rId15">
                          <a:extLst>
                            <a:ext uri="{28A0092B-C50C-407E-A947-70E740481C1C}">
                              <a14:useLocalDpi xmlns:a14="http://schemas.microsoft.com/office/drawing/2010/main" val="0"/>
                            </a:ext>
                          </a:extLst>
                        </a:blip>
                        <a:stretch>
                          <a:fillRect/>
                        </a:stretch>
                      </p:blipFill>
                      <p:spPr>
                        <a:xfrm>
                          <a:off x="6632" y="6875"/>
                          <a:ext cx="675" cy="567"/>
                        </a:xfrm>
                        <a:prstGeom prst="rect">
                          <a:avLst/>
                        </a:prstGeom>
                        <a:noFill/>
                        <a:ln>
                          <a:noFill/>
                        </a:ln>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17778"/>
                                        </p:tgtEl>
                                        <p:attrNameLst>
                                          <p:attrName>style.visibility</p:attrName>
                                        </p:attrNameLst>
                                      </p:cBhvr>
                                      <p:to>
                                        <p:strVal val="visible"/>
                                      </p:to>
                                    </p:set>
                                    <p:animEffect transition="in" filter="strips(downLeft)">
                                      <p:cBhvr>
                                        <p:cTn id="21" dur="500"/>
                                        <p:tgtEl>
                                          <p:spTgt spid="11777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trips(down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8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18819"/>
                                        </p:tgtEl>
                                        <p:attrNameLst>
                                          <p:attrName>style.visibility</p:attrName>
                                        </p:attrNameLst>
                                      </p:cBhvr>
                                      <p:to>
                                        <p:strVal val="visible"/>
                                      </p:to>
                                    </p:set>
                                    <p:animEffect transition="in" filter="strips(downLeft)">
                                      <p:cBhvr>
                                        <p:cTn id="35" dur="500"/>
                                        <p:tgtEl>
                                          <p:spTgt spid="118819"/>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18822"/>
                                        </p:tgtEl>
                                        <p:attrNameLst>
                                          <p:attrName>style.visibility</p:attrName>
                                        </p:attrNameLst>
                                      </p:cBhvr>
                                      <p:to>
                                        <p:strVal val="visible"/>
                                      </p:to>
                                    </p:set>
                                    <p:animEffect transition="in" filter="strips(downLeft)">
                                      <p:cBhvr>
                                        <p:cTn id="40" dur="500"/>
                                        <p:tgtEl>
                                          <p:spTgt spid="11882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118816"/>
                                        </p:tgtEl>
                                        <p:attrNameLst>
                                          <p:attrName>style.visibility</p:attrName>
                                        </p:attrNameLst>
                                      </p:cBhvr>
                                      <p:to>
                                        <p:strVal val="visible"/>
                                      </p:to>
                                    </p:set>
                                    <p:animEffect transition="in" filter="strips(upRight)">
                                      <p:cBhvr>
                                        <p:cTn id="45" dur="1000"/>
                                        <p:tgtEl>
                                          <p:spTgt spid="1188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Line 4"/>
          <p:cNvSpPr/>
          <p:nvPr/>
        </p:nvSpPr>
        <p:spPr>
          <a:xfrm flipV="1">
            <a:off x="7540625" y="4460875"/>
            <a:ext cx="500063" cy="736600"/>
          </a:xfrm>
          <a:prstGeom prst="line">
            <a:avLst/>
          </a:prstGeom>
          <a:ln w="38100" cap="flat" cmpd="sng">
            <a:solidFill>
              <a:srgbClr val="00FFFF"/>
            </a:solidFill>
            <a:prstDash val="solid"/>
            <a:headEnd type="none" w="med" len="med"/>
            <a:tailEnd type="none" w="med" len="med"/>
          </a:ln>
        </p:spPr>
        <p:txBody>
          <a:bodyPr/>
          <a:lstStyle/>
          <a:p/>
        </p:txBody>
      </p:sp>
      <p:grpSp>
        <p:nvGrpSpPr>
          <p:cNvPr id="13315" name="Group 5"/>
          <p:cNvGrpSpPr/>
          <p:nvPr/>
        </p:nvGrpSpPr>
        <p:grpSpPr>
          <a:xfrm>
            <a:off x="6192838" y="3670300"/>
            <a:ext cx="3097212" cy="2587625"/>
            <a:chOff x="2925" y="2020"/>
            <a:chExt cx="2523" cy="2072"/>
          </a:xfrm>
        </p:grpSpPr>
        <p:sp>
          <p:nvSpPr>
            <p:cNvPr id="13324" name="Line 6"/>
            <p:cNvSpPr/>
            <p:nvPr/>
          </p:nvSpPr>
          <p:spPr>
            <a:xfrm>
              <a:off x="2925" y="3249"/>
              <a:ext cx="2359" cy="0"/>
            </a:xfrm>
            <a:prstGeom prst="line">
              <a:avLst/>
            </a:prstGeom>
            <a:ln w="9525" cap="flat" cmpd="sng">
              <a:solidFill>
                <a:srgbClr val="000099"/>
              </a:solidFill>
              <a:prstDash val="solid"/>
              <a:headEnd type="none" w="med" len="med"/>
              <a:tailEnd type="arrow" w="med" len="med"/>
            </a:ln>
          </p:spPr>
          <p:txBody>
            <a:bodyPr/>
            <a:lstStyle/>
            <a:p/>
          </p:txBody>
        </p:sp>
        <p:sp>
          <p:nvSpPr>
            <p:cNvPr id="13325" name="Line 7"/>
            <p:cNvSpPr/>
            <p:nvPr/>
          </p:nvSpPr>
          <p:spPr>
            <a:xfrm flipH="1" flipV="1">
              <a:off x="4032" y="2278"/>
              <a:ext cx="0" cy="1814"/>
            </a:xfrm>
            <a:prstGeom prst="line">
              <a:avLst/>
            </a:prstGeom>
            <a:ln w="9525" cap="flat" cmpd="sng">
              <a:solidFill>
                <a:srgbClr val="000099"/>
              </a:solidFill>
              <a:prstDash val="solid"/>
              <a:headEnd type="none" w="med" len="med"/>
              <a:tailEnd type="arrow" w="med" len="med"/>
            </a:ln>
          </p:spPr>
          <p:txBody>
            <a:bodyPr/>
            <a:lstStyle/>
            <a:p/>
          </p:txBody>
        </p:sp>
        <p:sp>
          <p:nvSpPr>
            <p:cNvPr id="13326" name="Line 8"/>
            <p:cNvSpPr/>
            <p:nvPr/>
          </p:nvSpPr>
          <p:spPr>
            <a:xfrm>
              <a:off x="4014" y="3249"/>
              <a:ext cx="862" cy="0"/>
            </a:xfrm>
            <a:prstGeom prst="line">
              <a:avLst/>
            </a:prstGeom>
            <a:ln w="38100" cap="flat" cmpd="sng">
              <a:solidFill>
                <a:srgbClr val="00FF00"/>
              </a:solidFill>
              <a:prstDash val="solid"/>
              <a:headEnd type="none" w="med" len="med"/>
              <a:tailEnd type="none" w="med" len="med"/>
            </a:ln>
          </p:spPr>
          <p:txBody>
            <a:bodyPr/>
            <a:lstStyle/>
            <a:p/>
          </p:txBody>
        </p:sp>
        <p:sp>
          <p:nvSpPr>
            <p:cNvPr id="13327" name="Text Box 9"/>
            <p:cNvSpPr txBox="1"/>
            <p:nvPr/>
          </p:nvSpPr>
          <p:spPr>
            <a:xfrm>
              <a:off x="5039" y="3158"/>
              <a:ext cx="409" cy="566"/>
            </a:xfrm>
            <a:prstGeom prst="rect">
              <a:avLst/>
            </a:prstGeom>
            <a:noFill/>
            <a:ln w="9525">
              <a:noFill/>
            </a:ln>
          </p:spPr>
          <p:txBody>
            <a:bodyPr>
              <a:spAutoFit/>
            </a:bodyPr>
            <a:lstStyle/>
            <a:p>
              <a:pPr>
                <a:lnSpc>
                  <a:spcPct val="100000"/>
                </a:lnSpc>
                <a:spcBef>
                  <a:spcPct val="50000"/>
                </a:spcBef>
              </a:pPr>
              <a:r>
                <a:rPr lang="en-US" altLang="zh-CN" sz="4000">
                  <a:solidFill>
                    <a:schemeClr val="bg1"/>
                  </a:solidFill>
                  <a:latin typeface="宋体" panose="02010600030101010101" pitchFamily="2" charset="-122"/>
                </a:rPr>
                <a:t>x</a:t>
              </a:r>
              <a:endParaRPr lang="en-US" altLang="zh-CN" sz="4000">
                <a:solidFill>
                  <a:schemeClr val="bg1"/>
                </a:solidFill>
                <a:latin typeface="宋体" panose="02010600030101010101" pitchFamily="2" charset="-122"/>
              </a:endParaRPr>
            </a:p>
          </p:txBody>
        </p:sp>
        <p:sp>
          <p:nvSpPr>
            <p:cNvPr id="13328" name="Text Box 10"/>
            <p:cNvSpPr txBox="1"/>
            <p:nvPr/>
          </p:nvSpPr>
          <p:spPr>
            <a:xfrm>
              <a:off x="3760" y="3104"/>
              <a:ext cx="409" cy="566"/>
            </a:xfrm>
            <a:prstGeom prst="rect">
              <a:avLst/>
            </a:prstGeom>
            <a:noFill/>
            <a:ln w="9525">
              <a:noFill/>
            </a:ln>
          </p:spPr>
          <p:txBody>
            <a:bodyPr>
              <a:spAutoFit/>
            </a:bodyPr>
            <a:lstStyle/>
            <a:p>
              <a:pPr>
                <a:lnSpc>
                  <a:spcPct val="100000"/>
                </a:lnSpc>
                <a:spcBef>
                  <a:spcPct val="50000"/>
                </a:spcBef>
              </a:pPr>
              <a:r>
                <a:rPr lang="en-US" altLang="zh-CN" sz="4000">
                  <a:solidFill>
                    <a:schemeClr val="bg1"/>
                  </a:solidFill>
                  <a:latin typeface="宋体" panose="02010600030101010101" pitchFamily="2" charset="-122"/>
                </a:rPr>
                <a:t>o</a:t>
              </a:r>
              <a:endParaRPr lang="en-US" altLang="zh-CN" sz="4000">
                <a:solidFill>
                  <a:schemeClr val="bg1"/>
                </a:solidFill>
                <a:latin typeface="宋体" panose="02010600030101010101" pitchFamily="2" charset="-122"/>
              </a:endParaRPr>
            </a:p>
          </p:txBody>
        </p:sp>
        <p:sp>
          <p:nvSpPr>
            <p:cNvPr id="13329" name="Text Box 11"/>
            <p:cNvSpPr txBox="1"/>
            <p:nvPr/>
          </p:nvSpPr>
          <p:spPr>
            <a:xfrm>
              <a:off x="4053" y="2020"/>
              <a:ext cx="410" cy="295"/>
            </a:xfrm>
            <a:prstGeom prst="rect">
              <a:avLst/>
            </a:prstGeom>
            <a:noFill/>
            <a:ln w="9525">
              <a:noFill/>
            </a:ln>
          </p:spPr>
          <p:txBody>
            <a:bodyPr>
              <a:spAutoFit/>
            </a:bodyPr>
            <a:lstStyle/>
            <a:p>
              <a:pPr>
                <a:lnSpc>
                  <a:spcPct val="100000"/>
                </a:lnSpc>
                <a:spcBef>
                  <a:spcPct val="50000"/>
                </a:spcBef>
              </a:pPr>
              <a:r>
                <a:rPr lang="en-US" altLang="zh-CN">
                  <a:solidFill>
                    <a:srgbClr val="0000FF"/>
                  </a:solidFill>
                  <a:latin typeface="宋体" panose="02010600030101010101" pitchFamily="2" charset="-122"/>
                </a:rPr>
                <a:t>y</a:t>
              </a:r>
              <a:endParaRPr lang="en-US" altLang="zh-CN">
                <a:solidFill>
                  <a:srgbClr val="0000FF"/>
                </a:solidFill>
                <a:latin typeface="宋体" panose="02010600030101010101" pitchFamily="2" charset="-122"/>
              </a:endParaRPr>
            </a:p>
          </p:txBody>
        </p:sp>
      </p:grpSp>
      <p:sp>
        <p:nvSpPr>
          <p:cNvPr id="87052" name="Line 12"/>
          <p:cNvSpPr/>
          <p:nvPr/>
        </p:nvSpPr>
        <p:spPr>
          <a:xfrm flipH="1" flipV="1">
            <a:off x="6894513" y="4630738"/>
            <a:ext cx="668337" cy="566737"/>
          </a:xfrm>
          <a:prstGeom prst="line">
            <a:avLst/>
          </a:prstGeom>
          <a:ln w="38100" cap="flat" cmpd="sng">
            <a:solidFill>
              <a:srgbClr val="00FFFF"/>
            </a:solidFill>
            <a:prstDash val="solid"/>
            <a:headEnd type="none" w="med" len="med"/>
            <a:tailEnd type="none" w="med" len="med"/>
          </a:ln>
        </p:spPr>
        <p:txBody>
          <a:bodyPr/>
          <a:lstStyle/>
          <a:p/>
        </p:txBody>
      </p:sp>
      <p:sp>
        <p:nvSpPr>
          <p:cNvPr id="87053" name="Line 13"/>
          <p:cNvSpPr/>
          <p:nvPr/>
        </p:nvSpPr>
        <p:spPr>
          <a:xfrm flipH="1">
            <a:off x="6499225" y="5226050"/>
            <a:ext cx="1058863" cy="454025"/>
          </a:xfrm>
          <a:prstGeom prst="line">
            <a:avLst/>
          </a:prstGeom>
          <a:ln w="38100" cap="flat" cmpd="sng">
            <a:solidFill>
              <a:srgbClr val="00FFFF"/>
            </a:solidFill>
            <a:prstDash val="solid"/>
            <a:headEnd type="none" w="med" len="med"/>
            <a:tailEnd type="none" w="med" len="med"/>
          </a:ln>
        </p:spPr>
        <p:txBody>
          <a:bodyPr/>
          <a:lstStyle/>
          <a:p/>
        </p:txBody>
      </p:sp>
      <p:sp>
        <p:nvSpPr>
          <p:cNvPr id="87054" name="Line 14"/>
          <p:cNvSpPr/>
          <p:nvPr/>
        </p:nvSpPr>
        <p:spPr>
          <a:xfrm>
            <a:off x="7554913" y="5219700"/>
            <a:ext cx="612775" cy="481013"/>
          </a:xfrm>
          <a:prstGeom prst="line">
            <a:avLst/>
          </a:prstGeom>
          <a:ln w="38100" cap="flat" cmpd="sng">
            <a:solidFill>
              <a:srgbClr val="00FFFF"/>
            </a:solidFill>
            <a:prstDash val="solid"/>
            <a:headEnd type="none" w="med" len="med"/>
            <a:tailEnd type="none" w="med" len="med"/>
          </a:ln>
        </p:spPr>
        <p:txBody>
          <a:bodyPr/>
          <a:lstStyle/>
          <a:p/>
        </p:txBody>
      </p:sp>
      <p:sp>
        <p:nvSpPr>
          <p:cNvPr id="87055" name="Line 15"/>
          <p:cNvSpPr/>
          <p:nvPr/>
        </p:nvSpPr>
        <p:spPr>
          <a:xfrm flipH="1" flipV="1">
            <a:off x="7548563" y="4170363"/>
            <a:ext cx="0" cy="1020762"/>
          </a:xfrm>
          <a:prstGeom prst="line">
            <a:avLst/>
          </a:prstGeom>
          <a:ln w="38100" cap="flat" cmpd="sng">
            <a:solidFill>
              <a:srgbClr val="FF0000"/>
            </a:solidFill>
            <a:prstDash val="solid"/>
            <a:headEnd type="none" w="med" len="med"/>
            <a:tailEnd type="none" w="med" len="med"/>
          </a:ln>
        </p:spPr>
        <p:txBody>
          <a:bodyPr/>
          <a:lstStyle/>
          <a:p/>
        </p:txBody>
      </p:sp>
      <p:sp>
        <p:nvSpPr>
          <p:cNvPr id="13320" name="TextBox 1"/>
          <p:cNvSpPr txBox="1"/>
          <p:nvPr/>
        </p:nvSpPr>
        <p:spPr>
          <a:xfrm>
            <a:off x="864235" y="727075"/>
            <a:ext cx="2749550" cy="521970"/>
          </a:xfrm>
          <a:prstGeom prst="rect">
            <a:avLst/>
          </a:prstGeom>
          <a:noFill/>
          <a:ln w="9525">
            <a:noFill/>
          </a:ln>
        </p:spPr>
        <p:txBody>
          <a:bodyPr>
            <a:spAutoFit/>
          </a:bodyPr>
          <a:lstStyle/>
          <a:p>
            <a:pPr>
              <a:lnSpc>
                <a:spcPct val="100000"/>
              </a:lnSpc>
            </a:pPr>
            <a:r>
              <a:rPr lang="zh-CN" altLang="en-US" sz="2800" b="1">
                <a:solidFill>
                  <a:srgbClr val="CC00FF"/>
                </a:solidFill>
                <a:latin typeface="Arial" panose="020B0604020202020204" pitchFamily="34" charset="0"/>
              </a:rPr>
              <a:t>二、象限角</a:t>
            </a:r>
            <a:endParaRPr lang="zh-CN" altLang="en-US" sz="2800" b="1">
              <a:solidFill>
                <a:srgbClr val="CC00FF"/>
              </a:solidFill>
              <a:latin typeface="Arial" panose="020B0604020202020204" pitchFamily="34" charset="0"/>
            </a:endParaRPr>
          </a:p>
        </p:txBody>
      </p:sp>
      <p:sp>
        <p:nvSpPr>
          <p:cNvPr id="13321" name="Rectangle 23"/>
          <p:cNvSpPr/>
          <p:nvPr/>
        </p:nvSpPr>
        <p:spPr>
          <a:xfrm>
            <a:off x="8890000" y="5126038"/>
            <a:ext cx="297180" cy="36830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en-US" altLang="zh-CN">
                <a:solidFill>
                  <a:srgbClr val="0000FF"/>
                </a:solidFill>
                <a:latin typeface="Times New Roman" panose="02020603050405020304" pitchFamily="18" charset="0"/>
              </a:rPr>
              <a:t>x</a:t>
            </a:r>
            <a:endParaRPr lang="en-US" altLang="zh-CN">
              <a:solidFill>
                <a:srgbClr val="0000FF"/>
              </a:solidFill>
              <a:latin typeface="Times New Roman" panose="02020603050405020304" pitchFamily="18" charset="0"/>
            </a:endParaRPr>
          </a:p>
        </p:txBody>
      </p:sp>
      <p:pic>
        <p:nvPicPr>
          <p:cNvPr id="13322" name="Picture 77" descr="u=1769637838,3343432434&amp;fm=3&amp;gp=0"/>
          <p:cNvPicPr>
            <a:picLocks noChangeAspect="1"/>
          </p:cNvPicPr>
          <p:nvPr/>
        </p:nvPicPr>
        <p:blipFill>
          <a:blip r:embed="rId1"/>
          <a:stretch>
            <a:fillRect/>
          </a:stretch>
        </p:blipFill>
        <p:spPr>
          <a:xfrm>
            <a:off x="8975725" y="727075"/>
            <a:ext cx="1182688" cy="1182688"/>
          </a:xfrm>
          <a:prstGeom prst="rect">
            <a:avLst/>
          </a:prstGeom>
          <a:noFill/>
          <a:ln w="9525">
            <a:noFill/>
          </a:ln>
        </p:spPr>
      </p:pic>
      <p:sp>
        <p:nvSpPr>
          <p:cNvPr id="13323" name="Text Box 25"/>
          <p:cNvSpPr txBox="1"/>
          <p:nvPr/>
        </p:nvSpPr>
        <p:spPr>
          <a:xfrm>
            <a:off x="1068388" y="1509713"/>
            <a:ext cx="7907337" cy="2676525"/>
          </a:xfrm>
          <a:prstGeom prst="rect">
            <a:avLst/>
          </a:prstGeom>
          <a:noFill/>
          <a:ln w="9525">
            <a:noFill/>
          </a:ln>
          <a:effectLst>
            <a:outerShdw sy="50000" kx="-2453608" rotWithShape="0">
              <a:schemeClr val="bg2">
                <a:alpha val="50000"/>
              </a:schemeClr>
            </a:outerShdw>
          </a:effectLst>
        </p:spPr>
        <p:txBody>
          <a:bodyPr>
            <a:spAutoFit/>
          </a:bodyPr>
          <a:lstStyle/>
          <a:p>
            <a:pPr fontAlgn="auto">
              <a:lnSpc>
                <a:spcPct val="150000"/>
              </a:lnSpc>
            </a:pP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1</a:t>
            </a:r>
            <a:r>
              <a:rPr lang="zh-CN" altLang="en-US" sz="2800" b="1">
                <a:solidFill>
                  <a:srgbClr val="CC00FF"/>
                </a:solidFill>
                <a:latin typeface="宋体" panose="02010600030101010101" pitchFamily="2" charset="-122"/>
              </a:rPr>
              <a:t>：</a:t>
            </a:r>
            <a:r>
              <a:rPr lang="zh-CN" altLang="en-US" sz="2800" b="1">
                <a:solidFill>
                  <a:srgbClr val="0000FF"/>
                </a:solidFill>
                <a:latin typeface="宋体" panose="02010600030101010101" pitchFamily="2" charset="-122"/>
              </a:rPr>
              <a:t>为了进一步研究角的需要，我们常在直角坐标系内讨论角，并使角的顶点与原点重合</a:t>
            </a:r>
            <a:r>
              <a:rPr lang="en-US" altLang="zh-CN" sz="2800" b="1">
                <a:solidFill>
                  <a:srgbClr val="0000FF"/>
                </a:solidFill>
                <a:latin typeface="宋体" panose="02010600030101010101" pitchFamily="2" charset="-122"/>
              </a:rPr>
              <a:t>,</a:t>
            </a:r>
            <a:r>
              <a:rPr lang="zh-CN" altLang="en-US" sz="2800" b="1">
                <a:solidFill>
                  <a:srgbClr val="0000FF"/>
                </a:solidFill>
                <a:latin typeface="宋体" panose="02010600030101010101" pitchFamily="2" charset="-122"/>
              </a:rPr>
              <a:t>角的始边与</a:t>
            </a:r>
            <a:r>
              <a:rPr lang="en-US" altLang="zh-CN" sz="2800" b="1">
                <a:solidFill>
                  <a:srgbClr val="0000FF"/>
                </a:solidFill>
                <a:latin typeface="宋体" panose="02010600030101010101" pitchFamily="2" charset="-122"/>
              </a:rPr>
              <a:t>x</a:t>
            </a:r>
            <a:r>
              <a:rPr lang="zh-CN" altLang="en-US" sz="2800" b="1">
                <a:solidFill>
                  <a:srgbClr val="0000FF"/>
                </a:solidFill>
                <a:latin typeface="宋体" panose="02010600030101010101" pitchFamily="2" charset="-122"/>
              </a:rPr>
              <a:t>轴的非负半轴重合，那么对一个任意角，角的终边可能落在哪些位置？</a:t>
            </a:r>
            <a:r>
              <a:rPr lang="zh-CN" altLang="en-US" sz="2800">
                <a:solidFill>
                  <a:srgbClr val="0000FF"/>
                </a:solidFill>
                <a:latin typeface="宋体" panose="02010600030101010101" pitchFamily="2" charset="-122"/>
              </a:rPr>
              <a:t> </a:t>
            </a:r>
            <a:endParaRPr lang="zh-CN" altLang="en-US" sz="280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wipe(down)">
                                      <p:cBhvr>
                                        <p:cTn id="7" dur="5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052"/>
                                        </p:tgtEl>
                                        <p:attrNameLst>
                                          <p:attrName>style.visibility</p:attrName>
                                        </p:attrNameLst>
                                      </p:cBhvr>
                                      <p:to>
                                        <p:strVal val="visible"/>
                                      </p:to>
                                    </p:set>
                                    <p:animEffect transition="in" filter="wipe(down)">
                                      <p:cBhvr>
                                        <p:cTn id="12" dur="500"/>
                                        <p:tgtEl>
                                          <p:spTgt spid="87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7053"/>
                                        </p:tgtEl>
                                        <p:attrNameLst>
                                          <p:attrName>style.visibility</p:attrName>
                                        </p:attrNameLst>
                                      </p:cBhvr>
                                      <p:to>
                                        <p:strVal val="visible"/>
                                      </p:to>
                                    </p:set>
                                    <p:animEffect transition="in" filter="wipe(up)">
                                      <p:cBhvr>
                                        <p:cTn id="17" dur="500"/>
                                        <p:tgtEl>
                                          <p:spTgt spid="870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7054"/>
                                        </p:tgtEl>
                                        <p:attrNameLst>
                                          <p:attrName>style.visibility</p:attrName>
                                        </p:attrNameLst>
                                      </p:cBhvr>
                                      <p:to>
                                        <p:strVal val="visible"/>
                                      </p:to>
                                    </p:set>
                                    <p:animEffect transition="in" filter="wipe(up)">
                                      <p:cBhvr>
                                        <p:cTn id="22" dur="500"/>
                                        <p:tgtEl>
                                          <p:spTgt spid="870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7055"/>
                                        </p:tgtEl>
                                        <p:attrNameLst>
                                          <p:attrName>style.visibility</p:attrName>
                                        </p:attrNameLst>
                                      </p:cBhvr>
                                      <p:to>
                                        <p:strVal val="visible"/>
                                      </p:to>
                                    </p:set>
                                    <p:animEffect transition="in" filter="wipe(down)">
                                      <p:cBhvr>
                                        <p:cTn id="27"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p:nvPr/>
        </p:nvSpPr>
        <p:spPr>
          <a:xfrm>
            <a:off x="2260600" y="986155"/>
            <a:ext cx="9092565" cy="3752215"/>
          </a:xfrm>
          <a:prstGeom prst="rect">
            <a:avLst/>
          </a:prstGeom>
          <a:noFill/>
          <a:ln w="9525">
            <a:noFill/>
          </a:ln>
        </p:spPr>
        <p:txBody>
          <a:bodyPr wrap="square">
            <a:spAutoFit/>
          </a:bodyPr>
          <a:lstStyle/>
          <a:p>
            <a:pPr>
              <a:lnSpc>
                <a:spcPct val="170000"/>
              </a:lnSpc>
            </a:pP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2: </a:t>
            </a:r>
            <a:r>
              <a:rPr lang="zh-CN" altLang="en-US" sz="2800" b="1">
                <a:solidFill>
                  <a:srgbClr val="0000FF"/>
                </a:solidFill>
                <a:latin typeface="宋体" panose="02010600030101010101" pitchFamily="2" charset="-122"/>
              </a:rPr>
              <a:t>如果角的终边在第几象限，我们就说这个角是第几象限的角；如果角的终边在坐标轴上，就认为这个角不属于任何象限，或称这个角为轴线角</a:t>
            </a:r>
            <a:r>
              <a:rPr lang="en-US" altLang="zh-CN" sz="2800" b="1">
                <a:solidFill>
                  <a:srgbClr val="0000FF"/>
                </a:solidFill>
                <a:latin typeface="宋体" panose="02010600030101010101" pitchFamily="2" charset="-122"/>
              </a:rPr>
              <a:t>.</a:t>
            </a:r>
            <a:r>
              <a:rPr lang="zh-CN" altLang="en-US" sz="2800" b="1">
                <a:solidFill>
                  <a:srgbClr val="0000FF"/>
                </a:solidFill>
                <a:latin typeface="宋体" panose="02010600030101010101" pitchFamily="2" charset="-122"/>
              </a:rPr>
              <a:t>那么下列各角：</a:t>
            </a:r>
            <a:r>
              <a:rPr lang="en-US" altLang="zh-CN" sz="2800" b="1">
                <a:solidFill>
                  <a:srgbClr val="0000FF"/>
                </a:solidFill>
                <a:latin typeface="宋体" panose="02010600030101010101" pitchFamily="2" charset="-122"/>
              </a:rPr>
              <a:t>-50°</a:t>
            </a:r>
            <a:r>
              <a:rPr lang="zh-CN" altLang="en-US" sz="2800" b="1">
                <a:solidFill>
                  <a:srgbClr val="0000FF"/>
                </a:solidFill>
                <a:latin typeface="宋体" panose="02010600030101010101" pitchFamily="2" charset="-122"/>
              </a:rPr>
              <a:t>，</a:t>
            </a:r>
            <a:r>
              <a:rPr lang="en-US" altLang="zh-CN" sz="2800" b="1">
                <a:solidFill>
                  <a:srgbClr val="0000FF"/>
                </a:solidFill>
                <a:latin typeface="宋体" panose="02010600030101010101" pitchFamily="2" charset="-122"/>
              </a:rPr>
              <a:t>405°</a:t>
            </a:r>
            <a:r>
              <a:rPr lang="zh-CN" altLang="en-US" sz="2800" b="1">
                <a:solidFill>
                  <a:srgbClr val="0000FF"/>
                </a:solidFill>
                <a:latin typeface="宋体" panose="02010600030101010101" pitchFamily="2" charset="-122"/>
              </a:rPr>
              <a:t>，</a:t>
            </a:r>
            <a:r>
              <a:rPr lang="en-US" altLang="zh-CN" sz="2800" b="1">
                <a:solidFill>
                  <a:srgbClr val="0000FF"/>
                </a:solidFill>
                <a:latin typeface="宋体" panose="02010600030101010101" pitchFamily="2" charset="-122"/>
              </a:rPr>
              <a:t>210°, -200°</a:t>
            </a:r>
            <a:r>
              <a:rPr lang="zh-CN" altLang="en-US" sz="2800" b="1">
                <a:solidFill>
                  <a:srgbClr val="0000FF"/>
                </a:solidFill>
                <a:latin typeface="宋体" panose="02010600030101010101" pitchFamily="2" charset="-122"/>
              </a:rPr>
              <a:t>，</a:t>
            </a:r>
            <a:r>
              <a:rPr lang="en-US" altLang="zh-CN" sz="2800" b="1">
                <a:solidFill>
                  <a:srgbClr val="0000FF"/>
                </a:solidFill>
                <a:latin typeface="宋体" panose="02010600030101010101" pitchFamily="2" charset="-122"/>
              </a:rPr>
              <a:t>-450°</a:t>
            </a:r>
            <a:r>
              <a:rPr lang="zh-CN" altLang="en-US" sz="2800" b="1">
                <a:solidFill>
                  <a:srgbClr val="0000FF"/>
                </a:solidFill>
                <a:latin typeface="宋体" panose="02010600030101010101" pitchFamily="2" charset="-122"/>
              </a:rPr>
              <a:t>分别是第几象限的角？</a:t>
            </a:r>
            <a:endParaRPr lang="zh-CN" altLang="en-US" sz="2800" b="1">
              <a:solidFill>
                <a:srgbClr val="0000FF"/>
              </a:solidFill>
              <a:latin typeface="宋体" panose="02010600030101010101" pitchFamily="2" charset="-122"/>
            </a:endParaRPr>
          </a:p>
        </p:txBody>
      </p:sp>
      <p:sp>
        <p:nvSpPr>
          <p:cNvPr id="14339" name="Text Box 24"/>
          <p:cNvSpPr txBox="1"/>
          <p:nvPr/>
        </p:nvSpPr>
        <p:spPr>
          <a:xfrm>
            <a:off x="9336088" y="4508500"/>
            <a:ext cx="1331912" cy="595313"/>
          </a:xfrm>
          <a:prstGeom prst="rect">
            <a:avLst/>
          </a:prstGeom>
          <a:noFill/>
          <a:ln w="38100">
            <a:noFill/>
          </a:ln>
        </p:spPr>
        <p:txBody>
          <a:bodyPr/>
          <a:lstStyle/>
          <a:p>
            <a:pPr algn="just">
              <a:lnSpc>
                <a:spcPct val="100000"/>
              </a:lnSpc>
            </a:pPr>
            <a:r>
              <a:rPr lang="zh-CN" altLang="en-US" b="1">
                <a:solidFill>
                  <a:schemeClr val="bg1"/>
                </a:solidFill>
                <a:latin typeface="Times New Roman" panose="02020603050405020304" pitchFamily="18" charset="0"/>
              </a:rPr>
              <a:t>－</a:t>
            </a:r>
            <a:r>
              <a:rPr lang="en-US" altLang="zh-CN" b="1">
                <a:solidFill>
                  <a:schemeClr val="bg1"/>
                </a:solidFill>
                <a:latin typeface="Times New Roman" panose="02020603050405020304" pitchFamily="18" charset="0"/>
              </a:rPr>
              <a:t>450°</a:t>
            </a:r>
            <a:endParaRPr lang="en-US" altLang="zh-CN" b="1">
              <a:solidFill>
                <a:schemeClr val="bg1"/>
              </a:solidFill>
              <a:latin typeface="Arial" panose="020B0604020202020204" pitchFamily="34" charset="0"/>
              <a:ea typeface="楷体_GB2312" pitchFamily="49" charset="-122"/>
            </a:endParaRPr>
          </a:p>
        </p:txBody>
      </p:sp>
      <p:pic>
        <p:nvPicPr>
          <p:cNvPr id="14340" name="Picture 21" descr="5a9d36f7fc0b20ac7709d749"/>
          <p:cNvPicPr>
            <a:picLocks noChangeAspect="1"/>
          </p:cNvPicPr>
          <p:nvPr/>
        </p:nvPicPr>
        <p:blipFill>
          <a:blip r:embed="rId1"/>
          <a:stretch>
            <a:fillRect/>
          </a:stretch>
        </p:blipFill>
        <p:spPr>
          <a:xfrm>
            <a:off x="922020" y="834073"/>
            <a:ext cx="1338263" cy="1189037"/>
          </a:xfrm>
          <a:prstGeom prst="rect">
            <a:avLst/>
          </a:prstGeom>
          <a:noFill/>
          <a:ln w="9525">
            <a:noFill/>
          </a:ln>
        </p:spPr>
      </p:pic>
      <p:sp>
        <p:nvSpPr>
          <p:cNvPr id="71712" name="Text Box 78"/>
          <p:cNvSpPr txBox="1"/>
          <p:nvPr/>
        </p:nvSpPr>
        <p:spPr>
          <a:xfrm>
            <a:off x="1711009" y="5649595"/>
            <a:ext cx="8137525" cy="579438"/>
          </a:xfrm>
          <a:prstGeom prst="rect">
            <a:avLst/>
          </a:prstGeom>
          <a:noFill/>
          <a:ln w="9525">
            <a:noFill/>
          </a:ln>
        </p:spPr>
        <p:txBody>
          <a:bodyPr>
            <a:spAutoFit/>
          </a:bodyPr>
          <a:p>
            <a:pPr fontAlgn="base">
              <a:spcBef>
                <a:spcPct val="50000"/>
              </a:spcBef>
              <a:spcAft>
                <a:spcPct val="0"/>
              </a:spcAft>
              <a:defRPr/>
            </a:pPr>
            <a:r>
              <a:rPr lang="zh-CN" altLang="en-US" sz="3200" b="1" noProof="1">
                <a:solidFill>
                  <a:srgbClr val="003399"/>
                </a:solidFill>
                <a:effectLst>
                  <a:outerShdw blurRad="38100" dist="38100" dir="2700000">
                    <a:srgbClr val="000000"/>
                  </a:outerShdw>
                </a:effectLst>
                <a:latin typeface="黑体" panose="02010609060101010101" pitchFamily="49" charset="-122"/>
                <a:ea typeface="黑体" panose="02010609060101010101" pitchFamily="49" charset="-122"/>
                <a:sym typeface="Wingdings" panose="05000000000000000000" pitchFamily="2" charset="2"/>
              </a:rPr>
              <a:t>轴线角</a:t>
            </a:r>
            <a:r>
              <a:rPr lang="en-US" altLang="zh-CN" sz="3200" b="1" noProof="1">
                <a:solidFill>
                  <a:srgbClr val="003399"/>
                </a:solidFill>
                <a:effectLst>
                  <a:outerShdw blurRad="38100" dist="38100" dir="2700000">
                    <a:srgbClr val="000000"/>
                  </a:outerShdw>
                </a:effectLst>
                <a:latin typeface="黑体" panose="02010609060101010101" pitchFamily="49" charset="-122"/>
                <a:ea typeface="黑体" panose="02010609060101010101" pitchFamily="49" charset="-122"/>
                <a:sym typeface="Wingdings" panose="05000000000000000000" pitchFamily="2" charset="2"/>
              </a:rPr>
              <a:t>:</a:t>
            </a:r>
            <a:r>
              <a:rPr lang="zh-CN" altLang="en-US" sz="3200" b="1" noProof="1">
                <a:solidFill>
                  <a:srgbClr val="000000"/>
                </a:solidFill>
                <a:effectLst>
                  <a:outerShdw blurRad="38100" dist="38100" dir="2700000">
                    <a:srgbClr val="FFFFFF"/>
                  </a:outerShdw>
                </a:effectLst>
                <a:latin typeface="楷体_GB2312" pitchFamily="49" charset="-122"/>
                <a:ea typeface="楷体_GB2312" pitchFamily="49" charset="-122"/>
              </a:rPr>
              <a:t>终边落在坐标轴上</a:t>
            </a:r>
            <a:r>
              <a:rPr lang="en-US" altLang="zh-CN" sz="3200" b="1" noProof="1">
                <a:solidFill>
                  <a:srgbClr val="000000"/>
                </a:solidFill>
                <a:effectLst>
                  <a:outerShdw blurRad="38100" dist="38100" dir="2700000">
                    <a:srgbClr val="FFFFFF"/>
                  </a:outerShdw>
                </a:effectLst>
                <a:latin typeface="楷体_GB2312" pitchFamily="49" charset="-122"/>
                <a:ea typeface="楷体_GB2312" pitchFamily="49" charset="-122"/>
              </a:rPr>
              <a:t>(</a:t>
            </a:r>
            <a:r>
              <a:rPr lang="en-US" altLang="zh-CN" sz="3200" b="1" noProof="1">
                <a:solidFill>
                  <a:srgbClr val="FF0000"/>
                </a:solidFill>
                <a:effectLst>
                  <a:outerShdw blurRad="38100" dist="38100" dir="2700000">
                    <a:srgbClr val="000000"/>
                  </a:outerShdw>
                </a:effectLst>
                <a:latin typeface="楷体_GB2312" pitchFamily="49" charset="-122"/>
                <a:ea typeface="楷体_GB2312" pitchFamily="49" charset="-122"/>
              </a:rPr>
              <a:t>X</a:t>
            </a:r>
            <a:r>
              <a:rPr lang="zh-CN" altLang="en-US" sz="3200" b="1" noProof="1">
                <a:solidFill>
                  <a:srgbClr val="FF0000"/>
                </a:solidFill>
                <a:effectLst>
                  <a:outerShdw blurRad="38100" dist="38100" dir="2700000">
                    <a:srgbClr val="000000"/>
                  </a:outerShdw>
                </a:effectLst>
                <a:latin typeface="楷体_GB2312" pitchFamily="49" charset="-122"/>
                <a:ea typeface="楷体_GB2312" pitchFamily="49" charset="-122"/>
              </a:rPr>
              <a:t>轴</a:t>
            </a:r>
            <a:r>
              <a:rPr lang="zh-CN" altLang="en-US" sz="3200" b="1" noProof="1">
                <a:solidFill>
                  <a:srgbClr val="000000"/>
                </a:solidFill>
                <a:effectLst>
                  <a:outerShdw blurRad="38100" dist="38100" dir="2700000">
                    <a:srgbClr val="FFFFFF"/>
                  </a:outerShdw>
                </a:effectLst>
                <a:latin typeface="楷体_GB2312" pitchFamily="49" charset="-122"/>
                <a:ea typeface="楷体_GB2312" pitchFamily="49" charset="-122"/>
              </a:rPr>
              <a:t>或</a:t>
            </a:r>
            <a:r>
              <a:rPr lang="en-US" altLang="zh-CN" sz="3200" b="1" noProof="1">
                <a:solidFill>
                  <a:srgbClr val="FF0000"/>
                </a:solidFill>
                <a:effectLst>
                  <a:outerShdw blurRad="38100" dist="38100" dir="2700000">
                    <a:srgbClr val="000000"/>
                  </a:outerShdw>
                </a:effectLst>
                <a:latin typeface="楷体_GB2312" pitchFamily="49" charset="-122"/>
                <a:ea typeface="楷体_GB2312" pitchFamily="49" charset="-122"/>
              </a:rPr>
              <a:t>Y</a:t>
            </a:r>
            <a:r>
              <a:rPr lang="zh-CN" altLang="en-US" sz="3200" b="1" noProof="1">
                <a:solidFill>
                  <a:srgbClr val="FF0000"/>
                </a:solidFill>
                <a:effectLst>
                  <a:outerShdw blurRad="38100" dist="38100" dir="2700000">
                    <a:srgbClr val="000000"/>
                  </a:outerShdw>
                </a:effectLst>
                <a:latin typeface="楷体_GB2312" pitchFamily="49" charset="-122"/>
                <a:ea typeface="楷体_GB2312" pitchFamily="49" charset="-122"/>
              </a:rPr>
              <a:t>轴</a:t>
            </a:r>
            <a:r>
              <a:rPr lang="en-US" altLang="zh-CN" sz="3200" b="1" noProof="1">
                <a:solidFill>
                  <a:srgbClr val="000000"/>
                </a:solidFill>
                <a:effectLst>
                  <a:outerShdw blurRad="38100" dist="38100" dir="2700000">
                    <a:srgbClr val="FFFFFF"/>
                  </a:outerShdw>
                </a:effectLst>
                <a:latin typeface="楷体_GB2312" pitchFamily="49" charset="-122"/>
                <a:ea typeface="楷体_GB2312" pitchFamily="49" charset="-122"/>
              </a:rPr>
              <a:t>)</a:t>
            </a:r>
            <a:r>
              <a:rPr lang="zh-CN" altLang="en-US" sz="3200" b="1" noProof="1">
                <a:solidFill>
                  <a:srgbClr val="000000"/>
                </a:solidFill>
                <a:effectLst>
                  <a:outerShdw blurRad="38100" dist="38100" dir="2700000">
                    <a:srgbClr val="FFFFFF"/>
                  </a:outerShdw>
                </a:effectLst>
                <a:latin typeface="楷体_GB2312" pitchFamily="49" charset="-122"/>
                <a:ea typeface="楷体_GB2312" pitchFamily="49" charset="-122"/>
              </a:rPr>
              <a:t>的角</a:t>
            </a:r>
            <a:r>
              <a:rPr lang="en-US" altLang="zh-CN" sz="3200" b="1" noProof="1">
                <a:solidFill>
                  <a:srgbClr val="000000"/>
                </a:solidFill>
                <a:effectLst>
                  <a:outerShdw blurRad="38100" dist="38100" dir="2700000">
                    <a:srgbClr val="FFFFFF"/>
                  </a:outerShdw>
                </a:effectLst>
                <a:latin typeface="楷体_GB2312" pitchFamily="49" charset="-122"/>
                <a:ea typeface="楷体_GB2312" pitchFamily="49" charset="-122"/>
              </a:rPr>
              <a:t>.</a:t>
            </a:r>
            <a:endParaRPr lang="en-US" altLang="zh-CN" sz="3200" b="1" noProof="1">
              <a:solidFill>
                <a:srgbClr val="000000"/>
              </a:solidFill>
              <a:effectLst>
                <a:outerShdw blurRad="38100" dist="38100" dir="2700000">
                  <a:srgbClr val="FFFFFF"/>
                </a:outerShdw>
              </a:effectLst>
              <a:latin typeface="楷体_GB2312" pitchFamily="49" charset="-122"/>
              <a:ea typeface="楷体_GB2312" pitchFamily="49" charset="-122"/>
            </a:endParaRPr>
          </a:p>
        </p:txBody>
      </p:sp>
      <p:sp>
        <p:nvSpPr>
          <p:cNvPr id="73740" name="Text Box 12"/>
          <p:cNvSpPr txBox="1">
            <a:spLocks noChangeArrowheads="1"/>
          </p:cNvSpPr>
          <p:nvPr/>
        </p:nvSpPr>
        <p:spPr bwMode="auto">
          <a:xfrm>
            <a:off x="1711325" y="4852670"/>
            <a:ext cx="7771765" cy="583565"/>
          </a:xfrm>
          <a:prstGeom prst="rect">
            <a:avLst/>
          </a:prstGeom>
          <a:noFill/>
          <a:ln w="9525">
            <a:noFill/>
            <a:miter lim="800000"/>
          </a:ln>
          <a:effectLst/>
        </p:spPr>
        <p:txBody>
          <a:bodyPr wrap="square">
            <a:spAutoFit/>
          </a:bodyPr>
          <a:p>
            <a:pPr fontAlgn="base">
              <a:spcBef>
                <a:spcPct val="50000"/>
              </a:spcBef>
              <a:spcAft>
                <a:spcPct val="0"/>
              </a:spcAft>
              <a:defRPr/>
            </a:pPr>
            <a:r>
              <a:rPr lang="zh-CN" altLang="en-US" sz="3200" b="1">
                <a:solidFill>
                  <a:srgbClr val="003399"/>
                </a:solidFill>
                <a:effectLst>
                  <a:outerShdw blurRad="38100" dist="38100" dir="2700000">
                    <a:srgbClr val="000000"/>
                  </a:outerShdw>
                </a:effectLst>
                <a:latin typeface="黑体" panose="02010609060101010101" pitchFamily="49" charset="-122"/>
                <a:ea typeface="黑体" panose="02010609060101010101" pitchFamily="49" charset="-122"/>
                <a:sym typeface="Wingdings" panose="05000000000000000000" pitchFamily="2" charset="2"/>
              </a:rPr>
              <a:t>象限角</a:t>
            </a:r>
            <a:r>
              <a:rPr lang="en-US" altLang="zh-CN" sz="3200" b="1">
                <a:solidFill>
                  <a:srgbClr val="003399"/>
                </a:solidFill>
                <a:effectLst>
                  <a:outerShdw blurRad="38100" dist="38100" dir="2700000">
                    <a:srgbClr val="000000"/>
                  </a:outerShdw>
                </a:effectLst>
                <a:latin typeface="黑体" panose="02010609060101010101" pitchFamily="49" charset="-122"/>
                <a:ea typeface="黑体" panose="02010609060101010101" pitchFamily="49" charset="-122"/>
                <a:sym typeface="Wingdings" panose="05000000000000000000" pitchFamily="2" charset="2"/>
              </a:rPr>
              <a:t>:</a:t>
            </a:r>
            <a:r>
              <a:rPr lang="zh-CN" altLang="en-US" sz="3200" b="1">
                <a:solidFill>
                  <a:srgbClr val="660066"/>
                </a:solidFill>
                <a:effectLst>
                  <a:outerShdw blurRad="38100" dist="38100" dir="2700000" algn="tl">
                    <a:srgbClr val="C0C0C0"/>
                  </a:outerShdw>
                </a:effectLst>
                <a:latin typeface="楷体_GB2312" pitchFamily="49" charset="-122"/>
                <a:ea typeface="楷体_GB2312" pitchFamily="49" charset="-122"/>
              </a:rPr>
              <a:t>终边落在第几象限就是第几象限角</a:t>
            </a:r>
            <a:r>
              <a:rPr lang="en-US" altLang="zh-CN" sz="3200" b="1">
                <a:solidFill>
                  <a:srgbClr val="660066"/>
                </a:solidFill>
                <a:effectLst>
                  <a:outerShdw blurRad="38100" dist="38100" dir="2700000" algn="tl">
                    <a:srgbClr val="C0C0C0"/>
                  </a:outerShdw>
                </a:effectLst>
                <a:latin typeface="楷体_GB2312" pitchFamily="49" charset="-122"/>
                <a:ea typeface="楷体_GB2312" pitchFamily="49" charset="-122"/>
              </a:rPr>
              <a:t>.</a:t>
            </a:r>
            <a:endParaRPr lang="en-US" altLang="zh-CN" sz="3200" b="1">
              <a:solidFill>
                <a:srgbClr val="660066"/>
              </a:solidFill>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12"/>
                                        </p:tgtEl>
                                        <p:attrNameLst>
                                          <p:attrName>style.visibility</p:attrName>
                                        </p:attrNameLst>
                                      </p:cBhvr>
                                      <p:to>
                                        <p:strVal val="visible"/>
                                      </p:to>
                                    </p:set>
                                    <p:anim calcmode="lin" valueType="num">
                                      <p:cBhvr additive="base">
                                        <p:cTn id="11" dur="500" fill="hold"/>
                                        <p:tgtEl>
                                          <p:spTgt spid="71712"/>
                                        </p:tgtEl>
                                        <p:attrNameLst>
                                          <p:attrName>ppt_x</p:attrName>
                                        </p:attrNameLst>
                                      </p:cBhvr>
                                      <p:tavLst>
                                        <p:tav tm="0">
                                          <p:val>
                                            <p:strVal val="#ppt_x"/>
                                          </p:val>
                                        </p:tav>
                                        <p:tav tm="100000">
                                          <p:val>
                                            <p:strVal val="#ppt_x"/>
                                          </p:val>
                                        </p:tav>
                                      </p:tavLst>
                                    </p:anim>
                                    <p:anim calcmode="lin" valueType="num">
                                      <p:cBhvr additive="base">
                                        <p:cTn id="12" dur="500" fill="hold"/>
                                        <p:tgtEl>
                                          <p:spTgt spid="71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0" grpId="1" animBg="1"/>
      <p:bldP spid="71712" grpId="0"/>
      <p:bldP spid="717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p:nvPr/>
        </p:nvSpPr>
        <p:spPr>
          <a:xfrm>
            <a:off x="3276600" y="2289175"/>
            <a:ext cx="484188" cy="754063"/>
          </a:xfrm>
          <a:prstGeom prst="line">
            <a:avLst/>
          </a:prstGeom>
          <a:ln w="38100" cap="flat" cmpd="sng">
            <a:solidFill>
              <a:srgbClr val="00FFFF"/>
            </a:solidFill>
            <a:prstDash val="solid"/>
            <a:headEnd type="none" w="med" len="med"/>
            <a:tailEnd type="none" w="med" len="med"/>
          </a:ln>
        </p:spPr>
        <p:txBody>
          <a:bodyPr/>
          <a:lstStyle/>
          <a:p/>
        </p:txBody>
      </p:sp>
      <p:grpSp>
        <p:nvGrpSpPr>
          <p:cNvPr id="15363" name="Group 4"/>
          <p:cNvGrpSpPr/>
          <p:nvPr/>
        </p:nvGrpSpPr>
        <p:grpSpPr>
          <a:xfrm>
            <a:off x="3449638" y="2289175"/>
            <a:ext cx="1411287" cy="615950"/>
            <a:chOff x="585" y="3393"/>
            <a:chExt cx="889" cy="388"/>
          </a:xfrm>
        </p:grpSpPr>
        <p:sp>
          <p:nvSpPr>
            <p:cNvPr id="15415" name="Freeform 5"/>
            <p:cNvSpPr/>
            <p:nvPr/>
          </p:nvSpPr>
          <p:spPr>
            <a:xfrm>
              <a:off x="585" y="3393"/>
              <a:ext cx="134" cy="152"/>
            </a:xfrm>
            <a:custGeom>
              <a:avLst/>
              <a:gdLst/>
              <a:ahLst/>
              <a:cxnLst>
                <a:cxn ang="0">
                  <a:pos x="226" y="0"/>
                </a:cxn>
                <a:cxn ang="0">
                  <a:pos x="165" y="52"/>
                </a:cxn>
                <a:cxn ang="0">
                  <a:pos x="0" y="82"/>
                </a:cxn>
              </a:cxnLst>
              <a:pathLst>
                <a:path w="103" h="206">
                  <a:moveTo>
                    <a:pt x="103" y="0"/>
                  </a:moveTo>
                  <a:cubicBezTo>
                    <a:pt x="98" y="22"/>
                    <a:pt x="92" y="98"/>
                    <a:pt x="75" y="132"/>
                  </a:cubicBezTo>
                  <a:cubicBezTo>
                    <a:pt x="58" y="166"/>
                    <a:pt x="16" y="192"/>
                    <a:pt x="0" y="207"/>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sz="2800"/>
            </a:p>
          </p:txBody>
        </p:sp>
        <p:sp>
          <p:nvSpPr>
            <p:cNvPr id="15416" name="Text Box 6"/>
            <p:cNvSpPr txBox="1"/>
            <p:nvPr/>
          </p:nvSpPr>
          <p:spPr>
            <a:xfrm>
              <a:off x="748" y="3475"/>
              <a:ext cx="726" cy="306"/>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-50°</a:t>
              </a:r>
              <a:endParaRPr lang="en-US" altLang="zh-CN" sz="2800" b="1">
                <a:solidFill>
                  <a:srgbClr val="0000FF"/>
                </a:solidFill>
                <a:latin typeface="Times New Roman" panose="02020603050405020304" pitchFamily="18" charset="0"/>
                <a:ea typeface="楷体_GB2312" pitchFamily="49" charset="-122"/>
              </a:endParaRPr>
            </a:p>
          </p:txBody>
        </p:sp>
      </p:grpSp>
      <p:grpSp>
        <p:nvGrpSpPr>
          <p:cNvPr id="15364" name="Group 7"/>
          <p:cNvGrpSpPr/>
          <p:nvPr/>
        </p:nvGrpSpPr>
        <p:grpSpPr>
          <a:xfrm>
            <a:off x="2520950" y="920750"/>
            <a:ext cx="2000250" cy="2187575"/>
            <a:chOff x="0" y="2432"/>
            <a:chExt cx="1260" cy="1378"/>
          </a:xfrm>
        </p:grpSpPr>
        <p:sp>
          <p:nvSpPr>
            <p:cNvPr id="15409" name="Text Box 8"/>
            <p:cNvSpPr txBox="1"/>
            <p:nvPr/>
          </p:nvSpPr>
          <p:spPr>
            <a:xfrm>
              <a:off x="911" y="2977"/>
              <a:ext cx="349"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Times New Roman" panose="02020603050405020304" pitchFamily="18" charset="0"/>
                <a:ea typeface="楷体_GB2312" pitchFamily="49" charset="-122"/>
              </a:endParaRPr>
            </a:p>
          </p:txBody>
        </p:sp>
        <p:grpSp>
          <p:nvGrpSpPr>
            <p:cNvPr id="15410" name="Group 9"/>
            <p:cNvGrpSpPr/>
            <p:nvPr/>
          </p:nvGrpSpPr>
          <p:grpSpPr>
            <a:xfrm>
              <a:off x="0" y="2432"/>
              <a:ext cx="1048" cy="1378"/>
              <a:chOff x="-23" y="2432"/>
              <a:chExt cx="1048" cy="1378"/>
            </a:xfrm>
          </p:grpSpPr>
          <p:sp>
            <p:nvSpPr>
              <p:cNvPr id="15411" name="Line 10"/>
              <p:cNvSpPr/>
              <p:nvPr/>
            </p:nvSpPr>
            <p:spPr>
              <a:xfrm>
                <a:off x="-23" y="3273"/>
                <a:ext cx="1048" cy="0"/>
              </a:xfrm>
              <a:prstGeom prst="line">
                <a:avLst/>
              </a:prstGeom>
              <a:ln w="19050" cap="flat" cmpd="sng">
                <a:solidFill>
                  <a:srgbClr val="000099"/>
                </a:solidFill>
                <a:prstDash val="solid"/>
                <a:headEnd type="none" w="med" len="med"/>
                <a:tailEnd type="arrow" w="med" len="med"/>
              </a:ln>
            </p:spPr>
            <p:txBody>
              <a:bodyPr/>
              <a:lstStyle/>
              <a:p/>
            </p:txBody>
          </p:sp>
          <p:sp>
            <p:nvSpPr>
              <p:cNvPr id="15412" name="Line 11"/>
              <p:cNvSpPr/>
              <p:nvPr/>
            </p:nvSpPr>
            <p:spPr>
              <a:xfrm flipH="1">
                <a:off x="443" y="2585"/>
                <a:ext cx="0" cy="1225"/>
              </a:xfrm>
              <a:prstGeom prst="line">
                <a:avLst/>
              </a:prstGeom>
              <a:ln w="19050" cap="flat" cmpd="sng">
                <a:solidFill>
                  <a:srgbClr val="000099"/>
                </a:solidFill>
                <a:prstDash val="solid"/>
                <a:headEnd type="arrow" w="med" len="med"/>
                <a:tailEnd type="none" w="med" len="med"/>
              </a:ln>
            </p:spPr>
            <p:txBody>
              <a:bodyPr/>
              <a:lstStyle/>
              <a:p/>
            </p:txBody>
          </p:sp>
          <p:sp>
            <p:nvSpPr>
              <p:cNvPr id="15413" name="Text Box 12"/>
              <p:cNvSpPr txBox="1"/>
              <p:nvPr/>
            </p:nvSpPr>
            <p:spPr>
              <a:xfrm>
                <a:off x="488" y="2432"/>
                <a:ext cx="350"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Times New Roman" panose="02020603050405020304" pitchFamily="18" charset="0"/>
                  <a:ea typeface="楷体_GB2312" pitchFamily="49" charset="-122"/>
                </a:endParaRPr>
              </a:p>
            </p:txBody>
          </p:sp>
          <p:sp>
            <p:nvSpPr>
              <p:cNvPr id="15414" name="Text Box 13"/>
              <p:cNvSpPr txBox="1"/>
              <p:nvPr/>
            </p:nvSpPr>
            <p:spPr>
              <a:xfrm>
                <a:off x="249" y="3203"/>
                <a:ext cx="350"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o</a:t>
                </a:r>
                <a:endParaRPr lang="en-US" altLang="zh-CN" sz="2800" b="1">
                  <a:solidFill>
                    <a:srgbClr val="0000FF"/>
                  </a:solidFill>
                  <a:latin typeface="Times New Roman" panose="02020603050405020304" pitchFamily="18" charset="0"/>
                  <a:ea typeface="楷体_GB2312" pitchFamily="49" charset="-122"/>
                </a:endParaRPr>
              </a:p>
            </p:txBody>
          </p:sp>
        </p:grpSp>
      </p:grpSp>
      <p:grpSp>
        <p:nvGrpSpPr>
          <p:cNvPr id="15365" name="Group 14"/>
          <p:cNvGrpSpPr/>
          <p:nvPr/>
        </p:nvGrpSpPr>
        <p:grpSpPr>
          <a:xfrm>
            <a:off x="7886700" y="846138"/>
            <a:ext cx="1797050" cy="2205037"/>
            <a:chOff x="2383" y="2466"/>
            <a:chExt cx="1132" cy="1389"/>
          </a:xfrm>
        </p:grpSpPr>
        <p:sp>
          <p:nvSpPr>
            <p:cNvPr id="15404" name="Line 15"/>
            <p:cNvSpPr/>
            <p:nvPr/>
          </p:nvSpPr>
          <p:spPr>
            <a:xfrm flipH="1">
              <a:off x="2792" y="2620"/>
              <a:ext cx="0" cy="1235"/>
            </a:xfrm>
            <a:prstGeom prst="line">
              <a:avLst/>
            </a:prstGeom>
            <a:ln w="19050" cap="flat" cmpd="sng">
              <a:solidFill>
                <a:srgbClr val="000099"/>
              </a:solidFill>
              <a:prstDash val="solid"/>
              <a:headEnd type="arrow" w="med" len="med"/>
              <a:tailEnd type="none" w="med" len="med"/>
            </a:ln>
          </p:spPr>
          <p:txBody>
            <a:bodyPr/>
            <a:lstStyle/>
            <a:p/>
          </p:txBody>
        </p:sp>
        <p:sp>
          <p:nvSpPr>
            <p:cNvPr id="15405" name="Line 16"/>
            <p:cNvSpPr/>
            <p:nvPr/>
          </p:nvSpPr>
          <p:spPr>
            <a:xfrm>
              <a:off x="2383" y="3379"/>
              <a:ext cx="962" cy="0"/>
            </a:xfrm>
            <a:prstGeom prst="line">
              <a:avLst/>
            </a:prstGeom>
            <a:ln w="19050" cap="flat" cmpd="sng">
              <a:solidFill>
                <a:srgbClr val="000099"/>
              </a:solidFill>
              <a:prstDash val="solid"/>
              <a:headEnd type="none" w="med" len="med"/>
              <a:tailEnd type="arrow" w="med" len="med"/>
            </a:ln>
          </p:spPr>
          <p:txBody>
            <a:bodyPr/>
            <a:lstStyle/>
            <a:p/>
          </p:txBody>
        </p:sp>
        <p:sp>
          <p:nvSpPr>
            <p:cNvPr id="15406" name="Text Box 17"/>
            <p:cNvSpPr txBox="1"/>
            <p:nvPr/>
          </p:nvSpPr>
          <p:spPr>
            <a:xfrm>
              <a:off x="3194" y="3044"/>
              <a:ext cx="321"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Times New Roman" panose="02020603050405020304" pitchFamily="18" charset="0"/>
                <a:ea typeface="楷体_GB2312" pitchFamily="49" charset="-122"/>
              </a:endParaRPr>
            </a:p>
          </p:txBody>
        </p:sp>
        <p:sp>
          <p:nvSpPr>
            <p:cNvPr id="15407" name="Text Box 18"/>
            <p:cNvSpPr txBox="1"/>
            <p:nvPr/>
          </p:nvSpPr>
          <p:spPr>
            <a:xfrm>
              <a:off x="2818" y="2466"/>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Times New Roman" panose="02020603050405020304" pitchFamily="18" charset="0"/>
                <a:ea typeface="楷体_GB2312" pitchFamily="49" charset="-122"/>
              </a:endParaRPr>
            </a:p>
          </p:txBody>
        </p:sp>
        <p:sp>
          <p:nvSpPr>
            <p:cNvPr id="15408" name="Text Box 19"/>
            <p:cNvSpPr txBox="1"/>
            <p:nvPr/>
          </p:nvSpPr>
          <p:spPr>
            <a:xfrm>
              <a:off x="2771" y="3337"/>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o</a:t>
              </a:r>
              <a:endParaRPr lang="en-US" altLang="zh-CN" sz="2800" b="1">
                <a:solidFill>
                  <a:srgbClr val="0000FF"/>
                </a:solidFill>
                <a:latin typeface="Times New Roman" panose="02020603050405020304" pitchFamily="18" charset="0"/>
                <a:ea typeface="楷体_GB2312" pitchFamily="49" charset="-122"/>
              </a:endParaRPr>
            </a:p>
          </p:txBody>
        </p:sp>
      </p:grpSp>
      <p:sp>
        <p:nvSpPr>
          <p:cNvPr id="15366" name="Line 20"/>
          <p:cNvSpPr/>
          <p:nvPr/>
        </p:nvSpPr>
        <p:spPr>
          <a:xfrm flipH="1">
            <a:off x="7724775" y="2305050"/>
            <a:ext cx="781050" cy="446088"/>
          </a:xfrm>
          <a:prstGeom prst="line">
            <a:avLst/>
          </a:prstGeom>
          <a:ln w="38100" cap="flat" cmpd="sng">
            <a:solidFill>
              <a:srgbClr val="00FFFF"/>
            </a:solidFill>
            <a:prstDash val="solid"/>
            <a:headEnd type="none" w="med" len="med"/>
            <a:tailEnd type="none" w="med" len="med"/>
          </a:ln>
        </p:spPr>
        <p:txBody>
          <a:bodyPr/>
          <a:lstStyle/>
          <a:p/>
        </p:txBody>
      </p:sp>
      <p:grpSp>
        <p:nvGrpSpPr>
          <p:cNvPr id="15367" name="Group 21"/>
          <p:cNvGrpSpPr/>
          <p:nvPr/>
        </p:nvGrpSpPr>
        <p:grpSpPr>
          <a:xfrm>
            <a:off x="7797800" y="1439863"/>
            <a:ext cx="1376363" cy="995362"/>
            <a:chOff x="2336" y="2876"/>
            <a:chExt cx="867" cy="627"/>
          </a:xfrm>
        </p:grpSpPr>
        <p:sp>
          <p:nvSpPr>
            <p:cNvPr id="15402" name="Text Box 22"/>
            <p:cNvSpPr txBox="1"/>
            <p:nvPr/>
          </p:nvSpPr>
          <p:spPr>
            <a:xfrm>
              <a:off x="2336" y="2876"/>
              <a:ext cx="867"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210°</a:t>
              </a:r>
              <a:endParaRPr lang="en-US" altLang="zh-CN" sz="2800" b="1">
                <a:solidFill>
                  <a:srgbClr val="0000FF"/>
                </a:solidFill>
                <a:latin typeface="Times New Roman" panose="02020603050405020304" pitchFamily="18" charset="0"/>
                <a:ea typeface="楷体_GB2312" pitchFamily="49" charset="-122"/>
              </a:endParaRPr>
            </a:p>
          </p:txBody>
        </p:sp>
        <p:sp>
          <p:nvSpPr>
            <p:cNvPr id="15403" name="Freeform 23"/>
            <p:cNvSpPr/>
            <p:nvPr/>
          </p:nvSpPr>
          <p:spPr>
            <a:xfrm>
              <a:off x="2598" y="3171"/>
              <a:ext cx="376" cy="332"/>
            </a:xfrm>
            <a:custGeom>
              <a:avLst/>
              <a:gdLst/>
              <a:ahLst/>
              <a:cxnLst>
                <a:cxn ang="0">
                  <a:pos x="376" y="230"/>
                </a:cxn>
                <a:cxn ang="0">
                  <a:pos x="343" y="77"/>
                </a:cxn>
                <a:cxn ang="0">
                  <a:pos x="230" y="7"/>
                </a:cxn>
                <a:cxn ang="0">
                  <a:pos x="73" y="33"/>
                </a:cxn>
                <a:cxn ang="0">
                  <a:pos x="3" y="164"/>
                </a:cxn>
                <a:cxn ang="0">
                  <a:pos x="55" y="332"/>
                </a:cxn>
              </a:cxnLst>
              <a:pathLst>
                <a:path w="376" h="332">
                  <a:moveTo>
                    <a:pt x="376" y="230"/>
                  </a:moveTo>
                  <a:cubicBezTo>
                    <a:pt x="371" y="205"/>
                    <a:pt x="367" y="114"/>
                    <a:pt x="343" y="77"/>
                  </a:cubicBezTo>
                  <a:cubicBezTo>
                    <a:pt x="319" y="40"/>
                    <a:pt x="275" y="14"/>
                    <a:pt x="230" y="7"/>
                  </a:cubicBezTo>
                  <a:cubicBezTo>
                    <a:pt x="185" y="0"/>
                    <a:pt x="111" y="7"/>
                    <a:pt x="73" y="33"/>
                  </a:cubicBezTo>
                  <a:cubicBezTo>
                    <a:pt x="35" y="59"/>
                    <a:pt x="6" y="114"/>
                    <a:pt x="3" y="164"/>
                  </a:cubicBezTo>
                  <a:cubicBezTo>
                    <a:pt x="0" y="214"/>
                    <a:pt x="44" y="297"/>
                    <a:pt x="55" y="332"/>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sz="2800"/>
            </a:p>
          </p:txBody>
        </p:sp>
      </p:grpSp>
      <p:sp>
        <p:nvSpPr>
          <p:cNvPr id="15368" name="Text Box 24"/>
          <p:cNvSpPr txBox="1"/>
          <p:nvPr/>
        </p:nvSpPr>
        <p:spPr>
          <a:xfrm>
            <a:off x="7313613" y="5273675"/>
            <a:ext cx="1331912" cy="595313"/>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-450°</a:t>
            </a:r>
            <a:endParaRPr lang="en-US" altLang="zh-CN" sz="2800" b="1">
              <a:solidFill>
                <a:srgbClr val="0000FF"/>
              </a:solidFill>
              <a:latin typeface="Times New Roman" panose="02020603050405020304" pitchFamily="18" charset="0"/>
              <a:ea typeface="楷体_GB2312" pitchFamily="49" charset="-122"/>
            </a:endParaRPr>
          </a:p>
        </p:txBody>
      </p:sp>
      <p:sp>
        <p:nvSpPr>
          <p:cNvPr id="15369" name="Freeform 25"/>
          <p:cNvSpPr/>
          <p:nvPr/>
        </p:nvSpPr>
        <p:spPr>
          <a:xfrm>
            <a:off x="6373813" y="4462463"/>
            <a:ext cx="939800" cy="11080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07" h="871">
                <a:moveTo>
                  <a:pt x="633" y="400"/>
                </a:moveTo>
                <a:cubicBezTo>
                  <a:pt x="628" y="424"/>
                  <a:pt x="623" y="510"/>
                  <a:pt x="588" y="550"/>
                </a:cubicBezTo>
                <a:cubicBezTo>
                  <a:pt x="553" y="590"/>
                  <a:pt x="480" y="625"/>
                  <a:pt x="423" y="640"/>
                </a:cubicBezTo>
                <a:cubicBezTo>
                  <a:pt x="366" y="655"/>
                  <a:pt x="298" y="655"/>
                  <a:pt x="243" y="640"/>
                </a:cubicBezTo>
                <a:cubicBezTo>
                  <a:pt x="188" y="625"/>
                  <a:pt x="133" y="595"/>
                  <a:pt x="93" y="550"/>
                </a:cubicBezTo>
                <a:cubicBezTo>
                  <a:pt x="53" y="505"/>
                  <a:pt x="6" y="435"/>
                  <a:pt x="3" y="370"/>
                </a:cubicBezTo>
                <a:cubicBezTo>
                  <a:pt x="0" y="305"/>
                  <a:pt x="30" y="217"/>
                  <a:pt x="78" y="160"/>
                </a:cubicBezTo>
                <a:cubicBezTo>
                  <a:pt x="126" y="103"/>
                  <a:pt x="218" y="50"/>
                  <a:pt x="288" y="25"/>
                </a:cubicBezTo>
                <a:cubicBezTo>
                  <a:pt x="358" y="0"/>
                  <a:pt x="428" y="3"/>
                  <a:pt x="498" y="10"/>
                </a:cubicBezTo>
                <a:cubicBezTo>
                  <a:pt x="568" y="17"/>
                  <a:pt x="648" y="37"/>
                  <a:pt x="708" y="70"/>
                </a:cubicBezTo>
                <a:cubicBezTo>
                  <a:pt x="768" y="103"/>
                  <a:pt x="826" y="145"/>
                  <a:pt x="858" y="205"/>
                </a:cubicBezTo>
                <a:cubicBezTo>
                  <a:pt x="890" y="265"/>
                  <a:pt x="908" y="358"/>
                  <a:pt x="903" y="430"/>
                </a:cubicBezTo>
                <a:cubicBezTo>
                  <a:pt x="898" y="502"/>
                  <a:pt x="868" y="580"/>
                  <a:pt x="828" y="640"/>
                </a:cubicBezTo>
                <a:cubicBezTo>
                  <a:pt x="788" y="700"/>
                  <a:pt x="728" y="751"/>
                  <a:pt x="663" y="790"/>
                </a:cubicBezTo>
                <a:cubicBezTo>
                  <a:pt x="598" y="829"/>
                  <a:pt x="483" y="854"/>
                  <a:pt x="436" y="871"/>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sz="2800"/>
          </a:p>
        </p:txBody>
      </p:sp>
      <p:grpSp>
        <p:nvGrpSpPr>
          <p:cNvPr id="15370" name="Group 26"/>
          <p:cNvGrpSpPr/>
          <p:nvPr/>
        </p:nvGrpSpPr>
        <p:grpSpPr>
          <a:xfrm>
            <a:off x="5159375" y="923925"/>
            <a:ext cx="2000250" cy="2187575"/>
            <a:chOff x="0" y="2432"/>
            <a:chExt cx="1260" cy="1378"/>
          </a:xfrm>
        </p:grpSpPr>
        <p:sp>
          <p:nvSpPr>
            <p:cNvPr id="15396" name="Text Box 27"/>
            <p:cNvSpPr txBox="1"/>
            <p:nvPr/>
          </p:nvSpPr>
          <p:spPr>
            <a:xfrm>
              <a:off x="911" y="2977"/>
              <a:ext cx="349"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Times New Roman" panose="02020603050405020304" pitchFamily="18" charset="0"/>
                <a:ea typeface="楷体_GB2312" pitchFamily="49" charset="-122"/>
              </a:endParaRPr>
            </a:p>
          </p:txBody>
        </p:sp>
        <p:grpSp>
          <p:nvGrpSpPr>
            <p:cNvPr id="15397" name="Group 28"/>
            <p:cNvGrpSpPr/>
            <p:nvPr/>
          </p:nvGrpSpPr>
          <p:grpSpPr>
            <a:xfrm>
              <a:off x="0" y="2432"/>
              <a:ext cx="1048" cy="1378"/>
              <a:chOff x="-23" y="2432"/>
              <a:chExt cx="1048" cy="1378"/>
            </a:xfrm>
          </p:grpSpPr>
          <p:sp>
            <p:nvSpPr>
              <p:cNvPr id="15398" name="Line 29"/>
              <p:cNvSpPr/>
              <p:nvPr/>
            </p:nvSpPr>
            <p:spPr>
              <a:xfrm>
                <a:off x="-23" y="3273"/>
                <a:ext cx="1048" cy="0"/>
              </a:xfrm>
              <a:prstGeom prst="line">
                <a:avLst/>
              </a:prstGeom>
              <a:ln w="19050" cap="flat" cmpd="sng">
                <a:solidFill>
                  <a:srgbClr val="000099"/>
                </a:solidFill>
                <a:prstDash val="solid"/>
                <a:headEnd type="none" w="med" len="med"/>
                <a:tailEnd type="arrow" w="med" len="med"/>
              </a:ln>
            </p:spPr>
            <p:txBody>
              <a:bodyPr/>
              <a:lstStyle/>
              <a:p/>
            </p:txBody>
          </p:sp>
          <p:sp>
            <p:nvSpPr>
              <p:cNvPr id="15399" name="Line 30"/>
              <p:cNvSpPr/>
              <p:nvPr/>
            </p:nvSpPr>
            <p:spPr>
              <a:xfrm flipH="1">
                <a:off x="443" y="2585"/>
                <a:ext cx="0" cy="1225"/>
              </a:xfrm>
              <a:prstGeom prst="line">
                <a:avLst/>
              </a:prstGeom>
              <a:ln w="19050" cap="flat" cmpd="sng">
                <a:solidFill>
                  <a:srgbClr val="000099"/>
                </a:solidFill>
                <a:prstDash val="solid"/>
                <a:headEnd type="arrow" w="med" len="med"/>
                <a:tailEnd type="none" w="med" len="med"/>
              </a:ln>
            </p:spPr>
            <p:txBody>
              <a:bodyPr/>
              <a:lstStyle/>
              <a:p/>
            </p:txBody>
          </p:sp>
          <p:sp>
            <p:nvSpPr>
              <p:cNvPr id="15400" name="Text Box 31"/>
              <p:cNvSpPr txBox="1"/>
              <p:nvPr/>
            </p:nvSpPr>
            <p:spPr>
              <a:xfrm>
                <a:off x="488" y="2432"/>
                <a:ext cx="350"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Times New Roman" panose="02020603050405020304" pitchFamily="18" charset="0"/>
                  <a:ea typeface="楷体_GB2312" pitchFamily="49" charset="-122"/>
                </a:endParaRPr>
              </a:p>
            </p:txBody>
          </p:sp>
          <p:sp>
            <p:nvSpPr>
              <p:cNvPr id="15401" name="Text Box 32"/>
              <p:cNvSpPr txBox="1"/>
              <p:nvPr/>
            </p:nvSpPr>
            <p:spPr>
              <a:xfrm>
                <a:off x="249" y="3203"/>
                <a:ext cx="350" cy="367"/>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o</a:t>
                </a:r>
                <a:endParaRPr lang="en-US" altLang="zh-CN" sz="2800" b="1">
                  <a:solidFill>
                    <a:srgbClr val="0000FF"/>
                  </a:solidFill>
                  <a:latin typeface="Times New Roman" panose="02020603050405020304" pitchFamily="18" charset="0"/>
                  <a:ea typeface="楷体_GB2312" pitchFamily="49" charset="-122"/>
                </a:endParaRPr>
              </a:p>
            </p:txBody>
          </p:sp>
        </p:grpSp>
      </p:grpSp>
      <p:grpSp>
        <p:nvGrpSpPr>
          <p:cNvPr id="15371" name="Group 33"/>
          <p:cNvGrpSpPr/>
          <p:nvPr/>
        </p:nvGrpSpPr>
        <p:grpSpPr>
          <a:xfrm>
            <a:off x="5613400" y="1889125"/>
            <a:ext cx="1538288" cy="1238250"/>
            <a:chOff x="1426" y="3158"/>
            <a:chExt cx="969" cy="780"/>
          </a:xfrm>
        </p:grpSpPr>
        <p:sp>
          <p:nvSpPr>
            <p:cNvPr id="15394" name="Text Box 34"/>
            <p:cNvSpPr txBox="1"/>
            <p:nvPr/>
          </p:nvSpPr>
          <p:spPr>
            <a:xfrm>
              <a:off x="1610" y="3593"/>
              <a:ext cx="785" cy="345"/>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405°</a:t>
              </a:r>
              <a:endParaRPr lang="en-US" altLang="zh-CN" sz="2800" b="1">
                <a:solidFill>
                  <a:srgbClr val="0000FF"/>
                </a:solidFill>
                <a:latin typeface="Times New Roman" panose="02020603050405020304" pitchFamily="18" charset="0"/>
                <a:ea typeface="楷体_GB2312" pitchFamily="49" charset="-122"/>
              </a:endParaRPr>
            </a:p>
          </p:txBody>
        </p:sp>
        <p:sp>
          <p:nvSpPr>
            <p:cNvPr id="15395" name="Freeform 35"/>
            <p:cNvSpPr/>
            <p:nvPr/>
          </p:nvSpPr>
          <p:spPr>
            <a:xfrm>
              <a:off x="1426" y="3158"/>
              <a:ext cx="520" cy="476"/>
            </a:xfrm>
            <a:custGeom>
              <a:avLst/>
              <a:gdLst/>
              <a:ahLst/>
              <a:cxnLst>
                <a:cxn ang="0">
                  <a:pos x="363" y="228"/>
                </a:cxn>
                <a:cxn ang="0">
                  <a:pos x="300" y="95"/>
                </a:cxn>
                <a:cxn ang="0">
                  <a:pos x="172" y="62"/>
                </a:cxn>
                <a:cxn ang="0">
                  <a:pos x="75" y="97"/>
                </a:cxn>
                <a:cxn ang="0">
                  <a:pos x="7" y="228"/>
                </a:cxn>
                <a:cxn ang="0">
                  <a:pos x="35" y="361"/>
                </a:cxn>
                <a:cxn ang="0">
                  <a:pos x="163" y="461"/>
                </a:cxn>
                <a:cxn ang="0">
                  <a:pos x="327" y="450"/>
                </a:cxn>
                <a:cxn ang="0">
                  <a:pos x="437" y="373"/>
                </a:cxn>
                <a:cxn ang="0">
                  <a:pos x="510" y="239"/>
                </a:cxn>
                <a:cxn ang="0">
                  <a:pos x="501" y="106"/>
                </a:cxn>
                <a:cxn ang="0">
                  <a:pos x="417" y="0"/>
                </a:cxn>
              </a:cxnLst>
              <a:pathLst>
                <a:path w="520" h="476">
                  <a:moveTo>
                    <a:pt x="363" y="228"/>
                  </a:moveTo>
                  <a:cubicBezTo>
                    <a:pt x="354" y="206"/>
                    <a:pt x="332" y="123"/>
                    <a:pt x="300" y="95"/>
                  </a:cubicBezTo>
                  <a:cubicBezTo>
                    <a:pt x="267" y="68"/>
                    <a:pt x="209" y="62"/>
                    <a:pt x="172" y="62"/>
                  </a:cubicBezTo>
                  <a:cubicBezTo>
                    <a:pt x="135" y="62"/>
                    <a:pt x="102" y="69"/>
                    <a:pt x="75" y="97"/>
                  </a:cubicBezTo>
                  <a:cubicBezTo>
                    <a:pt x="48" y="125"/>
                    <a:pt x="14" y="184"/>
                    <a:pt x="7" y="228"/>
                  </a:cubicBezTo>
                  <a:cubicBezTo>
                    <a:pt x="0" y="272"/>
                    <a:pt x="9" y="322"/>
                    <a:pt x="35" y="361"/>
                  </a:cubicBezTo>
                  <a:cubicBezTo>
                    <a:pt x="60" y="401"/>
                    <a:pt x="114" y="446"/>
                    <a:pt x="163" y="461"/>
                  </a:cubicBezTo>
                  <a:cubicBezTo>
                    <a:pt x="211" y="476"/>
                    <a:pt x="281" y="465"/>
                    <a:pt x="327" y="450"/>
                  </a:cubicBezTo>
                  <a:cubicBezTo>
                    <a:pt x="373" y="435"/>
                    <a:pt x="406" y="407"/>
                    <a:pt x="437" y="373"/>
                  </a:cubicBezTo>
                  <a:cubicBezTo>
                    <a:pt x="467" y="338"/>
                    <a:pt x="499" y="284"/>
                    <a:pt x="510" y="239"/>
                  </a:cubicBezTo>
                  <a:cubicBezTo>
                    <a:pt x="520" y="195"/>
                    <a:pt x="516" y="146"/>
                    <a:pt x="501" y="106"/>
                  </a:cubicBezTo>
                  <a:cubicBezTo>
                    <a:pt x="485" y="67"/>
                    <a:pt x="435" y="22"/>
                    <a:pt x="417" y="0"/>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sz="2800"/>
            </a:p>
          </p:txBody>
        </p:sp>
      </p:grpSp>
      <p:sp>
        <p:nvSpPr>
          <p:cNvPr id="15372" name="Line 36"/>
          <p:cNvSpPr/>
          <p:nvPr/>
        </p:nvSpPr>
        <p:spPr>
          <a:xfrm flipV="1">
            <a:off x="5894388" y="1457325"/>
            <a:ext cx="792162" cy="792163"/>
          </a:xfrm>
          <a:prstGeom prst="line">
            <a:avLst/>
          </a:prstGeom>
          <a:ln w="38100" cap="flat" cmpd="sng">
            <a:solidFill>
              <a:srgbClr val="00FFFF"/>
            </a:solidFill>
            <a:prstDash val="solid"/>
            <a:headEnd type="none" w="med" len="med"/>
            <a:tailEnd type="none" w="med" len="med"/>
          </a:ln>
        </p:spPr>
        <p:txBody>
          <a:bodyPr/>
          <a:lstStyle/>
          <a:p/>
        </p:txBody>
      </p:sp>
      <p:grpSp>
        <p:nvGrpSpPr>
          <p:cNvPr id="15373" name="Group 37"/>
          <p:cNvGrpSpPr/>
          <p:nvPr/>
        </p:nvGrpSpPr>
        <p:grpSpPr>
          <a:xfrm>
            <a:off x="3171825" y="3446463"/>
            <a:ext cx="1633538" cy="2205037"/>
            <a:chOff x="2383" y="2466"/>
            <a:chExt cx="1029" cy="1389"/>
          </a:xfrm>
        </p:grpSpPr>
        <p:sp>
          <p:nvSpPr>
            <p:cNvPr id="15389" name="Line 38"/>
            <p:cNvSpPr/>
            <p:nvPr/>
          </p:nvSpPr>
          <p:spPr>
            <a:xfrm flipH="1">
              <a:off x="2792" y="2620"/>
              <a:ext cx="0" cy="1235"/>
            </a:xfrm>
            <a:prstGeom prst="line">
              <a:avLst/>
            </a:prstGeom>
            <a:ln w="19050" cap="flat" cmpd="sng">
              <a:solidFill>
                <a:srgbClr val="000099"/>
              </a:solidFill>
              <a:prstDash val="solid"/>
              <a:headEnd type="arrow" w="med" len="med"/>
              <a:tailEnd type="none" w="med" len="med"/>
            </a:ln>
          </p:spPr>
          <p:txBody>
            <a:bodyPr/>
            <a:lstStyle/>
            <a:p/>
          </p:txBody>
        </p:sp>
        <p:sp>
          <p:nvSpPr>
            <p:cNvPr id="15390" name="Line 39"/>
            <p:cNvSpPr/>
            <p:nvPr/>
          </p:nvSpPr>
          <p:spPr>
            <a:xfrm>
              <a:off x="2383" y="3379"/>
              <a:ext cx="962" cy="0"/>
            </a:xfrm>
            <a:prstGeom prst="line">
              <a:avLst/>
            </a:prstGeom>
            <a:ln w="19050" cap="flat" cmpd="sng">
              <a:solidFill>
                <a:srgbClr val="000099"/>
              </a:solidFill>
              <a:prstDash val="solid"/>
              <a:headEnd type="none" w="med" len="med"/>
              <a:tailEnd type="arrow" w="med" len="med"/>
            </a:ln>
          </p:spPr>
          <p:txBody>
            <a:bodyPr/>
            <a:lstStyle/>
            <a:p/>
          </p:txBody>
        </p:sp>
        <p:sp>
          <p:nvSpPr>
            <p:cNvPr id="15391" name="Text Box 40"/>
            <p:cNvSpPr txBox="1"/>
            <p:nvPr/>
          </p:nvSpPr>
          <p:spPr>
            <a:xfrm>
              <a:off x="3091" y="2970"/>
              <a:ext cx="321"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Times New Roman" panose="02020603050405020304" pitchFamily="18" charset="0"/>
                <a:ea typeface="楷体_GB2312" pitchFamily="49" charset="-122"/>
              </a:endParaRPr>
            </a:p>
          </p:txBody>
        </p:sp>
        <p:sp>
          <p:nvSpPr>
            <p:cNvPr id="15392" name="Text Box 41"/>
            <p:cNvSpPr txBox="1"/>
            <p:nvPr/>
          </p:nvSpPr>
          <p:spPr>
            <a:xfrm>
              <a:off x="2818" y="2466"/>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Times New Roman" panose="02020603050405020304" pitchFamily="18" charset="0"/>
                <a:ea typeface="楷体_GB2312" pitchFamily="49" charset="-122"/>
              </a:endParaRPr>
            </a:p>
          </p:txBody>
        </p:sp>
        <p:sp>
          <p:nvSpPr>
            <p:cNvPr id="15393" name="Text Box 42"/>
            <p:cNvSpPr txBox="1"/>
            <p:nvPr/>
          </p:nvSpPr>
          <p:spPr>
            <a:xfrm>
              <a:off x="2771" y="3337"/>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o</a:t>
              </a:r>
              <a:endParaRPr lang="en-US" altLang="zh-CN" sz="2800" b="1">
                <a:solidFill>
                  <a:srgbClr val="0000FF"/>
                </a:solidFill>
                <a:latin typeface="Times New Roman" panose="02020603050405020304" pitchFamily="18" charset="0"/>
                <a:ea typeface="楷体_GB2312" pitchFamily="49" charset="-122"/>
              </a:endParaRPr>
            </a:p>
          </p:txBody>
        </p:sp>
      </p:grpSp>
      <p:grpSp>
        <p:nvGrpSpPr>
          <p:cNvPr id="15374" name="Group 43"/>
          <p:cNvGrpSpPr/>
          <p:nvPr/>
        </p:nvGrpSpPr>
        <p:grpSpPr>
          <a:xfrm>
            <a:off x="2740025" y="4675188"/>
            <a:ext cx="1473200" cy="1169987"/>
            <a:chOff x="3225" y="3331"/>
            <a:chExt cx="928" cy="737"/>
          </a:xfrm>
        </p:grpSpPr>
        <p:sp>
          <p:nvSpPr>
            <p:cNvPr id="15387" name="Text Box 44"/>
            <p:cNvSpPr txBox="1"/>
            <p:nvPr/>
          </p:nvSpPr>
          <p:spPr>
            <a:xfrm>
              <a:off x="3225" y="3675"/>
              <a:ext cx="880" cy="393"/>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-200°</a:t>
              </a:r>
              <a:endParaRPr lang="en-US" altLang="zh-CN" sz="2800" b="1">
                <a:solidFill>
                  <a:srgbClr val="0000FF"/>
                </a:solidFill>
                <a:latin typeface="Times New Roman" panose="02020603050405020304" pitchFamily="18" charset="0"/>
                <a:ea typeface="楷体_GB2312" pitchFamily="49" charset="-122"/>
              </a:endParaRPr>
            </a:p>
          </p:txBody>
        </p:sp>
        <p:sp>
          <p:nvSpPr>
            <p:cNvPr id="15388" name="Freeform 45"/>
            <p:cNvSpPr/>
            <p:nvPr/>
          </p:nvSpPr>
          <p:spPr>
            <a:xfrm>
              <a:off x="3651" y="3331"/>
              <a:ext cx="502" cy="393"/>
            </a:xfrm>
            <a:custGeom>
              <a:avLst/>
              <a:gdLst/>
              <a:ahLst/>
              <a:cxnLst>
                <a:cxn ang="0">
                  <a:pos x="502" y="126"/>
                </a:cxn>
                <a:cxn ang="0">
                  <a:pos x="450" y="288"/>
                </a:cxn>
                <a:cxn ang="0">
                  <a:pos x="310" y="384"/>
                </a:cxn>
                <a:cxn ang="0">
                  <a:pos x="127" y="340"/>
                </a:cxn>
                <a:cxn ang="0">
                  <a:pos x="14" y="209"/>
                </a:cxn>
                <a:cxn ang="0">
                  <a:pos x="40" y="0"/>
                </a:cxn>
              </a:cxnLst>
              <a:pathLst>
                <a:path w="502" h="393">
                  <a:moveTo>
                    <a:pt x="502" y="126"/>
                  </a:moveTo>
                  <a:cubicBezTo>
                    <a:pt x="493" y="153"/>
                    <a:pt x="482" y="245"/>
                    <a:pt x="450" y="288"/>
                  </a:cubicBezTo>
                  <a:cubicBezTo>
                    <a:pt x="418" y="331"/>
                    <a:pt x="364" y="375"/>
                    <a:pt x="310" y="384"/>
                  </a:cubicBezTo>
                  <a:cubicBezTo>
                    <a:pt x="256" y="393"/>
                    <a:pt x="176" y="369"/>
                    <a:pt x="127" y="340"/>
                  </a:cubicBezTo>
                  <a:cubicBezTo>
                    <a:pt x="78" y="311"/>
                    <a:pt x="28" y="266"/>
                    <a:pt x="14" y="209"/>
                  </a:cubicBezTo>
                  <a:cubicBezTo>
                    <a:pt x="0" y="152"/>
                    <a:pt x="35" y="44"/>
                    <a:pt x="40" y="0"/>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sz="2800"/>
            </a:p>
          </p:txBody>
        </p:sp>
      </p:grpSp>
      <p:sp>
        <p:nvSpPr>
          <p:cNvPr id="15375" name="Line 46"/>
          <p:cNvSpPr/>
          <p:nvPr/>
        </p:nvSpPr>
        <p:spPr>
          <a:xfrm flipH="1" flipV="1">
            <a:off x="3027363" y="4511675"/>
            <a:ext cx="792162" cy="360363"/>
          </a:xfrm>
          <a:prstGeom prst="line">
            <a:avLst/>
          </a:prstGeom>
          <a:ln w="38100" cap="flat" cmpd="sng">
            <a:solidFill>
              <a:srgbClr val="00FFFF"/>
            </a:solidFill>
            <a:prstDash val="solid"/>
            <a:headEnd type="none" w="med" len="med"/>
            <a:tailEnd type="none" w="med" len="med"/>
          </a:ln>
        </p:spPr>
        <p:txBody>
          <a:bodyPr/>
          <a:lstStyle/>
          <a:p/>
        </p:txBody>
      </p:sp>
      <p:grpSp>
        <p:nvGrpSpPr>
          <p:cNvPr id="15376" name="Group 47"/>
          <p:cNvGrpSpPr/>
          <p:nvPr/>
        </p:nvGrpSpPr>
        <p:grpSpPr>
          <a:xfrm>
            <a:off x="6205538" y="3516313"/>
            <a:ext cx="1797050" cy="2205037"/>
            <a:chOff x="2383" y="2466"/>
            <a:chExt cx="1132" cy="1389"/>
          </a:xfrm>
        </p:grpSpPr>
        <p:sp>
          <p:nvSpPr>
            <p:cNvPr id="15382" name="Line 48"/>
            <p:cNvSpPr/>
            <p:nvPr/>
          </p:nvSpPr>
          <p:spPr>
            <a:xfrm flipH="1">
              <a:off x="2792" y="2620"/>
              <a:ext cx="0" cy="1235"/>
            </a:xfrm>
            <a:prstGeom prst="line">
              <a:avLst/>
            </a:prstGeom>
            <a:ln w="19050" cap="flat" cmpd="sng">
              <a:solidFill>
                <a:srgbClr val="000099"/>
              </a:solidFill>
              <a:prstDash val="solid"/>
              <a:headEnd type="arrow" w="med" len="med"/>
              <a:tailEnd type="none" w="med" len="med"/>
            </a:ln>
          </p:spPr>
          <p:txBody>
            <a:bodyPr/>
            <a:lstStyle/>
            <a:p/>
          </p:txBody>
        </p:sp>
        <p:sp>
          <p:nvSpPr>
            <p:cNvPr id="15383" name="Line 49"/>
            <p:cNvSpPr/>
            <p:nvPr/>
          </p:nvSpPr>
          <p:spPr>
            <a:xfrm>
              <a:off x="2383" y="3379"/>
              <a:ext cx="962" cy="0"/>
            </a:xfrm>
            <a:prstGeom prst="line">
              <a:avLst/>
            </a:prstGeom>
            <a:ln w="19050" cap="flat" cmpd="sng">
              <a:solidFill>
                <a:srgbClr val="000099"/>
              </a:solidFill>
              <a:prstDash val="solid"/>
              <a:headEnd type="none" w="med" len="med"/>
              <a:tailEnd type="arrow" w="med" len="med"/>
            </a:ln>
          </p:spPr>
          <p:txBody>
            <a:bodyPr/>
            <a:lstStyle/>
            <a:p/>
          </p:txBody>
        </p:sp>
        <p:sp>
          <p:nvSpPr>
            <p:cNvPr id="15384" name="Text Box 50"/>
            <p:cNvSpPr txBox="1"/>
            <p:nvPr/>
          </p:nvSpPr>
          <p:spPr>
            <a:xfrm>
              <a:off x="3194" y="3044"/>
              <a:ext cx="321"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Times New Roman" panose="02020603050405020304" pitchFamily="18" charset="0"/>
                <a:ea typeface="楷体_GB2312" pitchFamily="49" charset="-122"/>
              </a:endParaRPr>
            </a:p>
          </p:txBody>
        </p:sp>
        <p:sp>
          <p:nvSpPr>
            <p:cNvPr id="15385" name="Text Box 51"/>
            <p:cNvSpPr txBox="1"/>
            <p:nvPr/>
          </p:nvSpPr>
          <p:spPr>
            <a:xfrm>
              <a:off x="2818" y="2466"/>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Times New Roman" panose="02020603050405020304" pitchFamily="18" charset="0"/>
                <a:ea typeface="楷体_GB2312" pitchFamily="49" charset="-122"/>
              </a:endParaRPr>
            </a:p>
          </p:txBody>
        </p:sp>
        <p:sp>
          <p:nvSpPr>
            <p:cNvPr id="15386" name="Text Box 52"/>
            <p:cNvSpPr txBox="1"/>
            <p:nvPr/>
          </p:nvSpPr>
          <p:spPr>
            <a:xfrm>
              <a:off x="2771" y="3337"/>
              <a:ext cx="320" cy="399"/>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o</a:t>
              </a:r>
              <a:endParaRPr lang="en-US" altLang="zh-CN" sz="2800" b="1">
                <a:solidFill>
                  <a:srgbClr val="0000FF"/>
                </a:solidFill>
                <a:latin typeface="Times New Roman" panose="02020603050405020304" pitchFamily="18" charset="0"/>
                <a:ea typeface="楷体_GB2312" pitchFamily="49" charset="-122"/>
              </a:endParaRPr>
            </a:p>
          </p:txBody>
        </p:sp>
      </p:grpSp>
      <p:sp>
        <p:nvSpPr>
          <p:cNvPr id="2" name="Text Box 54"/>
          <p:cNvSpPr txBox="1"/>
          <p:nvPr/>
        </p:nvSpPr>
        <p:spPr>
          <a:xfrm>
            <a:off x="2836228" y="3167698"/>
            <a:ext cx="1970405" cy="52197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zh-CN" altLang="en-US" sz="2800" b="1">
                <a:solidFill>
                  <a:srgbClr val="FF0000"/>
                </a:solidFill>
                <a:latin typeface="Arial" panose="020B0604020202020204" pitchFamily="34" charset="0"/>
                <a:ea typeface="楷体_GB2312" pitchFamily="49" charset="-122"/>
              </a:rPr>
              <a:t>第四象限角</a:t>
            </a:r>
            <a:endParaRPr lang="zh-CN" altLang="en-US" sz="2800" b="1">
              <a:solidFill>
                <a:srgbClr val="FF0000"/>
              </a:solidFill>
              <a:latin typeface="Arial" panose="020B0604020202020204" pitchFamily="34" charset="0"/>
              <a:ea typeface="楷体_GB2312" pitchFamily="49" charset="-122"/>
            </a:endParaRPr>
          </a:p>
        </p:txBody>
      </p:sp>
      <p:sp>
        <p:nvSpPr>
          <p:cNvPr id="3" name="Text Box 55"/>
          <p:cNvSpPr txBox="1"/>
          <p:nvPr/>
        </p:nvSpPr>
        <p:spPr>
          <a:xfrm>
            <a:off x="5433695" y="3167698"/>
            <a:ext cx="1970405" cy="52197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zh-CN" altLang="en-US" sz="2800" b="1">
                <a:solidFill>
                  <a:srgbClr val="FF0000"/>
                </a:solidFill>
                <a:latin typeface="Arial" panose="020B0604020202020204" pitchFamily="34" charset="0"/>
                <a:ea typeface="楷体_GB2312" pitchFamily="49" charset="-122"/>
              </a:rPr>
              <a:t>第一象限角</a:t>
            </a:r>
            <a:endParaRPr lang="zh-CN" altLang="en-US" sz="2800" b="1">
              <a:solidFill>
                <a:srgbClr val="FF0000"/>
              </a:solidFill>
              <a:latin typeface="Arial" panose="020B0604020202020204" pitchFamily="34" charset="0"/>
              <a:ea typeface="楷体_GB2312" pitchFamily="49" charset="-122"/>
            </a:endParaRPr>
          </a:p>
        </p:txBody>
      </p:sp>
      <p:sp>
        <p:nvSpPr>
          <p:cNvPr id="4" name="Text Box 56"/>
          <p:cNvSpPr txBox="1"/>
          <p:nvPr/>
        </p:nvSpPr>
        <p:spPr>
          <a:xfrm>
            <a:off x="7845743" y="3167698"/>
            <a:ext cx="1970405" cy="52197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zh-CN" altLang="en-US" sz="2800" b="1">
                <a:solidFill>
                  <a:srgbClr val="FF0000"/>
                </a:solidFill>
                <a:latin typeface="Arial" panose="020B0604020202020204" pitchFamily="34" charset="0"/>
                <a:ea typeface="楷体_GB2312" pitchFamily="49" charset="-122"/>
              </a:rPr>
              <a:t>第三象限角</a:t>
            </a:r>
            <a:endParaRPr lang="zh-CN" altLang="en-US" sz="2800" b="1">
              <a:solidFill>
                <a:srgbClr val="FF0000"/>
              </a:solidFill>
              <a:latin typeface="Arial" panose="020B0604020202020204" pitchFamily="34" charset="0"/>
              <a:ea typeface="楷体_GB2312" pitchFamily="49" charset="-122"/>
            </a:endParaRPr>
          </a:p>
        </p:txBody>
      </p:sp>
      <p:sp>
        <p:nvSpPr>
          <p:cNvPr id="15417" name="Text Box 57"/>
          <p:cNvSpPr txBox="1"/>
          <p:nvPr/>
        </p:nvSpPr>
        <p:spPr>
          <a:xfrm>
            <a:off x="2947988" y="5741988"/>
            <a:ext cx="1970405" cy="52197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zh-CN" altLang="en-US" sz="2800" b="1">
                <a:solidFill>
                  <a:srgbClr val="FF0000"/>
                </a:solidFill>
                <a:latin typeface="Arial" panose="020B0604020202020204" pitchFamily="34" charset="0"/>
                <a:ea typeface="楷体_GB2312" pitchFamily="49" charset="-122"/>
              </a:rPr>
              <a:t>第二象限角</a:t>
            </a:r>
            <a:endParaRPr lang="zh-CN" altLang="en-US" sz="2800" b="1">
              <a:solidFill>
                <a:srgbClr val="FF0000"/>
              </a:solidFill>
              <a:latin typeface="Arial" panose="020B0604020202020204" pitchFamily="34" charset="0"/>
              <a:ea typeface="楷体_GB2312" pitchFamily="49" charset="-122"/>
            </a:endParaRPr>
          </a:p>
        </p:txBody>
      </p:sp>
      <p:sp>
        <p:nvSpPr>
          <p:cNvPr id="15418" name="Text Box 58"/>
          <p:cNvSpPr txBox="1"/>
          <p:nvPr/>
        </p:nvSpPr>
        <p:spPr>
          <a:xfrm>
            <a:off x="6427788" y="5729288"/>
            <a:ext cx="1255395" cy="521970"/>
          </a:xfrm>
          <a:prstGeom prst="rect">
            <a:avLst/>
          </a:prstGeom>
          <a:noFill/>
          <a:ln w="9525">
            <a:noFill/>
          </a:ln>
          <a:effectLst>
            <a:outerShdw sy="50000" kx="-2453608" rotWithShape="0">
              <a:schemeClr val="bg2">
                <a:alpha val="50000"/>
              </a:schemeClr>
            </a:outerShdw>
          </a:effectLst>
        </p:spPr>
        <p:txBody>
          <a:bodyPr wrap="none">
            <a:spAutoFit/>
          </a:bodyPr>
          <a:lstStyle/>
          <a:p>
            <a:pPr>
              <a:lnSpc>
                <a:spcPct val="100000"/>
              </a:lnSpc>
            </a:pPr>
            <a:r>
              <a:rPr lang="zh-CN" altLang="en-US" sz="2800" b="1">
                <a:solidFill>
                  <a:srgbClr val="FF0000"/>
                </a:solidFill>
                <a:latin typeface="Arial" panose="020B0604020202020204" pitchFamily="34" charset="0"/>
                <a:ea typeface="楷体_GB2312" pitchFamily="49" charset="-122"/>
              </a:rPr>
              <a:t>轴线角</a:t>
            </a:r>
            <a:endParaRPr lang="zh-CN" altLang="en-US" sz="2800" b="1">
              <a:solidFill>
                <a:srgbClr val="FF0000"/>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417"/>
                                        </p:tgtEl>
                                        <p:attrNameLst>
                                          <p:attrName>style.visibility</p:attrName>
                                        </p:attrNameLst>
                                      </p:cBhvr>
                                      <p:to>
                                        <p:strVal val="visible"/>
                                      </p:to>
                                    </p:set>
                                    <p:anim calcmode="lin" valueType="num">
                                      <p:cBhvr additive="base">
                                        <p:cTn id="21" dur="500" fill="hold"/>
                                        <p:tgtEl>
                                          <p:spTgt spid="15417"/>
                                        </p:tgtEl>
                                        <p:attrNameLst>
                                          <p:attrName>ppt_x</p:attrName>
                                        </p:attrNameLst>
                                      </p:cBhvr>
                                      <p:tavLst>
                                        <p:tav tm="0">
                                          <p:val>
                                            <p:strVal val="#ppt_x"/>
                                          </p:val>
                                        </p:tav>
                                        <p:tav tm="100000">
                                          <p:val>
                                            <p:strVal val="#ppt_x"/>
                                          </p:val>
                                        </p:tav>
                                      </p:tavLst>
                                    </p:anim>
                                    <p:anim calcmode="lin" valueType="num">
                                      <p:cBhvr additive="base">
                                        <p:cTn id="22" dur="500" fill="hold"/>
                                        <p:tgtEl>
                                          <p:spTgt spid="154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418"/>
                                        </p:tgtEl>
                                        <p:attrNameLst>
                                          <p:attrName>style.visibility</p:attrName>
                                        </p:attrNameLst>
                                      </p:cBhvr>
                                      <p:to>
                                        <p:strVal val="visible"/>
                                      </p:to>
                                    </p:set>
                                    <p:anim calcmode="lin" valueType="num">
                                      <p:cBhvr additive="base">
                                        <p:cTn id="27" dur="500" fill="hold"/>
                                        <p:tgtEl>
                                          <p:spTgt spid="15418"/>
                                        </p:tgtEl>
                                        <p:attrNameLst>
                                          <p:attrName>ppt_x</p:attrName>
                                        </p:attrNameLst>
                                      </p:cBhvr>
                                      <p:tavLst>
                                        <p:tav tm="0">
                                          <p:val>
                                            <p:strVal val="#ppt_x"/>
                                          </p:val>
                                        </p:tav>
                                        <p:tav tm="100000">
                                          <p:val>
                                            <p:strVal val="#ppt_x"/>
                                          </p:val>
                                        </p:tav>
                                      </p:tavLst>
                                    </p:anim>
                                    <p:anim calcmode="lin" valueType="num">
                                      <p:cBhvr additive="base">
                                        <p:cTn id="28" dur="500" fill="hold"/>
                                        <p:tgtEl>
                                          <p:spTgt spid="15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417" grpId="0"/>
      <p:bldP spid="154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p:nvPr/>
        </p:nvSpPr>
        <p:spPr>
          <a:xfrm>
            <a:off x="2032000" y="1704975"/>
            <a:ext cx="8128635" cy="650875"/>
          </a:xfrm>
          <a:prstGeom prst="rect">
            <a:avLst/>
          </a:prstGeom>
          <a:noFill/>
          <a:ln w="9525">
            <a:noFill/>
          </a:ln>
        </p:spPr>
        <p:txBody>
          <a:bodyPr wrap="square">
            <a:spAutoFit/>
          </a:bodyPr>
          <a:lstStyle/>
          <a:p>
            <a:pPr>
              <a:lnSpc>
                <a:spcPct val="130000"/>
              </a:lnSpc>
              <a:spcBef>
                <a:spcPct val="50000"/>
              </a:spcBef>
            </a:pP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3</a:t>
            </a:r>
            <a:r>
              <a:rPr lang="zh-CN" altLang="en-US" sz="2800" b="1">
                <a:solidFill>
                  <a:srgbClr val="CC00FF"/>
                </a:solidFill>
                <a:latin typeface="宋体" panose="02010600030101010101" pitchFamily="2" charset="-122"/>
              </a:rPr>
              <a:t>：</a:t>
            </a:r>
            <a:r>
              <a:rPr lang="zh-CN" altLang="en-US" sz="2800" b="1">
                <a:solidFill>
                  <a:srgbClr val="0000FF"/>
                </a:solidFill>
                <a:latin typeface="宋体" panose="02010600030101010101" pitchFamily="2" charset="-122"/>
              </a:rPr>
              <a:t>第二象限的角一定比第一象限的角大吗？ </a:t>
            </a:r>
            <a:endParaRPr lang="zh-CN" altLang="en-US" sz="2800" b="1">
              <a:solidFill>
                <a:srgbClr val="0000FF"/>
              </a:solidFill>
              <a:latin typeface="宋体" panose="02010600030101010101" pitchFamily="2" charset="-122"/>
            </a:endParaRPr>
          </a:p>
        </p:txBody>
      </p:sp>
      <p:sp>
        <p:nvSpPr>
          <p:cNvPr id="91141" name="Text Box 5"/>
          <p:cNvSpPr txBox="1"/>
          <p:nvPr/>
        </p:nvSpPr>
        <p:spPr>
          <a:xfrm>
            <a:off x="1653540" y="2888615"/>
            <a:ext cx="9202420" cy="780415"/>
          </a:xfrm>
          <a:prstGeom prst="rect">
            <a:avLst/>
          </a:prstGeom>
          <a:noFill/>
          <a:ln w="9525">
            <a:noFill/>
          </a:ln>
        </p:spPr>
        <p:txBody>
          <a:bodyPr wrap="square">
            <a:spAutoFit/>
          </a:bodyPr>
          <a:lstStyle/>
          <a:p>
            <a:pPr>
              <a:lnSpc>
                <a:spcPct val="160000"/>
              </a:lnSpc>
              <a:spcBef>
                <a:spcPct val="50000"/>
              </a:spcBef>
            </a:pPr>
            <a:r>
              <a:rPr lang="zh-CN" altLang="en-US" sz="2800" b="1">
                <a:solidFill>
                  <a:srgbClr val="FF0000"/>
                </a:solidFill>
                <a:latin typeface="楷体_GB2312" pitchFamily="49" charset="-122"/>
                <a:ea typeface="楷体_GB2312" pitchFamily="49" charset="-122"/>
              </a:rPr>
              <a:t>象限角只能反映角的终边所在象限，不能反映角的大小</a:t>
            </a:r>
            <a:r>
              <a:rPr lang="en-US" altLang="zh-CN" sz="2800" b="1">
                <a:solidFill>
                  <a:srgbClr val="FF0000"/>
                </a:solidFill>
                <a:latin typeface="楷体_GB2312" pitchFamily="49" charset="-122"/>
                <a:ea typeface="楷体_GB2312" pitchFamily="49" charset="-122"/>
              </a:rPr>
              <a:t>. </a:t>
            </a:r>
            <a:endParaRPr lang="en-US" altLang="zh-CN" sz="2800" b="1">
              <a:solidFill>
                <a:srgbClr val="FF0000"/>
              </a:solidFill>
              <a:latin typeface="楷体_GB2312" pitchFamily="49" charset="-122"/>
              <a:ea typeface="楷体_GB2312" pitchFamily="49" charset="-122"/>
            </a:endParaRPr>
          </a:p>
        </p:txBody>
      </p:sp>
      <p:pic>
        <p:nvPicPr>
          <p:cNvPr id="17412" name="Picture 23" descr="u=3123048824,3014475583&amp;fm=3&amp;gp=0"/>
          <p:cNvPicPr>
            <a:picLocks noChangeAspect="1"/>
          </p:cNvPicPr>
          <p:nvPr/>
        </p:nvPicPr>
        <p:blipFill>
          <a:blip r:embed="rId1"/>
          <a:stretch>
            <a:fillRect/>
          </a:stretch>
        </p:blipFill>
        <p:spPr>
          <a:xfrm>
            <a:off x="459740" y="859790"/>
            <a:ext cx="1190625" cy="1074738"/>
          </a:xfrm>
          <a:prstGeom prst="rect">
            <a:avLst/>
          </a:prstGeom>
          <a:noFill/>
          <a:ln w="9525">
            <a:noFill/>
          </a:ln>
        </p:spPr>
      </p:pic>
      <p:pic>
        <p:nvPicPr>
          <p:cNvPr id="17413" name="Picture 7" descr="20081117225726819"/>
          <p:cNvPicPr>
            <a:picLocks noChangeAspect="1"/>
          </p:cNvPicPr>
          <p:nvPr/>
        </p:nvPicPr>
        <p:blipFill>
          <a:blip r:embed="rId2"/>
          <a:stretch>
            <a:fillRect/>
          </a:stretch>
        </p:blipFill>
        <p:spPr>
          <a:xfrm>
            <a:off x="2322513" y="5629275"/>
            <a:ext cx="7620000" cy="358775"/>
          </a:xfrm>
          <a:prstGeom prst="rect">
            <a:avLst/>
          </a:prstGeom>
          <a:noFill/>
          <a:ln w="9525">
            <a:noFill/>
          </a:ln>
        </p:spPr>
      </p:pic>
      <p:sp>
        <p:nvSpPr>
          <p:cNvPr id="9" name="文本框 2"/>
          <p:cNvSpPr/>
          <p:nvPr>
            <p:custDataLst>
              <p:tags r:id="rId3"/>
            </p:custDataLst>
          </p:nvPr>
        </p:nvSpPr>
        <p:spPr>
          <a:xfrm>
            <a:off x="6997700" y="6199505"/>
            <a:ext cx="5301615" cy="521970"/>
          </a:xfrm>
          <a:prstGeom prst="rect">
            <a:avLst/>
          </a:prstGeom>
          <a:noFill/>
          <a:ln w="9525">
            <a:noFill/>
          </a:ln>
        </p:spPr>
        <p:txBody>
          <a:bodyPr wrap="square" anchor="t">
            <a:spAutoFit/>
          </a:bodyPr>
          <a:p>
            <a:pPr eaLnBrk="0" hangingPunct="0"/>
            <a:r>
              <a:rPr lang="zh-CN" altLang="zh-CN" sz="2800" b="1">
                <a:solidFill>
                  <a:srgbClr val="FF0000"/>
                </a:solidFill>
                <a:latin typeface="Arial" panose="020B0604020202020204" pitchFamily="34" charset="0"/>
                <a:ea typeface="宋体" panose="02010600030101010101" pitchFamily="2" charset="-122"/>
              </a:rPr>
              <a:t>练习：书本</a:t>
            </a:r>
            <a:r>
              <a:rPr lang="en-US" altLang="zh-CN" sz="2800" b="1">
                <a:solidFill>
                  <a:srgbClr val="FF0000"/>
                </a:solidFill>
                <a:latin typeface="Arial" panose="020B0604020202020204" pitchFamily="34" charset="0"/>
                <a:ea typeface="宋体" panose="02010600030101010101" pitchFamily="2" charset="-122"/>
              </a:rPr>
              <a:t>P171</a:t>
            </a:r>
            <a:r>
              <a:rPr lang="zh-CN" altLang="en-US" sz="2800" b="1">
                <a:solidFill>
                  <a:srgbClr val="FF0000"/>
                </a:solidFill>
                <a:latin typeface="Arial" panose="020B0604020202020204" pitchFamily="34" charset="0"/>
                <a:ea typeface="宋体" panose="02010600030101010101" pitchFamily="2" charset="-122"/>
              </a:rPr>
              <a:t>第</a:t>
            </a:r>
            <a:r>
              <a:rPr lang="en-US" altLang="zh-CN" sz="2800" b="1">
                <a:solidFill>
                  <a:srgbClr val="FF0000"/>
                </a:solidFill>
                <a:latin typeface="Arial" panose="020B0604020202020204" pitchFamily="34" charset="0"/>
                <a:ea typeface="宋体" panose="02010600030101010101" pitchFamily="2" charset="-122"/>
              </a:rPr>
              <a:t>1</a:t>
            </a:r>
            <a:r>
              <a:rPr lang="zh-CN" altLang="en-US" sz="2800" b="1">
                <a:solidFill>
                  <a:srgbClr val="FF0000"/>
                </a:solidFill>
                <a:latin typeface="Arial" panose="020B0604020202020204" pitchFamily="34" charset="0"/>
                <a:ea typeface="宋体" panose="02010600030101010101" pitchFamily="2" charset="-122"/>
              </a:rPr>
              <a:t>、</a:t>
            </a:r>
            <a:r>
              <a:rPr lang="en-US" altLang="zh-CN" sz="2800" b="1">
                <a:solidFill>
                  <a:srgbClr val="FF0000"/>
                </a:solidFill>
                <a:latin typeface="Arial" panose="020B0604020202020204" pitchFamily="34" charset="0"/>
                <a:ea typeface="宋体" panose="02010600030101010101" pitchFamily="2" charset="-122"/>
              </a:rPr>
              <a:t>2</a:t>
            </a:r>
            <a:r>
              <a:rPr lang="zh-CN" altLang="en-US" sz="2800" b="1">
                <a:solidFill>
                  <a:srgbClr val="FF0000"/>
                </a:solidFill>
                <a:latin typeface="Arial" panose="020B0604020202020204" pitchFamily="34" charset="0"/>
                <a:ea typeface="宋体" panose="02010600030101010101" pitchFamily="2" charset="-122"/>
              </a:rPr>
              <a:t>、</a:t>
            </a:r>
            <a:r>
              <a:rPr lang="en-US" altLang="zh-CN" sz="2800" b="1">
                <a:solidFill>
                  <a:srgbClr val="FF0000"/>
                </a:solidFill>
                <a:latin typeface="Arial" panose="020B0604020202020204" pitchFamily="34" charset="0"/>
                <a:ea typeface="宋体" panose="02010600030101010101" pitchFamily="2" charset="-122"/>
              </a:rPr>
              <a:t>3</a:t>
            </a:r>
            <a:r>
              <a:rPr lang="zh-CN" altLang="en-US" sz="2800" b="1">
                <a:solidFill>
                  <a:srgbClr val="FF0000"/>
                </a:solidFill>
                <a:latin typeface="Arial" panose="020B0604020202020204" pitchFamily="34" charset="0"/>
                <a:ea typeface="宋体" panose="02010600030101010101" pitchFamily="2" charset="-122"/>
              </a:rPr>
              <a:t>题</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fill="hold"/>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p:nvPr/>
        </p:nvSpPr>
        <p:spPr>
          <a:xfrm>
            <a:off x="387350" y="651510"/>
            <a:ext cx="3694113" cy="521970"/>
          </a:xfrm>
          <a:prstGeom prst="rect">
            <a:avLst/>
          </a:prstGeom>
          <a:noFill/>
          <a:ln w="9525">
            <a:noFill/>
          </a:ln>
        </p:spPr>
        <p:txBody>
          <a:bodyPr>
            <a:spAutoFit/>
          </a:bodyPr>
          <a:lstStyle/>
          <a:p>
            <a:pPr>
              <a:lnSpc>
                <a:spcPct val="100000"/>
              </a:lnSpc>
              <a:spcBef>
                <a:spcPct val="50000"/>
              </a:spcBef>
            </a:pPr>
            <a:r>
              <a:rPr lang="zh-CN" altLang="en-US" sz="2800" b="1">
                <a:solidFill>
                  <a:srgbClr val="CC00FF"/>
                </a:solidFill>
                <a:latin typeface="宋体" panose="02010600030101010101" pitchFamily="2" charset="-122"/>
              </a:rPr>
              <a:t>三、终边相同的角</a:t>
            </a:r>
            <a:r>
              <a:rPr lang="zh-CN" altLang="en-US" sz="2800">
                <a:solidFill>
                  <a:srgbClr val="000099"/>
                </a:solidFill>
                <a:latin typeface="宋体" panose="02010600030101010101" pitchFamily="2" charset="-122"/>
              </a:rPr>
              <a:t>  </a:t>
            </a:r>
            <a:endParaRPr lang="zh-CN" altLang="en-US" sz="2800">
              <a:solidFill>
                <a:srgbClr val="000099"/>
              </a:solidFill>
              <a:latin typeface="宋体" panose="02010600030101010101" pitchFamily="2" charset="-122"/>
            </a:endParaRPr>
          </a:p>
        </p:txBody>
      </p:sp>
      <p:sp>
        <p:nvSpPr>
          <p:cNvPr id="18435" name="Text Box 3"/>
          <p:cNvSpPr txBox="1"/>
          <p:nvPr/>
        </p:nvSpPr>
        <p:spPr>
          <a:xfrm>
            <a:off x="1286510" y="1332230"/>
            <a:ext cx="9039860" cy="1383665"/>
          </a:xfrm>
          <a:prstGeom prst="rect">
            <a:avLst/>
          </a:prstGeom>
          <a:noFill/>
          <a:ln w="9525">
            <a:noFill/>
          </a:ln>
        </p:spPr>
        <p:txBody>
          <a:bodyPr wrap="square">
            <a:spAutoFit/>
          </a:bodyPr>
          <a:lstStyle/>
          <a:p>
            <a:pPr>
              <a:lnSpc>
                <a:spcPct val="150000"/>
              </a:lnSpc>
            </a:pP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1</a:t>
            </a:r>
            <a:r>
              <a:rPr lang="zh-CN" altLang="en-US" sz="2800" b="1">
                <a:solidFill>
                  <a:srgbClr val="CC00FF"/>
                </a:solidFill>
                <a:latin typeface="宋体" panose="02010600030101010101" pitchFamily="2" charset="-122"/>
              </a:rPr>
              <a:t>：</a:t>
            </a:r>
            <a:r>
              <a:rPr lang="zh-CN" altLang="en-US" sz="2800" b="1">
                <a:solidFill>
                  <a:srgbClr val="3333FF"/>
                </a:solidFill>
                <a:latin typeface="宋体" panose="02010600030101010101" pitchFamily="2" charset="-122"/>
              </a:rPr>
              <a:t> </a:t>
            </a:r>
            <a:r>
              <a:rPr lang="en-US" altLang="zh-CN" sz="2800" b="1">
                <a:solidFill>
                  <a:srgbClr val="3333FF"/>
                </a:solidFill>
                <a:latin typeface="宋体" panose="02010600030101010101" pitchFamily="2" charset="-122"/>
              </a:rPr>
              <a:t>-32°</a:t>
            </a:r>
            <a:r>
              <a:rPr lang="zh-CN" altLang="en-US" sz="2800" b="1">
                <a:solidFill>
                  <a:srgbClr val="3333FF"/>
                </a:solidFill>
                <a:latin typeface="宋体" panose="02010600030101010101" pitchFamily="2" charset="-122"/>
              </a:rPr>
              <a:t>，</a:t>
            </a:r>
            <a:r>
              <a:rPr lang="en-US" altLang="zh-CN" sz="2800" b="1">
                <a:solidFill>
                  <a:srgbClr val="3333FF"/>
                </a:solidFill>
                <a:latin typeface="宋体" panose="02010600030101010101" pitchFamily="2" charset="-122"/>
              </a:rPr>
              <a:t>328°</a:t>
            </a:r>
            <a:r>
              <a:rPr lang="zh-CN" altLang="en-US" sz="2800" b="1">
                <a:solidFill>
                  <a:srgbClr val="3333FF"/>
                </a:solidFill>
                <a:latin typeface="宋体" panose="02010600030101010101" pitchFamily="2" charset="-122"/>
              </a:rPr>
              <a:t>，</a:t>
            </a:r>
            <a:r>
              <a:rPr lang="en-US" altLang="zh-CN" sz="2800" b="1">
                <a:solidFill>
                  <a:srgbClr val="3333FF"/>
                </a:solidFill>
                <a:latin typeface="宋体" panose="02010600030101010101" pitchFamily="2" charset="-122"/>
              </a:rPr>
              <a:t>-392°</a:t>
            </a:r>
            <a:r>
              <a:rPr lang="zh-CN" altLang="en-US" sz="2800" b="1">
                <a:solidFill>
                  <a:srgbClr val="3333FF"/>
                </a:solidFill>
                <a:latin typeface="宋体" panose="02010600030101010101" pitchFamily="2" charset="-122"/>
              </a:rPr>
              <a:t>是第几象限的角？</a:t>
            </a:r>
            <a:endParaRPr lang="zh-CN" altLang="en-US" sz="2800" b="1">
              <a:solidFill>
                <a:srgbClr val="3333FF"/>
              </a:solidFill>
              <a:latin typeface="宋体" panose="02010600030101010101" pitchFamily="2" charset="-122"/>
            </a:endParaRPr>
          </a:p>
          <a:p>
            <a:pPr>
              <a:lnSpc>
                <a:spcPct val="150000"/>
              </a:lnSpc>
            </a:pPr>
            <a:r>
              <a:rPr lang="zh-CN" altLang="en-US" sz="2800" b="1">
                <a:solidFill>
                  <a:srgbClr val="3333FF"/>
                </a:solidFill>
                <a:latin typeface="宋体" panose="02010600030101010101" pitchFamily="2" charset="-122"/>
              </a:rPr>
              <a:t>        这些角有什么内在联系？</a:t>
            </a:r>
            <a:endParaRPr lang="zh-CN" altLang="en-US" sz="2800" b="1">
              <a:solidFill>
                <a:srgbClr val="3333FF"/>
              </a:solidFill>
              <a:latin typeface="宋体" panose="02010600030101010101" pitchFamily="2" charset="-122"/>
            </a:endParaRPr>
          </a:p>
        </p:txBody>
      </p:sp>
      <p:sp>
        <p:nvSpPr>
          <p:cNvPr id="95236" name="Text Box 4"/>
          <p:cNvSpPr txBox="1"/>
          <p:nvPr/>
        </p:nvSpPr>
        <p:spPr>
          <a:xfrm>
            <a:off x="6672263" y="4476750"/>
            <a:ext cx="1655762" cy="576263"/>
          </a:xfrm>
          <a:prstGeom prst="rect">
            <a:avLst/>
          </a:prstGeom>
          <a:noFill/>
          <a:ln w="38100">
            <a:noFill/>
          </a:ln>
        </p:spPr>
        <p:txBody>
          <a:bodyPr/>
          <a:lstStyle/>
          <a:p>
            <a:pPr algn="just">
              <a:lnSpc>
                <a:spcPct val="100000"/>
              </a:lnSpc>
            </a:pPr>
            <a:r>
              <a:rPr lang="zh-CN" altLang="en-US" sz="2800" b="1">
                <a:solidFill>
                  <a:schemeClr val="bg1"/>
                </a:solidFill>
                <a:latin typeface="Times New Roman" panose="02020603050405020304" pitchFamily="18" charset="0"/>
              </a:rPr>
              <a:t>－</a:t>
            </a:r>
            <a:r>
              <a:rPr lang="en-US" altLang="zh-CN" sz="2800" b="1">
                <a:solidFill>
                  <a:schemeClr val="bg1"/>
                </a:solidFill>
                <a:latin typeface="Times New Roman" panose="02020603050405020304" pitchFamily="18" charset="0"/>
              </a:rPr>
              <a:t>32°</a:t>
            </a:r>
            <a:endParaRPr lang="en-US" altLang="zh-CN" sz="2800" b="1">
              <a:solidFill>
                <a:schemeClr val="bg1"/>
              </a:solidFill>
              <a:latin typeface="Arial" panose="020B0604020202020204" pitchFamily="34" charset="0"/>
              <a:ea typeface="楷体_GB2312" pitchFamily="49" charset="-122"/>
            </a:endParaRPr>
          </a:p>
        </p:txBody>
      </p:sp>
      <p:sp>
        <p:nvSpPr>
          <p:cNvPr id="95237" name="Text Box 5"/>
          <p:cNvSpPr txBox="1"/>
          <p:nvPr/>
        </p:nvSpPr>
        <p:spPr>
          <a:xfrm>
            <a:off x="7446963" y="5334000"/>
            <a:ext cx="1584325" cy="534988"/>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-392°</a:t>
            </a:r>
            <a:endParaRPr lang="en-US" altLang="zh-CN" sz="2800" b="1">
              <a:solidFill>
                <a:srgbClr val="0000FF"/>
              </a:solidFill>
              <a:latin typeface="Arial" panose="020B0604020202020204" pitchFamily="34" charset="0"/>
              <a:ea typeface="楷体_GB2312" pitchFamily="49" charset="-122"/>
            </a:endParaRPr>
          </a:p>
        </p:txBody>
      </p:sp>
      <p:grpSp>
        <p:nvGrpSpPr>
          <p:cNvPr id="18438" name="组合 2"/>
          <p:cNvGrpSpPr/>
          <p:nvPr/>
        </p:nvGrpSpPr>
        <p:grpSpPr>
          <a:xfrm>
            <a:off x="5986463" y="2941638"/>
            <a:ext cx="3773487" cy="2609850"/>
            <a:chOff x="1476375" y="2276475"/>
            <a:chExt cx="5110163" cy="4221163"/>
          </a:xfrm>
        </p:grpSpPr>
        <p:sp>
          <p:nvSpPr>
            <p:cNvPr id="18448" name="Line 7"/>
            <p:cNvSpPr/>
            <p:nvPr/>
          </p:nvSpPr>
          <p:spPr>
            <a:xfrm>
              <a:off x="1476375" y="4820983"/>
              <a:ext cx="4607101" cy="0"/>
            </a:xfrm>
            <a:prstGeom prst="line">
              <a:avLst/>
            </a:prstGeom>
            <a:ln w="19050" cap="flat" cmpd="sng">
              <a:solidFill>
                <a:srgbClr val="000099"/>
              </a:solidFill>
              <a:prstDash val="solid"/>
              <a:headEnd type="none" w="med" len="med"/>
              <a:tailEnd type="arrow" w="med" len="med"/>
            </a:ln>
          </p:spPr>
          <p:txBody>
            <a:bodyPr/>
            <a:lstStyle/>
            <a:p/>
          </p:txBody>
        </p:sp>
        <p:sp>
          <p:nvSpPr>
            <p:cNvPr id="18449" name="Line 8"/>
            <p:cNvSpPr/>
            <p:nvPr/>
          </p:nvSpPr>
          <p:spPr>
            <a:xfrm flipH="1">
              <a:off x="3396179" y="2553778"/>
              <a:ext cx="0" cy="3943860"/>
            </a:xfrm>
            <a:prstGeom prst="line">
              <a:avLst/>
            </a:prstGeom>
            <a:ln w="19050" cap="flat" cmpd="sng">
              <a:solidFill>
                <a:srgbClr val="000099"/>
              </a:solidFill>
              <a:prstDash val="solid"/>
              <a:headEnd type="arrow" w="med" len="med"/>
              <a:tailEnd type="none" w="med" len="med"/>
            </a:ln>
          </p:spPr>
          <p:txBody>
            <a:bodyPr/>
            <a:lstStyle/>
            <a:p/>
          </p:txBody>
        </p:sp>
        <p:sp>
          <p:nvSpPr>
            <p:cNvPr id="18450" name="Text Box 9"/>
            <p:cNvSpPr txBox="1"/>
            <p:nvPr/>
          </p:nvSpPr>
          <p:spPr>
            <a:xfrm>
              <a:off x="5867400" y="4292600"/>
              <a:ext cx="719138" cy="574675"/>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x</a:t>
              </a:r>
              <a:endParaRPr lang="en-US" altLang="zh-CN" sz="2800" b="1">
                <a:solidFill>
                  <a:srgbClr val="0000FF"/>
                </a:solidFill>
                <a:latin typeface="Arial" panose="020B0604020202020204" pitchFamily="34" charset="0"/>
                <a:ea typeface="楷体_GB2312" pitchFamily="49" charset="-122"/>
              </a:endParaRPr>
            </a:p>
          </p:txBody>
        </p:sp>
        <p:sp>
          <p:nvSpPr>
            <p:cNvPr id="18451" name="Text Box 10"/>
            <p:cNvSpPr txBox="1"/>
            <p:nvPr/>
          </p:nvSpPr>
          <p:spPr>
            <a:xfrm>
              <a:off x="3563938" y="2276475"/>
              <a:ext cx="647700" cy="576263"/>
            </a:xfrm>
            <a:prstGeom prst="rect">
              <a:avLst/>
            </a:prstGeom>
            <a:noFill/>
            <a:ln w="38100">
              <a:noFill/>
            </a:ln>
          </p:spPr>
          <p:txBody>
            <a:bodyPr/>
            <a:lstStyle/>
            <a:p>
              <a:pPr algn="just">
                <a:lnSpc>
                  <a:spcPct val="100000"/>
                </a:lnSpc>
              </a:pPr>
              <a:r>
                <a:rPr lang="en-US" altLang="zh-CN" sz="2800" b="1">
                  <a:solidFill>
                    <a:srgbClr val="0000FF"/>
                  </a:solidFill>
                  <a:latin typeface="Times New Roman" panose="02020603050405020304" pitchFamily="18" charset="0"/>
                </a:rPr>
                <a:t>y</a:t>
              </a:r>
              <a:endParaRPr lang="en-US" altLang="zh-CN" sz="2800" b="1">
                <a:solidFill>
                  <a:srgbClr val="0000FF"/>
                </a:solidFill>
                <a:latin typeface="Arial" panose="020B0604020202020204" pitchFamily="34" charset="0"/>
                <a:ea typeface="楷体_GB2312" pitchFamily="49" charset="-122"/>
              </a:endParaRPr>
            </a:p>
          </p:txBody>
        </p:sp>
      </p:grpSp>
      <p:sp>
        <p:nvSpPr>
          <p:cNvPr id="18439" name="Text Box 11"/>
          <p:cNvSpPr txBox="1"/>
          <p:nvPr/>
        </p:nvSpPr>
        <p:spPr>
          <a:xfrm>
            <a:off x="7031038" y="4030663"/>
            <a:ext cx="576262" cy="534987"/>
          </a:xfrm>
          <a:prstGeom prst="rect">
            <a:avLst/>
          </a:prstGeom>
          <a:noFill/>
          <a:ln w="38100">
            <a:noFill/>
          </a:ln>
        </p:spPr>
        <p:txBody>
          <a:bodyPr/>
          <a:lstStyle/>
          <a:p>
            <a:pPr algn="just">
              <a:lnSpc>
                <a:spcPct val="100000"/>
              </a:lnSpc>
            </a:pPr>
            <a:r>
              <a:rPr lang="en-US" altLang="zh-CN" sz="2800" b="1">
                <a:solidFill>
                  <a:srgbClr val="000099"/>
                </a:solidFill>
                <a:latin typeface="宋体" panose="02010600030101010101" pitchFamily="2" charset="-122"/>
              </a:rPr>
              <a:t>o</a:t>
            </a:r>
            <a:endParaRPr lang="en-US" altLang="zh-CN" sz="2800" b="1">
              <a:solidFill>
                <a:srgbClr val="000099"/>
              </a:solidFill>
              <a:latin typeface="宋体" panose="02010600030101010101" pitchFamily="2" charset="-122"/>
            </a:endParaRPr>
          </a:p>
        </p:txBody>
      </p:sp>
      <p:sp>
        <p:nvSpPr>
          <p:cNvPr id="95244" name="Freeform 12"/>
          <p:cNvSpPr/>
          <p:nvPr/>
        </p:nvSpPr>
        <p:spPr>
          <a:xfrm>
            <a:off x="6657975" y="3822700"/>
            <a:ext cx="1306513" cy="14668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23" h="924">
                <a:moveTo>
                  <a:pt x="823" y="437"/>
                </a:moveTo>
                <a:cubicBezTo>
                  <a:pt x="809" y="393"/>
                  <a:pt x="792" y="233"/>
                  <a:pt x="742" y="164"/>
                </a:cubicBezTo>
                <a:cubicBezTo>
                  <a:pt x="692" y="95"/>
                  <a:pt x="601" y="41"/>
                  <a:pt x="521" y="21"/>
                </a:cubicBezTo>
                <a:cubicBezTo>
                  <a:pt x="440" y="0"/>
                  <a:pt x="340" y="5"/>
                  <a:pt x="259" y="45"/>
                </a:cubicBezTo>
                <a:cubicBezTo>
                  <a:pt x="179" y="84"/>
                  <a:pt x="75" y="164"/>
                  <a:pt x="38" y="260"/>
                </a:cubicBezTo>
                <a:cubicBezTo>
                  <a:pt x="0" y="355"/>
                  <a:pt x="1" y="515"/>
                  <a:pt x="38" y="618"/>
                </a:cubicBezTo>
                <a:cubicBezTo>
                  <a:pt x="74" y="722"/>
                  <a:pt x="172" y="838"/>
                  <a:pt x="259" y="881"/>
                </a:cubicBezTo>
                <a:cubicBezTo>
                  <a:pt x="346" y="924"/>
                  <a:pt x="467" y="913"/>
                  <a:pt x="561" y="881"/>
                </a:cubicBezTo>
                <a:cubicBezTo>
                  <a:pt x="655" y="849"/>
                  <a:pt x="769" y="730"/>
                  <a:pt x="823" y="690"/>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a:p>
        </p:txBody>
      </p:sp>
      <p:sp>
        <p:nvSpPr>
          <p:cNvPr id="95245" name="Freeform 13"/>
          <p:cNvSpPr/>
          <p:nvPr/>
        </p:nvSpPr>
        <p:spPr bwMode="auto">
          <a:xfrm>
            <a:off x="6623050" y="3449638"/>
            <a:ext cx="1862138" cy="1985963"/>
          </a:xfrm>
          <a:custGeom>
            <a:avLst/>
            <a:gdLst>
              <a:gd name="T0" fmla="*/ 2147483647 w 1707"/>
              <a:gd name="T1" fmla="*/ 1697463501 h 1588"/>
              <a:gd name="T2" fmla="*/ 2147483647 w 1707"/>
              <a:gd name="T3" fmla="*/ 2147483647 h 1588"/>
              <a:gd name="T4" fmla="*/ 2060815143 w 1707"/>
              <a:gd name="T5" fmla="*/ 2147483647 h 1588"/>
              <a:gd name="T6" fmla="*/ 1570721585 w 1707"/>
              <a:gd name="T7" fmla="*/ 2147483647 h 1588"/>
              <a:gd name="T8" fmla="*/ 838180277 w 1707"/>
              <a:gd name="T9" fmla="*/ 2147483647 h 1588"/>
              <a:gd name="T10" fmla="*/ 244180072 w 1707"/>
              <a:gd name="T11" fmla="*/ 2147483647 h 1588"/>
              <a:gd name="T12" fmla="*/ 0 w 1707"/>
              <a:gd name="T13" fmla="*/ 1612093398 h 1588"/>
              <a:gd name="T14" fmla="*/ 244180072 w 1707"/>
              <a:gd name="T15" fmla="*/ 663102457 h 1588"/>
              <a:gd name="T16" fmla="*/ 978453703 w 1707"/>
              <a:gd name="T17" fmla="*/ 95296161 h 1588"/>
              <a:gd name="T18" fmla="*/ 1814902748 w 1707"/>
              <a:gd name="T19" fmla="*/ 95296161 h 1588"/>
              <a:gd name="T20" fmla="*/ 2147483647 w 1707"/>
              <a:gd name="T21" fmla="*/ 522144177 h 1588"/>
              <a:gd name="T22" fmla="*/ 2147483647 w 1707"/>
              <a:gd name="T23" fmla="*/ 1185246633 h 1588"/>
              <a:gd name="T24" fmla="*/ 2147483647 w 1707"/>
              <a:gd name="T25" fmla="*/ 2038941413 h 1588"/>
              <a:gd name="T26" fmla="*/ 2147483647 w 1707"/>
              <a:gd name="T27" fmla="*/ 2147483647 h 15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1588">
                <a:moveTo>
                  <a:pt x="1472" y="855"/>
                </a:moveTo>
                <a:cubicBezTo>
                  <a:pt x="1462" y="913"/>
                  <a:pt x="1458" y="1095"/>
                  <a:pt x="1411" y="1195"/>
                </a:cubicBezTo>
                <a:cubicBezTo>
                  <a:pt x="1364" y="1295"/>
                  <a:pt x="1274" y="1394"/>
                  <a:pt x="1190" y="1457"/>
                </a:cubicBezTo>
                <a:cubicBezTo>
                  <a:pt x="1105" y="1521"/>
                  <a:pt x="1024" y="1566"/>
                  <a:pt x="907" y="1577"/>
                </a:cubicBezTo>
                <a:cubicBezTo>
                  <a:pt x="790" y="1588"/>
                  <a:pt x="612" y="1580"/>
                  <a:pt x="484" y="1529"/>
                </a:cubicBezTo>
                <a:cubicBezTo>
                  <a:pt x="356" y="1478"/>
                  <a:pt x="222" y="1386"/>
                  <a:pt x="141" y="1266"/>
                </a:cubicBezTo>
                <a:cubicBezTo>
                  <a:pt x="60" y="1147"/>
                  <a:pt x="0" y="967"/>
                  <a:pt x="0" y="812"/>
                </a:cubicBezTo>
                <a:cubicBezTo>
                  <a:pt x="0" y="658"/>
                  <a:pt x="47" y="462"/>
                  <a:pt x="141" y="334"/>
                </a:cubicBezTo>
                <a:cubicBezTo>
                  <a:pt x="235" y="207"/>
                  <a:pt x="414" y="96"/>
                  <a:pt x="565" y="48"/>
                </a:cubicBezTo>
                <a:cubicBezTo>
                  <a:pt x="715" y="0"/>
                  <a:pt x="905" y="13"/>
                  <a:pt x="1048" y="48"/>
                </a:cubicBezTo>
                <a:cubicBezTo>
                  <a:pt x="1192" y="83"/>
                  <a:pt x="1331" y="170"/>
                  <a:pt x="1431" y="263"/>
                </a:cubicBezTo>
                <a:cubicBezTo>
                  <a:pt x="1532" y="355"/>
                  <a:pt x="1610" y="470"/>
                  <a:pt x="1653" y="597"/>
                </a:cubicBezTo>
                <a:cubicBezTo>
                  <a:pt x="1696" y="725"/>
                  <a:pt x="1707" y="902"/>
                  <a:pt x="1694" y="1027"/>
                </a:cubicBezTo>
                <a:cubicBezTo>
                  <a:pt x="1680" y="1153"/>
                  <a:pt x="1595" y="1285"/>
                  <a:pt x="1570" y="1352"/>
                </a:cubicBezTo>
              </a:path>
            </a:pathLst>
          </a:custGeom>
          <a:noFill/>
          <a:ln w="25400" cap="flat" cmpd="sng" algn="ctr">
            <a:solidFill>
              <a:srgbClr val="FF0000"/>
            </a:solidFill>
            <a:prstDash val="solid"/>
            <a:round/>
            <a:headEnd type="none"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5246" name="Text Box 14"/>
          <p:cNvSpPr txBox="1"/>
          <p:nvPr/>
        </p:nvSpPr>
        <p:spPr>
          <a:xfrm>
            <a:off x="7353300" y="3505200"/>
            <a:ext cx="1511300" cy="503238"/>
          </a:xfrm>
          <a:prstGeom prst="rect">
            <a:avLst/>
          </a:prstGeom>
          <a:noFill/>
          <a:ln w="38100">
            <a:noFill/>
          </a:ln>
        </p:spPr>
        <p:txBody>
          <a:bodyPr/>
          <a:lstStyle/>
          <a:p>
            <a:pPr algn="just">
              <a:lnSpc>
                <a:spcPct val="100000"/>
              </a:lnSpc>
            </a:pPr>
            <a:r>
              <a:rPr lang="en-US" altLang="zh-CN" sz="2200" b="1">
                <a:solidFill>
                  <a:srgbClr val="00FF00"/>
                </a:solidFill>
                <a:latin typeface="Times New Roman" panose="02020603050405020304" pitchFamily="18" charset="0"/>
              </a:rPr>
              <a:t>328°</a:t>
            </a:r>
            <a:endParaRPr lang="en-US" altLang="zh-CN" sz="2200" b="1">
              <a:solidFill>
                <a:srgbClr val="00FF00"/>
              </a:solidFill>
              <a:latin typeface="Arial" panose="020B0604020202020204" pitchFamily="34" charset="0"/>
              <a:ea typeface="楷体_GB2312" pitchFamily="49" charset="-122"/>
            </a:endParaRPr>
          </a:p>
        </p:txBody>
      </p:sp>
      <p:grpSp>
        <p:nvGrpSpPr>
          <p:cNvPr id="95247" name="Group 15"/>
          <p:cNvGrpSpPr/>
          <p:nvPr/>
        </p:nvGrpSpPr>
        <p:grpSpPr>
          <a:xfrm>
            <a:off x="7375525" y="4502150"/>
            <a:ext cx="1539875" cy="1069975"/>
            <a:chOff x="2139" y="3037"/>
            <a:chExt cx="1452" cy="994"/>
          </a:xfrm>
        </p:grpSpPr>
        <p:sp>
          <p:nvSpPr>
            <p:cNvPr id="18446" name="Line 16"/>
            <p:cNvSpPr/>
            <p:nvPr/>
          </p:nvSpPr>
          <p:spPr>
            <a:xfrm>
              <a:off x="2139" y="3037"/>
              <a:ext cx="1452" cy="994"/>
            </a:xfrm>
            <a:prstGeom prst="line">
              <a:avLst/>
            </a:prstGeom>
            <a:ln w="38100" cap="flat" cmpd="sng">
              <a:solidFill>
                <a:srgbClr val="CC00FF"/>
              </a:solidFill>
              <a:prstDash val="solid"/>
              <a:headEnd type="none" w="med" len="med"/>
              <a:tailEnd type="none" w="med" len="med"/>
            </a:ln>
          </p:spPr>
          <p:txBody>
            <a:bodyPr/>
            <a:lstStyle/>
            <a:p/>
          </p:txBody>
        </p:sp>
        <p:sp>
          <p:nvSpPr>
            <p:cNvPr id="18447" name="Freeform 17"/>
            <p:cNvSpPr/>
            <p:nvPr/>
          </p:nvSpPr>
          <p:spPr>
            <a:xfrm>
              <a:off x="3109" y="3037"/>
              <a:ext cx="216" cy="674"/>
            </a:xfrm>
            <a:custGeom>
              <a:avLst/>
              <a:gdLst/>
              <a:ahLst/>
              <a:cxnLst>
                <a:cxn ang="0">
                  <a:pos x="216" y="0"/>
                </a:cxn>
                <a:cxn ang="0">
                  <a:pos x="190" y="218"/>
                </a:cxn>
                <a:cxn ang="0">
                  <a:pos x="121" y="483"/>
                </a:cxn>
                <a:cxn ang="0">
                  <a:pos x="0" y="674"/>
                </a:cxn>
              </a:cxnLst>
              <a:pathLst>
                <a:path w="216" h="674">
                  <a:moveTo>
                    <a:pt x="216" y="0"/>
                  </a:moveTo>
                  <a:cubicBezTo>
                    <a:pt x="212" y="36"/>
                    <a:pt x="206" y="138"/>
                    <a:pt x="190" y="218"/>
                  </a:cubicBezTo>
                  <a:cubicBezTo>
                    <a:pt x="174" y="298"/>
                    <a:pt x="153" y="407"/>
                    <a:pt x="121" y="483"/>
                  </a:cubicBezTo>
                  <a:cubicBezTo>
                    <a:pt x="89" y="559"/>
                    <a:pt x="26" y="634"/>
                    <a:pt x="0" y="674"/>
                  </a:cubicBezTo>
                </a:path>
              </a:pathLst>
            </a:custGeom>
            <a:noFill/>
            <a:ln w="38100" cap="flat" cmpd="sng">
              <a:solidFill>
                <a:srgbClr val="00FF00">
                  <a:alpha val="100000"/>
                </a:srgbClr>
              </a:solidFill>
              <a:prstDash val="solid"/>
              <a:round/>
              <a:headEnd type="none" w="med" len="med"/>
              <a:tailEnd type="arrow" w="med" len="med"/>
            </a:ln>
          </p:spPr>
          <p:txBody>
            <a:bodyPr/>
            <a:lstStyle/>
            <a:p>
              <a:endParaRPr lang="zh-CN" altLang="en-US"/>
            </a:p>
          </p:txBody>
        </p:sp>
      </p:grpSp>
      <p:sp>
        <p:nvSpPr>
          <p:cNvPr id="4" name="TextBox 3"/>
          <p:cNvSpPr txBox="1">
            <a:spLocks noRot="1" noChangeAspect="1" noMove="1" noResize="1" noEditPoints="1" noAdjustHandles="1" noChangeArrowheads="1" noChangeShapeType="1" noTextEdit="1"/>
          </p:cNvSpPr>
          <p:nvPr/>
        </p:nvSpPr>
        <p:spPr>
          <a:xfrm>
            <a:off x="8404639" y="5593197"/>
            <a:ext cx="936410" cy="470000"/>
          </a:xfrm>
          <a:prstGeom prst="rect">
            <a:avLst/>
          </a:prstGeom>
          <a:blipFill rotWithShape="1">
            <a:blip r:embed="rId1"/>
            <a:stretch>
              <a:fillRect/>
            </a:stretch>
          </a:blipFill>
        </p:spPr>
        <p:txBody>
          <a:bodyPr/>
          <a:lstStyle/>
          <a:p>
            <a:pPr marR="0" defTabSz="914400">
              <a:lnSpc>
                <a:spcPct val="100000"/>
              </a:lnSpc>
              <a:buClrTx/>
              <a:buSzTx/>
              <a:buFontTx/>
              <a:defRPr/>
            </a:pPr>
            <a:r>
              <a:rPr kumimoji="0" lang="zh-CN" altLang="en-US" kern="1200" cap="none" spc="0" normalizeH="0" baseline="0" noProof="0">
                <a:noFill/>
                <a:latin typeface="Arial" panose="020B0604020202020204" pitchFamily="34" charset="0"/>
                <a:ea typeface="宋体" panose="02010600030101010101" pitchFamily="2" charset="-122"/>
                <a:cs typeface="+mn-cs"/>
              </a:rPr>
              <a:t> </a:t>
            </a:r>
            <a:endParaRPr kumimoji="0" lang="zh-CN" altLang="en-US" kern="1200" cap="none" spc="0" normalizeH="0" baseline="0" noProof="0">
              <a:noFill/>
              <a:latin typeface="Arial" panose="020B0604020202020204" pitchFamily="34" charset="0"/>
              <a:ea typeface="宋体" panose="02010600030101010101" pitchFamily="2" charset="-122"/>
              <a:cs typeface="+mn-cs"/>
            </a:endParaRPr>
          </a:p>
        </p:txBody>
      </p:sp>
      <p:pic>
        <p:nvPicPr>
          <p:cNvPr id="18445" name="Picture 77" descr="u=1769637838,3343432434&amp;fm=3&amp;gp=0"/>
          <p:cNvPicPr>
            <a:picLocks noChangeAspect="1"/>
          </p:cNvPicPr>
          <p:nvPr/>
        </p:nvPicPr>
        <p:blipFill>
          <a:blip r:embed="rId2"/>
          <a:stretch>
            <a:fillRect/>
          </a:stretch>
        </p:blipFill>
        <p:spPr>
          <a:xfrm>
            <a:off x="103505" y="1332230"/>
            <a:ext cx="1182688" cy="11826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5247"/>
                                        </p:tgtEl>
                                        <p:attrNameLst>
                                          <p:attrName>style.visibility</p:attrName>
                                        </p:attrNameLst>
                                      </p:cBhvr>
                                      <p:to>
                                        <p:strVal val="visible"/>
                                      </p:to>
                                    </p:set>
                                    <p:animEffect transition="in" filter="wipe(up)">
                                      <p:cBhvr>
                                        <p:cTn id="7" dur="500"/>
                                        <p:tgtEl>
                                          <p:spTgt spid="9524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5236"/>
                                        </p:tgtEl>
                                        <p:attrNameLst>
                                          <p:attrName>style.visibility</p:attrName>
                                        </p:attrNameLst>
                                      </p:cBhvr>
                                      <p:to>
                                        <p:strVal val="visible"/>
                                      </p:to>
                                    </p:set>
                                    <p:animEffect transition="in" filter="wipe(up)">
                                      <p:cBhvr>
                                        <p:cTn id="11" dur="500"/>
                                        <p:tgtEl>
                                          <p:spTgt spid="95236"/>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5244"/>
                                        </p:tgtEl>
                                        <p:attrNameLst>
                                          <p:attrName>style.visibility</p:attrName>
                                        </p:attrNameLst>
                                      </p:cBhvr>
                                      <p:to>
                                        <p:strVal val="visible"/>
                                      </p:to>
                                    </p:set>
                                    <p:animEffect transition="in" filter="wipe(right)">
                                      <p:cBhvr>
                                        <p:cTn id="19" dur="500"/>
                                        <p:tgtEl>
                                          <p:spTgt spid="95244"/>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95246"/>
                                        </p:tgtEl>
                                        <p:attrNameLst>
                                          <p:attrName>style.visibility</p:attrName>
                                        </p:attrNameLst>
                                      </p:cBhvr>
                                      <p:to>
                                        <p:strVal val="visible"/>
                                      </p:to>
                                    </p:set>
                                    <p:animEffect transition="in" filter="wipe(down)">
                                      <p:cBhvr>
                                        <p:cTn id="23" dur="500"/>
                                        <p:tgtEl>
                                          <p:spTgt spid="952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5245"/>
                                        </p:tgtEl>
                                        <p:attrNameLst>
                                          <p:attrName>style.visibility</p:attrName>
                                        </p:attrNameLst>
                                      </p:cBhvr>
                                      <p:to>
                                        <p:strVal val="visible"/>
                                      </p:to>
                                    </p:set>
                                    <p:animEffect transition="in" filter="wipe(down)">
                                      <p:cBhvr>
                                        <p:cTn id="28" dur="500"/>
                                        <p:tgtEl>
                                          <p:spTgt spid="95245"/>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95237"/>
                                        </p:tgtEl>
                                        <p:attrNameLst>
                                          <p:attrName>style.visibility</p:attrName>
                                        </p:attrNameLst>
                                      </p:cBhvr>
                                      <p:to>
                                        <p:strVal val="visible"/>
                                      </p:to>
                                    </p:set>
                                    <p:animEffect transition="in" filter="box(in)">
                                      <p:cBhvr>
                                        <p:cTn id="32"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p:bldP spid="952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2470150" y="1695450"/>
            <a:ext cx="5226050" cy="521970"/>
          </a:xfrm>
          <a:prstGeom prst="rect">
            <a:avLst/>
          </a:prstGeom>
          <a:noFill/>
          <a:ln w="9525">
            <a:noFill/>
          </a:ln>
        </p:spPr>
        <p:txBody>
          <a:bodyPr>
            <a:spAutoFit/>
          </a:bodyPr>
          <a:lstStyle/>
          <a:p>
            <a:pPr>
              <a:lnSpc>
                <a:spcPct val="100000"/>
              </a:lnSpc>
              <a:spcBef>
                <a:spcPct val="50000"/>
              </a:spcBef>
            </a:pPr>
            <a:r>
              <a:rPr lang="zh-CN" altLang="en-US" sz="2800" b="1">
                <a:solidFill>
                  <a:srgbClr val="0000FF"/>
                </a:solidFill>
                <a:latin typeface="宋体" panose="02010600030101010101" pitchFamily="2" charset="-122"/>
              </a:rPr>
              <a:t>什么是角？范围是多大？</a:t>
            </a:r>
            <a:endParaRPr lang="zh-CN" altLang="en-US" sz="2800" b="1">
              <a:solidFill>
                <a:srgbClr val="0000FF"/>
              </a:solidFill>
              <a:latin typeface="宋体" panose="02010600030101010101" pitchFamily="2" charset="-122"/>
            </a:endParaRPr>
          </a:p>
        </p:txBody>
      </p:sp>
      <p:sp>
        <p:nvSpPr>
          <p:cNvPr id="4099" name="Line 7"/>
          <p:cNvSpPr/>
          <p:nvPr/>
        </p:nvSpPr>
        <p:spPr>
          <a:xfrm>
            <a:off x="4745038" y="5491163"/>
            <a:ext cx="3025775" cy="0"/>
          </a:xfrm>
          <a:prstGeom prst="line">
            <a:avLst/>
          </a:prstGeom>
          <a:ln w="38100" cap="flat" cmpd="sng">
            <a:solidFill>
              <a:srgbClr val="FF00FF"/>
            </a:solidFill>
            <a:prstDash val="solid"/>
            <a:headEnd type="none" w="med" len="med"/>
            <a:tailEnd type="none" w="med" len="med"/>
          </a:ln>
        </p:spPr>
        <p:txBody>
          <a:bodyPr/>
          <a:lstStyle/>
          <a:p/>
        </p:txBody>
      </p:sp>
      <p:sp>
        <p:nvSpPr>
          <p:cNvPr id="4100" name="Line 8"/>
          <p:cNvSpPr/>
          <p:nvPr/>
        </p:nvSpPr>
        <p:spPr>
          <a:xfrm flipV="1">
            <a:off x="4745038" y="4159250"/>
            <a:ext cx="2686050" cy="1331913"/>
          </a:xfrm>
          <a:prstGeom prst="line">
            <a:avLst/>
          </a:prstGeom>
          <a:ln w="38100" cap="flat" cmpd="sng">
            <a:solidFill>
              <a:srgbClr val="0000FF"/>
            </a:solidFill>
            <a:prstDash val="solid"/>
            <a:headEnd type="none" w="med" len="med"/>
            <a:tailEnd type="none" w="med" len="med"/>
          </a:ln>
        </p:spPr>
        <p:txBody>
          <a:bodyPr/>
          <a:lstStyle/>
          <a:p/>
        </p:txBody>
      </p:sp>
      <p:sp>
        <p:nvSpPr>
          <p:cNvPr id="76815" name="Text Box 15"/>
          <p:cNvSpPr txBox="1"/>
          <p:nvPr/>
        </p:nvSpPr>
        <p:spPr>
          <a:xfrm>
            <a:off x="2451100" y="2376805"/>
            <a:ext cx="8066405" cy="521970"/>
          </a:xfrm>
          <a:prstGeom prst="rect">
            <a:avLst/>
          </a:prstGeom>
          <a:noFill/>
          <a:ln w="9525">
            <a:noFill/>
          </a:ln>
        </p:spPr>
        <p:txBody>
          <a:bodyPr wrap="square">
            <a:spAutoFit/>
          </a:bodyPr>
          <a:lstStyle/>
          <a:p>
            <a:pPr>
              <a:lnSpc>
                <a:spcPct val="100000"/>
              </a:lnSpc>
              <a:spcBef>
                <a:spcPct val="50000"/>
              </a:spcBef>
            </a:pPr>
            <a:r>
              <a:rPr lang="zh-CN" altLang="en-US" sz="2800" b="1">
                <a:solidFill>
                  <a:srgbClr val="CC00FF"/>
                </a:solidFill>
                <a:latin typeface="楷体_GB2312" pitchFamily="49" charset="-122"/>
                <a:ea typeface="楷体_GB2312" pitchFamily="49" charset="-122"/>
              </a:rPr>
              <a:t>定义：</a:t>
            </a:r>
            <a:r>
              <a:rPr lang="zh-CN" altLang="en-US" sz="2800" b="1">
                <a:solidFill>
                  <a:srgbClr val="FF0000"/>
                </a:solidFill>
                <a:latin typeface="楷体_GB2312" pitchFamily="49" charset="-122"/>
                <a:ea typeface="楷体_GB2312" pitchFamily="49" charset="-122"/>
              </a:rPr>
              <a:t>有公共端点的两射线组成的几何图形叫角</a:t>
            </a:r>
            <a:r>
              <a:rPr lang="en-US" altLang="zh-CN" sz="2800" b="1">
                <a:solidFill>
                  <a:srgbClr val="FF0000"/>
                </a:solidFill>
                <a:latin typeface="楷体_GB2312" pitchFamily="49" charset="-122"/>
                <a:ea typeface="楷体_GB2312" pitchFamily="49" charset="-122"/>
              </a:rPr>
              <a:t>.</a:t>
            </a:r>
            <a:endParaRPr lang="en-US" altLang="zh-CN" sz="2800" b="1">
              <a:solidFill>
                <a:srgbClr val="FF0000"/>
              </a:solidFill>
              <a:latin typeface="楷体_GB2312" pitchFamily="49" charset="-122"/>
              <a:ea typeface="楷体_GB2312" pitchFamily="49" charset="-122"/>
            </a:endParaRPr>
          </a:p>
        </p:txBody>
      </p:sp>
      <p:sp>
        <p:nvSpPr>
          <p:cNvPr id="4102" name="Text Box 17"/>
          <p:cNvSpPr txBox="1"/>
          <p:nvPr/>
        </p:nvSpPr>
        <p:spPr>
          <a:xfrm>
            <a:off x="3587750" y="5032375"/>
            <a:ext cx="1230630" cy="521970"/>
          </a:xfrm>
          <a:prstGeom prst="rect">
            <a:avLst/>
          </a:prstGeom>
          <a:noFill/>
          <a:ln w="9525">
            <a:noFill/>
          </a:ln>
        </p:spPr>
        <p:txBody>
          <a:bodyPr wrap="square">
            <a:spAutoFit/>
          </a:bodyPr>
          <a:lstStyle/>
          <a:p>
            <a:pPr>
              <a:lnSpc>
                <a:spcPct val="100000"/>
              </a:lnSpc>
              <a:spcBef>
                <a:spcPct val="50000"/>
              </a:spcBef>
            </a:pPr>
            <a:r>
              <a:rPr lang="zh-CN" altLang="en-US" sz="2800" b="1">
                <a:solidFill>
                  <a:srgbClr val="0000FF"/>
                </a:solidFill>
                <a:latin typeface="Arial" panose="020B0604020202020204" pitchFamily="34" charset="0"/>
              </a:rPr>
              <a:t>顶点</a:t>
            </a:r>
            <a:endParaRPr lang="zh-CN" altLang="en-US" sz="2800" b="1">
              <a:solidFill>
                <a:srgbClr val="0000FF"/>
              </a:solidFill>
              <a:latin typeface="Arial" panose="020B0604020202020204" pitchFamily="34" charset="0"/>
            </a:endParaRPr>
          </a:p>
        </p:txBody>
      </p:sp>
      <p:sp>
        <p:nvSpPr>
          <p:cNvPr id="4103" name="Rectangle 19"/>
          <p:cNvSpPr/>
          <p:nvPr/>
        </p:nvSpPr>
        <p:spPr>
          <a:xfrm>
            <a:off x="7830027" y="5067300"/>
            <a:ext cx="540385" cy="521970"/>
          </a:xfrm>
          <a:prstGeom prst="rect">
            <a:avLst/>
          </a:prstGeom>
          <a:noFill/>
          <a:ln w="9525">
            <a:noFill/>
          </a:ln>
        </p:spPr>
        <p:txBody>
          <a:bodyPr wrap="none">
            <a:spAutoFit/>
          </a:bodyPr>
          <a:lstStyle/>
          <a:p>
            <a:pPr algn="ctr">
              <a:lnSpc>
                <a:spcPct val="100000"/>
              </a:lnSpc>
            </a:pPr>
            <a:r>
              <a:rPr lang="zh-CN" altLang="en-US" sz="2800" b="1">
                <a:solidFill>
                  <a:srgbClr val="0000FF"/>
                </a:solidFill>
                <a:latin typeface="Arial" panose="020B0604020202020204" pitchFamily="34" charset="0"/>
              </a:rPr>
              <a:t>边</a:t>
            </a:r>
            <a:endParaRPr lang="zh-CN" altLang="en-US" sz="2800" b="1">
              <a:solidFill>
                <a:srgbClr val="0000FF"/>
              </a:solidFill>
              <a:latin typeface="Arial" panose="020B0604020202020204" pitchFamily="34" charset="0"/>
            </a:endParaRPr>
          </a:p>
        </p:txBody>
      </p:sp>
      <p:sp>
        <p:nvSpPr>
          <p:cNvPr id="4104" name="Rectangle 20"/>
          <p:cNvSpPr/>
          <p:nvPr/>
        </p:nvSpPr>
        <p:spPr>
          <a:xfrm>
            <a:off x="7499827" y="3822700"/>
            <a:ext cx="540385" cy="521970"/>
          </a:xfrm>
          <a:prstGeom prst="rect">
            <a:avLst/>
          </a:prstGeom>
          <a:noFill/>
          <a:ln w="9525">
            <a:noFill/>
          </a:ln>
        </p:spPr>
        <p:txBody>
          <a:bodyPr wrap="none">
            <a:spAutoFit/>
          </a:bodyPr>
          <a:lstStyle/>
          <a:p>
            <a:pPr algn="ctr">
              <a:lnSpc>
                <a:spcPct val="100000"/>
              </a:lnSpc>
            </a:pPr>
            <a:r>
              <a:rPr lang="zh-CN" altLang="en-US" sz="2800" b="1">
                <a:solidFill>
                  <a:srgbClr val="0000FF"/>
                </a:solidFill>
                <a:latin typeface="Arial" panose="020B0604020202020204" pitchFamily="34" charset="0"/>
              </a:rPr>
              <a:t>边</a:t>
            </a:r>
            <a:endParaRPr lang="zh-CN" altLang="en-US" sz="2800" b="1">
              <a:solidFill>
                <a:srgbClr val="0000FF"/>
              </a:solidFill>
              <a:latin typeface="Arial" panose="020B0604020202020204" pitchFamily="34" charset="0"/>
            </a:endParaRPr>
          </a:p>
        </p:txBody>
      </p:sp>
      <p:sp>
        <p:nvSpPr>
          <p:cNvPr id="76822" name="Rectangle 22"/>
          <p:cNvSpPr/>
          <p:nvPr/>
        </p:nvSpPr>
        <p:spPr>
          <a:xfrm>
            <a:off x="2533650" y="3117850"/>
            <a:ext cx="3870325" cy="521970"/>
          </a:xfrm>
          <a:prstGeom prst="rect">
            <a:avLst/>
          </a:prstGeom>
          <a:noFill/>
          <a:ln w="9525">
            <a:noFill/>
          </a:ln>
        </p:spPr>
        <p:txBody>
          <a:bodyPr>
            <a:spAutoFit/>
          </a:bodyPr>
          <a:lstStyle/>
          <a:p>
            <a:pPr>
              <a:lnSpc>
                <a:spcPct val="100000"/>
              </a:lnSpc>
            </a:pPr>
            <a:r>
              <a:rPr lang="zh-CN" altLang="en-US" sz="2800" b="1">
                <a:solidFill>
                  <a:srgbClr val="CC00FF"/>
                </a:solidFill>
                <a:latin typeface="宋体" panose="02010600030101010101" pitchFamily="2" charset="-122"/>
              </a:rPr>
              <a:t>角的范围：</a:t>
            </a:r>
            <a:r>
              <a:rPr lang="en-US" altLang="zh-CN" sz="2800" b="1">
                <a:solidFill>
                  <a:srgbClr val="FF0000"/>
                </a:solidFill>
                <a:latin typeface="宋体" panose="02010600030101010101" pitchFamily="2" charset="-122"/>
              </a:rPr>
              <a:t>0°</a:t>
            </a:r>
            <a:r>
              <a:rPr lang="zh-CN" altLang="en-US" sz="2800" b="1">
                <a:solidFill>
                  <a:srgbClr val="FF0000"/>
                </a:solidFill>
                <a:latin typeface="宋体" panose="02010600030101010101" pitchFamily="2" charset="-122"/>
              </a:rPr>
              <a:t>～</a:t>
            </a:r>
            <a:r>
              <a:rPr lang="en-US" altLang="zh-CN" sz="2800" b="1">
                <a:solidFill>
                  <a:srgbClr val="FF0000"/>
                </a:solidFill>
                <a:latin typeface="宋体" panose="02010600030101010101" pitchFamily="2" charset="-122"/>
              </a:rPr>
              <a:t>360°</a:t>
            </a:r>
            <a:endParaRPr lang="en-US" altLang="zh-CN" sz="2800" b="1">
              <a:solidFill>
                <a:srgbClr val="FF0000"/>
              </a:solidFill>
              <a:latin typeface="宋体" panose="02010600030101010101" pitchFamily="2" charset="-122"/>
            </a:endParaRPr>
          </a:p>
        </p:txBody>
      </p:sp>
      <p:grpSp>
        <p:nvGrpSpPr>
          <p:cNvPr id="4106" name="Group 22"/>
          <p:cNvGrpSpPr/>
          <p:nvPr/>
        </p:nvGrpSpPr>
        <p:grpSpPr>
          <a:xfrm>
            <a:off x="2339975" y="476250"/>
            <a:ext cx="2798763" cy="1000125"/>
            <a:chOff x="633" y="2569"/>
            <a:chExt cx="1763" cy="630"/>
          </a:xfrm>
        </p:grpSpPr>
        <p:pic>
          <p:nvPicPr>
            <p:cNvPr id="4108" name="Picture 23" descr="5"/>
            <p:cNvPicPr>
              <a:picLocks noChangeAspect="1"/>
            </p:cNvPicPr>
            <p:nvPr/>
          </p:nvPicPr>
          <p:blipFill>
            <a:blip r:embed="rId1"/>
            <a:stretch>
              <a:fillRect/>
            </a:stretch>
          </p:blipFill>
          <p:spPr>
            <a:xfrm>
              <a:off x="633" y="2753"/>
              <a:ext cx="1763" cy="446"/>
            </a:xfrm>
            <a:prstGeom prst="rect">
              <a:avLst/>
            </a:prstGeom>
            <a:noFill/>
            <a:ln w="9525">
              <a:noFill/>
            </a:ln>
          </p:spPr>
        </p:pic>
        <p:sp>
          <p:nvSpPr>
            <p:cNvPr id="4109" name="Rectangle 24"/>
            <p:cNvSpPr/>
            <p:nvPr/>
          </p:nvSpPr>
          <p:spPr>
            <a:xfrm>
              <a:off x="1070" y="2772"/>
              <a:ext cx="1175" cy="303"/>
            </a:xfrm>
            <a:prstGeom prst="rect">
              <a:avLst/>
            </a:prstGeom>
            <a:solidFill>
              <a:schemeClr val="bg1"/>
            </a:solidFill>
            <a:ln w="9525">
              <a:noFill/>
            </a:ln>
          </p:spPr>
          <p:txBody>
            <a:bodyPr wrap="none" anchor="ctr"/>
            <a:lstStyle/>
            <a:p>
              <a:pPr>
                <a:lnSpc>
                  <a:spcPct val="100000"/>
                </a:lnSpc>
              </a:pPr>
              <a:endParaRPr lang="zh-CN" altLang="en-US">
                <a:latin typeface="Arial" panose="020B0604020202020204" pitchFamily="34" charset="0"/>
              </a:endParaRPr>
            </a:p>
          </p:txBody>
        </p:sp>
        <p:sp>
          <p:nvSpPr>
            <p:cNvPr id="4110" name="Text Box 25"/>
            <p:cNvSpPr txBox="1"/>
            <p:nvPr/>
          </p:nvSpPr>
          <p:spPr>
            <a:xfrm>
              <a:off x="1033" y="2569"/>
              <a:ext cx="1267" cy="581"/>
            </a:xfrm>
            <a:prstGeom prst="rect">
              <a:avLst/>
            </a:prstGeom>
            <a:noFill/>
            <a:ln w="12700">
              <a:noFill/>
            </a:ln>
          </p:spPr>
          <p:txBody>
            <a:bodyPr wrap="none">
              <a:spAutoFit/>
            </a:bodyPr>
            <a:lstStyle/>
            <a:p>
              <a:pPr algn="ctr">
                <a:lnSpc>
                  <a:spcPct val="150000"/>
                </a:lnSpc>
              </a:pPr>
              <a:r>
                <a:rPr lang="zh-CN" altLang="en-US" sz="3600">
                  <a:latin typeface="隶书" panose="02010509060101010101" pitchFamily="49" charset="-122"/>
                  <a:ea typeface="隶书" panose="02010509060101010101" pitchFamily="49" charset="-122"/>
                </a:rPr>
                <a:t>复习回顾</a:t>
              </a:r>
              <a:endParaRPr lang="zh-CN" altLang="en-US" sz="3600">
                <a:latin typeface="隶书" panose="02010509060101010101" pitchFamily="49" charset="-122"/>
                <a:ea typeface="隶书" panose="02010509060101010101" pitchFamily="49" charset="-122"/>
              </a:endParaRPr>
            </a:p>
          </p:txBody>
        </p:sp>
      </p:grpSp>
      <p:sp>
        <p:nvSpPr>
          <p:cNvPr id="76831" name="AutoShape 31"/>
          <p:cNvSpPr/>
          <p:nvPr/>
        </p:nvSpPr>
        <p:spPr>
          <a:xfrm>
            <a:off x="8040370" y="3006090"/>
            <a:ext cx="1687513" cy="744538"/>
          </a:xfrm>
          <a:prstGeom prst="wedgeRectCallout">
            <a:avLst>
              <a:gd name="adj1" fmla="val -181329"/>
              <a:gd name="adj2" fmla="val -62579"/>
            </a:avLst>
          </a:prstGeom>
          <a:solidFill>
            <a:srgbClr val="9900CC">
              <a:alpha val="23137"/>
            </a:srgbClr>
          </a:solidFill>
          <a:ln w="9525" cap="flat" cmpd="sng">
            <a:solidFill>
              <a:srgbClr val="9900CC"/>
            </a:solidFill>
            <a:prstDash val="solid"/>
            <a:miter/>
            <a:headEnd type="none" w="med" len="med"/>
            <a:tailEnd type="none" w="med" len="med"/>
          </a:ln>
        </p:spPr>
        <p:txBody>
          <a:bodyPr anchor="ctr"/>
          <a:lstStyle/>
          <a:p>
            <a:pPr algn="ctr">
              <a:lnSpc>
                <a:spcPct val="100000"/>
              </a:lnSpc>
            </a:pPr>
            <a:r>
              <a:rPr lang="zh-CN" altLang="en-US" sz="2800" b="1">
                <a:solidFill>
                  <a:srgbClr val="0000FF"/>
                </a:solidFill>
                <a:latin typeface="Arial" panose="020B0604020202020204" pitchFamily="34" charset="0"/>
                <a:ea typeface="华文楷体" panose="02010600040101010101" pitchFamily="2" charset="-122"/>
              </a:rPr>
              <a:t>初中定义</a:t>
            </a:r>
            <a:endParaRPr lang="zh-CN" altLang="en-US" sz="2800" b="1">
              <a:solidFill>
                <a:srgbClr val="0000FF"/>
              </a:solidFill>
              <a:latin typeface="Arial" panose="020B0604020202020204" pitchFamily="34" charset="0"/>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down)">
                                      <p:cBhvr>
                                        <p:cTn id="11" dur="500"/>
                                        <p:tgtEl>
                                          <p:spTgt spid="4099"/>
                                        </p:tgtEl>
                                      </p:cBhvr>
                                    </p:animEffect>
                                  </p:childTnLst>
                                </p:cTn>
                              </p:par>
                              <p:par>
                                <p:cTn id="12" presetID="22" presetClass="entr" presetSubtype="4"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wipe(down)">
                                      <p:cBhvr>
                                        <p:cTn id="17" dur="500"/>
                                        <p:tgtEl>
                                          <p:spTgt spid="410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10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0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6831"/>
                                        </p:tgtEl>
                                        <p:attrNameLst>
                                          <p:attrName>style.visibility</p:attrName>
                                        </p:attrNameLst>
                                      </p:cBhvr>
                                      <p:to>
                                        <p:strVal val="visible"/>
                                      </p:to>
                                    </p:set>
                                    <p:animEffect transition="in" filter="wipe(right)">
                                      <p:cBhvr>
                                        <p:cTn id="26" dur="500"/>
                                        <p:tgtEl>
                                          <p:spTgt spid="7683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5" grpId="0"/>
      <p:bldP spid="4102" grpId="0"/>
      <p:bldP spid="4103" grpId="0"/>
      <p:bldP spid="4104" grpId="0"/>
      <p:bldP spid="76822" grpId="0"/>
      <p:bldP spid="768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p:nvPr/>
        </p:nvSpPr>
        <p:spPr>
          <a:xfrm>
            <a:off x="1560830" y="1048385"/>
            <a:ext cx="9491345" cy="2159000"/>
          </a:xfrm>
          <a:prstGeom prst="rect">
            <a:avLst/>
          </a:prstGeom>
          <a:noFill/>
          <a:ln w="9525">
            <a:noFill/>
          </a:ln>
        </p:spPr>
        <p:txBody>
          <a:bodyPr wrap="square">
            <a:spAutoFit/>
          </a:bodyPr>
          <a:lstStyle/>
          <a:p>
            <a:pPr>
              <a:lnSpc>
                <a:spcPct val="160000"/>
              </a:lnSpc>
            </a:pPr>
            <a:r>
              <a:rPr lang="zh-CN" altLang="en-US" sz="2800" b="1">
                <a:solidFill>
                  <a:srgbClr val="CC00FF"/>
                </a:solidFill>
                <a:latin typeface="宋体" panose="02010600030101010101" pitchFamily="2" charset="-122"/>
              </a:rPr>
              <a:t>思考２：</a:t>
            </a:r>
            <a:r>
              <a:rPr lang="zh-CN" altLang="en-US" sz="2800" b="1">
                <a:solidFill>
                  <a:srgbClr val="3333FF"/>
                </a:solidFill>
                <a:latin typeface="宋体" panose="02010600030101010101" pitchFamily="2" charset="-122"/>
              </a:rPr>
              <a:t>所有与</a:t>
            </a:r>
            <a:r>
              <a:rPr lang="en-US" altLang="zh-CN" sz="2800" b="1">
                <a:solidFill>
                  <a:srgbClr val="3333FF"/>
                </a:solidFill>
                <a:latin typeface="宋体" panose="02010600030101010101" pitchFamily="2" charset="-122"/>
              </a:rPr>
              <a:t>-32°</a:t>
            </a:r>
            <a:r>
              <a:rPr lang="zh-CN" altLang="en-US" sz="2800" b="1">
                <a:solidFill>
                  <a:srgbClr val="3333FF"/>
                </a:solidFill>
                <a:latin typeface="宋体" panose="02010600030101010101" pitchFamily="2" charset="-122"/>
              </a:rPr>
              <a:t>角终边相同的角，连同</a:t>
            </a:r>
            <a:r>
              <a:rPr lang="en-US" altLang="zh-CN" sz="2800" b="1">
                <a:solidFill>
                  <a:srgbClr val="3333FF"/>
                </a:solidFill>
                <a:latin typeface="宋体" panose="02010600030101010101" pitchFamily="2" charset="-122"/>
              </a:rPr>
              <a:t>-32°</a:t>
            </a:r>
            <a:endParaRPr lang="en-US" altLang="zh-CN" sz="2800" b="1">
              <a:solidFill>
                <a:srgbClr val="3333FF"/>
              </a:solidFill>
              <a:latin typeface="宋体" panose="02010600030101010101" pitchFamily="2" charset="-122"/>
            </a:endParaRPr>
          </a:p>
          <a:p>
            <a:pPr>
              <a:lnSpc>
                <a:spcPct val="160000"/>
              </a:lnSpc>
            </a:pPr>
            <a:r>
              <a:rPr lang="zh-CN" altLang="en-US" sz="2800" b="1">
                <a:solidFill>
                  <a:srgbClr val="3333FF"/>
                </a:solidFill>
                <a:latin typeface="宋体" panose="02010600030101010101" pitchFamily="2" charset="-122"/>
              </a:rPr>
              <a:t>       角在内，可构成一个集合</a:t>
            </a:r>
            <a:r>
              <a:rPr lang="en-US" altLang="zh-CN" sz="2800" b="1">
                <a:solidFill>
                  <a:srgbClr val="3333FF"/>
                </a:solidFill>
                <a:latin typeface="宋体" panose="02010600030101010101" pitchFamily="2" charset="-122"/>
              </a:rPr>
              <a:t>S</a:t>
            </a:r>
            <a:r>
              <a:rPr lang="zh-CN" altLang="en-US" sz="2800" b="1">
                <a:solidFill>
                  <a:srgbClr val="3333FF"/>
                </a:solidFill>
                <a:latin typeface="宋体" panose="02010600030101010101" pitchFamily="2" charset="-122"/>
              </a:rPr>
              <a:t>，你能用描述法表</a:t>
            </a:r>
            <a:endParaRPr lang="zh-CN" altLang="en-US" sz="2800" b="1">
              <a:solidFill>
                <a:srgbClr val="3333FF"/>
              </a:solidFill>
              <a:latin typeface="宋体" panose="02010600030101010101" pitchFamily="2" charset="-122"/>
            </a:endParaRPr>
          </a:p>
          <a:p>
            <a:pPr>
              <a:lnSpc>
                <a:spcPct val="160000"/>
              </a:lnSpc>
            </a:pPr>
            <a:r>
              <a:rPr lang="zh-CN" altLang="en-US" sz="2800" b="1">
                <a:solidFill>
                  <a:srgbClr val="3333FF"/>
                </a:solidFill>
                <a:latin typeface="宋体" panose="02010600030101010101" pitchFamily="2" charset="-122"/>
              </a:rPr>
              <a:t>       示集合</a:t>
            </a:r>
            <a:r>
              <a:rPr lang="en-US" altLang="zh-CN" sz="2800" b="1">
                <a:solidFill>
                  <a:srgbClr val="3333FF"/>
                </a:solidFill>
                <a:latin typeface="宋体" panose="02010600030101010101" pitchFamily="2" charset="-122"/>
              </a:rPr>
              <a:t>S</a:t>
            </a:r>
            <a:r>
              <a:rPr lang="zh-CN" altLang="en-US" sz="2800" b="1">
                <a:solidFill>
                  <a:srgbClr val="3333FF"/>
                </a:solidFill>
                <a:latin typeface="宋体" panose="02010600030101010101" pitchFamily="2" charset="-122"/>
              </a:rPr>
              <a:t>吗？</a:t>
            </a:r>
            <a:r>
              <a:rPr lang="zh-CN" altLang="en-US" sz="2800">
                <a:solidFill>
                  <a:srgbClr val="3333FF"/>
                </a:solidFill>
                <a:latin typeface="宋体" panose="02010600030101010101" pitchFamily="2" charset="-122"/>
              </a:rPr>
              <a:t> </a:t>
            </a:r>
            <a:endParaRPr lang="zh-CN" altLang="en-US" sz="2800">
              <a:solidFill>
                <a:srgbClr val="3333FF"/>
              </a:solidFill>
              <a:latin typeface="宋体" panose="02010600030101010101" pitchFamily="2" charset="-122"/>
            </a:endParaRPr>
          </a:p>
        </p:txBody>
      </p:sp>
      <p:graphicFrame>
        <p:nvGraphicFramePr>
          <p:cNvPr id="18441" name="Object 9"/>
          <p:cNvGraphicFramePr>
            <a:graphicFrameLocks noChangeAspect="1"/>
          </p:cNvGraphicFramePr>
          <p:nvPr/>
        </p:nvGraphicFramePr>
        <p:xfrm>
          <a:off x="3885248" y="3609975"/>
          <a:ext cx="3946525" cy="676275"/>
        </p:xfrm>
        <a:graphic>
          <a:graphicData uri="http://schemas.openxmlformats.org/presentationml/2006/ole">
            <mc:AlternateContent xmlns:mc="http://schemas.openxmlformats.org/markup-compatibility/2006">
              <mc:Choice xmlns:v="urn:schemas-microsoft-com:vml" Requires="v">
                <p:oleObj spid="_x0000_s1046" name="" r:id="rId1" imgW="1777365" imgH="304800" progId="Equation.DSMT4">
                  <p:embed/>
                </p:oleObj>
              </mc:Choice>
              <mc:Fallback>
                <p:oleObj name="" r:id="rId1" imgW="1777365" imgH="304800" progId="Equation.DSMT4">
                  <p:embed/>
                  <p:pic>
                    <p:nvPicPr>
                      <p:cNvPr id="0" name="OLE substitute image"/>
                      <p:cNvPicPr/>
                      <p:nvPr/>
                    </p:nvPicPr>
                    <p:blipFill>
                      <a:blip r:embed="rId2"/>
                      <a:stretch>
                        <a:fillRect/>
                      </a:stretch>
                    </p:blipFill>
                    <p:spPr>
                      <a:xfrm>
                        <a:off x="3885248" y="3609975"/>
                        <a:ext cx="3946525" cy="676275"/>
                      </a:xfrm>
                      <a:prstGeom prst="rect">
                        <a:avLst/>
                      </a:prstGeom>
                      <a:noFill/>
                      <a:ln w="38100">
                        <a:noFill/>
                        <a:miter/>
                      </a:ln>
                    </p:spPr>
                  </p:pic>
                </p:oleObj>
              </mc:Fallback>
            </mc:AlternateContent>
          </a:graphicData>
        </a:graphic>
      </p:graphicFrame>
      <p:pic>
        <p:nvPicPr>
          <p:cNvPr id="19460" name="Picture 23" descr="u=3123048824,3014475583&amp;fm=3&amp;gp=0"/>
          <p:cNvPicPr>
            <a:picLocks noChangeAspect="1"/>
          </p:cNvPicPr>
          <p:nvPr/>
        </p:nvPicPr>
        <p:blipFill>
          <a:blip r:embed="rId3"/>
          <a:stretch>
            <a:fillRect/>
          </a:stretch>
        </p:blipFill>
        <p:spPr>
          <a:xfrm>
            <a:off x="182245" y="1048068"/>
            <a:ext cx="1030288" cy="930275"/>
          </a:xfrm>
          <a:prstGeom prst="rect">
            <a:avLst/>
          </a:prstGeom>
          <a:noFill/>
          <a:ln w="9525">
            <a:noFill/>
          </a:ln>
        </p:spPr>
      </p:pic>
      <p:grpSp>
        <p:nvGrpSpPr>
          <p:cNvPr id="19461" name="Group 11"/>
          <p:cNvGrpSpPr/>
          <p:nvPr/>
        </p:nvGrpSpPr>
        <p:grpSpPr>
          <a:xfrm>
            <a:off x="2368550" y="5030788"/>
            <a:ext cx="7702550" cy="877887"/>
            <a:chOff x="2474" y="1406"/>
            <a:chExt cx="2792" cy="628"/>
          </a:xfrm>
        </p:grpSpPr>
        <p:sp>
          <p:nvSpPr>
            <p:cNvPr id="19462" name="Freeform 12"/>
            <p:cNvSpPr/>
            <p:nvPr/>
          </p:nvSpPr>
          <p:spPr>
            <a:xfrm>
              <a:off x="2474" y="1513"/>
              <a:ext cx="559" cy="300"/>
            </a:xfrm>
            <a:custGeom>
              <a:avLst/>
              <a:gdLst/>
              <a:ahLst/>
              <a:cxnLst>
                <a:cxn ang="0">
                  <a:pos x="559" y="30"/>
                </a:cxn>
                <a:cxn ang="0">
                  <a:pos x="478" y="30"/>
                </a:cxn>
                <a:cxn ang="0">
                  <a:pos x="478" y="74"/>
                </a:cxn>
                <a:cxn ang="0">
                  <a:pos x="459" y="93"/>
                </a:cxn>
                <a:cxn ang="0">
                  <a:pos x="435" y="93"/>
                </a:cxn>
                <a:cxn ang="0">
                  <a:pos x="435" y="47"/>
                </a:cxn>
                <a:cxn ang="0">
                  <a:pos x="368" y="47"/>
                </a:cxn>
                <a:cxn ang="0">
                  <a:pos x="368" y="102"/>
                </a:cxn>
                <a:cxn ang="0">
                  <a:pos x="344" y="102"/>
                </a:cxn>
                <a:cxn ang="0">
                  <a:pos x="342" y="83"/>
                </a:cxn>
                <a:cxn ang="0">
                  <a:pos x="339" y="68"/>
                </a:cxn>
                <a:cxn ang="0">
                  <a:pos x="333" y="54"/>
                </a:cxn>
                <a:cxn ang="0">
                  <a:pos x="326" y="43"/>
                </a:cxn>
                <a:cxn ang="0">
                  <a:pos x="319" y="33"/>
                </a:cxn>
                <a:cxn ang="0">
                  <a:pos x="313" y="26"/>
                </a:cxn>
                <a:cxn ang="0">
                  <a:pos x="307" y="19"/>
                </a:cxn>
                <a:cxn ang="0">
                  <a:pos x="303" y="14"/>
                </a:cxn>
                <a:cxn ang="0">
                  <a:pos x="299" y="20"/>
                </a:cxn>
                <a:cxn ang="0">
                  <a:pos x="295" y="28"/>
                </a:cxn>
                <a:cxn ang="0">
                  <a:pos x="290" y="37"/>
                </a:cxn>
                <a:cxn ang="0">
                  <a:pos x="285" y="47"/>
                </a:cxn>
                <a:cxn ang="0">
                  <a:pos x="281" y="56"/>
                </a:cxn>
                <a:cxn ang="0">
                  <a:pos x="278" y="65"/>
                </a:cxn>
                <a:cxn ang="0">
                  <a:pos x="275" y="73"/>
                </a:cxn>
                <a:cxn ang="0">
                  <a:pos x="273" y="78"/>
                </a:cxn>
                <a:cxn ang="0">
                  <a:pos x="270" y="71"/>
                </a:cxn>
                <a:cxn ang="0">
                  <a:pos x="268" y="63"/>
                </a:cxn>
                <a:cxn ang="0">
                  <a:pos x="264" y="55"/>
                </a:cxn>
                <a:cxn ang="0">
                  <a:pos x="260" y="46"/>
                </a:cxn>
                <a:cxn ang="0">
                  <a:pos x="257" y="38"/>
                </a:cxn>
                <a:cxn ang="0">
                  <a:pos x="253" y="31"/>
                </a:cxn>
                <a:cxn ang="0">
                  <a:pos x="249" y="24"/>
                </a:cxn>
                <a:cxn ang="0">
                  <a:pos x="246" y="20"/>
                </a:cxn>
                <a:cxn ang="0">
                  <a:pos x="241" y="28"/>
                </a:cxn>
                <a:cxn ang="0">
                  <a:pos x="236" y="38"/>
                </a:cxn>
                <a:cxn ang="0">
                  <a:pos x="231" y="50"/>
                </a:cxn>
                <a:cxn ang="0">
                  <a:pos x="226" y="64"/>
                </a:cxn>
                <a:cxn ang="0">
                  <a:pos x="222" y="78"/>
                </a:cxn>
                <a:cxn ang="0">
                  <a:pos x="219" y="92"/>
                </a:cxn>
                <a:cxn ang="0">
                  <a:pos x="217" y="106"/>
                </a:cxn>
                <a:cxn ang="0">
                  <a:pos x="216" y="120"/>
                </a:cxn>
                <a:cxn ang="0">
                  <a:pos x="175" y="120"/>
                </a:cxn>
                <a:cxn ang="0">
                  <a:pos x="175" y="93"/>
                </a:cxn>
                <a:cxn ang="0">
                  <a:pos x="187" y="93"/>
                </a:cxn>
                <a:cxn ang="0">
                  <a:pos x="159" y="44"/>
                </a:cxn>
                <a:cxn ang="0">
                  <a:pos x="75" y="44"/>
                </a:cxn>
                <a:cxn ang="0">
                  <a:pos x="52" y="0"/>
                </a:cxn>
                <a:cxn ang="0">
                  <a:pos x="0" y="115"/>
                </a:cxn>
                <a:cxn ang="0">
                  <a:pos x="0" y="300"/>
                </a:cxn>
                <a:cxn ang="0">
                  <a:pos x="559" y="300"/>
                </a:cxn>
                <a:cxn ang="0">
                  <a:pos x="559" y="30"/>
                </a:cxn>
              </a:cxnLst>
              <a:pathLst>
                <a:path w="1119" h="600">
                  <a:moveTo>
                    <a:pt x="1119" y="59"/>
                  </a:moveTo>
                  <a:lnTo>
                    <a:pt x="957" y="59"/>
                  </a:lnTo>
                  <a:lnTo>
                    <a:pt x="957" y="147"/>
                  </a:lnTo>
                  <a:lnTo>
                    <a:pt x="918" y="186"/>
                  </a:lnTo>
                  <a:lnTo>
                    <a:pt x="870" y="186"/>
                  </a:lnTo>
                  <a:lnTo>
                    <a:pt x="870" y="93"/>
                  </a:lnTo>
                  <a:lnTo>
                    <a:pt x="737" y="93"/>
                  </a:lnTo>
                  <a:lnTo>
                    <a:pt x="737" y="204"/>
                  </a:lnTo>
                  <a:lnTo>
                    <a:pt x="689" y="204"/>
                  </a:lnTo>
                  <a:lnTo>
                    <a:pt x="685" y="166"/>
                  </a:lnTo>
                  <a:lnTo>
                    <a:pt x="678" y="135"/>
                  </a:lnTo>
                  <a:lnTo>
                    <a:pt x="667" y="108"/>
                  </a:lnTo>
                  <a:lnTo>
                    <a:pt x="653" y="85"/>
                  </a:lnTo>
                  <a:lnTo>
                    <a:pt x="639" y="66"/>
                  </a:lnTo>
                  <a:lnTo>
                    <a:pt x="627" y="51"/>
                  </a:lnTo>
                  <a:lnTo>
                    <a:pt x="615" y="38"/>
                  </a:lnTo>
                  <a:lnTo>
                    <a:pt x="607" y="27"/>
                  </a:lnTo>
                  <a:lnTo>
                    <a:pt x="599" y="40"/>
                  </a:lnTo>
                  <a:lnTo>
                    <a:pt x="590" y="55"/>
                  </a:lnTo>
                  <a:lnTo>
                    <a:pt x="580" y="73"/>
                  </a:lnTo>
                  <a:lnTo>
                    <a:pt x="571" y="93"/>
                  </a:lnTo>
                  <a:lnTo>
                    <a:pt x="563" y="111"/>
                  </a:lnTo>
                  <a:lnTo>
                    <a:pt x="556" y="130"/>
                  </a:lnTo>
                  <a:lnTo>
                    <a:pt x="551" y="145"/>
                  </a:lnTo>
                  <a:lnTo>
                    <a:pt x="547" y="156"/>
                  </a:lnTo>
                  <a:lnTo>
                    <a:pt x="541" y="142"/>
                  </a:lnTo>
                  <a:lnTo>
                    <a:pt x="536" y="126"/>
                  </a:lnTo>
                  <a:lnTo>
                    <a:pt x="529" y="109"/>
                  </a:lnTo>
                  <a:lnTo>
                    <a:pt x="521" y="92"/>
                  </a:lnTo>
                  <a:lnTo>
                    <a:pt x="514" y="76"/>
                  </a:lnTo>
                  <a:lnTo>
                    <a:pt x="506" y="61"/>
                  </a:lnTo>
                  <a:lnTo>
                    <a:pt x="499" y="48"/>
                  </a:lnTo>
                  <a:lnTo>
                    <a:pt x="493" y="39"/>
                  </a:lnTo>
                  <a:lnTo>
                    <a:pt x="483" y="55"/>
                  </a:lnTo>
                  <a:lnTo>
                    <a:pt x="472" y="76"/>
                  </a:lnTo>
                  <a:lnTo>
                    <a:pt x="462" y="100"/>
                  </a:lnTo>
                  <a:lnTo>
                    <a:pt x="453" y="127"/>
                  </a:lnTo>
                  <a:lnTo>
                    <a:pt x="445" y="155"/>
                  </a:lnTo>
                  <a:lnTo>
                    <a:pt x="439" y="184"/>
                  </a:lnTo>
                  <a:lnTo>
                    <a:pt x="434" y="212"/>
                  </a:lnTo>
                  <a:lnTo>
                    <a:pt x="432" y="240"/>
                  </a:lnTo>
                  <a:lnTo>
                    <a:pt x="351" y="240"/>
                  </a:lnTo>
                  <a:lnTo>
                    <a:pt x="351" y="186"/>
                  </a:lnTo>
                  <a:lnTo>
                    <a:pt x="375" y="186"/>
                  </a:lnTo>
                  <a:lnTo>
                    <a:pt x="318" y="87"/>
                  </a:lnTo>
                  <a:lnTo>
                    <a:pt x="150" y="87"/>
                  </a:lnTo>
                  <a:lnTo>
                    <a:pt x="104" y="0"/>
                  </a:lnTo>
                  <a:lnTo>
                    <a:pt x="0" y="229"/>
                  </a:lnTo>
                  <a:lnTo>
                    <a:pt x="0" y="600"/>
                  </a:lnTo>
                  <a:lnTo>
                    <a:pt x="1119" y="600"/>
                  </a:lnTo>
                  <a:lnTo>
                    <a:pt x="1119" y="59"/>
                  </a:lnTo>
                  <a:close/>
                </a:path>
              </a:pathLst>
            </a:custGeom>
            <a:solidFill>
              <a:srgbClr val="D8C6A5">
                <a:alpha val="100000"/>
              </a:srgbClr>
            </a:solidFill>
            <a:ln w="9525">
              <a:noFill/>
            </a:ln>
          </p:spPr>
          <p:txBody>
            <a:bodyPr/>
            <a:lstStyle/>
            <a:p>
              <a:endParaRPr lang="zh-CN" altLang="en-US"/>
            </a:p>
          </p:txBody>
        </p:sp>
        <p:sp>
          <p:nvSpPr>
            <p:cNvPr id="19463" name="Rectangle 13"/>
            <p:cNvSpPr/>
            <p:nvPr/>
          </p:nvSpPr>
          <p:spPr>
            <a:xfrm>
              <a:off x="2474" y="1795"/>
              <a:ext cx="558" cy="221"/>
            </a:xfrm>
            <a:prstGeom prst="rect">
              <a:avLst/>
            </a:prstGeom>
            <a:solidFill>
              <a:srgbClr val="33BF0C"/>
            </a:solidFill>
            <a:ln w="9525">
              <a:noFill/>
            </a:ln>
          </p:spPr>
          <p:txBody>
            <a:bodyPr/>
            <a:lstStyle/>
            <a:p>
              <a:endParaRPr lang="zh-CN" altLang="en-US">
                <a:latin typeface="宋体" panose="02010600030101010101" pitchFamily="2" charset="-122"/>
              </a:endParaRPr>
            </a:p>
          </p:txBody>
        </p:sp>
        <p:sp>
          <p:nvSpPr>
            <p:cNvPr id="19464" name="Freeform 14"/>
            <p:cNvSpPr/>
            <p:nvPr/>
          </p:nvSpPr>
          <p:spPr>
            <a:xfrm>
              <a:off x="4159" y="1502"/>
              <a:ext cx="1107" cy="311"/>
            </a:xfrm>
            <a:custGeom>
              <a:avLst/>
              <a:gdLst/>
              <a:ahLst/>
              <a:cxnLst>
                <a:cxn ang="0">
                  <a:pos x="1107" y="74"/>
                </a:cxn>
                <a:cxn ang="0">
                  <a:pos x="1044" y="95"/>
                </a:cxn>
                <a:cxn ang="0">
                  <a:pos x="1012" y="33"/>
                </a:cxn>
                <a:cxn ang="0">
                  <a:pos x="989" y="84"/>
                </a:cxn>
                <a:cxn ang="0">
                  <a:pos x="978" y="60"/>
                </a:cxn>
                <a:cxn ang="0">
                  <a:pos x="941" y="25"/>
                </a:cxn>
                <a:cxn ang="0">
                  <a:pos x="931" y="25"/>
                </a:cxn>
                <a:cxn ang="0">
                  <a:pos x="914" y="25"/>
                </a:cxn>
                <a:cxn ang="0">
                  <a:pos x="892" y="25"/>
                </a:cxn>
                <a:cxn ang="0">
                  <a:pos x="869" y="25"/>
                </a:cxn>
                <a:cxn ang="0">
                  <a:pos x="847" y="25"/>
                </a:cxn>
                <a:cxn ang="0">
                  <a:pos x="830" y="25"/>
                </a:cxn>
                <a:cxn ang="0">
                  <a:pos x="820" y="25"/>
                </a:cxn>
                <a:cxn ang="0">
                  <a:pos x="816" y="27"/>
                </a:cxn>
                <a:cxn ang="0">
                  <a:pos x="804" y="38"/>
                </a:cxn>
                <a:cxn ang="0">
                  <a:pos x="789" y="54"/>
                </a:cxn>
                <a:cxn ang="0">
                  <a:pos x="777" y="66"/>
                </a:cxn>
                <a:cxn ang="0">
                  <a:pos x="794" y="68"/>
                </a:cxn>
                <a:cxn ang="0">
                  <a:pos x="758" y="103"/>
                </a:cxn>
                <a:cxn ang="0">
                  <a:pos x="758" y="61"/>
                </a:cxn>
                <a:cxn ang="0">
                  <a:pos x="758" y="20"/>
                </a:cxn>
                <a:cxn ang="0">
                  <a:pos x="753" y="20"/>
                </a:cxn>
                <a:cxn ang="0">
                  <a:pos x="741" y="20"/>
                </a:cxn>
                <a:cxn ang="0">
                  <a:pos x="724" y="20"/>
                </a:cxn>
                <a:cxn ang="0">
                  <a:pos x="705" y="20"/>
                </a:cxn>
                <a:cxn ang="0">
                  <a:pos x="686" y="20"/>
                </a:cxn>
                <a:cxn ang="0">
                  <a:pos x="669" y="20"/>
                </a:cxn>
                <a:cxn ang="0">
                  <a:pos x="657" y="20"/>
                </a:cxn>
                <a:cxn ang="0">
                  <a:pos x="652" y="20"/>
                </a:cxn>
                <a:cxn ang="0">
                  <a:pos x="532" y="42"/>
                </a:cxn>
                <a:cxn ang="0">
                  <a:pos x="525" y="62"/>
                </a:cxn>
                <a:cxn ang="0">
                  <a:pos x="510" y="69"/>
                </a:cxn>
                <a:cxn ang="0">
                  <a:pos x="498" y="80"/>
                </a:cxn>
                <a:cxn ang="0">
                  <a:pos x="491" y="95"/>
                </a:cxn>
                <a:cxn ang="0">
                  <a:pos x="478" y="104"/>
                </a:cxn>
                <a:cxn ang="0">
                  <a:pos x="472" y="77"/>
                </a:cxn>
                <a:cxn ang="0">
                  <a:pos x="461" y="66"/>
                </a:cxn>
                <a:cxn ang="0">
                  <a:pos x="449" y="75"/>
                </a:cxn>
                <a:cxn ang="0">
                  <a:pos x="444" y="104"/>
                </a:cxn>
                <a:cxn ang="0">
                  <a:pos x="411" y="6"/>
                </a:cxn>
                <a:cxn ang="0">
                  <a:pos x="392" y="38"/>
                </a:cxn>
                <a:cxn ang="0">
                  <a:pos x="262" y="5"/>
                </a:cxn>
                <a:cxn ang="0">
                  <a:pos x="119" y="38"/>
                </a:cxn>
                <a:cxn ang="0">
                  <a:pos x="88" y="78"/>
                </a:cxn>
                <a:cxn ang="0">
                  <a:pos x="81" y="70"/>
                </a:cxn>
                <a:cxn ang="0">
                  <a:pos x="74" y="59"/>
                </a:cxn>
                <a:cxn ang="0">
                  <a:pos x="67" y="49"/>
                </a:cxn>
                <a:cxn ang="0">
                  <a:pos x="65" y="45"/>
                </a:cxn>
                <a:cxn ang="0">
                  <a:pos x="42" y="0"/>
                </a:cxn>
                <a:cxn ang="0">
                  <a:pos x="23" y="44"/>
                </a:cxn>
                <a:cxn ang="0">
                  <a:pos x="17" y="78"/>
                </a:cxn>
                <a:cxn ang="0">
                  <a:pos x="0" y="311"/>
                </a:cxn>
                <a:cxn ang="0">
                  <a:pos x="1107" y="74"/>
                </a:cxn>
              </a:cxnLst>
              <a:pathLst>
                <a:path w="2214" h="621">
                  <a:moveTo>
                    <a:pt x="2214" y="147"/>
                  </a:moveTo>
                  <a:lnTo>
                    <a:pt x="2214" y="147"/>
                  </a:lnTo>
                  <a:lnTo>
                    <a:pt x="2163" y="75"/>
                  </a:lnTo>
                  <a:lnTo>
                    <a:pt x="2087" y="190"/>
                  </a:lnTo>
                  <a:lnTo>
                    <a:pt x="2087" y="108"/>
                  </a:lnTo>
                  <a:lnTo>
                    <a:pt x="2024" y="65"/>
                  </a:lnTo>
                  <a:lnTo>
                    <a:pt x="1977" y="117"/>
                  </a:lnTo>
                  <a:lnTo>
                    <a:pt x="1977" y="168"/>
                  </a:lnTo>
                  <a:lnTo>
                    <a:pt x="1955" y="168"/>
                  </a:lnTo>
                  <a:lnTo>
                    <a:pt x="1955" y="120"/>
                  </a:lnTo>
                  <a:lnTo>
                    <a:pt x="1885" y="49"/>
                  </a:lnTo>
                  <a:lnTo>
                    <a:pt x="1882" y="49"/>
                  </a:lnTo>
                  <a:lnTo>
                    <a:pt x="1874" y="49"/>
                  </a:lnTo>
                  <a:lnTo>
                    <a:pt x="1861" y="49"/>
                  </a:lnTo>
                  <a:lnTo>
                    <a:pt x="1846" y="49"/>
                  </a:lnTo>
                  <a:lnTo>
                    <a:pt x="1828" y="49"/>
                  </a:lnTo>
                  <a:lnTo>
                    <a:pt x="1806" y="49"/>
                  </a:lnTo>
                  <a:lnTo>
                    <a:pt x="1784" y="49"/>
                  </a:lnTo>
                  <a:lnTo>
                    <a:pt x="1761" y="49"/>
                  </a:lnTo>
                  <a:lnTo>
                    <a:pt x="1738" y="49"/>
                  </a:lnTo>
                  <a:lnTo>
                    <a:pt x="1716" y="49"/>
                  </a:lnTo>
                  <a:lnTo>
                    <a:pt x="1694" y="49"/>
                  </a:lnTo>
                  <a:lnTo>
                    <a:pt x="1676" y="49"/>
                  </a:lnTo>
                  <a:lnTo>
                    <a:pt x="1660" y="49"/>
                  </a:lnTo>
                  <a:lnTo>
                    <a:pt x="1647" y="49"/>
                  </a:lnTo>
                  <a:lnTo>
                    <a:pt x="1639" y="49"/>
                  </a:lnTo>
                  <a:lnTo>
                    <a:pt x="1636" y="49"/>
                  </a:lnTo>
                  <a:lnTo>
                    <a:pt x="1631" y="53"/>
                  </a:lnTo>
                  <a:lnTo>
                    <a:pt x="1621" y="63"/>
                  </a:lnTo>
                  <a:lnTo>
                    <a:pt x="1607" y="76"/>
                  </a:lnTo>
                  <a:lnTo>
                    <a:pt x="1592" y="92"/>
                  </a:lnTo>
                  <a:lnTo>
                    <a:pt x="1577" y="108"/>
                  </a:lnTo>
                  <a:lnTo>
                    <a:pt x="1563" y="121"/>
                  </a:lnTo>
                  <a:lnTo>
                    <a:pt x="1554" y="131"/>
                  </a:lnTo>
                  <a:lnTo>
                    <a:pt x="1550" y="135"/>
                  </a:lnTo>
                  <a:lnTo>
                    <a:pt x="1587" y="135"/>
                  </a:lnTo>
                  <a:lnTo>
                    <a:pt x="1587" y="205"/>
                  </a:lnTo>
                  <a:lnTo>
                    <a:pt x="1515" y="205"/>
                  </a:lnTo>
                  <a:lnTo>
                    <a:pt x="1515" y="178"/>
                  </a:lnTo>
                  <a:lnTo>
                    <a:pt x="1515" y="121"/>
                  </a:lnTo>
                  <a:lnTo>
                    <a:pt x="1515" y="63"/>
                  </a:lnTo>
                  <a:lnTo>
                    <a:pt x="1515" y="39"/>
                  </a:lnTo>
                  <a:lnTo>
                    <a:pt x="1512" y="39"/>
                  </a:lnTo>
                  <a:lnTo>
                    <a:pt x="1505" y="40"/>
                  </a:lnTo>
                  <a:lnTo>
                    <a:pt x="1495" y="40"/>
                  </a:lnTo>
                  <a:lnTo>
                    <a:pt x="1481" y="40"/>
                  </a:lnTo>
                  <a:lnTo>
                    <a:pt x="1466" y="40"/>
                  </a:lnTo>
                  <a:lnTo>
                    <a:pt x="1448" y="40"/>
                  </a:lnTo>
                  <a:lnTo>
                    <a:pt x="1429" y="40"/>
                  </a:lnTo>
                  <a:lnTo>
                    <a:pt x="1410" y="40"/>
                  </a:lnTo>
                  <a:lnTo>
                    <a:pt x="1389" y="40"/>
                  </a:lnTo>
                  <a:lnTo>
                    <a:pt x="1371" y="40"/>
                  </a:lnTo>
                  <a:lnTo>
                    <a:pt x="1352" y="39"/>
                  </a:lnTo>
                  <a:lnTo>
                    <a:pt x="1337" y="39"/>
                  </a:lnTo>
                  <a:lnTo>
                    <a:pt x="1323" y="39"/>
                  </a:lnTo>
                  <a:lnTo>
                    <a:pt x="1313" y="39"/>
                  </a:lnTo>
                  <a:lnTo>
                    <a:pt x="1306" y="39"/>
                  </a:lnTo>
                  <a:lnTo>
                    <a:pt x="1304" y="39"/>
                  </a:lnTo>
                  <a:lnTo>
                    <a:pt x="1304" y="84"/>
                  </a:lnTo>
                  <a:lnTo>
                    <a:pt x="1063" y="84"/>
                  </a:lnTo>
                  <a:lnTo>
                    <a:pt x="1063" y="123"/>
                  </a:lnTo>
                  <a:lnTo>
                    <a:pt x="1049" y="124"/>
                  </a:lnTo>
                  <a:lnTo>
                    <a:pt x="1035" y="129"/>
                  </a:lnTo>
                  <a:lnTo>
                    <a:pt x="1020" y="137"/>
                  </a:lnTo>
                  <a:lnTo>
                    <a:pt x="1008" y="147"/>
                  </a:lnTo>
                  <a:lnTo>
                    <a:pt x="996" y="159"/>
                  </a:lnTo>
                  <a:lnTo>
                    <a:pt x="987" y="174"/>
                  </a:lnTo>
                  <a:lnTo>
                    <a:pt x="981" y="190"/>
                  </a:lnTo>
                  <a:lnTo>
                    <a:pt x="979" y="207"/>
                  </a:lnTo>
                  <a:lnTo>
                    <a:pt x="955" y="207"/>
                  </a:lnTo>
                  <a:lnTo>
                    <a:pt x="952" y="176"/>
                  </a:lnTo>
                  <a:lnTo>
                    <a:pt x="944" y="153"/>
                  </a:lnTo>
                  <a:lnTo>
                    <a:pt x="934" y="138"/>
                  </a:lnTo>
                  <a:lnTo>
                    <a:pt x="921" y="132"/>
                  </a:lnTo>
                  <a:lnTo>
                    <a:pt x="909" y="137"/>
                  </a:lnTo>
                  <a:lnTo>
                    <a:pt x="898" y="149"/>
                  </a:lnTo>
                  <a:lnTo>
                    <a:pt x="890" y="174"/>
                  </a:lnTo>
                  <a:lnTo>
                    <a:pt x="888" y="207"/>
                  </a:lnTo>
                  <a:lnTo>
                    <a:pt x="822" y="207"/>
                  </a:lnTo>
                  <a:lnTo>
                    <a:pt x="822" y="11"/>
                  </a:lnTo>
                  <a:lnTo>
                    <a:pt x="783" y="11"/>
                  </a:lnTo>
                  <a:lnTo>
                    <a:pt x="783" y="75"/>
                  </a:lnTo>
                  <a:lnTo>
                    <a:pt x="567" y="75"/>
                  </a:lnTo>
                  <a:lnTo>
                    <a:pt x="524" y="9"/>
                  </a:lnTo>
                  <a:lnTo>
                    <a:pt x="481" y="75"/>
                  </a:lnTo>
                  <a:lnTo>
                    <a:pt x="237" y="75"/>
                  </a:lnTo>
                  <a:lnTo>
                    <a:pt x="237" y="156"/>
                  </a:lnTo>
                  <a:lnTo>
                    <a:pt x="175" y="156"/>
                  </a:lnTo>
                  <a:lnTo>
                    <a:pt x="169" y="149"/>
                  </a:lnTo>
                  <a:lnTo>
                    <a:pt x="162" y="139"/>
                  </a:lnTo>
                  <a:lnTo>
                    <a:pt x="155" y="129"/>
                  </a:lnTo>
                  <a:lnTo>
                    <a:pt x="147" y="117"/>
                  </a:lnTo>
                  <a:lnTo>
                    <a:pt x="140" y="107"/>
                  </a:lnTo>
                  <a:lnTo>
                    <a:pt x="134" y="98"/>
                  </a:lnTo>
                  <a:lnTo>
                    <a:pt x="130" y="92"/>
                  </a:lnTo>
                  <a:lnTo>
                    <a:pt x="129" y="90"/>
                  </a:lnTo>
                  <a:lnTo>
                    <a:pt x="151" y="93"/>
                  </a:lnTo>
                  <a:lnTo>
                    <a:pt x="84" y="0"/>
                  </a:lnTo>
                  <a:lnTo>
                    <a:pt x="26" y="87"/>
                  </a:lnTo>
                  <a:lnTo>
                    <a:pt x="45" y="87"/>
                  </a:lnTo>
                  <a:lnTo>
                    <a:pt x="11" y="151"/>
                  </a:lnTo>
                  <a:lnTo>
                    <a:pt x="33" y="156"/>
                  </a:lnTo>
                  <a:lnTo>
                    <a:pt x="0" y="192"/>
                  </a:lnTo>
                  <a:lnTo>
                    <a:pt x="0" y="621"/>
                  </a:lnTo>
                  <a:lnTo>
                    <a:pt x="2214" y="621"/>
                  </a:lnTo>
                  <a:lnTo>
                    <a:pt x="2214" y="147"/>
                  </a:lnTo>
                  <a:close/>
                </a:path>
              </a:pathLst>
            </a:custGeom>
            <a:solidFill>
              <a:srgbClr val="D8C6A5">
                <a:alpha val="100000"/>
              </a:srgbClr>
            </a:solidFill>
            <a:ln w="9525">
              <a:noFill/>
            </a:ln>
          </p:spPr>
          <p:txBody>
            <a:bodyPr/>
            <a:lstStyle/>
            <a:p>
              <a:endParaRPr lang="zh-CN" altLang="en-US"/>
            </a:p>
          </p:txBody>
        </p:sp>
        <p:sp>
          <p:nvSpPr>
            <p:cNvPr id="19465" name="Rectangle 15"/>
            <p:cNvSpPr/>
            <p:nvPr/>
          </p:nvSpPr>
          <p:spPr>
            <a:xfrm>
              <a:off x="4158" y="1813"/>
              <a:ext cx="1108" cy="221"/>
            </a:xfrm>
            <a:prstGeom prst="rect">
              <a:avLst/>
            </a:prstGeom>
            <a:solidFill>
              <a:srgbClr val="33BF0C"/>
            </a:solidFill>
            <a:ln w="9525">
              <a:noFill/>
            </a:ln>
          </p:spPr>
          <p:txBody>
            <a:bodyPr/>
            <a:lstStyle/>
            <a:p>
              <a:endParaRPr lang="zh-CN" altLang="en-US">
                <a:latin typeface="宋体" panose="02010600030101010101" pitchFamily="2" charset="-122"/>
              </a:endParaRPr>
            </a:p>
          </p:txBody>
        </p:sp>
        <p:sp>
          <p:nvSpPr>
            <p:cNvPr id="19466" name="Freeform 16"/>
            <p:cNvSpPr/>
            <p:nvPr/>
          </p:nvSpPr>
          <p:spPr>
            <a:xfrm>
              <a:off x="4158" y="1681"/>
              <a:ext cx="24" cy="132"/>
            </a:xfrm>
            <a:custGeom>
              <a:avLst/>
              <a:gdLst/>
              <a:ahLst/>
              <a:cxnLst>
                <a:cxn ang="0">
                  <a:pos x="12" y="0"/>
                </a:cxn>
                <a:cxn ang="0">
                  <a:pos x="24" y="29"/>
                </a:cxn>
                <a:cxn ang="0">
                  <a:pos x="24" y="132"/>
                </a:cxn>
                <a:cxn ang="0">
                  <a:pos x="0" y="132"/>
                </a:cxn>
                <a:cxn ang="0">
                  <a:pos x="0" y="29"/>
                </a:cxn>
                <a:cxn ang="0">
                  <a:pos x="12" y="0"/>
                </a:cxn>
              </a:cxnLst>
              <a:pathLst>
                <a:path w="50" h="263">
                  <a:moveTo>
                    <a:pt x="26" y="0"/>
                  </a:moveTo>
                  <a:lnTo>
                    <a:pt x="50" y="57"/>
                  </a:lnTo>
                  <a:lnTo>
                    <a:pt x="50" y="263"/>
                  </a:lnTo>
                  <a:lnTo>
                    <a:pt x="0" y="263"/>
                  </a:lnTo>
                  <a:lnTo>
                    <a:pt x="0" y="57"/>
                  </a:lnTo>
                  <a:lnTo>
                    <a:pt x="26" y="0"/>
                  </a:lnTo>
                  <a:close/>
                </a:path>
              </a:pathLst>
            </a:custGeom>
            <a:solidFill>
              <a:srgbClr val="FFFFFF">
                <a:alpha val="100000"/>
              </a:srgbClr>
            </a:solidFill>
            <a:ln w="9525">
              <a:noFill/>
            </a:ln>
          </p:spPr>
          <p:txBody>
            <a:bodyPr/>
            <a:lstStyle/>
            <a:p>
              <a:endParaRPr lang="zh-CN" altLang="en-US"/>
            </a:p>
          </p:txBody>
        </p:sp>
        <p:sp>
          <p:nvSpPr>
            <p:cNvPr id="19467" name="Freeform 17"/>
            <p:cNvSpPr/>
            <p:nvPr/>
          </p:nvSpPr>
          <p:spPr>
            <a:xfrm>
              <a:off x="4194" y="1681"/>
              <a:ext cx="25" cy="132"/>
            </a:xfrm>
            <a:custGeom>
              <a:avLst/>
              <a:gdLst/>
              <a:ahLst/>
              <a:cxnLst>
                <a:cxn ang="0">
                  <a:pos x="12" y="0"/>
                </a:cxn>
                <a:cxn ang="0">
                  <a:pos x="25" y="29"/>
                </a:cxn>
                <a:cxn ang="0">
                  <a:pos x="25" y="132"/>
                </a:cxn>
                <a:cxn ang="0">
                  <a:pos x="0" y="132"/>
                </a:cxn>
                <a:cxn ang="0">
                  <a:pos x="0" y="29"/>
                </a:cxn>
                <a:cxn ang="0">
                  <a:pos x="12" y="0"/>
                </a:cxn>
              </a:cxnLst>
              <a:pathLst>
                <a:path w="50" h="263">
                  <a:moveTo>
                    <a:pt x="24" y="0"/>
                  </a:moveTo>
                  <a:lnTo>
                    <a:pt x="50" y="57"/>
                  </a:lnTo>
                  <a:lnTo>
                    <a:pt x="50"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68" name="Freeform 18"/>
            <p:cNvSpPr/>
            <p:nvPr/>
          </p:nvSpPr>
          <p:spPr>
            <a:xfrm>
              <a:off x="4232" y="1681"/>
              <a:ext cx="25" cy="132"/>
            </a:xfrm>
            <a:custGeom>
              <a:avLst/>
              <a:gdLst/>
              <a:ahLst/>
              <a:cxnLst>
                <a:cxn ang="0">
                  <a:pos x="13" y="0"/>
                </a:cxn>
                <a:cxn ang="0">
                  <a:pos x="25" y="29"/>
                </a:cxn>
                <a:cxn ang="0">
                  <a:pos x="25" y="132"/>
                </a:cxn>
                <a:cxn ang="0">
                  <a:pos x="0" y="132"/>
                </a:cxn>
                <a:cxn ang="0">
                  <a:pos x="0" y="29"/>
                </a:cxn>
                <a:cxn ang="0">
                  <a:pos x="13" y="0"/>
                </a:cxn>
              </a:cxnLst>
              <a:pathLst>
                <a:path w="50" h="263">
                  <a:moveTo>
                    <a:pt x="25" y="0"/>
                  </a:moveTo>
                  <a:lnTo>
                    <a:pt x="50" y="57"/>
                  </a:lnTo>
                  <a:lnTo>
                    <a:pt x="50"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69" name="Rectangle 19"/>
            <p:cNvSpPr/>
            <p:nvPr/>
          </p:nvSpPr>
          <p:spPr>
            <a:xfrm>
              <a:off x="4158"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70" name="Rectangle 20"/>
            <p:cNvSpPr/>
            <p:nvPr/>
          </p:nvSpPr>
          <p:spPr>
            <a:xfrm>
              <a:off x="4158"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71" name="Freeform 21"/>
            <p:cNvSpPr/>
            <p:nvPr/>
          </p:nvSpPr>
          <p:spPr>
            <a:xfrm>
              <a:off x="4881" y="1681"/>
              <a:ext cx="24" cy="132"/>
            </a:xfrm>
            <a:custGeom>
              <a:avLst/>
              <a:gdLst/>
              <a:ahLst/>
              <a:cxnLst>
                <a:cxn ang="0">
                  <a:pos x="12" y="0"/>
                </a:cxn>
                <a:cxn ang="0">
                  <a:pos x="24" y="29"/>
                </a:cxn>
                <a:cxn ang="0">
                  <a:pos x="24" y="132"/>
                </a:cxn>
                <a:cxn ang="0">
                  <a:pos x="0" y="132"/>
                </a:cxn>
                <a:cxn ang="0">
                  <a:pos x="0" y="29"/>
                </a:cxn>
                <a:cxn ang="0">
                  <a:pos x="12" y="0"/>
                </a:cxn>
              </a:cxnLst>
              <a:pathLst>
                <a:path w="50" h="263">
                  <a:moveTo>
                    <a:pt x="24" y="0"/>
                  </a:moveTo>
                  <a:lnTo>
                    <a:pt x="50" y="57"/>
                  </a:lnTo>
                  <a:lnTo>
                    <a:pt x="50"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72" name="Freeform 22"/>
            <p:cNvSpPr/>
            <p:nvPr/>
          </p:nvSpPr>
          <p:spPr>
            <a:xfrm>
              <a:off x="4917"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73" name="Freeform 23"/>
            <p:cNvSpPr/>
            <p:nvPr/>
          </p:nvSpPr>
          <p:spPr>
            <a:xfrm>
              <a:off x="4955"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74" name="Freeform 24"/>
            <p:cNvSpPr/>
            <p:nvPr/>
          </p:nvSpPr>
          <p:spPr>
            <a:xfrm>
              <a:off x="4993"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75" name="Freeform 25"/>
            <p:cNvSpPr/>
            <p:nvPr/>
          </p:nvSpPr>
          <p:spPr>
            <a:xfrm>
              <a:off x="5031" y="1681"/>
              <a:ext cx="25" cy="144"/>
            </a:xfrm>
            <a:custGeom>
              <a:avLst/>
              <a:gdLst/>
              <a:ahLst/>
              <a:cxnLst>
                <a:cxn ang="0">
                  <a:pos x="13" y="0"/>
                </a:cxn>
                <a:cxn ang="0">
                  <a:pos x="25" y="29"/>
                </a:cxn>
                <a:cxn ang="0">
                  <a:pos x="25" y="144"/>
                </a:cxn>
                <a:cxn ang="0">
                  <a:pos x="0" y="137"/>
                </a:cxn>
                <a:cxn ang="0">
                  <a:pos x="0" y="29"/>
                </a:cxn>
                <a:cxn ang="0">
                  <a:pos x="13" y="0"/>
                </a:cxn>
              </a:cxnLst>
              <a:pathLst>
                <a:path w="49" h="286">
                  <a:moveTo>
                    <a:pt x="25" y="0"/>
                  </a:moveTo>
                  <a:lnTo>
                    <a:pt x="49" y="57"/>
                  </a:lnTo>
                  <a:lnTo>
                    <a:pt x="49" y="286"/>
                  </a:lnTo>
                  <a:lnTo>
                    <a:pt x="0" y="272"/>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76" name="Freeform 26"/>
            <p:cNvSpPr/>
            <p:nvPr/>
          </p:nvSpPr>
          <p:spPr>
            <a:xfrm>
              <a:off x="5069" y="1689"/>
              <a:ext cx="25" cy="148"/>
            </a:xfrm>
            <a:custGeom>
              <a:avLst/>
              <a:gdLst/>
              <a:ahLst/>
              <a:cxnLst>
                <a:cxn ang="0">
                  <a:pos x="13" y="0"/>
                </a:cxn>
                <a:cxn ang="0">
                  <a:pos x="25" y="28"/>
                </a:cxn>
                <a:cxn ang="0">
                  <a:pos x="25" y="148"/>
                </a:cxn>
                <a:cxn ang="0">
                  <a:pos x="0" y="138"/>
                </a:cxn>
                <a:cxn ang="0">
                  <a:pos x="0" y="28"/>
                </a:cxn>
                <a:cxn ang="0">
                  <a:pos x="13" y="0"/>
                </a:cxn>
              </a:cxnLst>
              <a:pathLst>
                <a:path w="50" h="295">
                  <a:moveTo>
                    <a:pt x="25" y="0"/>
                  </a:moveTo>
                  <a:lnTo>
                    <a:pt x="50" y="56"/>
                  </a:lnTo>
                  <a:lnTo>
                    <a:pt x="50" y="295"/>
                  </a:lnTo>
                  <a:lnTo>
                    <a:pt x="0" y="276"/>
                  </a:lnTo>
                  <a:lnTo>
                    <a:pt x="0" y="56"/>
                  </a:lnTo>
                  <a:lnTo>
                    <a:pt x="25" y="0"/>
                  </a:lnTo>
                  <a:close/>
                </a:path>
              </a:pathLst>
            </a:custGeom>
            <a:solidFill>
              <a:srgbClr val="FFFFFF">
                <a:alpha val="100000"/>
              </a:srgbClr>
            </a:solidFill>
            <a:ln w="9525">
              <a:noFill/>
            </a:ln>
          </p:spPr>
          <p:txBody>
            <a:bodyPr/>
            <a:lstStyle/>
            <a:p>
              <a:endParaRPr lang="zh-CN" altLang="en-US"/>
            </a:p>
          </p:txBody>
        </p:sp>
        <p:sp>
          <p:nvSpPr>
            <p:cNvPr id="19477" name="Freeform 27"/>
            <p:cNvSpPr/>
            <p:nvPr/>
          </p:nvSpPr>
          <p:spPr>
            <a:xfrm>
              <a:off x="5108" y="1697"/>
              <a:ext cx="24" cy="156"/>
            </a:xfrm>
            <a:custGeom>
              <a:avLst/>
              <a:gdLst/>
              <a:ahLst/>
              <a:cxnLst>
                <a:cxn ang="0">
                  <a:pos x="12" y="0"/>
                </a:cxn>
                <a:cxn ang="0">
                  <a:pos x="24" y="28"/>
                </a:cxn>
                <a:cxn ang="0">
                  <a:pos x="24" y="156"/>
                </a:cxn>
                <a:cxn ang="0">
                  <a:pos x="0" y="145"/>
                </a:cxn>
                <a:cxn ang="0">
                  <a:pos x="0" y="28"/>
                </a:cxn>
                <a:cxn ang="0">
                  <a:pos x="12" y="0"/>
                </a:cxn>
              </a:cxnLst>
              <a:pathLst>
                <a:path w="49" h="313">
                  <a:moveTo>
                    <a:pt x="24" y="0"/>
                  </a:moveTo>
                  <a:lnTo>
                    <a:pt x="49" y="57"/>
                  </a:lnTo>
                  <a:lnTo>
                    <a:pt x="49" y="313"/>
                  </a:lnTo>
                  <a:lnTo>
                    <a:pt x="0" y="290"/>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78" name="Freeform 28"/>
            <p:cNvSpPr/>
            <p:nvPr/>
          </p:nvSpPr>
          <p:spPr>
            <a:xfrm>
              <a:off x="5146" y="1707"/>
              <a:ext cx="24" cy="169"/>
            </a:xfrm>
            <a:custGeom>
              <a:avLst/>
              <a:gdLst/>
              <a:ahLst/>
              <a:cxnLst>
                <a:cxn ang="0">
                  <a:pos x="12" y="0"/>
                </a:cxn>
                <a:cxn ang="0">
                  <a:pos x="24" y="29"/>
                </a:cxn>
                <a:cxn ang="0">
                  <a:pos x="24" y="169"/>
                </a:cxn>
                <a:cxn ang="0">
                  <a:pos x="0" y="154"/>
                </a:cxn>
                <a:cxn ang="0">
                  <a:pos x="0" y="29"/>
                </a:cxn>
                <a:cxn ang="0">
                  <a:pos x="12" y="0"/>
                </a:cxn>
              </a:cxnLst>
              <a:pathLst>
                <a:path w="50" h="340">
                  <a:moveTo>
                    <a:pt x="24" y="0"/>
                  </a:moveTo>
                  <a:lnTo>
                    <a:pt x="50" y="58"/>
                  </a:lnTo>
                  <a:lnTo>
                    <a:pt x="50" y="340"/>
                  </a:lnTo>
                  <a:lnTo>
                    <a:pt x="0" y="309"/>
                  </a:lnTo>
                  <a:lnTo>
                    <a:pt x="0" y="58"/>
                  </a:lnTo>
                  <a:lnTo>
                    <a:pt x="24" y="0"/>
                  </a:lnTo>
                  <a:close/>
                </a:path>
              </a:pathLst>
            </a:custGeom>
            <a:solidFill>
              <a:srgbClr val="FFFFFF">
                <a:alpha val="100000"/>
              </a:srgbClr>
            </a:solidFill>
            <a:ln w="9525">
              <a:noFill/>
            </a:ln>
          </p:spPr>
          <p:txBody>
            <a:bodyPr/>
            <a:lstStyle/>
            <a:p>
              <a:endParaRPr lang="zh-CN" altLang="en-US"/>
            </a:p>
          </p:txBody>
        </p:sp>
        <p:sp>
          <p:nvSpPr>
            <p:cNvPr id="19479" name="Freeform 29"/>
            <p:cNvSpPr/>
            <p:nvPr/>
          </p:nvSpPr>
          <p:spPr>
            <a:xfrm>
              <a:off x="5184" y="1722"/>
              <a:ext cx="24" cy="186"/>
            </a:xfrm>
            <a:custGeom>
              <a:avLst/>
              <a:gdLst/>
              <a:ahLst/>
              <a:cxnLst>
                <a:cxn ang="0">
                  <a:pos x="12" y="0"/>
                </a:cxn>
                <a:cxn ang="0">
                  <a:pos x="24" y="29"/>
                </a:cxn>
                <a:cxn ang="0">
                  <a:pos x="24" y="186"/>
                </a:cxn>
                <a:cxn ang="0">
                  <a:pos x="0" y="163"/>
                </a:cxn>
                <a:cxn ang="0">
                  <a:pos x="0" y="29"/>
                </a:cxn>
                <a:cxn ang="0">
                  <a:pos x="12" y="0"/>
                </a:cxn>
              </a:cxnLst>
              <a:pathLst>
                <a:path w="50" h="373">
                  <a:moveTo>
                    <a:pt x="24" y="0"/>
                  </a:moveTo>
                  <a:lnTo>
                    <a:pt x="50" y="58"/>
                  </a:lnTo>
                  <a:lnTo>
                    <a:pt x="50" y="373"/>
                  </a:lnTo>
                  <a:lnTo>
                    <a:pt x="0" y="326"/>
                  </a:lnTo>
                  <a:lnTo>
                    <a:pt x="0" y="58"/>
                  </a:lnTo>
                  <a:lnTo>
                    <a:pt x="24" y="0"/>
                  </a:lnTo>
                  <a:close/>
                </a:path>
              </a:pathLst>
            </a:custGeom>
            <a:solidFill>
              <a:srgbClr val="FFFFFF">
                <a:alpha val="100000"/>
              </a:srgbClr>
            </a:solidFill>
            <a:ln w="9525">
              <a:noFill/>
            </a:ln>
          </p:spPr>
          <p:txBody>
            <a:bodyPr/>
            <a:lstStyle/>
            <a:p>
              <a:endParaRPr lang="zh-CN" altLang="en-US"/>
            </a:p>
          </p:txBody>
        </p:sp>
        <p:sp>
          <p:nvSpPr>
            <p:cNvPr id="19480" name="Freeform 30"/>
            <p:cNvSpPr/>
            <p:nvPr/>
          </p:nvSpPr>
          <p:spPr>
            <a:xfrm>
              <a:off x="5222" y="1739"/>
              <a:ext cx="24" cy="216"/>
            </a:xfrm>
            <a:custGeom>
              <a:avLst/>
              <a:gdLst/>
              <a:ahLst/>
              <a:cxnLst>
                <a:cxn ang="0">
                  <a:pos x="12" y="0"/>
                </a:cxn>
                <a:cxn ang="0">
                  <a:pos x="24" y="28"/>
                </a:cxn>
                <a:cxn ang="0">
                  <a:pos x="24" y="216"/>
                </a:cxn>
                <a:cxn ang="0">
                  <a:pos x="0" y="185"/>
                </a:cxn>
                <a:cxn ang="0">
                  <a:pos x="0" y="28"/>
                </a:cxn>
                <a:cxn ang="0">
                  <a:pos x="12" y="0"/>
                </a:cxn>
              </a:cxnLst>
              <a:pathLst>
                <a:path w="50" h="430">
                  <a:moveTo>
                    <a:pt x="26" y="0"/>
                  </a:moveTo>
                  <a:lnTo>
                    <a:pt x="50" y="56"/>
                  </a:lnTo>
                  <a:lnTo>
                    <a:pt x="50" y="430"/>
                  </a:lnTo>
                  <a:lnTo>
                    <a:pt x="0" y="368"/>
                  </a:lnTo>
                  <a:lnTo>
                    <a:pt x="0" y="56"/>
                  </a:lnTo>
                  <a:lnTo>
                    <a:pt x="26" y="0"/>
                  </a:lnTo>
                  <a:close/>
                </a:path>
              </a:pathLst>
            </a:custGeom>
            <a:solidFill>
              <a:srgbClr val="FFFFFF">
                <a:alpha val="100000"/>
              </a:srgbClr>
            </a:solidFill>
            <a:ln w="9525">
              <a:noFill/>
            </a:ln>
          </p:spPr>
          <p:txBody>
            <a:bodyPr/>
            <a:lstStyle/>
            <a:p>
              <a:endParaRPr lang="zh-CN" altLang="en-US"/>
            </a:p>
          </p:txBody>
        </p:sp>
        <p:sp>
          <p:nvSpPr>
            <p:cNvPr id="19481" name="Freeform 31"/>
            <p:cNvSpPr/>
            <p:nvPr/>
          </p:nvSpPr>
          <p:spPr>
            <a:xfrm>
              <a:off x="5260" y="1776"/>
              <a:ext cx="6" cy="213"/>
            </a:xfrm>
            <a:custGeom>
              <a:avLst/>
              <a:gdLst/>
              <a:ahLst/>
              <a:cxnLst>
                <a:cxn ang="0">
                  <a:pos x="6" y="0"/>
                </a:cxn>
                <a:cxn ang="0">
                  <a:pos x="6" y="213"/>
                </a:cxn>
                <a:cxn ang="0">
                  <a:pos x="0" y="198"/>
                </a:cxn>
                <a:cxn ang="0">
                  <a:pos x="0" y="14"/>
                </a:cxn>
                <a:cxn ang="0">
                  <a:pos x="6" y="0"/>
                </a:cxn>
              </a:cxnLst>
              <a:pathLst>
                <a:path w="13" h="427">
                  <a:moveTo>
                    <a:pt x="13" y="0"/>
                  </a:moveTo>
                  <a:lnTo>
                    <a:pt x="13" y="427"/>
                  </a:lnTo>
                  <a:lnTo>
                    <a:pt x="0" y="396"/>
                  </a:lnTo>
                  <a:lnTo>
                    <a:pt x="0" y="29"/>
                  </a:lnTo>
                  <a:lnTo>
                    <a:pt x="13" y="0"/>
                  </a:lnTo>
                  <a:close/>
                </a:path>
              </a:pathLst>
            </a:custGeom>
            <a:solidFill>
              <a:srgbClr val="FFFFFF">
                <a:alpha val="100000"/>
              </a:srgbClr>
            </a:solidFill>
            <a:ln w="9525">
              <a:noFill/>
            </a:ln>
          </p:spPr>
          <p:txBody>
            <a:bodyPr/>
            <a:lstStyle/>
            <a:p>
              <a:endParaRPr lang="zh-CN" altLang="en-US"/>
            </a:p>
          </p:txBody>
        </p:sp>
        <p:sp>
          <p:nvSpPr>
            <p:cNvPr id="19482" name="Freeform 32"/>
            <p:cNvSpPr/>
            <p:nvPr/>
          </p:nvSpPr>
          <p:spPr>
            <a:xfrm>
              <a:off x="4868" y="1716"/>
              <a:ext cx="398" cy="105"/>
            </a:xfrm>
            <a:custGeom>
              <a:avLst/>
              <a:gdLst/>
              <a:ahLst/>
              <a:cxnLst>
                <a:cxn ang="0">
                  <a:pos x="3" y="15"/>
                </a:cxn>
                <a:cxn ang="0">
                  <a:pos x="15" y="15"/>
                </a:cxn>
                <a:cxn ang="0">
                  <a:pos x="32" y="15"/>
                </a:cxn>
                <a:cxn ang="0">
                  <a:pos x="53" y="15"/>
                </a:cxn>
                <a:cxn ang="0">
                  <a:pos x="74" y="15"/>
                </a:cxn>
                <a:cxn ang="0">
                  <a:pos x="95" y="15"/>
                </a:cxn>
                <a:cxn ang="0">
                  <a:pos x="112" y="15"/>
                </a:cxn>
                <a:cxn ang="0">
                  <a:pos x="123" y="15"/>
                </a:cxn>
                <a:cxn ang="0">
                  <a:pos x="130" y="15"/>
                </a:cxn>
                <a:cxn ang="0">
                  <a:pos x="147" y="16"/>
                </a:cxn>
                <a:cxn ang="0">
                  <a:pos x="175" y="20"/>
                </a:cxn>
                <a:cxn ang="0">
                  <a:pos x="210" y="27"/>
                </a:cxn>
                <a:cxn ang="0">
                  <a:pos x="252" y="36"/>
                </a:cxn>
                <a:cxn ang="0">
                  <a:pos x="295" y="50"/>
                </a:cxn>
                <a:cxn ang="0">
                  <a:pos x="339" y="69"/>
                </a:cxn>
                <a:cxn ang="0">
                  <a:pos x="380" y="92"/>
                </a:cxn>
                <a:cxn ang="0">
                  <a:pos x="398" y="81"/>
                </a:cxn>
                <a:cxn ang="0">
                  <a:pos x="360" y="57"/>
                </a:cxn>
                <a:cxn ang="0">
                  <a:pos x="317" y="37"/>
                </a:cxn>
                <a:cxn ang="0">
                  <a:pos x="273" y="23"/>
                </a:cxn>
                <a:cxn ang="0">
                  <a:pos x="231" y="13"/>
                </a:cxn>
                <a:cxn ang="0">
                  <a:pos x="192" y="6"/>
                </a:cxn>
                <a:cxn ang="0">
                  <a:pos x="160" y="3"/>
                </a:cxn>
                <a:cxn ang="0">
                  <a:pos x="137" y="1"/>
                </a:cxn>
                <a:cxn ang="0">
                  <a:pos x="126" y="0"/>
                </a:cxn>
                <a:cxn ang="0">
                  <a:pos x="118" y="0"/>
                </a:cxn>
                <a:cxn ang="0">
                  <a:pos x="104" y="0"/>
                </a:cxn>
                <a:cxn ang="0">
                  <a:pos x="85" y="0"/>
                </a:cxn>
                <a:cxn ang="0">
                  <a:pos x="64" y="0"/>
                </a:cxn>
                <a:cxn ang="0">
                  <a:pos x="42" y="0"/>
                </a:cxn>
                <a:cxn ang="0">
                  <a:pos x="23" y="0"/>
                </a:cxn>
                <a:cxn ang="0">
                  <a:pos x="8" y="0"/>
                </a:cxn>
                <a:cxn ang="0">
                  <a:pos x="0" y="0"/>
                </a:cxn>
              </a:cxnLst>
              <a:pathLst>
                <a:path w="796" h="208">
                  <a:moveTo>
                    <a:pt x="0" y="29"/>
                  </a:moveTo>
                  <a:lnTo>
                    <a:pt x="6" y="29"/>
                  </a:lnTo>
                  <a:lnTo>
                    <a:pt x="16" y="29"/>
                  </a:lnTo>
                  <a:lnTo>
                    <a:pt x="29" y="29"/>
                  </a:lnTo>
                  <a:lnTo>
                    <a:pt x="45" y="29"/>
                  </a:lnTo>
                  <a:lnTo>
                    <a:pt x="63" y="29"/>
                  </a:lnTo>
                  <a:lnTo>
                    <a:pt x="83" y="29"/>
                  </a:lnTo>
                  <a:lnTo>
                    <a:pt x="105" y="29"/>
                  </a:lnTo>
                  <a:lnTo>
                    <a:pt x="127" y="29"/>
                  </a:lnTo>
                  <a:lnTo>
                    <a:pt x="147" y="29"/>
                  </a:lnTo>
                  <a:lnTo>
                    <a:pt x="169" y="29"/>
                  </a:lnTo>
                  <a:lnTo>
                    <a:pt x="189" y="29"/>
                  </a:lnTo>
                  <a:lnTo>
                    <a:pt x="207" y="29"/>
                  </a:lnTo>
                  <a:lnTo>
                    <a:pt x="223" y="29"/>
                  </a:lnTo>
                  <a:lnTo>
                    <a:pt x="236" y="29"/>
                  </a:lnTo>
                  <a:lnTo>
                    <a:pt x="246" y="29"/>
                  </a:lnTo>
                  <a:lnTo>
                    <a:pt x="252" y="29"/>
                  </a:lnTo>
                  <a:lnTo>
                    <a:pt x="259" y="29"/>
                  </a:lnTo>
                  <a:lnTo>
                    <a:pt x="274" y="30"/>
                  </a:lnTo>
                  <a:lnTo>
                    <a:pt x="294" y="32"/>
                  </a:lnTo>
                  <a:lnTo>
                    <a:pt x="319" y="36"/>
                  </a:lnTo>
                  <a:lnTo>
                    <a:pt x="349" y="40"/>
                  </a:lnTo>
                  <a:lnTo>
                    <a:pt x="384" y="46"/>
                  </a:lnTo>
                  <a:lnTo>
                    <a:pt x="420" y="53"/>
                  </a:lnTo>
                  <a:lnTo>
                    <a:pt x="461" y="62"/>
                  </a:lnTo>
                  <a:lnTo>
                    <a:pt x="503" y="72"/>
                  </a:lnTo>
                  <a:lnTo>
                    <a:pt x="546" y="85"/>
                  </a:lnTo>
                  <a:lnTo>
                    <a:pt x="590" y="100"/>
                  </a:lnTo>
                  <a:lnTo>
                    <a:pt x="635" y="116"/>
                  </a:lnTo>
                  <a:lnTo>
                    <a:pt x="677" y="136"/>
                  </a:lnTo>
                  <a:lnTo>
                    <a:pt x="719" y="158"/>
                  </a:lnTo>
                  <a:lnTo>
                    <a:pt x="759" y="182"/>
                  </a:lnTo>
                  <a:lnTo>
                    <a:pt x="796" y="208"/>
                  </a:lnTo>
                  <a:lnTo>
                    <a:pt x="796" y="161"/>
                  </a:lnTo>
                  <a:lnTo>
                    <a:pt x="759" y="135"/>
                  </a:lnTo>
                  <a:lnTo>
                    <a:pt x="719" y="112"/>
                  </a:lnTo>
                  <a:lnTo>
                    <a:pt x="677" y="91"/>
                  </a:lnTo>
                  <a:lnTo>
                    <a:pt x="634" y="74"/>
                  </a:lnTo>
                  <a:lnTo>
                    <a:pt x="590" y="57"/>
                  </a:lnTo>
                  <a:lnTo>
                    <a:pt x="546" y="45"/>
                  </a:lnTo>
                  <a:lnTo>
                    <a:pt x="502" y="33"/>
                  </a:lnTo>
                  <a:lnTo>
                    <a:pt x="461" y="25"/>
                  </a:lnTo>
                  <a:lnTo>
                    <a:pt x="420" y="17"/>
                  </a:lnTo>
                  <a:lnTo>
                    <a:pt x="384" y="11"/>
                  </a:lnTo>
                  <a:lnTo>
                    <a:pt x="349" y="7"/>
                  </a:lnTo>
                  <a:lnTo>
                    <a:pt x="319" y="5"/>
                  </a:lnTo>
                  <a:lnTo>
                    <a:pt x="294" y="2"/>
                  </a:lnTo>
                  <a:lnTo>
                    <a:pt x="274" y="1"/>
                  </a:lnTo>
                  <a:lnTo>
                    <a:pt x="259" y="0"/>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29"/>
                  </a:lnTo>
                  <a:close/>
                </a:path>
              </a:pathLst>
            </a:custGeom>
            <a:solidFill>
              <a:srgbClr val="FFFFFF">
                <a:alpha val="100000"/>
              </a:srgbClr>
            </a:solidFill>
            <a:ln w="9525">
              <a:noFill/>
            </a:ln>
          </p:spPr>
          <p:txBody>
            <a:bodyPr/>
            <a:lstStyle/>
            <a:p>
              <a:endParaRPr lang="zh-CN" altLang="en-US"/>
            </a:p>
          </p:txBody>
        </p:sp>
        <p:sp>
          <p:nvSpPr>
            <p:cNvPr id="19483" name="Freeform 33"/>
            <p:cNvSpPr/>
            <p:nvPr/>
          </p:nvSpPr>
          <p:spPr>
            <a:xfrm>
              <a:off x="4868" y="1780"/>
              <a:ext cx="398" cy="154"/>
            </a:xfrm>
            <a:custGeom>
              <a:avLst/>
              <a:gdLst/>
              <a:ahLst/>
              <a:cxnLst>
                <a:cxn ang="0">
                  <a:pos x="3" y="16"/>
                </a:cxn>
                <a:cxn ang="0">
                  <a:pos x="15" y="16"/>
                </a:cxn>
                <a:cxn ang="0">
                  <a:pos x="32" y="16"/>
                </a:cxn>
                <a:cxn ang="0">
                  <a:pos x="53" y="16"/>
                </a:cxn>
                <a:cxn ang="0">
                  <a:pos x="74" y="16"/>
                </a:cxn>
                <a:cxn ang="0">
                  <a:pos x="95" y="16"/>
                </a:cxn>
                <a:cxn ang="0">
                  <a:pos x="112" y="16"/>
                </a:cxn>
                <a:cxn ang="0">
                  <a:pos x="123" y="16"/>
                </a:cxn>
                <a:cxn ang="0">
                  <a:pos x="150" y="17"/>
                </a:cxn>
                <a:cxn ang="0">
                  <a:pos x="195" y="23"/>
                </a:cxn>
                <a:cxn ang="0">
                  <a:pos x="237" y="35"/>
                </a:cxn>
                <a:cxn ang="0">
                  <a:pos x="276" y="51"/>
                </a:cxn>
                <a:cxn ang="0">
                  <a:pos x="310" y="70"/>
                </a:cxn>
                <a:cxn ang="0">
                  <a:pos x="341" y="93"/>
                </a:cxn>
                <a:cxn ang="0">
                  <a:pos x="367" y="117"/>
                </a:cxn>
                <a:cxn ang="0">
                  <a:pos x="389" y="142"/>
                </a:cxn>
                <a:cxn ang="0">
                  <a:pos x="398" y="128"/>
                </a:cxn>
                <a:cxn ang="0">
                  <a:pos x="379" y="104"/>
                </a:cxn>
                <a:cxn ang="0">
                  <a:pos x="354" y="81"/>
                </a:cxn>
                <a:cxn ang="0">
                  <a:pos x="326" y="59"/>
                </a:cxn>
                <a:cxn ang="0">
                  <a:pos x="293" y="40"/>
                </a:cxn>
                <a:cxn ang="0">
                  <a:pos x="257" y="24"/>
                </a:cxn>
                <a:cxn ang="0">
                  <a:pos x="217" y="11"/>
                </a:cxn>
                <a:cxn ang="0">
                  <a:pos x="173" y="3"/>
                </a:cxn>
                <a:cxn ang="0">
                  <a:pos x="126" y="0"/>
                </a:cxn>
                <a:cxn ang="0">
                  <a:pos x="118" y="0"/>
                </a:cxn>
                <a:cxn ang="0">
                  <a:pos x="104" y="0"/>
                </a:cxn>
                <a:cxn ang="0">
                  <a:pos x="85" y="0"/>
                </a:cxn>
                <a:cxn ang="0">
                  <a:pos x="64" y="0"/>
                </a:cxn>
                <a:cxn ang="0">
                  <a:pos x="42" y="0"/>
                </a:cxn>
                <a:cxn ang="0">
                  <a:pos x="23" y="0"/>
                </a:cxn>
                <a:cxn ang="0">
                  <a:pos x="8" y="0"/>
                </a:cxn>
                <a:cxn ang="0">
                  <a:pos x="0" y="0"/>
                </a:cxn>
              </a:cxnLst>
              <a:pathLst>
                <a:path w="796" h="307">
                  <a:moveTo>
                    <a:pt x="0" y="32"/>
                  </a:moveTo>
                  <a:lnTo>
                    <a:pt x="6" y="32"/>
                  </a:lnTo>
                  <a:lnTo>
                    <a:pt x="16" y="32"/>
                  </a:lnTo>
                  <a:lnTo>
                    <a:pt x="29" y="32"/>
                  </a:lnTo>
                  <a:lnTo>
                    <a:pt x="45" y="32"/>
                  </a:lnTo>
                  <a:lnTo>
                    <a:pt x="63" y="32"/>
                  </a:lnTo>
                  <a:lnTo>
                    <a:pt x="83" y="32"/>
                  </a:lnTo>
                  <a:lnTo>
                    <a:pt x="105" y="32"/>
                  </a:lnTo>
                  <a:lnTo>
                    <a:pt x="127" y="32"/>
                  </a:lnTo>
                  <a:lnTo>
                    <a:pt x="147" y="32"/>
                  </a:lnTo>
                  <a:lnTo>
                    <a:pt x="169" y="32"/>
                  </a:lnTo>
                  <a:lnTo>
                    <a:pt x="189" y="32"/>
                  </a:lnTo>
                  <a:lnTo>
                    <a:pt x="207" y="32"/>
                  </a:lnTo>
                  <a:lnTo>
                    <a:pt x="223" y="32"/>
                  </a:lnTo>
                  <a:lnTo>
                    <a:pt x="236" y="32"/>
                  </a:lnTo>
                  <a:lnTo>
                    <a:pt x="246" y="32"/>
                  </a:lnTo>
                  <a:lnTo>
                    <a:pt x="252" y="32"/>
                  </a:lnTo>
                  <a:lnTo>
                    <a:pt x="299" y="33"/>
                  </a:lnTo>
                  <a:lnTo>
                    <a:pt x="346" y="39"/>
                  </a:lnTo>
                  <a:lnTo>
                    <a:pt x="390" y="46"/>
                  </a:lnTo>
                  <a:lnTo>
                    <a:pt x="433" y="56"/>
                  </a:lnTo>
                  <a:lnTo>
                    <a:pt x="473" y="69"/>
                  </a:lnTo>
                  <a:lnTo>
                    <a:pt x="514" y="85"/>
                  </a:lnTo>
                  <a:lnTo>
                    <a:pt x="551" y="101"/>
                  </a:lnTo>
                  <a:lnTo>
                    <a:pt x="586" y="120"/>
                  </a:lnTo>
                  <a:lnTo>
                    <a:pt x="620" y="140"/>
                  </a:lnTo>
                  <a:lnTo>
                    <a:pt x="652" y="162"/>
                  </a:lnTo>
                  <a:lnTo>
                    <a:pt x="681" y="185"/>
                  </a:lnTo>
                  <a:lnTo>
                    <a:pt x="708" y="209"/>
                  </a:lnTo>
                  <a:lnTo>
                    <a:pt x="734" y="233"/>
                  </a:lnTo>
                  <a:lnTo>
                    <a:pt x="757" y="257"/>
                  </a:lnTo>
                  <a:lnTo>
                    <a:pt x="778" y="283"/>
                  </a:lnTo>
                  <a:lnTo>
                    <a:pt x="796" y="307"/>
                  </a:lnTo>
                  <a:lnTo>
                    <a:pt x="796" y="255"/>
                  </a:lnTo>
                  <a:lnTo>
                    <a:pt x="778" y="231"/>
                  </a:lnTo>
                  <a:lnTo>
                    <a:pt x="757" y="208"/>
                  </a:lnTo>
                  <a:lnTo>
                    <a:pt x="734" y="184"/>
                  </a:lnTo>
                  <a:lnTo>
                    <a:pt x="708" y="161"/>
                  </a:lnTo>
                  <a:lnTo>
                    <a:pt x="681" y="139"/>
                  </a:lnTo>
                  <a:lnTo>
                    <a:pt x="652" y="118"/>
                  </a:lnTo>
                  <a:lnTo>
                    <a:pt x="620" y="99"/>
                  </a:lnTo>
                  <a:lnTo>
                    <a:pt x="586" y="79"/>
                  </a:lnTo>
                  <a:lnTo>
                    <a:pt x="551" y="62"/>
                  </a:lnTo>
                  <a:lnTo>
                    <a:pt x="514" y="47"/>
                  </a:lnTo>
                  <a:lnTo>
                    <a:pt x="473" y="33"/>
                  </a:lnTo>
                  <a:lnTo>
                    <a:pt x="433" y="21"/>
                  </a:lnTo>
                  <a:lnTo>
                    <a:pt x="390" y="12"/>
                  </a:lnTo>
                  <a:lnTo>
                    <a:pt x="346" y="5"/>
                  </a:lnTo>
                  <a:lnTo>
                    <a:pt x="299" y="1"/>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32"/>
                  </a:lnTo>
                  <a:close/>
                </a:path>
              </a:pathLst>
            </a:custGeom>
            <a:solidFill>
              <a:srgbClr val="FFFFFF">
                <a:alpha val="100000"/>
              </a:srgbClr>
            </a:solidFill>
            <a:ln w="9525">
              <a:noFill/>
            </a:ln>
          </p:spPr>
          <p:txBody>
            <a:bodyPr/>
            <a:lstStyle/>
            <a:p>
              <a:endParaRPr lang="zh-CN" altLang="en-US"/>
            </a:p>
          </p:txBody>
        </p:sp>
        <p:sp>
          <p:nvSpPr>
            <p:cNvPr id="19484" name="Freeform 34"/>
            <p:cNvSpPr/>
            <p:nvPr/>
          </p:nvSpPr>
          <p:spPr>
            <a:xfrm>
              <a:off x="4264" y="1681"/>
              <a:ext cx="24" cy="132"/>
            </a:xfrm>
            <a:custGeom>
              <a:avLst/>
              <a:gdLst/>
              <a:ahLst/>
              <a:cxnLst>
                <a:cxn ang="0">
                  <a:pos x="12" y="0"/>
                </a:cxn>
                <a:cxn ang="0">
                  <a:pos x="24" y="29"/>
                </a:cxn>
                <a:cxn ang="0">
                  <a:pos x="24" y="132"/>
                </a:cxn>
                <a:cxn ang="0">
                  <a:pos x="0" y="132"/>
                </a:cxn>
                <a:cxn ang="0">
                  <a:pos x="0" y="29"/>
                </a:cxn>
                <a:cxn ang="0">
                  <a:pos x="12" y="0"/>
                </a:cxn>
              </a:cxnLst>
              <a:pathLst>
                <a:path w="50" h="263">
                  <a:moveTo>
                    <a:pt x="26" y="0"/>
                  </a:moveTo>
                  <a:lnTo>
                    <a:pt x="50" y="57"/>
                  </a:lnTo>
                  <a:lnTo>
                    <a:pt x="50" y="263"/>
                  </a:lnTo>
                  <a:lnTo>
                    <a:pt x="0" y="263"/>
                  </a:lnTo>
                  <a:lnTo>
                    <a:pt x="0" y="57"/>
                  </a:lnTo>
                  <a:lnTo>
                    <a:pt x="26" y="0"/>
                  </a:lnTo>
                  <a:close/>
                </a:path>
              </a:pathLst>
            </a:custGeom>
            <a:solidFill>
              <a:srgbClr val="FFFFFF">
                <a:alpha val="100000"/>
              </a:srgbClr>
            </a:solidFill>
            <a:ln w="9525">
              <a:noFill/>
            </a:ln>
          </p:spPr>
          <p:txBody>
            <a:bodyPr/>
            <a:lstStyle/>
            <a:p>
              <a:endParaRPr lang="zh-CN" altLang="en-US"/>
            </a:p>
          </p:txBody>
        </p:sp>
        <p:sp>
          <p:nvSpPr>
            <p:cNvPr id="19485" name="Freeform 35"/>
            <p:cNvSpPr/>
            <p:nvPr/>
          </p:nvSpPr>
          <p:spPr>
            <a:xfrm>
              <a:off x="4300"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86" name="Freeform 36"/>
            <p:cNvSpPr/>
            <p:nvPr/>
          </p:nvSpPr>
          <p:spPr>
            <a:xfrm>
              <a:off x="4338" y="1681"/>
              <a:ext cx="25" cy="132"/>
            </a:xfrm>
            <a:custGeom>
              <a:avLst/>
              <a:gdLst/>
              <a:ahLst/>
              <a:cxnLst>
                <a:cxn ang="0">
                  <a:pos x="12" y="0"/>
                </a:cxn>
                <a:cxn ang="0">
                  <a:pos x="25" y="29"/>
                </a:cxn>
                <a:cxn ang="0">
                  <a:pos x="25" y="132"/>
                </a:cxn>
                <a:cxn ang="0">
                  <a:pos x="0" y="132"/>
                </a:cxn>
                <a:cxn ang="0">
                  <a:pos x="0" y="29"/>
                </a:cxn>
                <a:cxn ang="0">
                  <a:pos x="12" y="0"/>
                </a:cxn>
              </a:cxnLst>
              <a:pathLst>
                <a:path w="50" h="263">
                  <a:moveTo>
                    <a:pt x="24" y="0"/>
                  </a:moveTo>
                  <a:lnTo>
                    <a:pt x="50" y="57"/>
                  </a:lnTo>
                  <a:lnTo>
                    <a:pt x="50"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87" name="Rectangle 37"/>
            <p:cNvSpPr/>
            <p:nvPr/>
          </p:nvSpPr>
          <p:spPr>
            <a:xfrm>
              <a:off x="4264"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88" name="Rectangle 38"/>
            <p:cNvSpPr/>
            <p:nvPr/>
          </p:nvSpPr>
          <p:spPr>
            <a:xfrm>
              <a:off x="4264"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89" name="Freeform 39"/>
            <p:cNvSpPr/>
            <p:nvPr/>
          </p:nvSpPr>
          <p:spPr>
            <a:xfrm>
              <a:off x="4370" y="1681"/>
              <a:ext cx="24" cy="132"/>
            </a:xfrm>
            <a:custGeom>
              <a:avLst/>
              <a:gdLst/>
              <a:ahLst/>
              <a:cxnLst>
                <a:cxn ang="0">
                  <a:pos x="12" y="0"/>
                </a:cxn>
                <a:cxn ang="0">
                  <a:pos x="24" y="29"/>
                </a:cxn>
                <a:cxn ang="0">
                  <a:pos x="24" y="132"/>
                </a:cxn>
                <a:cxn ang="0">
                  <a:pos x="0" y="132"/>
                </a:cxn>
                <a:cxn ang="0">
                  <a:pos x="0" y="29"/>
                </a:cxn>
                <a:cxn ang="0">
                  <a:pos x="12" y="0"/>
                </a:cxn>
              </a:cxnLst>
              <a:pathLst>
                <a:path w="50" h="263">
                  <a:moveTo>
                    <a:pt x="25" y="0"/>
                  </a:moveTo>
                  <a:lnTo>
                    <a:pt x="50" y="57"/>
                  </a:lnTo>
                  <a:lnTo>
                    <a:pt x="50"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90" name="Freeform 40"/>
            <p:cNvSpPr/>
            <p:nvPr/>
          </p:nvSpPr>
          <p:spPr>
            <a:xfrm>
              <a:off x="4405" y="1681"/>
              <a:ext cx="25" cy="132"/>
            </a:xfrm>
            <a:custGeom>
              <a:avLst/>
              <a:gdLst/>
              <a:ahLst/>
              <a:cxnLst>
                <a:cxn ang="0">
                  <a:pos x="13" y="0"/>
                </a:cxn>
                <a:cxn ang="0">
                  <a:pos x="25" y="29"/>
                </a:cxn>
                <a:cxn ang="0">
                  <a:pos x="25" y="132"/>
                </a:cxn>
                <a:cxn ang="0">
                  <a:pos x="0" y="132"/>
                </a:cxn>
                <a:cxn ang="0">
                  <a:pos x="0" y="29"/>
                </a:cxn>
                <a:cxn ang="0">
                  <a:pos x="13"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91" name="Freeform 41"/>
            <p:cNvSpPr/>
            <p:nvPr/>
          </p:nvSpPr>
          <p:spPr>
            <a:xfrm>
              <a:off x="4444" y="1681"/>
              <a:ext cx="25" cy="132"/>
            </a:xfrm>
            <a:custGeom>
              <a:avLst/>
              <a:gdLst/>
              <a:ahLst/>
              <a:cxnLst>
                <a:cxn ang="0">
                  <a:pos x="12" y="0"/>
                </a:cxn>
                <a:cxn ang="0">
                  <a:pos x="25" y="29"/>
                </a:cxn>
                <a:cxn ang="0">
                  <a:pos x="25" y="132"/>
                </a:cxn>
                <a:cxn ang="0">
                  <a:pos x="0" y="132"/>
                </a:cxn>
                <a:cxn ang="0">
                  <a:pos x="0" y="29"/>
                </a:cxn>
                <a:cxn ang="0">
                  <a:pos x="12" y="0"/>
                </a:cxn>
              </a:cxnLst>
              <a:pathLst>
                <a:path w="50" h="263">
                  <a:moveTo>
                    <a:pt x="24" y="0"/>
                  </a:moveTo>
                  <a:lnTo>
                    <a:pt x="50" y="57"/>
                  </a:lnTo>
                  <a:lnTo>
                    <a:pt x="50"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492" name="Rectangle 42"/>
            <p:cNvSpPr/>
            <p:nvPr/>
          </p:nvSpPr>
          <p:spPr>
            <a:xfrm>
              <a:off x="4370"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93" name="Rectangle 43"/>
            <p:cNvSpPr/>
            <p:nvPr/>
          </p:nvSpPr>
          <p:spPr>
            <a:xfrm>
              <a:off x="4370"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94" name="Freeform 44"/>
            <p:cNvSpPr/>
            <p:nvPr/>
          </p:nvSpPr>
          <p:spPr>
            <a:xfrm>
              <a:off x="4476" y="1681"/>
              <a:ext cx="24" cy="132"/>
            </a:xfrm>
            <a:custGeom>
              <a:avLst/>
              <a:gdLst/>
              <a:ahLst/>
              <a:cxnLst>
                <a:cxn ang="0">
                  <a:pos x="12" y="0"/>
                </a:cxn>
                <a:cxn ang="0">
                  <a:pos x="24" y="29"/>
                </a:cxn>
                <a:cxn ang="0">
                  <a:pos x="24" y="132"/>
                </a:cxn>
                <a:cxn ang="0">
                  <a:pos x="0" y="132"/>
                </a:cxn>
                <a:cxn ang="0">
                  <a:pos x="0" y="29"/>
                </a:cxn>
                <a:cxn ang="0">
                  <a:pos x="12"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95" name="Freeform 45"/>
            <p:cNvSpPr/>
            <p:nvPr/>
          </p:nvSpPr>
          <p:spPr>
            <a:xfrm>
              <a:off x="4511" y="1681"/>
              <a:ext cx="25" cy="132"/>
            </a:xfrm>
            <a:custGeom>
              <a:avLst/>
              <a:gdLst/>
              <a:ahLst/>
              <a:cxnLst>
                <a:cxn ang="0">
                  <a:pos x="13" y="0"/>
                </a:cxn>
                <a:cxn ang="0">
                  <a:pos x="25" y="29"/>
                </a:cxn>
                <a:cxn ang="0">
                  <a:pos x="25" y="132"/>
                </a:cxn>
                <a:cxn ang="0">
                  <a:pos x="0" y="132"/>
                </a:cxn>
                <a:cxn ang="0">
                  <a:pos x="0" y="29"/>
                </a:cxn>
                <a:cxn ang="0">
                  <a:pos x="13"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96" name="Freeform 46"/>
            <p:cNvSpPr/>
            <p:nvPr/>
          </p:nvSpPr>
          <p:spPr>
            <a:xfrm>
              <a:off x="4549" y="1681"/>
              <a:ext cx="25" cy="132"/>
            </a:xfrm>
            <a:custGeom>
              <a:avLst/>
              <a:gdLst/>
              <a:ahLst/>
              <a:cxnLst>
                <a:cxn ang="0">
                  <a:pos x="13" y="0"/>
                </a:cxn>
                <a:cxn ang="0">
                  <a:pos x="25" y="29"/>
                </a:cxn>
                <a:cxn ang="0">
                  <a:pos x="25" y="132"/>
                </a:cxn>
                <a:cxn ang="0">
                  <a:pos x="0" y="132"/>
                </a:cxn>
                <a:cxn ang="0">
                  <a:pos x="0" y="29"/>
                </a:cxn>
                <a:cxn ang="0">
                  <a:pos x="13"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497" name="Rectangle 47"/>
            <p:cNvSpPr/>
            <p:nvPr/>
          </p:nvSpPr>
          <p:spPr>
            <a:xfrm>
              <a:off x="4476"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98" name="Rectangle 48"/>
            <p:cNvSpPr/>
            <p:nvPr/>
          </p:nvSpPr>
          <p:spPr>
            <a:xfrm>
              <a:off x="4476"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499" name="Freeform 49"/>
            <p:cNvSpPr/>
            <p:nvPr/>
          </p:nvSpPr>
          <p:spPr>
            <a:xfrm>
              <a:off x="4581" y="1681"/>
              <a:ext cx="25" cy="132"/>
            </a:xfrm>
            <a:custGeom>
              <a:avLst/>
              <a:gdLst/>
              <a:ahLst/>
              <a:cxnLst>
                <a:cxn ang="0">
                  <a:pos x="13" y="0"/>
                </a:cxn>
                <a:cxn ang="0">
                  <a:pos x="25" y="29"/>
                </a:cxn>
                <a:cxn ang="0">
                  <a:pos x="25" y="132"/>
                </a:cxn>
                <a:cxn ang="0">
                  <a:pos x="0" y="132"/>
                </a:cxn>
                <a:cxn ang="0">
                  <a:pos x="0" y="29"/>
                </a:cxn>
                <a:cxn ang="0">
                  <a:pos x="13" y="0"/>
                </a:cxn>
              </a:cxnLst>
              <a:pathLst>
                <a:path w="50" h="263">
                  <a:moveTo>
                    <a:pt x="26" y="0"/>
                  </a:moveTo>
                  <a:lnTo>
                    <a:pt x="50" y="57"/>
                  </a:lnTo>
                  <a:lnTo>
                    <a:pt x="50" y="263"/>
                  </a:lnTo>
                  <a:lnTo>
                    <a:pt x="0" y="263"/>
                  </a:lnTo>
                  <a:lnTo>
                    <a:pt x="0" y="57"/>
                  </a:lnTo>
                  <a:lnTo>
                    <a:pt x="26" y="0"/>
                  </a:lnTo>
                  <a:close/>
                </a:path>
              </a:pathLst>
            </a:custGeom>
            <a:solidFill>
              <a:srgbClr val="FFFFFF">
                <a:alpha val="100000"/>
              </a:srgbClr>
            </a:solidFill>
            <a:ln w="9525">
              <a:noFill/>
            </a:ln>
          </p:spPr>
          <p:txBody>
            <a:bodyPr/>
            <a:lstStyle/>
            <a:p>
              <a:endParaRPr lang="zh-CN" altLang="en-US"/>
            </a:p>
          </p:txBody>
        </p:sp>
        <p:sp>
          <p:nvSpPr>
            <p:cNvPr id="19500" name="Freeform 50"/>
            <p:cNvSpPr/>
            <p:nvPr/>
          </p:nvSpPr>
          <p:spPr>
            <a:xfrm>
              <a:off x="4617"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501" name="Freeform 51"/>
            <p:cNvSpPr/>
            <p:nvPr/>
          </p:nvSpPr>
          <p:spPr>
            <a:xfrm>
              <a:off x="4655" y="1681"/>
              <a:ext cx="25" cy="132"/>
            </a:xfrm>
            <a:custGeom>
              <a:avLst/>
              <a:gdLst/>
              <a:ahLst/>
              <a:cxnLst>
                <a:cxn ang="0">
                  <a:pos x="13" y="0"/>
                </a:cxn>
                <a:cxn ang="0">
                  <a:pos x="25" y="29"/>
                </a:cxn>
                <a:cxn ang="0">
                  <a:pos x="25" y="132"/>
                </a:cxn>
                <a:cxn ang="0">
                  <a:pos x="0" y="132"/>
                </a:cxn>
                <a:cxn ang="0">
                  <a:pos x="0" y="29"/>
                </a:cxn>
                <a:cxn ang="0">
                  <a:pos x="13"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502" name="Rectangle 52"/>
            <p:cNvSpPr/>
            <p:nvPr/>
          </p:nvSpPr>
          <p:spPr>
            <a:xfrm>
              <a:off x="4581" y="1716"/>
              <a:ext cx="108"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03" name="Rectangle 53"/>
            <p:cNvSpPr/>
            <p:nvPr/>
          </p:nvSpPr>
          <p:spPr>
            <a:xfrm>
              <a:off x="4581" y="1780"/>
              <a:ext cx="108"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04" name="Freeform 54"/>
            <p:cNvSpPr/>
            <p:nvPr/>
          </p:nvSpPr>
          <p:spPr>
            <a:xfrm>
              <a:off x="4687" y="1681"/>
              <a:ext cx="25" cy="132"/>
            </a:xfrm>
            <a:custGeom>
              <a:avLst/>
              <a:gdLst/>
              <a:ahLst/>
              <a:cxnLst>
                <a:cxn ang="0">
                  <a:pos x="13" y="0"/>
                </a:cxn>
                <a:cxn ang="0">
                  <a:pos x="25" y="29"/>
                </a:cxn>
                <a:cxn ang="0">
                  <a:pos x="25" y="132"/>
                </a:cxn>
                <a:cxn ang="0">
                  <a:pos x="0" y="132"/>
                </a:cxn>
                <a:cxn ang="0">
                  <a:pos x="0" y="29"/>
                </a:cxn>
                <a:cxn ang="0">
                  <a:pos x="13" y="0"/>
                </a:cxn>
              </a:cxnLst>
              <a:pathLst>
                <a:path w="50" h="263">
                  <a:moveTo>
                    <a:pt x="26" y="0"/>
                  </a:moveTo>
                  <a:lnTo>
                    <a:pt x="50" y="57"/>
                  </a:lnTo>
                  <a:lnTo>
                    <a:pt x="50" y="263"/>
                  </a:lnTo>
                  <a:lnTo>
                    <a:pt x="0" y="263"/>
                  </a:lnTo>
                  <a:lnTo>
                    <a:pt x="0" y="57"/>
                  </a:lnTo>
                  <a:lnTo>
                    <a:pt x="26" y="0"/>
                  </a:lnTo>
                  <a:close/>
                </a:path>
              </a:pathLst>
            </a:custGeom>
            <a:solidFill>
              <a:srgbClr val="FFFFFF">
                <a:alpha val="100000"/>
              </a:srgbClr>
            </a:solidFill>
            <a:ln w="9525">
              <a:noFill/>
            </a:ln>
          </p:spPr>
          <p:txBody>
            <a:bodyPr/>
            <a:lstStyle/>
            <a:p>
              <a:endParaRPr lang="zh-CN" altLang="en-US"/>
            </a:p>
          </p:txBody>
        </p:sp>
        <p:sp>
          <p:nvSpPr>
            <p:cNvPr id="19505" name="Freeform 55"/>
            <p:cNvSpPr/>
            <p:nvPr/>
          </p:nvSpPr>
          <p:spPr>
            <a:xfrm>
              <a:off x="4723"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506" name="Freeform 56"/>
            <p:cNvSpPr/>
            <p:nvPr/>
          </p:nvSpPr>
          <p:spPr>
            <a:xfrm>
              <a:off x="4761"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507" name="Rectangle 57"/>
            <p:cNvSpPr/>
            <p:nvPr/>
          </p:nvSpPr>
          <p:spPr>
            <a:xfrm>
              <a:off x="4687"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08" name="Rectangle 58"/>
            <p:cNvSpPr/>
            <p:nvPr/>
          </p:nvSpPr>
          <p:spPr>
            <a:xfrm>
              <a:off x="4687"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09" name="Freeform 59"/>
            <p:cNvSpPr/>
            <p:nvPr/>
          </p:nvSpPr>
          <p:spPr>
            <a:xfrm>
              <a:off x="4793" y="1681"/>
              <a:ext cx="25" cy="132"/>
            </a:xfrm>
            <a:custGeom>
              <a:avLst/>
              <a:gdLst/>
              <a:ahLst/>
              <a:cxnLst>
                <a:cxn ang="0">
                  <a:pos x="12" y="0"/>
                </a:cxn>
                <a:cxn ang="0">
                  <a:pos x="25" y="29"/>
                </a:cxn>
                <a:cxn ang="0">
                  <a:pos x="25" y="132"/>
                </a:cxn>
                <a:cxn ang="0">
                  <a:pos x="0" y="132"/>
                </a:cxn>
                <a:cxn ang="0">
                  <a:pos x="0" y="29"/>
                </a:cxn>
                <a:cxn ang="0">
                  <a:pos x="12" y="0"/>
                </a:cxn>
              </a:cxnLst>
              <a:pathLst>
                <a:path w="50" h="263">
                  <a:moveTo>
                    <a:pt x="24" y="0"/>
                  </a:moveTo>
                  <a:lnTo>
                    <a:pt x="50" y="57"/>
                  </a:lnTo>
                  <a:lnTo>
                    <a:pt x="50"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510" name="Freeform 60"/>
            <p:cNvSpPr/>
            <p:nvPr/>
          </p:nvSpPr>
          <p:spPr>
            <a:xfrm>
              <a:off x="4829" y="1681"/>
              <a:ext cx="25" cy="132"/>
            </a:xfrm>
            <a:custGeom>
              <a:avLst/>
              <a:gdLst/>
              <a:ahLst/>
              <a:cxnLst>
                <a:cxn ang="0">
                  <a:pos x="13" y="0"/>
                </a:cxn>
                <a:cxn ang="0">
                  <a:pos x="25" y="29"/>
                </a:cxn>
                <a:cxn ang="0">
                  <a:pos x="25" y="132"/>
                </a:cxn>
                <a:cxn ang="0">
                  <a:pos x="0" y="132"/>
                </a:cxn>
                <a:cxn ang="0">
                  <a:pos x="0" y="29"/>
                </a:cxn>
                <a:cxn ang="0">
                  <a:pos x="13" y="0"/>
                </a:cxn>
              </a:cxnLst>
              <a:pathLst>
                <a:path w="49" h="263">
                  <a:moveTo>
                    <a:pt x="25" y="0"/>
                  </a:moveTo>
                  <a:lnTo>
                    <a:pt x="49" y="57"/>
                  </a:lnTo>
                  <a:lnTo>
                    <a:pt x="49" y="263"/>
                  </a:lnTo>
                  <a:lnTo>
                    <a:pt x="0" y="263"/>
                  </a:lnTo>
                  <a:lnTo>
                    <a:pt x="0" y="57"/>
                  </a:lnTo>
                  <a:lnTo>
                    <a:pt x="25" y="0"/>
                  </a:lnTo>
                  <a:close/>
                </a:path>
              </a:pathLst>
            </a:custGeom>
            <a:solidFill>
              <a:srgbClr val="FFFFFF">
                <a:alpha val="100000"/>
              </a:srgbClr>
            </a:solidFill>
            <a:ln w="9525">
              <a:noFill/>
            </a:ln>
          </p:spPr>
          <p:txBody>
            <a:bodyPr/>
            <a:lstStyle/>
            <a:p>
              <a:endParaRPr lang="zh-CN" altLang="en-US"/>
            </a:p>
          </p:txBody>
        </p:sp>
        <p:sp>
          <p:nvSpPr>
            <p:cNvPr id="19511" name="Freeform 61"/>
            <p:cNvSpPr/>
            <p:nvPr/>
          </p:nvSpPr>
          <p:spPr>
            <a:xfrm>
              <a:off x="4867" y="1681"/>
              <a:ext cx="25" cy="132"/>
            </a:xfrm>
            <a:custGeom>
              <a:avLst/>
              <a:gdLst/>
              <a:ahLst/>
              <a:cxnLst>
                <a:cxn ang="0">
                  <a:pos x="12" y="0"/>
                </a:cxn>
                <a:cxn ang="0">
                  <a:pos x="25" y="29"/>
                </a:cxn>
                <a:cxn ang="0">
                  <a:pos x="25" y="132"/>
                </a:cxn>
                <a:cxn ang="0">
                  <a:pos x="0" y="132"/>
                </a:cxn>
                <a:cxn ang="0">
                  <a:pos x="0" y="29"/>
                </a:cxn>
                <a:cxn ang="0">
                  <a:pos x="12" y="0"/>
                </a:cxn>
              </a:cxnLst>
              <a:pathLst>
                <a:path w="49" h="263">
                  <a:moveTo>
                    <a:pt x="24" y="0"/>
                  </a:moveTo>
                  <a:lnTo>
                    <a:pt x="49" y="57"/>
                  </a:lnTo>
                  <a:lnTo>
                    <a:pt x="49" y="263"/>
                  </a:lnTo>
                  <a:lnTo>
                    <a:pt x="0" y="263"/>
                  </a:lnTo>
                  <a:lnTo>
                    <a:pt x="0" y="57"/>
                  </a:lnTo>
                  <a:lnTo>
                    <a:pt x="24" y="0"/>
                  </a:lnTo>
                  <a:close/>
                </a:path>
              </a:pathLst>
            </a:custGeom>
            <a:solidFill>
              <a:srgbClr val="FFFFFF">
                <a:alpha val="100000"/>
              </a:srgbClr>
            </a:solidFill>
            <a:ln w="9525">
              <a:noFill/>
            </a:ln>
          </p:spPr>
          <p:txBody>
            <a:bodyPr/>
            <a:lstStyle/>
            <a:p>
              <a:endParaRPr lang="zh-CN" altLang="en-US"/>
            </a:p>
          </p:txBody>
        </p:sp>
        <p:sp>
          <p:nvSpPr>
            <p:cNvPr id="19512" name="Rectangle 62"/>
            <p:cNvSpPr/>
            <p:nvPr/>
          </p:nvSpPr>
          <p:spPr>
            <a:xfrm>
              <a:off x="4793" y="1716"/>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13" name="Rectangle 63"/>
            <p:cNvSpPr/>
            <p:nvPr/>
          </p:nvSpPr>
          <p:spPr>
            <a:xfrm>
              <a:off x="4793" y="1780"/>
              <a:ext cx="107" cy="15"/>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14" name="Freeform 64"/>
            <p:cNvSpPr/>
            <p:nvPr/>
          </p:nvSpPr>
          <p:spPr>
            <a:xfrm>
              <a:off x="4898" y="1471"/>
              <a:ext cx="304" cy="420"/>
            </a:xfrm>
            <a:custGeom>
              <a:avLst/>
              <a:gdLst/>
              <a:ahLst/>
              <a:cxnLst>
                <a:cxn ang="0">
                  <a:pos x="26" y="195"/>
                </a:cxn>
                <a:cxn ang="0">
                  <a:pos x="69" y="214"/>
                </a:cxn>
                <a:cxn ang="0">
                  <a:pos x="110" y="268"/>
                </a:cxn>
                <a:cxn ang="0">
                  <a:pos x="132" y="380"/>
                </a:cxn>
                <a:cxn ang="0">
                  <a:pos x="151" y="393"/>
                </a:cxn>
                <a:cxn ang="0">
                  <a:pos x="155" y="325"/>
                </a:cxn>
                <a:cxn ang="0">
                  <a:pos x="182" y="252"/>
                </a:cxn>
                <a:cxn ang="0">
                  <a:pos x="250" y="188"/>
                </a:cxn>
                <a:cxn ang="0">
                  <a:pos x="292" y="168"/>
                </a:cxn>
                <a:cxn ang="0">
                  <a:pos x="259" y="179"/>
                </a:cxn>
                <a:cxn ang="0">
                  <a:pos x="217" y="204"/>
                </a:cxn>
                <a:cxn ang="0">
                  <a:pos x="178" y="249"/>
                </a:cxn>
                <a:cxn ang="0">
                  <a:pos x="163" y="266"/>
                </a:cxn>
                <a:cxn ang="0">
                  <a:pos x="171" y="218"/>
                </a:cxn>
                <a:cxn ang="0">
                  <a:pos x="190" y="153"/>
                </a:cxn>
                <a:cxn ang="0">
                  <a:pos x="227" y="80"/>
                </a:cxn>
                <a:cxn ang="0">
                  <a:pos x="234" y="65"/>
                </a:cxn>
                <a:cxn ang="0">
                  <a:pos x="206" y="108"/>
                </a:cxn>
                <a:cxn ang="0">
                  <a:pos x="198" y="104"/>
                </a:cxn>
                <a:cxn ang="0">
                  <a:pos x="210" y="41"/>
                </a:cxn>
                <a:cxn ang="0">
                  <a:pos x="210" y="36"/>
                </a:cxn>
                <a:cxn ang="0">
                  <a:pos x="195" y="96"/>
                </a:cxn>
                <a:cxn ang="0">
                  <a:pos x="181" y="157"/>
                </a:cxn>
                <a:cxn ang="0">
                  <a:pos x="150" y="264"/>
                </a:cxn>
                <a:cxn ang="0">
                  <a:pos x="133" y="290"/>
                </a:cxn>
                <a:cxn ang="0">
                  <a:pos x="121" y="193"/>
                </a:cxn>
                <a:cxn ang="0">
                  <a:pos x="138" y="84"/>
                </a:cxn>
                <a:cxn ang="0">
                  <a:pos x="159" y="17"/>
                </a:cxn>
                <a:cxn ang="0">
                  <a:pos x="157" y="19"/>
                </a:cxn>
                <a:cxn ang="0">
                  <a:pos x="129" y="100"/>
                </a:cxn>
                <a:cxn ang="0">
                  <a:pos x="109" y="117"/>
                </a:cxn>
                <a:cxn ang="0">
                  <a:pos x="75" y="58"/>
                </a:cxn>
                <a:cxn ang="0">
                  <a:pos x="73" y="58"/>
                </a:cxn>
                <a:cxn ang="0">
                  <a:pos x="109" y="130"/>
                </a:cxn>
                <a:cxn ang="0">
                  <a:pos x="115" y="181"/>
                </a:cxn>
                <a:cxn ang="0">
                  <a:pos x="91" y="183"/>
                </a:cxn>
                <a:cxn ang="0">
                  <a:pos x="54" y="107"/>
                </a:cxn>
                <a:cxn ang="0">
                  <a:pos x="49" y="85"/>
                </a:cxn>
                <a:cxn ang="0">
                  <a:pos x="41" y="112"/>
                </a:cxn>
                <a:cxn ang="0">
                  <a:pos x="23" y="72"/>
                </a:cxn>
                <a:cxn ang="0">
                  <a:pos x="22" y="74"/>
                </a:cxn>
                <a:cxn ang="0">
                  <a:pos x="39" y="117"/>
                </a:cxn>
                <a:cxn ang="0">
                  <a:pos x="64" y="150"/>
                </a:cxn>
                <a:cxn ang="0">
                  <a:pos x="80" y="180"/>
                </a:cxn>
                <a:cxn ang="0">
                  <a:pos x="97" y="198"/>
                </a:cxn>
                <a:cxn ang="0">
                  <a:pos x="114" y="231"/>
                </a:cxn>
                <a:cxn ang="0">
                  <a:pos x="111" y="251"/>
                </a:cxn>
                <a:cxn ang="0">
                  <a:pos x="87" y="219"/>
                </a:cxn>
                <a:cxn ang="0">
                  <a:pos x="67" y="189"/>
                </a:cxn>
                <a:cxn ang="0">
                  <a:pos x="65" y="193"/>
                </a:cxn>
                <a:cxn ang="0">
                  <a:pos x="53" y="199"/>
                </a:cxn>
                <a:cxn ang="0">
                  <a:pos x="15" y="189"/>
                </a:cxn>
              </a:cxnLst>
              <a:pathLst>
                <a:path w="607" h="841">
                  <a:moveTo>
                    <a:pt x="0" y="379"/>
                  </a:moveTo>
                  <a:lnTo>
                    <a:pt x="15" y="383"/>
                  </a:lnTo>
                  <a:lnTo>
                    <a:pt x="32" y="386"/>
                  </a:lnTo>
                  <a:lnTo>
                    <a:pt x="52" y="391"/>
                  </a:lnTo>
                  <a:lnTo>
                    <a:pt x="73" y="397"/>
                  </a:lnTo>
                  <a:lnTo>
                    <a:pt x="93" y="405"/>
                  </a:lnTo>
                  <a:lnTo>
                    <a:pt x="116" y="415"/>
                  </a:lnTo>
                  <a:lnTo>
                    <a:pt x="138" y="429"/>
                  </a:lnTo>
                  <a:lnTo>
                    <a:pt x="160" y="447"/>
                  </a:lnTo>
                  <a:lnTo>
                    <a:pt x="181" y="471"/>
                  </a:lnTo>
                  <a:lnTo>
                    <a:pt x="202" y="501"/>
                  </a:lnTo>
                  <a:lnTo>
                    <a:pt x="219" y="537"/>
                  </a:lnTo>
                  <a:lnTo>
                    <a:pt x="235" y="580"/>
                  </a:lnTo>
                  <a:lnTo>
                    <a:pt x="248" y="631"/>
                  </a:lnTo>
                  <a:lnTo>
                    <a:pt x="258" y="691"/>
                  </a:lnTo>
                  <a:lnTo>
                    <a:pt x="264" y="761"/>
                  </a:lnTo>
                  <a:lnTo>
                    <a:pt x="266" y="841"/>
                  </a:lnTo>
                  <a:lnTo>
                    <a:pt x="301" y="841"/>
                  </a:lnTo>
                  <a:lnTo>
                    <a:pt x="301" y="815"/>
                  </a:lnTo>
                  <a:lnTo>
                    <a:pt x="301" y="787"/>
                  </a:lnTo>
                  <a:lnTo>
                    <a:pt x="301" y="756"/>
                  </a:lnTo>
                  <a:lnTo>
                    <a:pt x="302" y="722"/>
                  </a:lnTo>
                  <a:lnTo>
                    <a:pt x="304" y="687"/>
                  </a:lnTo>
                  <a:lnTo>
                    <a:pt x="310" y="651"/>
                  </a:lnTo>
                  <a:lnTo>
                    <a:pt x="318" y="613"/>
                  </a:lnTo>
                  <a:lnTo>
                    <a:pt x="329" y="576"/>
                  </a:lnTo>
                  <a:lnTo>
                    <a:pt x="344" y="539"/>
                  </a:lnTo>
                  <a:lnTo>
                    <a:pt x="364" y="504"/>
                  </a:lnTo>
                  <a:lnTo>
                    <a:pt x="388" y="468"/>
                  </a:lnTo>
                  <a:lnTo>
                    <a:pt x="419" y="435"/>
                  </a:lnTo>
                  <a:lnTo>
                    <a:pt x="455" y="405"/>
                  </a:lnTo>
                  <a:lnTo>
                    <a:pt x="499" y="376"/>
                  </a:lnTo>
                  <a:lnTo>
                    <a:pt x="548" y="351"/>
                  </a:lnTo>
                  <a:lnTo>
                    <a:pt x="607" y="330"/>
                  </a:lnTo>
                  <a:lnTo>
                    <a:pt x="597" y="332"/>
                  </a:lnTo>
                  <a:lnTo>
                    <a:pt x="584" y="336"/>
                  </a:lnTo>
                  <a:lnTo>
                    <a:pt x="570" y="339"/>
                  </a:lnTo>
                  <a:lnTo>
                    <a:pt x="554" y="344"/>
                  </a:lnTo>
                  <a:lnTo>
                    <a:pt x="536" y="351"/>
                  </a:lnTo>
                  <a:lnTo>
                    <a:pt x="517" y="359"/>
                  </a:lnTo>
                  <a:lnTo>
                    <a:pt x="498" y="368"/>
                  </a:lnTo>
                  <a:lnTo>
                    <a:pt x="477" y="378"/>
                  </a:lnTo>
                  <a:lnTo>
                    <a:pt x="456" y="392"/>
                  </a:lnTo>
                  <a:lnTo>
                    <a:pt x="434" y="408"/>
                  </a:lnTo>
                  <a:lnTo>
                    <a:pt x="414" y="426"/>
                  </a:lnTo>
                  <a:lnTo>
                    <a:pt x="394" y="447"/>
                  </a:lnTo>
                  <a:lnTo>
                    <a:pt x="373" y="471"/>
                  </a:lnTo>
                  <a:lnTo>
                    <a:pt x="355" y="498"/>
                  </a:lnTo>
                  <a:lnTo>
                    <a:pt x="338" y="528"/>
                  </a:lnTo>
                  <a:lnTo>
                    <a:pt x="321" y="562"/>
                  </a:lnTo>
                  <a:lnTo>
                    <a:pt x="324" y="550"/>
                  </a:lnTo>
                  <a:lnTo>
                    <a:pt x="326" y="533"/>
                  </a:lnTo>
                  <a:lnTo>
                    <a:pt x="328" y="514"/>
                  </a:lnTo>
                  <a:lnTo>
                    <a:pt x="332" y="491"/>
                  </a:lnTo>
                  <a:lnTo>
                    <a:pt x="335" y="464"/>
                  </a:lnTo>
                  <a:lnTo>
                    <a:pt x="341" y="437"/>
                  </a:lnTo>
                  <a:lnTo>
                    <a:pt x="348" y="407"/>
                  </a:lnTo>
                  <a:lnTo>
                    <a:pt x="356" y="375"/>
                  </a:lnTo>
                  <a:lnTo>
                    <a:pt x="366" y="341"/>
                  </a:lnTo>
                  <a:lnTo>
                    <a:pt x="379" y="306"/>
                  </a:lnTo>
                  <a:lnTo>
                    <a:pt x="394" y="270"/>
                  </a:lnTo>
                  <a:lnTo>
                    <a:pt x="411" y="234"/>
                  </a:lnTo>
                  <a:lnTo>
                    <a:pt x="431" y="196"/>
                  </a:lnTo>
                  <a:lnTo>
                    <a:pt x="454" y="160"/>
                  </a:lnTo>
                  <a:lnTo>
                    <a:pt x="480" y="123"/>
                  </a:lnTo>
                  <a:lnTo>
                    <a:pt x="510" y="87"/>
                  </a:lnTo>
                  <a:lnTo>
                    <a:pt x="486" y="109"/>
                  </a:lnTo>
                  <a:lnTo>
                    <a:pt x="467" y="131"/>
                  </a:lnTo>
                  <a:lnTo>
                    <a:pt x="449" y="153"/>
                  </a:lnTo>
                  <a:lnTo>
                    <a:pt x="434" y="175"/>
                  </a:lnTo>
                  <a:lnTo>
                    <a:pt x="422" y="196"/>
                  </a:lnTo>
                  <a:lnTo>
                    <a:pt x="411" y="216"/>
                  </a:lnTo>
                  <a:lnTo>
                    <a:pt x="402" y="234"/>
                  </a:lnTo>
                  <a:lnTo>
                    <a:pt x="394" y="250"/>
                  </a:lnTo>
                  <a:lnTo>
                    <a:pt x="394" y="233"/>
                  </a:lnTo>
                  <a:lnTo>
                    <a:pt x="396" y="208"/>
                  </a:lnTo>
                  <a:lnTo>
                    <a:pt x="400" y="179"/>
                  </a:lnTo>
                  <a:lnTo>
                    <a:pt x="406" y="146"/>
                  </a:lnTo>
                  <a:lnTo>
                    <a:pt x="412" y="114"/>
                  </a:lnTo>
                  <a:lnTo>
                    <a:pt x="420" y="82"/>
                  </a:lnTo>
                  <a:lnTo>
                    <a:pt x="430" y="57"/>
                  </a:lnTo>
                  <a:lnTo>
                    <a:pt x="440" y="38"/>
                  </a:lnTo>
                  <a:lnTo>
                    <a:pt x="430" y="53"/>
                  </a:lnTo>
                  <a:lnTo>
                    <a:pt x="419" y="73"/>
                  </a:lnTo>
                  <a:lnTo>
                    <a:pt x="410" y="97"/>
                  </a:lnTo>
                  <a:lnTo>
                    <a:pt x="402" y="126"/>
                  </a:lnTo>
                  <a:lnTo>
                    <a:pt x="394" y="158"/>
                  </a:lnTo>
                  <a:lnTo>
                    <a:pt x="389" y="192"/>
                  </a:lnTo>
                  <a:lnTo>
                    <a:pt x="385" y="227"/>
                  </a:lnTo>
                  <a:lnTo>
                    <a:pt x="384" y="263"/>
                  </a:lnTo>
                  <a:lnTo>
                    <a:pt x="374" y="283"/>
                  </a:lnTo>
                  <a:lnTo>
                    <a:pt x="362" y="315"/>
                  </a:lnTo>
                  <a:lnTo>
                    <a:pt x="346" y="359"/>
                  </a:lnTo>
                  <a:lnTo>
                    <a:pt x="329" y="410"/>
                  </a:lnTo>
                  <a:lnTo>
                    <a:pt x="313" y="468"/>
                  </a:lnTo>
                  <a:lnTo>
                    <a:pt x="300" y="529"/>
                  </a:lnTo>
                  <a:lnTo>
                    <a:pt x="289" y="590"/>
                  </a:lnTo>
                  <a:lnTo>
                    <a:pt x="283" y="650"/>
                  </a:lnTo>
                  <a:lnTo>
                    <a:pt x="274" y="617"/>
                  </a:lnTo>
                  <a:lnTo>
                    <a:pt x="265" y="581"/>
                  </a:lnTo>
                  <a:lnTo>
                    <a:pt x="257" y="538"/>
                  </a:lnTo>
                  <a:lnTo>
                    <a:pt x="249" y="491"/>
                  </a:lnTo>
                  <a:lnTo>
                    <a:pt x="244" y="440"/>
                  </a:lnTo>
                  <a:lnTo>
                    <a:pt x="242" y="386"/>
                  </a:lnTo>
                  <a:lnTo>
                    <a:pt x="245" y="330"/>
                  </a:lnTo>
                  <a:lnTo>
                    <a:pt x="253" y="271"/>
                  </a:lnTo>
                  <a:lnTo>
                    <a:pt x="265" y="216"/>
                  </a:lnTo>
                  <a:lnTo>
                    <a:pt x="276" y="168"/>
                  </a:lnTo>
                  <a:lnTo>
                    <a:pt x="287" y="125"/>
                  </a:lnTo>
                  <a:lnTo>
                    <a:pt x="297" y="89"/>
                  </a:lnTo>
                  <a:lnTo>
                    <a:pt x="308" y="59"/>
                  </a:lnTo>
                  <a:lnTo>
                    <a:pt x="318" y="34"/>
                  </a:lnTo>
                  <a:lnTo>
                    <a:pt x="326" y="15"/>
                  </a:lnTo>
                  <a:lnTo>
                    <a:pt x="334" y="0"/>
                  </a:lnTo>
                  <a:lnTo>
                    <a:pt x="326" y="15"/>
                  </a:lnTo>
                  <a:lnTo>
                    <a:pt x="313" y="39"/>
                  </a:lnTo>
                  <a:lnTo>
                    <a:pt x="300" y="72"/>
                  </a:lnTo>
                  <a:lnTo>
                    <a:pt x="285" y="111"/>
                  </a:lnTo>
                  <a:lnTo>
                    <a:pt x="270" y="155"/>
                  </a:lnTo>
                  <a:lnTo>
                    <a:pt x="257" y="200"/>
                  </a:lnTo>
                  <a:lnTo>
                    <a:pt x="248" y="245"/>
                  </a:lnTo>
                  <a:lnTo>
                    <a:pt x="243" y="288"/>
                  </a:lnTo>
                  <a:lnTo>
                    <a:pt x="233" y="263"/>
                  </a:lnTo>
                  <a:lnTo>
                    <a:pt x="218" y="234"/>
                  </a:lnTo>
                  <a:lnTo>
                    <a:pt x="200" y="206"/>
                  </a:lnTo>
                  <a:lnTo>
                    <a:pt x="182" y="175"/>
                  </a:lnTo>
                  <a:lnTo>
                    <a:pt x="165" y="145"/>
                  </a:lnTo>
                  <a:lnTo>
                    <a:pt x="150" y="116"/>
                  </a:lnTo>
                  <a:lnTo>
                    <a:pt x="139" y="88"/>
                  </a:lnTo>
                  <a:lnTo>
                    <a:pt x="136" y="63"/>
                  </a:lnTo>
                  <a:lnTo>
                    <a:pt x="136" y="86"/>
                  </a:lnTo>
                  <a:lnTo>
                    <a:pt x="145" y="116"/>
                  </a:lnTo>
                  <a:lnTo>
                    <a:pt x="160" y="152"/>
                  </a:lnTo>
                  <a:lnTo>
                    <a:pt x="180" y="189"/>
                  </a:lnTo>
                  <a:lnTo>
                    <a:pt x="199" y="227"/>
                  </a:lnTo>
                  <a:lnTo>
                    <a:pt x="217" y="261"/>
                  </a:lnTo>
                  <a:lnTo>
                    <a:pt x="230" y="290"/>
                  </a:lnTo>
                  <a:lnTo>
                    <a:pt x="236" y="309"/>
                  </a:lnTo>
                  <a:lnTo>
                    <a:pt x="233" y="336"/>
                  </a:lnTo>
                  <a:lnTo>
                    <a:pt x="229" y="363"/>
                  </a:lnTo>
                  <a:lnTo>
                    <a:pt x="226" y="390"/>
                  </a:lnTo>
                  <a:lnTo>
                    <a:pt x="226" y="414"/>
                  </a:lnTo>
                  <a:lnTo>
                    <a:pt x="204" y="392"/>
                  </a:lnTo>
                  <a:lnTo>
                    <a:pt x="181" y="366"/>
                  </a:lnTo>
                  <a:lnTo>
                    <a:pt x="158" y="334"/>
                  </a:lnTo>
                  <a:lnTo>
                    <a:pt x="136" y="299"/>
                  </a:lnTo>
                  <a:lnTo>
                    <a:pt x="119" y="259"/>
                  </a:lnTo>
                  <a:lnTo>
                    <a:pt x="107" y="214"/>
                  </a:lnTo>
                  <a:lnTo>
                    <a:pt x="101" y="163"/>
                  </a:lnTo>
                  <a:lnTo>
                    <a:pt x="105" y="108"/>
                  </a:lnTo>
                  <a:lnTo>
                    <a:pt x="99" y="134"/>
                  </a:lnTo>
                  <a:lnTo>
                    <a:pt x="98" y="171"/>
                  </a:lnTo>
                  <a:lnTo>
                    <a:pt x="100" y="212"/>
                  </a:lnTo>
                  <a:lnTo>
                    <a:pt x="107" y="252"/>
                  </a:lnTo>
                  <a:lnTo>
                    <a:pt x="94" y="240"/>
                  </a:lnTo>
                  <a:lnTo>
                    <a:pt x="82" y="224"/>
                  </a:lnTo>
                  <a:lnTo>
                    <a:pt x="70" y="206"/>
                  </a:lnTo>
                  <a:lnTo>
                    <a:pt x="61" y="185"/>
                  </a:lnTo>
                  <a:lnTo>
                    <a:pt x="52" y="164"/>
                  </a:lnTo>
                  <a:lnTo>
                    <a:pt x="45" y="145"/>
                  </a:lnTo>
                  <a:lnTo>
                    <a:pt x="41" y="128"/>
                  </a:lnTo>
                  <a:lnTo>
                    <a:pt x="39" y="116"/>
                  </a:lnTo>
                  <a:lnTo>
                    <a:pt x="39" y="130"/>
                  </a:lnTo>
                  <a:lnTo>
                    <a:pt x="43" y="148"/>
                  </a:lnTo>
                  <a:lnTo>
                    <a:pt x="47" y="169"/>
                  </a:lnTo>
                  <a:lnTo>
                    <a:pt x="55" y="191"/>
                  </a:lnTo>
                  <a:lnTo>
                    <a:pt x="66" y="214"/>
                  </a:lnTo>
                  <a:lnTo>
                    <a:pt x="78" y="234"/>
                  </a:lnTo>
                  <a:lnTo>
                    <a:pt x="94" y="254"/>
                  </a:lnTo>
                  <a:lnTo>
                    <a:pt x="113" y="269"/>
                  </a:lnTo>
                  <a:lnTo>
                    <a:pt x="119" y="285"/>
                  </a:lnTo>
                  <a:lnTo>
                    <a:pt x="127" y="301"/>
                  </a:lnTo>
                  <a:lnTo>
                    <a:pt x="134" y="318"/>
                  </a:lnTo>
                  <a:lnTo>
                    <a:pt x="143" y="333"/>
                  </a:lnTo>
                  <a:lnTo>
                    <a:pt x="151" y="348"/>
                  </a:lnTo>
                  <a:lnTo>
                    <a:pt x="160" y="361"/>
                  </a:lnTo>
                  <a:lnTo>
                    <a:pt x="169" y="372"/>
                  </a:lnTo>
                  <a:lnTo>
                    <a:pt x="177" y="382"/>
                  </a:lnTo>
                  <a:lnTo>
                    <a:pt x="185" y="389"/>
                  </a:lnTo>
                  <a:lnTo>
                    <a:pt x="194" y="397"/>
                  </a:lnTo>
                  <a:lnTo>
                    <a:pt x="203" y="407"/>
                  </a:lnTo>
                  <a:lnTo>
                    <a:pt x="211" y="420"/>
                  </a:lnTo>
                  <a:lnTo>
                    <a:pt x="219" y="438"/>
                  </a:lnTo>
                  <a:lnTo>
                    <a:pt x="227" y="462"/>
                  </a:lnTo>
                  <a:lnTo>
                    <a:pt x="233" y="496"/>
                  </a:lnTo>
                  <a:lnTo>
                    <a:pt x="238" y="537"/>
                  </a:lnTo>
                  <a:lnTo>
                    <a:pt x="230" y="521"/>
                  </a:lnTo>
                  <a:lnTo>
                    <a:pt x="221" y="502"/>
                  </a:lnTo>
                  <a:lnTo>
                    <a:pt x="210" y="485"/>
                  </a:lnTo>
                  <a:lnTo>
                    <a:pt x="197" y="468"/>
                  </a:lnTo>
                  <a:lnTo>
                    <a:pt x="184" y="453"/>
                  </a:lnTo>
                  <a:lnTo>
                    <a:pt x="173" y="439"/>
                  </a:lnTo>
                  <a:lnTo>
                    <a:pt x="164" y="429"/>
                  </a:lnTo>
                  <a:lnTo>
                    <a:pt x="156" y="422"/>
                  </a:lnTo>
                  <a:lnTo>
                    <a:pt x="145" y="405"/>
                  </a:lnTo>
                  <a:lnTo>
                    <a:pt x="134" y="379"/>
                  </a:lnTo>
                  <a:lnTo>
                    <a:pt x="126" y="357"/>
                  </a:lnTo>
                  <a:lnTo>
                    <a:pt x="122" y="348"/>
                  </a:lnTo>
                  <a:lnTo>
                    <a:pt x="124" y="366"/>
                  </a:lnTo>
                  <a:lnTo>
                    <a:pt x="130" y="387"/>
                  </a:lnTo>
                  <a:lnTo>
                    <a:pt x="136" y="406"/>
                  </a:lnTo>
                  <a:lnTo>
                    <a:pt x="138" y="414"/>
                  </a:lnTo>
                  <a:lnTo>
                    <a:pt x="122" y="406"/>
                  </a:lnTo>
                  <a:lnTo>
                    <a:pt x="105" y="398"/>
                  </a:lnTo>
                  <a:lnTo>
                    <a:pt x="86" y="391"/>
                  </a:lnTo>
                  <a:lnTo>
                    <a:pt x="67" y="386"/>
                  </a:lnTo>
                  <a:lnTo>
                    <a:pt x="48" y="382"/>
                  </a:lnTo>
                  <a:lnTo>
                    <a:pt x="30" y="379"/>
                  </a:lnTo>
                  <a:lnTo>
                    <a:pt x="14" y="378"/>
                  </a:lnTo>
                  <a:lnTo>
                    <a:pt x="0" y="379"/>
                  </a:lnTo>
                  <a:close/>
                </a:path>
              </a:pathLst>
            </a:custGeom>
            <a:solidFill>
              <a:srgbClr val="0C0000">
                <a:alpha val="100000"/>
              </a:srgbClr>
            </a:solidFill>
            <a:ln w="9525">
              <a:noFill/>
            </a:ln>
          </p:spPr>
          <p:txBody>
            <a:bodyPr/>
            <a:lstStyle/>
            <a:p>
              <a:endParaRPr lang="zh-CN" altLang="en-US"/>
            </a:p>
          </p:txBody>
        </p:sp>
        <p:sp>
          <p:nvSpPr>
            <p:cNvPr id="19515" name="Freeform 65"/>
            <p:cNvSpPr/>
            <p:nvPr/>
          </p:nvSpPr>
          <p:spPr>
            <a:xfrm>
              <a:off x="4812" y="1406"/>
              <a:ext cx="426" cy="307"/>
            </a:xfrm>
            <a:custGeom>
              <a:avLst/>
              <a:gdLst/>
              <a:ahLst/>
              <a:cxnLst>
                <a:cxn ang="0">
                  <a:pos x="194" y="47"/>
                </a:cxn>
                <a:cxn ang="0">
                  <a:pos x="177" y="31"/>
                </a:cxn>
                <a:cxn ang="0">
                  <a:pos x="169" y="20"/>
                </a:cxn>
                <a:cxn ang="0">
                  <a:pos x="137" y="25"/>
                </a:cxn>
                <a:cxn ang="0">
                  <a:pos x="102" y="52"/>
                </a:cxn>
                <a:cxn ang="0">
                  <a:pos x="72" y="74"/>
                </a:cxn>
                <a:cxn ang="0">
                  <a:pos x="63" y="104"/>
                </a:cxn>
                <a:cxn ang="0">
                  <a:pos x="67" y="134"/>
                </a:cxn>
                <a:cxn ang="0">
                  <a:pos x="99" y="144"/>
                </a:cxn>
                <a:cxn ang="0">
                  <a:pos x="122" y="124"/>
                </a:cxn>
                <a:cxn ang="0">
                  <a:pos x="156" y="122"/>
                </a:cxn>
                <a:cxn ang="0">
                  <a:pos x="175" y="122"/>
                </a:cxn>
                <a:cxn ang="0">
                  <a:pos x="162" y="155"/>
                </a:cxn>
                <a:cxn ang="0">
                  <a:pos x="120" y="159"/>
                </a:cxn>
                <a:cxn ang="0">
                  <a:pos x="86" y="163"/>
                </a:cxn>
                <a:cxn ang="0">
                  <a:pos x="19" y="173"/>
                </a:cxn>
                <a:cxn ang="0">
                  <a:pos x="0" y="227"/>
                </a:cxn>
                <a:cxn ang="0">
                  <a:pos x="19" y="270"/>
                </a:cxn>
                <a:cxn ang="0">
                  <a:pos x="76" y="274"/>
                </a:cxn>
                <a:cxn ang="0">
                  <a:pos x="142" y="259"/>
                </a:cxn>
                <a:cxn ang="0">
                  <a:pos x="182" y="236"/>
                </a:cxn>
                <a:cxn ang="0">
                  <a:pos x="212" y="245"/>
                </a:cxn>
                <a:cxn ang="0">
                  <a:pos x="225" y="251"/>
                </a:cxn>
                <a:cxn ang="0">
                  <a:pos x="250" y="304"/>
                </a:cxn>
                <a:cxn ang="0">
                  <a:pos x="337" y="299"/>
                </a:cxn>
                <a:cxn ang="0">
                  <a:pos x="350" y="266"/>
                </a:cxn>
                <a:cxn ang="0">
                  <a:pos x="307" y="232"/>
                </a:cxn>
                <a:cxn ang="0">
                  <a:pos x="312" y="228"/>
                </a:cxn>
                <a:cxn ang="0">
                  <a:pos x="360" y="256"/>
                </a:cxn>
                <a:cxn ang="0">
                  <a:pos x="401" y="242"/>
                </a:cxn>
                <a:cxn ang="0">
                  <a:pos x="420" y="204"/>
                </a:cxn>
                <a:cxn ang="0">
                  <a:pos x="405" y="146"/>
                </a:cxn>
                <a:cxn ang="0">
                  <a:pos x="360" y="134"/>
                </a:cxn>
                <a:cxn ang="0">
                  <a:pos x="328" y="158"/>
                </a:cxn>
                <a:cxn ang="0">
                  <a:pos x="296" y="146"/>
                </a:cxn>
                <a:cxn ang="0">
                  <a:pos x="253" y="149"/>
                </a:cxn>
                <a:cxn ang="0">
                  <a:pos x="229" y="173"/>
                </a:cxn>
                <a:cxn ang="0">
                  <a:pos x="238" y="141"/>
                </a:cxn>
                <a:cxn ang="0">
                  <a:pos x="263" y="123"/>
                </a:cxn>
                <a:cxn ang="0">
                  <a:pos x="320" y="112"/>
                </a:cxn>
                <a:cxn ang="0">
                  <a:pos x="382" y="111"/>
                </a:cxn>
                <a:cxn ang="0">
                  <a:pos x="376" y="80"/>
                </a:cxn>
                <a:cxn ang="0">
                  <a:pos x="378" y="64"/>
                </a:cxn>
                <a:cxn ang="0">
                  <a:pos x="352" y="54"/>
                </a:cxn>
                <a:cxn ang="0">
                  <a:pos x="300" y="66"/>
                </a:cxn>
                <a:cxn ang="0">
                  <a:pos x="327" y="24"/>
                </a:cxn>
                <a:cxn ang="0">
                  <a:pos x="299" y="14"/>
                </a:cxn>
                <a:cxn ang="0">
                  <a:pos x="268" y="0"/>
                </a:cxn>
                <a:cxn ang="0">
                  <a:pos x="215" y="14"/>
                </a:cxn>
                <a:cxn ang="0">
                  <a:pos x="211" y="51"/>
                </a:cxn>
                <a:cxn ang="0">
                  <a:pos x="203" y="68"/>
                </a:cxn>
              </a:cxnLst>
              <a:pathLst>
                <a:path w="854" h="614">
                  <a:moveTo>
                    <a:pt x="393" y="145"/>
                  </a:moveTo>
                  <a:lnTo>
                    <a:pt x="396" y="135"/>
                  </a:lnTo>
                  <a:lnTo>
                    <a:pt x="396" y="123"/>
                  </a:lnTo>
                  <a:lnTo>
                    <a:pt x="394" y="108"/>
                  </a:lnTo>
                  <a:lnTo>
                    <a:pt x="388" y="94"/>
                  </a:lnTo>
                  <a:lnTo>
                    <a:pt x="380" y="81"/>
                  </a:lnTo>
                  <a:lnTo>
                    <a:pt x="371" y="71"/>
                  </a:lnTo>
                  <a:lnTo>
                    <a:pt x="361" y="66"/>
                  </a:lnTo>
                  <a:lnTo>
                    <a:pt x="349" y="67"/>
                  </a:lnTo>
                  <a:lnTo>
                    <a:pt x="355" y="61"/>
                  </a:lnTo>
                  <a:lnTo>
                    <a:pt x="358" y="55"/>
                  </a:lnTo>
                  <a:lnTo>
                    <a:pt x="357" y="50"/>
                  </a:lnTo>
                  <a:lnTo>
                    <a:pt x="354" y="46"/>
                  </a:lnTo>
                  <a:lnTo>
                    <a:pt x="348" y="42"/>
                  </a:lnTo>
                  <a:lnTo>
                    <a:pt x="339" y="40"/>
                  </a:lnTo>
                  <a:lnTo>
                    <a:pt x="330" y="40"/>
                  </a:lnTo>
                  <a:lnTo>
                    <a:pt x="317" y="40"/>
                  </a:lnTo>
                  <a:lnTo>
                    <a:pt x="304" y="41"/>
                  </a:lnTo>
                  <a:lnTo>
                    <a:pt x="290" y="44"/>
                  </a:lnTo>
                  <a:lnTo>
                    <a:pt x="275" y="50"/>
                  </a:lnTo>
                  <a:lnTo>
                    <a:pt x="260" y="57"/>
                  </a:lnTo>
                  <a:lnTo>
                    <a:pt x="245" y="65"/>
                  </a:lnTo>
                  <a:lnTo>
                    <a:pt x="230" y="77"/>
                  </a:lnTo>
                  <a:lnTo>
                    <a:pt x="217" y="89"/>
                  </a:lnTo>
                  <a:lnTo>
                    <a:pt x="204" y="104"/>
                  </a:lnTo>
                  <a:lnTo>
                    <a:pt x="191" y="105"/>
                  </a:lnTo>
                  <a:lnTo>
                    <a:pt x="179" y="111"/>
                  </a:lnTo>
                  <a:lnTo>
                    <a:pt x="165" y="120"/>
                  </a:lnTo>
                  <a:lnTo>
                    <a:pt x="153" y="133"/>
                  </a:lnTo>
                  <a:lnTo>
                    <a:pt x="145" y="147"/>
                  </a:lnTo>
                  <a:lnTo>
                    <a:pt x="142" y="161"/>
                  </a:lnTo>
                  <a:lnTo>
                    <a:pt x="145" y="173"/>
                  </a:lnTo>
                  <a:lnTo>
                    <a:pt x="156" y="183"/>
                  </a:lnTo>
                  <a:lnTo>
                    <a:pt x="138" y="194"/>
                  </a:lnTo>
                  <a:lnTo>
                    <a:pt x="127" y="207"/>
                  </a:lnTo>
                  <a:lnTo>
                    <a:pt x="121" y="221"/>
                  </a:lnTo>
                  <a:lnTo>
                    <a:pt x="119" y="233"/>
                  </a:lnTo>
                  <a:lnTo>
                    <a:pt x="121" y="246"/>
                  </a:lnTo>
                  <a:lnTo>
                    <a:pt x="127" y="257"/>
                  </a:lnTo>
                  <a:lnTo>
                    <a:pt x="135" y="268"/>
                  </a:lnTo>
                  <a:lnTo>
                    <a:pt x="145" y="277"/>
                  </a:lnTo>
                  <a:lnTo>
                    <a:pt x="158" y="284"/>
                  </a:lnTo>
                  <a:lnTo>
                    <a:pt x="171" y="288"/>
                  </a:lnTo>
                  <a:lnTo>
                    <a:pt x="184" y="290"/>
                  </a:lnTo>
                  <a:lnTo>
                    <a:pt x="198" y="287"/>
                  </a:lnTo>
                  <a:lnTo>
                    <a:pt x="211" y="282"/>
                  </a:lnTo>
                  <a:lnTo>
                    <a:pt x="222" y="272"/>
                  </a:lnTo>
                  <a:lnTo>
                    <a:pt x="232" y="257"/>
                  </a:lnTo>
                  <a:lnTo>
                    <a:pt x="238" y="238"/>
                  </a:lnTo>
                  <a:lnTo>
                    <a:pt x="245" y="248"/>
                  </a:lnTo>
                  <a:lnTo>
                    <a:pt x="256" y="255"/>
                  </a:lnTo>
                  <a:lnTo>
                    <a:pt x="270" y="258"/>
                  </a:lnTo>
                  <a:lnTo>
                    <a:pt x="285" y="257"/>
                  </a:lnTo>
                  <a:lnTo>
                    <a:pt x="300" y="253"/>
                  </a:lnTo>
                  <a:lnTo>
                    <a:pt x="312" y="244"/>
                  </a:lnTo>
                  <a:lnTo>
                    <a:pt x="324" y="231"/>
                  </a:lnTo>
                  <a:lnTo>
                    <a:pt x="332" y="215"/>
                  </a:lnTo>
                  <a:lnTo>
                    <a:pt x="338" y="227"/>
                  </a:lnTo>
                  <a:lnTo>
                    <a:pt x="344" y="237"/>
                  </a:lnTo>
                  <a:lnTo>
                    <a:pt x="350" y="244"/>
                  </a:lnTo>
                  <a:lnTo>
                    <a:pt x="353" y="246"/>
                  </a:lnTo>
                  <a:lnTo>
                    <a:pt x="336" y="260"/>
                  </a:lnTo>
                  <a:lnTo>
                    <a:pt x="327" y="278"/>
                  </a:lnTo>
                  <a:lnTo>
                    <a:pt x="323" y="296"/>
                  </a:lnTo>
                  <a:lnTo>
                    <a:pt x="324" y="310"/>
                  </a:lnTo>
                  <a:lnTo>
                    <a:pt x="315" y="308"/>
                  </a:lnTo>
                  <a:lnTo>
                    <a:pt x="301" y="307"/>
                  </a:lnTo>
                  <a:lnTo>
                    <a:pt x="282" y="309"/>
                  </a:lnTo>
                  <a:lnTo>
                    <a:pt x="262" y="313"/>
                  </a:lnTo>
                  <a:lnTo>
                    <a:pt x="240" y="318"/>
                  </a:lnTo>
                  <a:lnTo>
                    <a:pt x="220" y="328"/>
                  </a:lnTo>
                  <a:lnTo>
                    <a:pt x="202" y="338"/>
                  </a:lnTo>
                  <a:lnTo>
                    <a:pt x="189" y="351"/>
                  </a:lnTo>
                  <a:lnTo>
                    <a:pt x="185" y="337"/>
                  </a:lnTo>
                  <a:lnTo>
                    <a:pt x="172" y="325"/>
                  </a:lnTo>
                  <a:lnTo>
                    <a:pt x="150" y="317"/>
                  </a:lnTo>
                  <a:lnTo>
                    <a:pt x="123" y="314"/>
                  </a:lnTo>
                  <a:lnTo>
                    <a:pt x="93" y="316"/>
                  </a:lnTo>
                  <a:lnTo>
                    <a:pt x="65" y="326"/>
                  </a:lnTo>
                  <a:lnTo>
                    <a:pt x="38" y="345"/>
                  </a:lnTo>
                  <a:lnTo>
                    <a:pt x="17" y="374"/>
                  </a:lnTo>
                  <a:lnTo>
                    <a:pt x="9" y="392"/>
                  </a:lnTo>
                  <a:lnTo>
                    <a:pt x="5" y="412"/>
                  </a:lnTo>
                  <a:lnTo>
                    <a:pt x="1" y="432"/>
                  </a:lnTo>
                  <a:lnTo>
                    <a:pt x="0" y="453"/>
                  </a:lnTo>
                  <a:lnTo>
                    <a:pt x="2" y="474"/>
                  </a:lnTo>
                  <a:lnTo>
                    <a:pt x="7" y="493"/>
                  </a:lnTo>
                  <a:lnTo>
                    <a:pt x="15" y="512"/>
                  </a:lnTo>
                  <a:lnTo>
                    <a:pt x="25" y="528"/>
                  </a:lnTo>
                  <a:lnTo>
                    <a:pt x="38" y="540"/>
                  </a:lnTo>
                  <a:lnTo>
                    <a:pt x="54" y="551"/>
                  </a:lnTo>
                  <a:lnTo>
                    <a:pt x="74" y="558"/>
                  </a:lnTo>
                  <a:lnTo>
                    <a:pt x="97" y="559"/>
                  </a:lnTo>
                  <a:lnTo>
                    <a:pt x="122" y="555"/>
                  </a:lnTo>
                  <a:lnTo>
                    <a:pt x="152" y="547"/>
                  </a:lnTo>
                  <a:lnTo>
                    <a:pt x="184" y="531"/>
                  </a:lnTo>
                  <a:lnTo>
                    <a:pt x="221" y="509"/>
                  </a:lnTo>
                  <a:lnTo>
                    <a:pt x="241" y="517"/>
                  </a:lnTo>
                  <a:lnTo>
                    <a:pt x="263" y="520"/>
                  </a:lnTo>
                  <a:lnTo>
                    <a:pt x="285" y="517"/>
                  </a:lnTo>
                  <a:lnTo>
                    <a:pt x="306" y="513"/>
                  </a:lnTo>
                  <a:lnTo>
                    <a:pt x="326" y="505"/>
                  </a:lnTo>
                  <a:lnTo>
                    <a:pt x="343" y="494"/>
                  </a:lnTo>
                  <a:lnTo>
                    <a:pt x="357" y="483"/>
                  </a:lnTo>
                  <a:lnTo>
                    <a:pt x="364" y="471"/>
                  </a:lnTo>
                  <a:lnTo>
                    <a:pt x="369" y="483"/>
                  </a:lnTo>
                  <a:lnTo>
                    <a:pt x="378" y="490"/>
                  </a:lnTo>
                  <a:lnTo>
                    <a:pt x="392" y="493"/>
                  </a:lnTo>
                  <a:lnTo>
                    <a:pt x="407" y="492"/>
                  </a:lnTo>
                  <a:lnTo>
                    <a:pt x="424" y="489"/>
                  </a:lnTo>
                  <a:lnTo>
                    <a:pt x="439" y="482"/>
                  </a:lnTo>
                  <a:lnTo>
                    <a:pt x="453" y="471"/>
                  </a:lnTo>
                  <a:lnTo>
                    <a:pt x="463" y="459"/>
                  </a:lnTo>
                  <a:lnTo>
                    <a:pt x="459" y="478"/>
                  </a:lnTo>
                  <a:lnTo>
                    <a:pt x="452" y="501"/>
                  </a:lnTo>
                  <a:lnTo>
                    <a:pt x="448" y="527"/>
                  </a:lnTo>
                  <a:lnTo>
                    <a:pt x="448" y="551"/>
                  </a:lnTo>
                  <a:lnTo>
                    <a:pt x="456" y="574"/>
                  </a:lnTo>
                  <a:lnTo>
                    <a:pt x="472" y="593"/>
                  </a:lnTo>
                  <a:lnTo>
                    <a:pt x="502" y="607"/>
                  </a:lnTo>
                  <a:lnTo>
                    <a:pt x="546" y="614"/>
                  </a:lnTo>
                  <a:lnTo>
                    <a:pt x="593" y="614"/>
                  </a:lnTo>
                  <a:lnTo>
                    <a:pt x="629" y="612"/>
                  </a:lnTo>
                  <a:lnTo>
                    <a:pt x="657" y="606"/>
                  </a:lnTo>
                  <a:lnTo>
                    <a:pt x="676" y="597"/>
                  </a:lnTo>
                  <a:lnTo>
                    <a:pt x="690" y="588"/>
                  </a:lnTo>
                  <a:lnTo>
                    <a:pt x="697" y="576"/>
                  </a:lnTo>
                  <a:lnTo>
                    <a:pt x="702" y="563"/>
                  </a:lnTo>
                  <a:lnTo>
                    <a:pt x="704" y="550"/>
                  </a:lnTo>
                  <a:lnTo>
                    <a:pt x="702" y="531"/>
                  </a:lnTo>
                  <a:lnTo>
                    <a:pt x="692" y="513"/>
                  </a:lnTo>
                  <a:lnTo>
                    <a:pt x="677" y="494"/>
                  </a:lnTo>
                  <a:lnTo>
                    <a:pt x="659" y="481"/>
                  </a:lnTo>
                  <a:lnTo>
                    <a:pt x="637" y="469"/>
                  </a:lnTo>
                  <a:lnTo>
                    <a:pt x="615" y="463"/>
                  </a:lnTo>
                  <a:lnTo>
                    <a:pt x="594" y="464"/>
                  </a:lnTo>
                  <a:lnTo>
                    <a:pt x="576" y="474"/>
                  </a:lnTo>
                  <a:lnTo>
                    <a:pt x="586" y="467"/>
                  </a:lnTo>
                  <a:lnTo>
                    <a:pt x="604" y="460"/>
                  </a:lnTo>
                  <a:lnTo>
                    <a:pt x="626" y="456"/>
                  </a:lnTo>
                  <a:lnTo>
                    <a:pt x="649" y="455"/>
                  </a:lnTo>
                  <a:lnTo>
                    <a:pt x="673" y="459"/>
                  </a:lnTo>
                  <a:lnTo>
                    <a:pt x="695" y="469"/>
                  </a:lnTo>
                  <a:lnTo>
                    <a:pt x="712" y="486"/>
                  </a:lnTo>
                  <a:lnTo>
                    <a:pt x="722" y="512"/>
                  </a:lnTo>
                  <a:lnTo>
                    <a:pt x="735" y="516"/>
                  </a:lnTo>
                  <a:lnTo>
                    <a:pt x="751" y="515"/>
                  </a:lnTo>
                  <a:lnTo>
                    <a:pt x="770" y="508"/>
                  </a:lnTo>
                  <a:lnTo>
                    <a:pt x="788" y="498"/>
                  </a:lnTo>
                  <a:lnTo>
                    <a:pt x="803" y="484"/>
                  </a:lnTo>
                  <a:lnTo>
                    <a:pt x="813" y="468"/>
                  </a:lnTo>
                  <a:lnTo>
                    <a:pt x="817" y="451"/>
                  </a:lnTo>
                  <a:lnTo>
                    <a:pt x="812" y="433"/>
                  </a:lnTo>
                  <a:lnTo>
                    <a:pt x="828" y="428"/>
                  </a:lnTo>
                  <a:lnTo>
                    <a:pt x="841" y="408"/>
                  </a:lnTo>
                  <a:lnTo>
                    <a:pt x="850" y="382"/>
                  </a:lnTo>
                  <a:lnTo>
                    <a:pt x="854" y="351"/>
                  </a:lnTo>
                  <a:lnTo>
                    <a:pt x="849" y="322"/>
                  </a:lnTo>
                  <a:lnTo>
                    <a:pt x="836" y="300"/>
                  </a:lnTo>
                  <a:lnTo>
                    <a:pt x="812" y="291"/>
                  </a:lnTo>
                  <a:lnTo>
                    <a:pt x="778" y="300"/>
                  </a:lnTo>
                  <a:lnTo>
                    <a:pt x="773" y="285"/>
                  </a:lnTo>
                  <a:lnTo>
                    <a:pt x="762" y="275"/>
                  </a:lnTo>
                  <a:lnTo>
                    <a:pt x="743" y="269"/>
                  </a:lnTo>
                  <a:lnTo>
                    <a:pt x="722" y="268"/>
                  </a:lnTo>
                  <a:lnTo>
                    <a:pt x="700" y="272"/>
                  </a:lnTo>
                  <a:lnTo>
                    <a:pt x="682" y="283"/>
                  </a:lnTo>
                  <a:lnTo>
                    <a:pt x="668" y="299"/>
                  </a:lnTo>
                  <a:lnTo>
                    <a:pt x="661" y="323"/>
                  </a:lnTo>
                  <a:lnTo>
                    <a:pt x="657" y="316"/>
                  </a:lnTo>
                  <a:lnTo>
                    <a:pt x="649" y="309"/>
                  </a:lnTo>
                  <a:lnTo>
                    <a:pt x="637" y="303"/>
                  </a:lnTo>
                  <a:lnTo>
                    <a:pt x="624" y="299"/>
                  </a:lnTo>
                  <a:lnTo>
                    <a:pt x="609" y="294"/>
                  </a:lnTo>
                  <a:lnTo>
                    <a:pt x="593" y="292"/>
                  </a:lnTo>
                  <a:lnTo>
                    <a:pt x="576" y="291"/>
                  </a:lnTo>
                  <a:lnTo>
                    <a:pt x="559" y="290"/>
                  </a:lnTo>
                  <a:lnTo>
                    <a:pt x="541" y="291"/>
                  </a:lnTo>
                  <a:lnTo>
                    <a:pt x="524" y="294"/>
                  </a:lnTo>
                  <a:lnTo>
                    <a:pt x="508" y="298"/>
                  </a:lnTo>
                  <a:lnTo>
                    <a:pt x="494" y="303"/>
                  </a:lnTo>
                  <a:lnTo>
                    <a:pt x="482" y="311"/>
                  </a:lnTo>
                  <a:lnTo>
                    <a:pt x="471" y="321"/>
                  </a:lnTo>
                  <a:lnTo>
                    <a:pt x="464" y="332"/>
                  </a:lnTo>
                  <a:lnTo>
                    <a:pt x="460" y="346"/>
                  </a:lnTo>
                  <a:lnTo>
                    <a:pt x="454" y="330"/>
                  </a:lnTo>
                  <a:lnTo>
                    <a:pt x="454" y="315"/>
                  </a:lnTo>
                  <a:lnTo>
                    <a:pt x="459" y="301"/>
                  </a:lnTo>
                  <a:lnTo>
                    <a:pt x="467" y="290"/>
                  </a:lnTo>
                  <a:lnTo>
                    <a:pt x="477" y="282"/>
                  </a:lnTo>
                  <a:lnTo>
                    <a:pt x="487" y="276"/>
                  </a:lnTo>
                  <a:lnTo>
                    <a:pt x="499" y="273"/>
                  </a:lnTo>
                  <a:lnTo>
                    <a:pt x="510" y="276"/>
                  </a:lnTo>
                  <a:lnTo>
                    <a:pt x="515" y="260"/>
                  </a:lnTo>
                  <a:lnTo>
                    <a:pt x="527" y="245"/>
                  </a:lnTo>
                  <a:lnTo>
                    <a:pt x="543" y="231"/>
                  </a:lnTo>
                  <a:lnTo>
                    <a:pt x="563" y="221"/>
                  </a:lnTo>
                  <a:lnTo>
                    <a:pt x="588" y="215"/>
                  </a:lnTo>
                  <a:lnTo>
                    <a:pt x="614" y="215"/>
                  </a:lnTo>
                  <a:lnTo>
                    <a:pt x="642" y="224"/>
                  </a:lnTo>
                  <a:lnTo>
                    <a:pt x="669" y="242"/>
                  </a:lnTo>
                  <a:lnTo>
                    <a:pt x="691" y="252"/>
                  </a:lnTo>
                  <a:lnTo>
                    <a:pt x="718" y="249"/>
                  </a:lnTo>
                  <a:lnTo>
                    <a:pt x="743" y="238"/>
                  </a:lnTo>
                  <a:lnTo>
                    <a:pt x="765" y="222"/>
                  </a:lnTo>
                  <a:lnTo>
                    <a:pt x="779" y="203"/>
                  </a:lnTo>
                  <a:lnTo>
                    <a:pt x="783" y="185"/>
                  </a:lnTo>
                  <a:lnTo>
                    <a:pt x="774" y="172"/>
                  </a:lnTo>
                  <a:lnTo>
                    <a:pt x="747" y="165"/>
                  </a:lnTo>
                  <a:lnTo>
                    <a:pt x="753" y="160"/>
                  </a:lnTo>
                  <a:lnTo>
                    <a:pt x="758" y="154"/>
                  </a:lnTo>
                  <a:lnTo>
                    <a:pt x="762" y="147"/>
                  </a:lnTo>
                  <a:lnTo>
                    <a:pt x="762" y="140"/>
                  </a:lnTo>
                  <a:lnTo>
                    <a:pt x="760" y="133"/>
                  </a:lnTo>
                  <a:lnTo>
                    <a:pt x="757" y="127"/>
                  </a:lnTo>
                  <a:lnTo>
                    <a:pt x="751" y="120"/>
                  </a:lnTo>
                  <a:lnTo>
                    <a:pt x="743" y="116"/>
                  </a:lnTo>
                  <a:lnTo>
                    <a:pt x="733" y="111"/>
                  </a:lnTo>
                  <a:lnTo>
                    <a:pt x="720" y="109"/>
                  </a:lnTo>
                  <a:lnTo>
                    <a:pt x="706" y="108"/>
                  </a:lnTo>
                  <a:lnTo>
                    <a:pt x="689" y="108"/>
                  </a:lnTo>
                  <a:lnTo>
                    <a:pt x="671" y="110"/>
                  </a:lnTo>
                  <a:lnTo>
                    <a:pt x="650" y="115"/>
                  </a:lnTo>
                  <a:lnTo>
                    <a:pt x="627" y="122"/>
                  </a:lnTo>
                  <a:lnTo>
                    <a:pt x="601" y="132"/>
                  </a:lnTo>
                  <a:lnTo>
                    <a:pt x="623" y="119"/>
                  </a:lnTo>
                  <a:lnTo>
                    <a:pt x="642" y="101"/>
                  </a:lnTo>
                  <a:lnTo>
                    <a:pt x="654" y="81"/>
                  </a:lnTo>
                  <a:lnTo>
                    <a:pt x="659" y="62"/>
                  </a:lnTo>
                  <a:lnTo>
                    <a:pt x="656" y="47"/>
                  </a:lnTo>
                  <a:lnTo>
                    <a:pt x="642" y="39"/>
                  </a:lnTo>
                  <a:lnTo>
                    <a:pt x="618" y="40"/>
                  </a:lnTo>
                  <a:lnTo>
                    <a:pt x="581" y="55"/>
                  </a:lnTo>
                  <a:lnTo>
                    <a:pt x="594" y="40"/>
                  </a:lnTo>
                  <a:lnTo>
                    <a:pt x="600" y="28"/>
                  </a:lnTo>
                  <a:lnTo>
                    <a:pt x="598" y="18"/>
                  </a:lnTo>
                  <a:lnTo>
                    <a:pt x="589" y="10"/>
                  </a:lnTo>
                  <a:lnTo>
                    <a:pt x="575" y="4"/>
                  </a:lnTo>
                  <a:lnTo>
                    <a:pt x="558" y="1"/>
                  </a:lnTo>
                  <a:lnTo>
                    <a:pt x="537" y="0"/>
                  </a:lnTo>
                  <a:lnTo>
                    <a:pt x="514" y="1"/>
                  </a:lnTo>
                  <a:lnTo>
                    <a:pt x="491" y="4"/>
                  </a:lnTo>
                  <a:lnTo>
                    <a:pt x="469" y="10"/>
                  </a:lnTo>
                  <a:lnTo>
                    <a:pt x="449" y="18"/>
                  </a:lnTo>
                  <a:lnTo>
                    <a:pt x="432" y="28"/>
                  </a:lnTo>
                  <a:lnTo>
                    <a:pt x="419" y="41"/>
                  </a:lnTo>
                  <a:lnTo>
                    <a:pt x="412" y="57"/>
                  </a:lnTo>
                  <a:lnTo>
                    <a:pt x="412" y="74"/>
                  </a:lnTo>
                  <a:lnTo>
                    <a:pt x="421" y="95"/>
                  </a:lnTo>
                  <a:lnTo>
                    <a:pt x="423" y="101"/>
                  </a:lnTo>
                  <a:lnTo>
                    <a:pt x="423" y="108"/>
                  </a:lnTo>
                  <a:lnTo>
                    <a:pt x="421" y="115"/>
                  </a:lnTo>
                  <a:lnTo>
                    <a:pt x="417" y="122"/>
                  </a:lnTo>
                  <a:lnTo>
                    <a:pt x="411" y="128"/>
                  </a:lnTo>
                  <a:lnTo>
                    <a:pt x="406" y="135"/>
                  </a:lnTo>
                  <a:lnTo>
                    <a:pt x="399" y="140"/>
                  </a:lnTo>
                  <a:lnTo>
                    <a:pt x="393" y="145"/>
                  </a:lnTo>
                  <a:close/>
                </a:path>
              </a:pathLst>
            </a:custGeom>
            <a:solidFill>
              <a:srgbClr val="007200">
                <a:alpha val="100000"/>
              </a:srgbClr>
            </a:solidFill>
            <a:ln w="9525">
              <a:noFill/>
            </a:ln>
          </p:spPr>
          <p:txBody>
            <a:bodyPr/>
            <a:lstStyle/>
            <a:p>
              <a:endParaRPr lang="zh-CN" altLang="en-US"/>
            </a:p>
          </p:txBody>
        </p:sp>
        <p:sp>
          <p:nvSpPr>
            <p:cNvPr id="19516" name="Freeform 66"/>
            <p:cNvSpPr/>
            <p:nvPr/>
          </p:nvSpPr>
          <p:spPr>
            <a:xfrm>
              <a:off x="3033" y="1505"/>
              <a:ext cx="1125" cy="308"/>
            </a:xfrm>
            <a:custGeom>
              <a:avLst/>
              <a:gdLst/>
              <a:ahLst/>
              <a:cxnLst>
                <a:cxn ang="0">
                  <a:pos x="1125" y="308"/>
                </a:cxn>
                <a:cxn ang="0">
                  <a:pos x="1123" y="67"/>
                </a:cxn>
                <a:cxn ang="0">
                  <a:pos x="1111" y="55"/>
                </a:cxn>
                <a:cxn ang="0">
                  <a:pos x="1094" y="37"/>
                </a:cxn>
                <a:cxn ang="0">
                  <a:pos x="1082" y="25"/>
                </a:cxn>
                <a:cxn ang="0">
                  <a:pos x="1080" y="21"/>
                </a:cxn>
                <a:cxn ang="0">
                  <a:pos x="1080" y="4"/>
                </a:cxn>
                <a:cxn ang="0">
                  <a:pos x="1065" y="0"/>
                </a:cxn>
                <a:cxn ang="0">
                  <a:pos x="971" y="17"/>
                </a:cxn>
                <a:cxn ang="0">
                  <a:pos x="940" y="60"/>
                </a:cxn>
                <a:cxn ang="0">
                  <a:pos x="885" y="107"/>
                </a:cxn>
                <a:cxn ang="0">
                  <a:pos x="910" y="66"/>
                </a:cxn>
                <a:cxn ang="0">
                  <a:pos x="790" y="32"/>
                </a:cxn>
                <a:cxn ang="0">
                  <a:pos x="770" y="20"/>
                </a:cxn>
                <a:cxn ang="0">
                  <a:pos x="755" y="32"/>
                </a:cxn>
                <a:cxn ang="0">
                  <a:pos x="606" y="102"/>
                </a:cxn>
                <a:cxn ang="0">
                  <a:pos x="597" y="52"/>
                </a:cxn>
                <a:cxn ang="0">
                  <a:pos x="580" y="28"/>
                </a:cxn>
                <a:cxn ang="0">
                  <a:pos x="560" y="32"/>
                </a:cxn>
                <a:cxn ang="0">
                  <a:pos x="541" y="69"/>
                </a:cxn>
                <a:cxn ang="0">
                  <a:pos x="454" y="63"/>
                </a:cxn>
                <a:cxn ang="0">
                  <a:pos x="364" y="62"/>
                </a:cxn>
                <a:cxn ang="0">
                  <a:pos x="283" y="102"/>
                </a:cxn>
                <a:cxn ang="0">
                  <a:pos x="268" y="88"/>
                </a:cxn>
                <a:cxn ang="0">
                  <a:pos x="264" y="55"/>
                </a:cxn>
                <a:cxn ang="0">
                  <a:pos x="257" y="32"/>
                </a:cxn>
                <a:cxn ang="0">
                  <a:pos x="248" y="32"/>
                </a:cxn>
                <a:cxn ang="0">
                  <a:pos x="240" y="36"/>
                </a:cxn>
                <a:cxn ang="0">
                  <a:pos x="233" y="25"/>
                </a:cxn>
                <a:cxn ang="0">
                  <a:pos x="223" y="26"/>
                </a:cxn>
                <a:cxn ang="0">
                  <a:pos x="215" y="44"/>
                </a:cxn>
                <a:cxn ang="0">
                  <a:pos x="207" y="60"/>
                </a:cxn>
                <a:cxn ang="0">
                  <a:pos x="199" y="82"/>
                </a:cxn>
                <a:cxn ang="0">
                  <a:pos x="181" y="104"/>
                </a:cxn>
                <a:cxn ang="0">
                  <a:pos x="158" y="54"/>
                </a:cxn>
                <a:cxn ang="0">
                  <a:pos x="64" y="28"/>
                </a:cxn>
                <a:cxn ang="0">
                  <a:pos x="37" y="108"/>
                </a:cxn>
                <a:cxn ang="0">
                  <a:pos x="0" y="308"/>
                </a:cxn>
              </a:cxnLst>
              <a:pathLst>
                <a:path w="2252" h="615">
                  <a:moveTo>
                    <a:pt x="0" y="615"/>
                  </a:moveTo>
                  <a:lnTo>
                    <a:pt x="2252" y="615"/>
                  </a:lnTo>
                  <a:lnTo>
                    <a:pt x="2252" y="138"/>
                  </a:lnTo>
                  <a:lnTo>
                    <a:pt x="2248" y="134"/>
                  </a:lnTo>
                  <a:lnTo>
                    <a:pt x="2238" y="123"/>
                  </a:lnTo>
                  <a:lnTo>
                    <a:pt x="2223" y="109"/>
                  </a:lnTo>
                  <a:lnTo>
                    <a:pt x="2207" y="92"/>
                  </a:lnTo>
                  <a:lnTo>
                    <a:pt x="2190" y="74"/>
                  </a:lnTo>
                  <a:lnTo>
                    <a:pt x="2176" y="61"/>
                  </a:lnTo>
                  <a:lnTo>
                    <a:pt x="2165" y="50"/>
                  </a:lnTo>
                  <a:lnTo>
                    <a:pt x="2162" y="48"/>
                  </a:lnTo>
                  <a:lnTo>
                    <a:pt x="2162" y="42"/>
                  </a:lnTo>
                  <a:lnTo>
                    <a:pt x="2162" y="25"/>
                  </a:lnTo>
                  <a:lnTo>
                    <a:pt x="2162" y="8"/>
                  </a:lnTo>
                  <a:lnTo>
                    <a:pt x="2162" y="0"/>
                  </a:lnTo>
                  <a:lnTo>
                    <a:pt x="2132" y="0"/>
                  </a:lnTo>
                  <a:lnTo>
                    <a:pt x="2132" y="33"/>
                  </a:lnTo>
                  <a:lnTo>
                    <a:pt x="1944" y="33"/>
                  </a:lnTo>
                  <a:lnTo>
                    <a:pt x="1858" y="120"/>
                  </a:lnTo>
                  <a:lnTo>
                    <a:pt x="1882" y="120"/>
                  </a:lnTo>
                  <a:lnTo>
                    <a:pt x="1882" y="214"/>
                  </a:lnTo>
                  <a:lnTo>
                    <a:pt x="1772" y="214"/>
                  </a:lnTo>
                  <a:lnTo>
                    <a:pt x="1772" y="132"/>
                  </a:lnTo>
                  <a:lnTo>
                    <a:pt x="1821" y="132"/>
                  </a:lnTo>
                  <a:lnTo>
                    <a:pt x="1776" y="63"/>
                  </a:lnTo>
                  <a:lnTo>
                    <a:pt x="1581" y="63"/>
                  </a:lnTo>
                  <a:lnTo>
                    <a:pt x="1581" y="39"/>
                  </a:lnTo>
                  <a:lnTo>
                    <a:pt x="1542" y="39"/>
                  </a:lnTo>
                  <a:lnTo>
                    <a:pt x="1542" y="63"/>
                  </a:lnTo>
                  <a:lnTo>
                    <a:pt x="1512" y="63"/>
                  </a:lnTo>
                  <a:lnTo>
                    <a:pt x="1454" y="204"/>
                  </a:lnTo>
                  <a:lnTo>
                    <a:pt x="1214" y="204"/>
                  </a:lnTo>
                  <a:lnTo>
                    <a:pt x="1208" y="147"/>
                  </a:lnTo>
                  <a:lnTo>
                    <a:pt x="1196" y="103"/>
                  </a:lnTo>
                  <a:lnTo>
                    <a:pt x="1180" y="72"/>
                  </a:lnTo>
                  <a:lnTo>
                    <a:pt x="1162" y="55"/>
                  </a:lnTo>
                  <a:lnTo>
                    <a:pt x="1141" y="51"/>
                  </a:lnTo>
                  <a:lnTo>
                    <a:pt x="1120" y="64"/>
                  </a:lnTo>
                  <a:lnTo>
                    <a:pt x="1099" y="92"/>
                  </a:lnTo>
                  <a:lnTo>
                    <a:pt x="1082" y="137"/>
                  </a:lnTo>
                  <a:lnTo>
                    <a:pt x="1012" y="0"/>
                  </a:lnTo>
                  <a:lnTo>
                    <a:pt x="909" y="126"/>
                  </a:lnTo>
                  <a:lnTo>
                    <a:pt x="824" y="5"/>
                  </a:lnTo>
                  <a:lnTo>
                    <a:pt x="728" y="123"/>
                  </a:lnTo>
                  <a:lnTo>
                    <a:pt x="566" y="123"/>
                  </a:lnTo>
                  <a:lnTo>
                    <a:pt x="566" y="204"/>
                  </a:lnTo>
                  <a:lnTo>
                    <a:pt x="538" y="208"/>
                  </a:lnTo>
                  <a:lnTo>
                    <a:pt x="537" y="176"/>
                  </a:lnTo>
                  <a:lnTo>
                    <a:pt x="534" y="141"/>
                  </a:lnTo>
                  <a:lnTo>
                    <a:pt x="529" y="110"/>
                  </a:lnTo>
                  <a:lnTo>
                    <a:pt x="522" y="83"/>
                  </a:lnTo>
                  <a:lnTo>
                    <a:pt x="514" y="64"/>
                  </a:lnTo>
                  <a:lnTo>
                    <a:pt x="505" y="56"/>
                  </a:lnTo>
                  <a:lnTo>
                    <a:pt x="496" y="63"/>
                  </a:lnTo>
                  <a:lnTo>
                    <a:pt x="485" y="88"/>
                  </a:lnTo>
                  <a:lnTo>
                    <a:pt x="481" y="71"/>
                  </a:lnTo>
                  <a:lnTo>
                    <a:pt x="474" y="57"/>
                  </a:lnTo>
                  <a:lnTo>
                    <a:pt x="466" y="49"/>
                  </a:lnTo>
                  <a:lnTo>
                    <a:pt x="455" y="47"/>
                  </a:lnTo>
                  <a:lnTo>
                    <a:pt x="446" y="51"/>
                  </a:lnTo>
                  <a:lnTo>
                    <a:pt x="437" y="65"/>
                  </a:lnTo>
                  <a:lnTo>
                    <a:pt x="430" y="88"/>
                  </a:lnTo>
                  <a:lnTo>
                    <a:pt x="427" y="123"/>
                  </a:lnTo>
                  <a:lnTo>
                    <a:pt x="415" y="119"/>
                  </a:lnTo>
                  <a:lnTo>
                    <a:pt x="405" y="132"/>
                  </a:lnTo>
                  <a:lnTo>
                    <a:pt x="399" y="163"/>
                  </a:lnTo>
                  <a:lnTo>
                    <a:pt x="397" y="208"/>
                  </a:lnTo>
                  <a:lnTo>
                    <a:pt x="363" y="208"/>
                  </a:lnTo>
                  <a:lnTo>
                    <a:pt x="363" y="153"/>
                  </a:lnTo>
                  <a:lnTo>
                    <a:pt x="317" y="107"/>
                  </a:lnTo>
                  <a:lnTo>
                    <a:pt x="180" y="107"/>
                  </a:lnTo>
                  <a:lnTo>
                    <a:pt x="128" y="55"/>
                  </a:lnTo>
                  <a:lnTo>
                    <a:pt x="74" y="135"/>
                  </a:lnTo>
                  <a:lnTo>
                    <a:pt x="74" y="216"/>
                  </a:lnTo>
                  <a:lnTo>
                    <a:pt x="2" y="216"/>
                  </a:lnTo>
                  <a:lnTo>
                    <a:pt x="0" y="615"/>
                  </a:lnTo>
                  <a:close/>
                </a:path>
              </a:pathLst>
            </a:custGeom>
            <a:solidFill>
              <a:srgbClr val="D8C6A5">
                <a:alpha val="100000"/>
              </a:srgbClr>
            </a:solidFill>
            <a:ln w="9525">
              <a:noFill/>
            </a:ln>
          </p:spPr>
          <p:txBody>
            <a:bodyPr/>
            <a:lstStyle/>
            <a:p>
              <a:endParaRPr lang="zh-CN" altLang="en-US"/>
            </a:p>
          </p:txBody>
        </p:sp>
        <p:sp>
          <p:nvSpPr>
            <p:cNvPr id="19517" name="Freeform 67"/>
            <p:cNvSpPr/>
            <p:nvPr/>
          </p:nvSpPr>
          <p:spPr>
            <a:xfrm>
              <a:off x="3058" y="1494"/>
              <a:ext cx="176" cy="319"/>
            </a:xfrm>
            <a:custGeom>
              <a:avLst/>
              <a:gdLst/>
              <a:ahLst/>
              <a:cxnLst>
                <a:cxn ang="0">
                  <a:pos x="75" y="2"/>
                </a:cxn>
                <a:cxn ang="0">
                  <a:pos x="60" y="24"/>
                </a:cxn>
                <a:cxn ang="0">
                  <a:pos x="48" y="59"/>
                </a:cxn>
                <a:cxn ang="0">
                  <a:pos x="41" y="93"/>
                </a:cxn>
                <a:cxn ang="0">
                  <a:pos x="37" y="96"/>
                </a:cxn>
                <a:cxn ang="0">
                  <a:pos x="33" y="74"/>
                </a:cxn>
                <a:cxn ang="0">
                  <a:pos x="23" y="94"/>
                </a:cxn>
                <a:cxn ang="0">
                  <a:pos x="15" y="134"/>
                </a:cxn>
                <a:cxn ang="0">
                  <a:pos x="16" y="162"/>
                </a:cxn>
                <a:cxn ang="0">
                  <a:pos x="23" y="180"/>
                </a:cxn>
                <a:cxn ang="0">
                  <a:pos x="23" y="181"/>
                </a:cxn>
                <a:cxn ang="0">
                  <a:pos x="14" y="176"/>
                </a:cxn>
                <a:cxn ang="0">
                  <a:pos x="8" y="171"/>
                </a:cxn>
                <a:cxn ang="0">
                  <a:pos x="5" y="168"/>
                </a:cxn>
                <a:cxn ang="0">
                  <a:pos x="3" y="184"/>
                </a:cxn>
                <a:cxn ang="0">
                  <a:pos x="0" y="227"/>
                </a:cxn>
                <a:cxn ang="0">
                  <a:pos x="4" y="273"/>
                </a:cxn>
                <a:cxn ang="0">
                  <a:pos x="19" y="309"/>
                </a:cxn>
                <a:cxn ang="0">
                  <a:pos x="36" y="319"/>
                </a:cxn>
                <a:cxn ang="0">
                  <a:pos x="49" y="319"/>
                </a:cxn>
                <a:cxn ang="0">
                  <a:pos x="67" y="319"/>
                </a:cxn>
                <a:cxn ang="0">
                  <a:pos x="87" y="319"/>
                </a:cxn>
                <a:cxn ang="0">
                  <a:pos x="107" y="319"/>
                </a:cxn>
                <a:cxn ang="0">
                  <a:pos x="126" y="319"/>
                </a:cxn>
                <a:cxn ang="0">
                  <a:pos x="141" y="319"/>
                </a:cxn>
                <a:cxn ang="0">
                  <a:pos x="150" y="319"/>
                </a:cxn>
                <a:cxn ang="0">
                  <a:pos x="158" y="311"/>
                </a:cxn>
                <a:cxn ang="0">
                  <a:pos x="168" y="281"/>
                </a:cxn>
                <a:cxn ang="0">
                  <a:pos x="175" y="246"/>
                </a:cxn>
                <a:cxn ang="0">
                  <a:pos x="175" y="214"/>
                </a:cxn>
                <a:cxn ang="0">
                  <a:pos x="171" y="208"/>
                </a:cxn>
                <a:cxn ang="0">
                  <a:pos x="166" y="221"/>
                </a:cxn>
                <a:cxn ang="0">
                  <a:pos x="160" y="231"/>
                </a:cxn>
                <a:cxn ang="0">
                  <a:pos x="154" y="238"/>
                </a:cxn>
                <a:cxn ang="0">
                  <a:pos x="155" y="232"/>
                </a:cxn>
                <a:cxn ang="0">
                  <a:pos x="162" y="207"/>
                </a:cxn>
                <a:cxn ang="0">
                  <a:pos x="164" y="171"/>
                </a:cxn>
                <a:cxn ang="0">
                  <a:pos x="156" y="128"/>
                </a:cxn>
                <a:cxn ang="0">
                  <a:pos x="147" y="111"/>
                </a:cxn>
                <a:cxn ang="0">
                  <a:pos x="143" y="123"/>
                </a:cxn>
                <a:cxn ang="0">
                  <a:pos x="136" y="134"/>
                </a:cxn>
                <a:cxn ang="0">
                  <a:pos x="130" y="141"/>
                </a:cxn>
                <a:cxn ang="0">
                  <a:pos x="131" y="134"/>
                </a:cxn>
                <a:cxn ang="0">
                  <a:pos x="132" y="104"/>
                </a:cxn>
                <a:cxn ang="0">
                  <a:pos x="129" y="69"/>
                </a:cxn>
                <a:cxn ang="0">
                  <a:pos x="120" y="36"/>
                </a:cxn>
                <a:cxn ang="0">
                  <a:pos x="113" y="37"/>
                </a:cxn>
                <a:cxn ang="0">
                  <a:pos x="107" y="55"/>
                </a:cxn>
                <a:cxn ang="0">
                  <a:pos x="105" y="50"/>
                </a:cxn>
                <a:cxn ang="0">
                  <a:pos x="99" y="31"/>
                </a:cxn>
                <a:cxn ang="0">
                  <a:pos x="91" y="13"/>
                </a:cxn>
                <a:cxn ang="0">
                  <a:pos x="84" y="2"/>
                </a:cxn>
              </a:cxnLst>
              <a:pathLst>
                <a:path w="351" h="638">
                  <a:moveTo>
                    <a:pt x="166" y="0"/>
                  </a:moveTo>
                  <a:lnTo>
                    <a:pt x="150" y="4"/>
                  </a:lnTo>
                  <a:lnTo>
                    <a:pt x="134" y="22"/>
                  </a:lnTo>
                  <a:lnTo>
                    <a:pt x="119" y="48"/>
                  </a:lnTo>
                  <a:lnTo>
                    <a:pt x="106" y="81"/>
                  </a:lnTo>
                  <a:lnTo>
                    <a:pt x="95" y="118"/>
                  </a:lnTo>
                  <a:lnTo>
                    <a:pt x="86" y="154"/>
                  </a:lnTo>
                  <a:lnTo>
                    <a:pt x="82" y="186"/>
                  </a:lnTo>
                  <a:lnTo>
                    <a:pt x="81" y="211"/>
                  </a:lnTo>
                  <a:lnTo>
                    <a:pt x="74" y="192"/>
                  </a:lnTo>
                  <a:lnTo>
                    <a:pt x="69" y="168"/>
                  </a:lnTo>
                  <a:lnTo>
                    <a:pt x="65" y="148"/>
                  </a:lnTo>
                  <a:lnTo>
                    <a:pt x="63" y="140"/>
                  </a:lnTo>
                  <a:lnTo>
                    <a:pt x="46" y="188"/>
                  </a:lnTo>
                  <a:lnTo>
                    <a:pt x="35" y="230"/>
                  </a:lnTo>
                  <a:lnTo>
                    <a:pt x="30" y="267"/>
                  </a:lnTo>
                  <a:lnTo>
                    <a:pt x="29" y="298"/>
                  </a:lnTo>
                  <a:lnTo>
                    <a:pt x="31" y="323"/>
                  </a:lnTo>
                  <a:lnTo>
                    <a:pt x="38" y="343"/>
                  </a:lnTo>
                  <a:lnTo>
                    <a:pt x="46" y="359"/>
                  </a:lnTo>
                  <a:lnTo>
                    <a:pt x="55" y="369"/>
                  </a:lnTo>
                  <a:lnTo>
                    <a:pt x="45" y="362"/>
                  </a:lnTo>
                  <a:lnTo>
                    <a:pt x="36" y="356"/>
                  </a:lnTo>
                  <a:lnTo>
                    <a:pt x="28" y="351"/>
                  </a:lnTo>
                  <a:lnTo>
                    <a:pt x="21" y="345"/>
                  </a:lnTo>
                  <a:lnTo>
                    <a:pt x="15" y="341"/>
                  </a:lnTo>
                  <a:lnTo>
                    <a:pt x="12" y="338"/>
                  </a:lnTo>
                  <a:lnTo>
                    <a:pt x="9" y="336"/>
                  </a:lnTo>
                  <a:lnTo>
                    <a:pt x="8" y="334"/>
                  </a:lnTo>
                  <a:lnTo>
                    <a:pt x="5" y="367"/>
                  </a:lnTo>
                  <a:lnTo>
                    <a:pt x="1" y="407"/>
                  </a:lnTo>
                  <a:lnTo>
                    <a:pt x="0" y="453"/>
                  </a:lnTo>
                  <a:lnTo>
                    <a:pt x="1" y="499"/>
                  </a:lnTo>
                  <a:lnTo>
                    <a:pt x="7" y="545"/>
                  </a:lnTo>
                  <a:lnTo>
                    <a:pt x="18" y="585"/>
                  </a:lnTo>
                  <a:lnTo>
                    <a:pt x="37" y="618"/>
                  </a:lnTo>
                  <a:lnTo>
                    <a:pt x="65" y="638"/>
                  </a:lnTo>
                  <a:lnTo>
                    <a:pt x="71" y="638"/>
                  </a:lnTo>
                  <a:lnTo>
                    <a:pt x="83" y="638"/>
                  </a:lnTo>
                  <a:lnTo>
                    <a:pt x="97" y="638"/>
                  </a:lnTo>
                  <a:lnTo>
                    <a:pt x="114" y="638"/>
                  </a:lnTo>
                  <a:lnTo>
                    <a:pt x="133" y="638"/>
                  </a:lnTo>
                  <a:lnTo>
                    <a:pt x="152" y="638"/>
                  </a:lnTo>
                  <a:lnTo>
                    <a:pt x="173" y="638"/>
                  </a:lnTo>
                  <a:lnTo>
                    <a:pt x="194" y="638"/>
                  </a:lnTo>
                  <a:lnTo>
                    <a:pt x="214" y="638"/>
                  </a:lnTo>
                  <a:lnTo>
                    <a:pt x="234" y="638"/>
                  </a:lnTo>
                  <a:lnTo>
                    <a:pt x="252" y="638"/>
                  </a:lnTo>
                  <a:lnTo>
                    <a:pt x="268" y="638"/>
                  </a:lnTo>
                  <a:lnTo>
                    <a:pt x="282" y="638"/>
                  </a:lnTo>
                  <a:lnTo>
                    <a:pt x="293" y="638"/>
                  </a:lnTo>
                  <a:lnTo>
                    <a:pt x="300" y="638"/>
                  </a:lnTo>
                  <a:lnTo>
                    <a:pt x="302" y="638"/>
                  </a:lnTo>
                  <a:lnTo>
                    <a:pt x="315" y="621"/>
                  </a:lnTo>
                  <a:lnTo>
                    <a:pt x="326" y="594"/>
                  </a:lnTo>
                  <a:lnTo>
                    <a:pt x="336" y="562"/>
                  </a:lnTo>
                  <a:lnTo>
                    <a:pt x="345" y="527"/>
                  </a:lnTo>
                  <a:lnTo>
                    <a:pt x="349" y="491"/>
                  </a:lnTo>
                  <a:lnTo>
                    <a:pt x="351" y="456"/>
                  </a:lnTo>
                  <a:lnTo>
                    <a:pt x="350" y="427"/>
                  </a:lnTo>
                  <a:lnTo>
                    <a:pt x="345" y="402"/>
                  </a:lnTo>
                  <a:lnTo>
                    <a:pt x="342" y="416"/>
                  </a:lnTo>
                  <a:lnTo>
                    <a:pt x="338" y="430"/>
                  </a:lnTo>
                  <a:lnTo>
                    <a:pt x="332" y="441"/>
                  </a:lnTo>
                  <a:lnTo>
                    <a:pt x="326" y="453"/>
                  </a:lnTo>
                  <a:lnTo>
                    <a:pt x="319" y="462"/>
                  </a:lnTo>
                  <a:lnTo>
                    <a:pt x="313" y="469"/>
                  </a:lnTo>
                  <a:lnTo>
                    <a:pt x="308" y="476"/>
                  </a:lnTo>
                  <a:lnTo>
                    <a:pt x="302" y="479"/>
                  </a:lnTo>
                  <a:lnTo>
                    <a:pt x="309" y="464"/>
                  </a:lnTo>
                  <a:lnTo>
                    <a:pt x="317" y="441"/>
                  </a:lnTo>
                  <a:lnTo>
                    <a:pt x="323" y="413"/>
                  </a:lnTo>
                  <a:lnTo>
                    <a:pt x="327" y="379"/>
                  </a:lnTo>
                  <a:lnTo>
                    <a:pt x="328" y="341"/>
                  </a:lnTo>
                  <a:lnTo>
                    <a:pt x="324" y="300"/>
                  </a:lnTo>
                  <a:lnTo>
                    <a:pt x="312" y="256"/>
                  </a:lnTo>
                  <a:lnTo>
                    <a:pt x="293" y="211"/>
                  </a:lnTo>
                  <a:lnTo>
                    <a:pt x="293" y="222"/>
                  </a:lnTo>
                  <a:lnTo>
                    <a:pt x="289" y="234"/>
                  </a:lnTo>
                  <a:lnTo>
                    <a:pt x="285" y="246"/>
                  </a:lnTo>
                  <a:lnTo>
                    <a:pt x="278" y="257"/>
                  </a:lnTo>
                  <a:lnTo>
                    <a:pt x="271" y="268"/>
                  </a:lnTo>
                  <a:lnTo>
                    <a:pt x="265" y="276"/>
                  </a:lnTo>
                  <a:lnTo>
                    <a:pt x="260" y="282"/>
                  </a:lnTo>
                  <a:lnTo>
                    <a:pt x="259" y="284"/>
                  </a:lnTo>
                  <a:lnTo>
                    <a:pt x="262" y="267"/>
                  </a:lnTo>
                  <a:lnTo>
                    <a:pt x="263" y="240"/>
                  </a:lnTo>
                  <a:lnTo>
                    <a:pt x="263" y="208"/>
                  </a:lnTo>
                  <a:lnTo>
                    <a:pt x="262" y="172"/>
                  </a:lnTo>
                  <a:lnTo>
                    <a:pt x="257" y="137"/>
                  </a:lnTo>
                  <a:lnTo>
                    <a:pt x="249" y="102"/>
                  </a:lnTo>
                  <a:lnTo>
                    <a:pt x="239" y="72"/>
                  </a:lnTo>
                  <a:lnTo>
                    <a:pt x="225" y="50"/>
                  </a:lnTo>
                  <a:lnTo>
                    <a:pt x="225" y="73"/>
                  </a:lnTo>
                  <a:lnTo>
                    <a:pt x="220" y="94"/>
                  </a:lnTo>
                  <a:lnTo>
                    <a:pt x="214" y="109"/>
                  </a:lnTo>
                  <a:lnTo>
                    <a:pt x="212" y="115"/>
                  </a:lnTo>
                  <a:lnTo>
                    <a:pt x="210" y="99"/>
                  </a:lnTo>
                  <a:lnTo>
                    <a:pt x="205" y="80"/>
                  </a:lnTo>
                  <a:lnTo>
                    <a:pt x="197" y="61"/>
                  </a:lnTo>
                  <a:lnTo>
                    <a:pt x="189" y="42"/>
                  </a:lnTo>
                  <a:lnTo>
                    <a:pt x="181" y="26"/>
                  </a:lnTo>
                  <a:lnTo>
                    <a:pt x="173" y="12"/>
                  </a:lnTo>
                  <a:lnTo>
                    <a:pt x="168" y="3"/>
                  </a:lnTo>
                  <a:lnTo>
                    <a:pt x="166" y="0"/>
                  </a:lnTo>
                  <a:close/>
                </a:path>
              </a:pathLst>
            </a:custGeom>
            <a:solidFill>
              <a:srgbClr val="007200">
                <a:alpha val="100000"/>
              </a:srgbClr>
            </a:solidFill>
            <a:ln w="9525">
              <a:noFill/>
            </a:ln>
          </p:spPr>
          <p:txBody>
            <a:bodyPr/>
            <a:lstStyle/>
            <a:p>
              <a:endParaRPr lang="zh-CN" altLang="en-US"/>
            </a:p>
          </p:txBody>
        </p:sp>
        <p:sp>
          <p:nvSpPr>
            <p:cNvPr id="19518" name="Freeform 68"/>
            <p:cNvSpPr/>
            <p:nvPr/>
          </p:nvSpPr>
          <p:spPr>
            <a:xfrm>
              <a:off x="3127" y="1589"/>
              <a:ext cx="379" cy="224"/>
            </a:xfrm>
            <a:custGeom>
              <a:avLst/>
              <a:gdLst/>
              <a:ahLst/>
              <a:cxnLst>
                <a:cxn ang="0">
                  <a:pos x="0" y="114"/>
                </a:cxn>
                <a:cxn ang="0">
                  <a:pos x="75" y="0"/>
                </a:cxn>
                <a:cxn ang="0">
                  <a:pos x="150" y="114"/>
                </a:cxn>
                <a:cxn ang="0">
                  <a:pos x="379" y="114"/>
                </a:cxn>
                <a:cxn ang="0">
                  <a:pos x="379" y="224"/>
                </a:cxn>
                <a:cxn ang="0">
                  <a:pos x="0" y="224"/>
                </a:cxn>
                <a:cxn ang="0">
                  <a:pos x="0" y="114"/>
                </a:cxn>
              </a:cxnLst>
              <a:pathLst>
                <a:path w="758" h="449">
                  <a:moveTo>
                    <a:pt x="0" y="228"/>
                  </a:moveTo>
                  <a:lnTo>
                    <a:pt x="150" y="0"/>
                  </a:lnTo>
                  <a:lnTo>
                    <a:pt x="299" y="228"/>
                  </a:lnTo>
                  <a:lnTo>
                    <a:pt x="758" y="228"/>
                  </a:lnTo>
                  <a:lnTo>
                    <a:pt x="758" y="449"/>
                  </a:lnTo>
                  <a:lnTo>
                    <a:pt x="0" y="449"/>
                  </a:lnTo>
                  <a:lnTo>
                    <a:pt x="0" y="228"/>
                  </a:lnTo>
                  <a:close/>
                </a:path>
              </a:pathLst>
            </a:custGeom>
            <a:solidFill>
              <a:srgbClr val="B26600">
                <a:alpha val="100000"/>
              </a:srgbClr>
            </a:solidFill>
            <a:ln w="9525">
              <a:noFill/>
            </a:ln>
          </p:spPr>
          <p:txBody>
            <a:bodyPr/>
            <a:lstStyle/>
            <a:p>
              <a:endParaRPr lang="zh-CN" altLang="en-US"/>
            </a:p>
          </p:txBody>
        </p:sp>
        <p:sp>
          <p:nvSpPr>
            <p:cNvPr id="19519" name="Freeform 69"/>
            <p:cNvSpPr/>
            <p:nvPr/>
          </p:nvSpPr>
          <p:spPr>
            <a:xfrm>
              <a:off x="3124" y="1570"/>
              <a:ext cx="386" cy="133"/>
            </a:xfrm>
            <a:custGeom>
              <a:avLst/>
              <a:gdLst/>
              <a:ahLst/>
              <a:cxnLst>
                <a:cxn ang="0">
                  <a:pos x="382" y="133"/>
                </a:cxn>
                <a:cxn ang="0">
                  <a:pos x="152" y="133"/>
                </a:cxn>
                <a:cxn ang="0">
                  <a:pos x="78" y="18"/>
                </a:cxn>
                <a:cxn ang="0">
                  <a:pos x="3" y="133"/>
                </a:cxn>
                <a:cxn ang="0">
                  <a:pos x="0" y="119"/>
                </a:cxn>
                <a:cxn ang="0">
                  <a:pos x="78" y="0"/>
                </a:cxn>
                <a:cxn ang="0">
                  <a:pos x="155" y="119"/>
                </a:cxn>
                <a:cxn ang="0">
                  <a:pos x="386" y="119"/>
                </a:cxn>
                <a:cxn ang="0">
                  <a:pos x="382" y="133"/>
                </a:cxn>
              </a:cxnLst>
              <a:pathLst>
                <a:path w="770" h="264">
                  <a:moveTo>
                    <a:pt x="763" y="264"/>
                  </a:moveTo>
                  <a:lnTo>
                    <a:pt x="304" y="264"/>
                  </a:lnTo>
                  <a:lnTo>
                    <a:pt x="155" y="36"/>
                  </a:lnTo>
                  <a:lnTo>
                    <a:pt x="5" y="264"/>
                  </a:lnTo>
                  <a:lnTo>
                    <a:pt x="0" y="237"/>
                  </a:lnTo>
                  <a:lnTo>
                    <a:pt x="155" y="0"/>
                  </a:lnTo>
                  <a:lnTo>
                    <a:pt x="309" y="237"/>
                  </a:lnTo>
                  <a:lnTo>
                    <a:pt x="770" y="237"/>
                  </a:lnTo>
                  <a:lnTo>
                    <a:pt x="763" y="264"/>
                  </a:lnTo>
                  <a:close/>
                </a:path>
              </a:pathLst>
            </a:custGeom>
            <a:solidFill>
              <a:srgbClr val="FFFFFF">
                <a:alpha val="100000"/>
              </a:srgbClr>
            </a:solidFill>
            <a:ln w="9525">
              <a:noFill/>
            </a:ln>
          </p:spPr>
          <p:txBody>
            <a:bodyPr/>
            <a:lstStyle/>
            <a:p>
              <a:endParaRPr lang="zh-CN" altLang="en-US"/>
            </a:p>
          </p:txBody>
        </p:sp>
        <p:sp>
          <p:nvSpPr>
            <p:cNvPr id="19520" name="Rectangle 70"/>
            <p:cNvSpPr/>
            <p:nvPr/>
          </p:nvSpPr>
          <p:spPr>
            <a:xfrm>
              <a:off x="3138" y="1711"/>
              <a:ext cx="134" cy="102"/>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21" name="Freeform 71"/>
            <p:cNvSpPr/>
            <p:nvPr/>
          </p:nvSpPr>
          <p:spPr>
            <a:xfrm>
              <a:off x="3202" y="1570"/>
              <a:ext cx="308" cy="119"/>
            </a:xfrm>
            <a:custGeom>
              <a:avLst/>
              <a:gdLst/>
              <a:ahLst/>
              <a:cxnLst>
                <a:cxn ang="0">
                  <a:pos x="0" y="0"/>
                </a:cxn>
                <a:cxn ang="0">
                  <a:pos x="77" y="119"/>
                </a:cxn>
                <a:cxn ang="0">
                  <a:pos x="308" y="119"/>
                </a:cxn>
                <a:cxn ang="0">
                  <a:pos x="230" y="0"/>
                </a:cxn>
                <a:cxn ang="0">
                  <a:pos x="0" y="0"/>
                </a:cxn>
              </a:cxnLst>
              <a:pathLst>
                <a:path w="615" h="236">
                  <a:moveTo>
                    <a:pt x="0" y="0"/>
                  </a:moveTo>
                  <a:lnTo>
                    <a:pt x="154" y="237"/>
                  </a:lnTo>
                  <a:lnTo>
                    <a:pt x="615" y="237"/>
                  </a:lnTo>
                  <a:lnTo>
                    <a:pt x="460" y="0"/>
                  </a:lnTo>
                  <a:lnTo>
                    <a:pt x="0" y="0"/>
                  </a:lnTo>
                  <a:close/>
                </a:path>
              </a:pathLst>
            </a:custGeom>
            <a:solidFill>
              <a:srgbClr val="5B0000">
                <a:alpha val="100000"/>
              </a:srgbClr>
            </a:solidFill>
            <a:ln w="9525">
              <a:noFill/>
            </a:ln>
          </p:spPr>
          <p:txBody>
            <a:bodyPr/>
            <a:lstStyle/>
            <a:p>
              <a:endParaRPr lang="zh-CN" altLang="en-US"/>
            </a:p>
          </p:txBody>
        </p:sp>
        <p:sp>
          <p:nvSpPr>
            <p:cNvPr id="19522" name="Rectangle 72"/>
            <p:cNvSpPr/>
            <p:nvPr/>
          </p:nvSpPr>
          <p:spPr>
            <a:xfrm>
              <a:off x="3147" y="1719"/>
              <a:ext cx="114" cy="94"/>
            </a:xfrm>
            <a:prstGeom prst="rect">
              <a:avLst/>
            </a:prstGeom>
            <a:solidFill>
              <a:srgbClr val="5B0000"/>
            </a:solidFill>
            <a:ln w="9525">
              <a:noFill/>
            </a:ln>
          </p:spPr>
          <p:txBody>
            <a:bodyPr/>
            <a:lstStyle/>
            <a:p>
              <a:endParaRPr lang="zh-CN" altLang="en-US">
                <a:latin typeface="宋体" panose="02010600030101010101" pitchFamily="2" charset="-122"/>
              </a:endParaRPr>
            </a:p>
          </p:txBody>
        </p:sp>
        <p:sp>
          <p:nvSpPr>
            <p:cNvPr id="19523" name="Rectangle 73"/>
            <p:cNvSpPr/>
            <p:nvPr/>
          </p:nvSpPr>
          <p:spPr>
            <a:xfrm>
              <a:off x="3032" y="1813"/>
              <a:ext cx="1126" cy="221"/>
            </a:xfrm>
            <a:prstGeom prst="rect">
              <a:avLst/>
            </a:prstGeom>
            <a:solidFill>
              <a:srgbClr val="33BF0C"/>
            </a:solidFill>
            <a:ln w="9525">
              <a:noFill/>
            </a:ln>
          </p:spPr>
          <p:txBody>
            <a:bodyPr/>
            <a:lstStyle/>
            <a:p>
              <a:endParaRPr lang="zh-CN" altLang="en-US">
                <a:latin typeface="宋体" panose="02010600030101010101" pitchFamily="2" charset="-122"/>
              </a:endParaRPr>
            </a:p>
          </p:txBody>
        </p:sp>
        <p:sp>
          <p:nvSpPr>
            <p:cNvPr id="19524" name="Freeform 74"/>
            <p:cNvSpPr/>
            <p:nvPr/>
          </p:nvSpPr>
          <p:spPr>
            <a:xfrm>
              <a:off x="3485" y="1432"/>
              <a:ext cx="435" cy="205"/>
            </a:xfrm>
            <a:custGeom>
              <a:avLst/>
              <a:gdLst/>
              <a:ahLst/>
              <a:cxnLst>
                <a:cxn ang="0">
                  <a:pos x="190" y="37"/>
                </a:cxn>
                <a:cxn ang="0">
                  <a:pos x="435" y="37"/>
                </a:cxn>
                <a:cxn ang="0">
                  <a:pos x="326" y="205"/>
                </a:cxn>
                <a:cxn ang="0">
                  <a:pos x="0" y="205"/>
                </a:cxn>
                <a:cxn ang="0">
                  <a:pos x="110" y="37"/>
                </a:cxn>
                <a:cxn ang="0">
                  <a:pos x="153" y="37"/>
                </a:cxn>
                <a:cxn ang="0">
                  <a:pos x="153" y="0"/>
                </a:cxn>
                <a:cxn ang="0">
                  <a:pos x="190" y="0"/>
                </a:cxn>
                <a:cxn ang="0">
                  <a:pos x="190" y="37"/>
                </a:cxn>
              </a:cxnLst>
              <a:pathLst>
                <a:path w="871" h="409">
                  <a:moveTo>
                    <a:pt x="380" y="73"/>
                  </a:moveTo>
                  <a:lnTo>
                    <a:pt x="871" y="73"/>
                  </a:lnTo>
                  <a:lnTo>
                    <a:pt x="652" y="409"/>
                  </a:lnTo>
                  <a:lnTo>
                    <a:pt x="0" y="409"/>
                  </a:lnTo>
                  <a:lnTo>
                    <a:pt x="220" y="73"/>
                  </a:lnTo>
                  <a:lnTo>
                    <a:pt x="306" y="73"/>
                  </a:lnTo>
                  <a:lnTo>
                    <a:pt x="306" y="0"/>
                  </a:lnTo>
                  <a:lnTo>
                    <a:pt x="380" y="0"/>
                  </a:lnTo>
                  <a:lnTo>
                    <a:pt x="380" y="73"/>
                  </a:lnTo>
                  <a:close/>
                </a:path>
              </a:pathLst>
            </a:custGeom>
            <a:solidFill>
              <a:srgbClr val="5B0000">
                <a:alpha val="100000"/>
              </a:srgbClr>
            </a:solidFill>
            <a:ln w="9525">
              <a:noFill/>
            </a:ln>
          </p:spPr>
          <p:txBody>
            <a:bodyPr/>
            <a:lstStyle/>
            <a:p>
              <a:endParaRPr lang="zh-CN" altLang="en-US"/>
            </a:p>
          </p:txBody>
        </p:sp>
        <p:sp>
          <p:nvSpPr>
            <p:cNvPr id="19525" name="Freeform 75"/>
            <p:cNvSpPr/>
            <p:nvPr/>
          </p:nvSpPr>
          <p:spPr>
            <a:xfrm>
              <a:off x="3489" y="1495"/>
              <a:ext cx="537" cy="318"/>
            </a:xfrm>
            <a:custGeom>
              <a:avLst/>
              <a:gdLst/>
              <a:ahLst/>
              <a:cxnLst>
                <a:cxn ang="0">
                  <a:pos x="537" y="162"/>
                </a:cxn>
                <a:cxn ang="0">
                  <a:pos x="431" y="0"/>
                </a:cxn>
                <a:cxn ang="0">
                  <a:pos x="326" y="162"/>
                </a:cxn>
                <a:cxn ang="0">
                  <a:pos x="0" y="162"/>
                </a:cxn>
                <a:cxn ang="0">
                  <a:pos x="0" y="318"/>
                </a:cxn>
                <a:cxn ang="0">
                  <a:pos x="537" y="318"/>
                </a:cxn>
                <a:cxn ang="0">
                  <a:pos x="537" y="162"/>
                </a:cxn>
              </a:cxnLst>
              <a:pathLst>
                <a:path w="1073" h="636">
                  <a:moveTo>
                    <a:pt x="1073" y="323"/>
                  </a:moveTo>
                  <a:lnTo>
                    <a:pt x="862" y="0"/>
                  </a:lnTo>
                  <a:lnTo>
                    <a:pt x="651" y="323"/>
                  </a:lnTo>
                  <a:lnTo>
                    <a:pt x="0" y="323"/>
                  </a:lnTo>
                  <a:lnTo>
                    <a:pt x="0" y="636"/>
                  </a:lnTo>
                  <a:lnTo>
                    <a:pt x="1073" y="636"/>
                  </a:lnTo>
                  <a:lnTo>
                    <a:pt x="1073" y="323"/>
                  </a:lnTo>
                  <a:close/>
                </a:path>
              </a:pathLst>
            </a:custGeom>
            <a:solidFill>
              <a:srgbClr val="B26600">
                <a:alpha val="100000"/>
              </a:srgbClr>
            </a:solidFill>
            <a:ln w="9525">
              <a:noFill/>
            </a:ln>
          </p:spPr>
          <p:txBody>
            <a:bodyPr/>
            <a:lstStyle/>
            <a:p>
              <a:endParaRPr lang="zh-CN" altLang="en-US"/>
            </a:p>
          </p:txBody>
        </p:sp>
        <p:sp>
          <p:nvSpPr>
            <p:cNvPr id="19526" name="Rectangle 76"/>
            <p:cNvSpPr/>
            <p:nvPr/>
          </p:nvSpPr>
          <p:spPr>
            <a:xfrm>
              <a:off x="3498" y="1668"/>
              <a:ext cx="312" cy="139"/>
            </a:xfrm>
            <a:prstGeom prst="rect">
              <a:avLst/>
            </a:prstGeom>
            <a:solidFill>
              <a:srgbClr val="D8B272"/>
            </a:solidFill>
            <a:ln w="9525">
              <a:noFill/>
            </a:ln>
          </p:spPr>
          <p:txBody>
            <a:bodyPr/>
            <a:lstStyle/>
            <a:p>
              <a:endParaRPr lang="zh-CN" altLang="en-US">
                <a:latin typeface="宋体" panose="02010600030101010101" pitchFamily="2" charset="-122"/>
              </a:endParaRPr>
            </a:p>
          </p:txBody>
        </p:sp>
        <p:sp>
          <p:nvSpPr>
            <p:cNvPr id="19527" name="Freeform 77"/>
            <p:cNvSpPr/>
            <p:nvPr/>
          </p:nvSpPr>
          <p:spPr>
            <a:xfrm>
              <a:off x="3937" y="1757"/>
              <a:ext cx="174" cy="56"/>
            </a:xfrm>
            <a:custGeom>
              <a:avLst/>
              <a:gdLst/>
              <a:ahLst/>
              <a:cxnLst>
                <a:cxn ang="0">
                  <a:pos x="152" y="27"/>
                </a:cxn>
                <a:cxn ang="0">
                  <a:pos x="152" y="0"/>
                </a:cxn>
                <a:cxn ang="0">
                  <a:pos x="0" y="0"/>
                </a:cxn>
                <a:cxn ang="0">
                  <a:pos x="0" y="56"/>
                </a:cxn>
                <a:cxn ang="0">
                  <a:pos x="174" y="56"/>
                </a:cxn>
                <a:cxn ang="0">
                  <a:pos x="174" y="27"/>
                </a:cxn>
                <a:cxn ang="0">
                  <a:pos x="152" y="27"/>
                </a:cxn>
              </a:cxnLst>
              <a:pathLst>
                <a:path w="348" h="113">
                  <a:moveTo>
                    <a:pt x="303" y="55"/>
                  </a:moveTo>
                  <a:lnTo>
                    <a:pt x="303" y="0"/>
                  </a:lnTo>
                  <a:lnTo>
                    <a:pt x="0" y="0"/>
                  </a:lnTo>
                  <a:lnTo>
                    <a:pt x="0" y="113"/>
                  </a:lnTo>
                  <a:lnTo>
                    <a:pt x="348" y="113"/>
                  </a:lnTo>
                  <a:lnTo>
                    <a:pt x="348" y="55"/>
                  </a:lnTo>
                  <a:lnTo>
                    <a:pt x="303" y="55"/>
                  </a:lnTo>
                  <a:close/>
                </a:path>
              </a:pathLst>
            </a:custGeom>
            <a:solidFill>
              <a:srgbClr val="5B0000">
                <a:alpha val="100000"/>
              </a:srgbClr>
            </a:solidFill>
            <a:ln w="9525">
              <a:noFill/>
            </a:ln>
          </p:spPr>
          <p:txBody>
            <a:bodyPr/>
            <a:lstStyle/>
            <a:p>
              <a:endParaRPr lang="zh-CN" altLang="en-US"/>
            </a:p>
          </p:txBody>
        </p:sp>
        <p:sp>
          <p:nvSpPr>
            <p:cNvPr id="19528" name="Rectangle 78"/>
            <p:cNvSpPr/>
            <p:nvPr/>
          </p:nvSpPr>
          <p:spPr>
            <a:xfrm>
              <a:off x="3937" y="1665"/>
              <a:ext cx="74" cy="92"/>
            </a:xfrm>
            <a:prstGeom prst="rect">
              <a:avLst/>
            </a:prstGeom>
            <a:solidFill>
              <a:srgbClr val="C1841E"/>
            </a:solidFill>
            <a:ln w="9525">
              <a:noFill/>
            </a:ln>
          </p:spPr>
          <p:txBody>
            <a:bodyPr/>
            <a:lstStyle/>
            <a:p>
              <a:endParaRPr lang="zh-CN" altLang="en-US">
                <a:latin typeface="宋体" panose="02010600030101010101" pitchFamily="2" charset="-122"/>
              </a:endParaRPr>
            </a:p>
          </p:txBody>
        </p:sp>
        <p:sp>
          <p:nvSpPr>
            <p:cNvPr id="19529" name="Rectangle 79"/>
            <p:cNvSpPr/>
            <p:nvPr/>
          </p:nvSpPr>
          <p:spPr>
            <a:xfrm>
              <a:off x="3646" y="1683"/>
              <a:ext cx="134" cy="104"/>
            </a:xfrm>
            <a:prstGeom prst="rect">
              <a:avLst/>
            </a:prstGeom>
            <a:solidFill>
              <a:srgbClr val="C1841E"/>
            </a:solidFill>
            <a:ln w="9525">
              <a:noFill/>
            </a:ln>
          </p:spPr>
          <p:txBody>
            <a:bodyPr/>
            <a:lstStyle/>
            <a:p>
              <a:endParaRPr lang="zh-CN" altLang="en-US">
                <a:latin typeface="宋体" panose="02010600030101010101" pitchFamily="2" charset="-122"/>
              </a:endParaRPr>
            </a:p>
          </p:txBody>
        </p:sp>
        <p:sp>
          <p:nvSpPr>
            <p:cNvPr id="19530" name="Rectangle 80"/>
            <p:cNvSpPr/>
            <p:nvPr/>
          </p:nvSpPr>
          <p:spPr>
            <a:xfrm>
              <a:off x="3952" y="1675"/>
              <a:ext cx="45" cy="82"/>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1" name="Freeform 81"/>
            <p:cNvSpPr/>
            <p:nvPr/>
          </p:nvSpPr>
          <p:spPr>
            <a:xfrm>
              <a:off x="3485" y="1469"/>
              <a:ext cx="545" cy="188"/>
            </a:xfrm>
            <a:custGeom>
              <a:avLst/>
              <a:gdLst/>
              <a:ahLst/>
              <a:cxnLst>
                <a:cxn ang="0">
                  <a:pos x="4" y="188"/>
                </a:cxn>
                <a:cxn ang="0">
                  <a:pos x="330" y="188"/>
                </a:cxn>
                <a:cxn ang="0">
                  <a:pos x="435" y="26"/>
                </a:cxn>
                <a:cxn ang="0">
                  <a:pos x="541" y="188"/>
                </a:cxn>
                <a:cxn ang="0">
                  <a:pos x="545" y="168"/>
                </a:cxn>
                <a:cxn ang="0">
                  <a:pos x="435" y="0"/>
                </a:cxn>
                <a:cxn ang="0">
                  <a:pos x="326" y="168"/>
                </a:cxn>
                <a:cxn ang="0">
                  <a:pos x="0" y="168"/>
                </a:cxn>
                <a:cxn ang="0">
                  <a:pos x="4" y="188"/>
                </a:cxn>
              </a:cxnLst>
              <a:pathLst>
                <a:path w="1091" h="375">
                  <a:moveTo>
                    <a:pt x="9" y="375"/>
                  </a:moveTo>
                  <a:lnTo>
                    <a:pt x="660" y="375"/>
                  </a:lnTo>
                  <a:lnTo>
                    <a:pt x="871" y="52"/>
                  </a:lnTo>
                  <a:lnTo>
                    <a:pt x="1082" y="375"/>
                  </a:lnTo>
                  <a:lnTo>
                    <a:pt x="1091" y="336"/>
                  </a:lnTo>
                  <a:lnTo>
                    <a:pt x="871" y="0"/>
                  </a:lnTo>
                  <a:lnTo>
                    <a:pt x="652" y="336"/>
                  </a:lnTo>
                  <a:lnTo>
                    <a:pt x="0" y="336"/>
                  </a:lnTo>
                  <a:lnTo>
                    <a:pt x="9" y="375"/>
                  </a:lnTo>
                  <a:close/>
                </a:path>
              </a:pathLst>
            </a:custGeom>
            <a:solidFill>
              <a:srgbClr val="FFFFFF">
                <a:alpha val="100000"/>
              </a:srgbClr>
            </a:solidFill>
            <a:ln w="9525">
              <a:noFill/>
            </a:ln>
          </p:spPr>
          <p:txBody>
            <a:bodyPr/>
            <a:lstStyle/>
            <a:p>
              <a:endParaRPr lang="zh-CN" altLang="en-US"/>
            </a:p>
          </p:txBody>
        </p:sp>
        <p:sp>
          <p:nvSpPr>
            <p:cNvPr id="19532" name="Rectangle 82"/>
            <p:cNvSpPr/>
            <p:nvPr/>
          </p:nvSpPr>
          <p:spPr>
            <a:xfrm>
              <a:off x="3684" y="1689"/>
              <a:ext cx="58"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3" name="Rectangle 83"/>
            <p:cNvSpPr/>
            <p:nvPr/>
          </p:nvSpPr>
          <p:spPr>
            <a:xfrm>
              <a:off x="3653" y="1689"/>
              <a:ext cx="24"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4" name="Rectangle 84"/>
            <p:cNvSpPr/>
            <p:nvPr/>
          </p:nvSpPr>
          <p:spPr>
            <a:xfrm>
              <a:off x="3750" y="1689"/>
              <a:ext cx="23"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5" name="Rectangle 85"/>
            <p:cNvSpPr/>
            <p:nvPr/>
          </p:nvSpPr>
          <p:spPr>
            <a:xfrm>
              <a:off x="3857" y="1689"/>
              <a:ext cx="37"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6" name="Rectangle 86"/>
            <p:cNvSpPr/>
            <p:nvPr/>
          </p:nvSpPr>
          <p:spPr>
            <a:xfrm>
              <a:off x="3833" y="1689"/>
              <a:ext cx="17"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7" name="Rectangle 87"/>
            <p:cNvSpPr/>
            <p:nvPr/>
          </p:nvSpPr>
          <p:spPr>
            <a:xfrm>
              <a:off x="3902" y="1689"/>
              <a:ext cx="17" cy="9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38" name="Freeform 88"/>
            <p:cNvSpPr/>
            <p:nvPr/>
          </p:nvSpPr>
          <p:spPr>
            <a:xfrm>
              <a:off x="3888" y="1565"/>
              <a:ext cx="27" cy="20"/>
            </a:xfrm>
            <a:custGeom>
              <a:avLst/>
              <a:gdLst/>
              <a:ahLst/>
              <a:cxnLst>
                <a:cxn ang="0">
                  <a:pos x="10" y="0"/>
                </a:cxn>
                <a:cxn ang="0">
                  <a:pos x="6" y="4"/>
                </a:cxn>
                <a:cxn ang="0">
                  <a:pos x="3" y="9"/>
                </a:cxn>
                <a:cxn ang="0">
                  <a:pos x="1" y="14"/>
                </a:cxn>
                <a:cxn ang="0">
                  <a:pos x="0" y="20"/>
                </a:cxn>
                <a:cxn ang="0">
                  <a:pos x="27" y="20"/>
                </a:cxn>
                <a:cxn ang="0">
                  <a:pos x="10" y="0"/>
                </a:cxn>
              </a:cxnLst>
              <a:pathLst>
                <a:path w="55" h="42">
                  <a:moveTo>
                    <a:pt x="21" y="0"/>
                  </a:moveTo>
                  <a:lnTo>
                    <a:pt x="13" y="8"/>
                  </a:lnTo>
                  <a:lnTo>
                    <a:pt x="7" y="19"/>
                  </a:lnTo>
                  <a:lnTo>
                    <a:pt x="2" y="30"/>
                  </a:lnTo>
                  <a:lnTo>
                    <a:pt x="0" y="42"/>
                  </a:lnTo>
                  <a:lnTo>
                    <a:pt x="55" y="42"/>
                  </a:lnTo>
                  <a:lnTo>
                    <a:pt x="21" y="0"/>
                  </a:lnTo>
                  <a:close/>
                </a:path>
              </a:pathLst>
            </a:custGeom>
            <a:solidFill>
              <a:srgbClr val="FFFFFF">
                <a:alpha val="100000"/>
              </a:srgbClr>
            </a:solidFill>
            <a:ln w="9525">
              <a:noFill/>
            </a:ln>
          </p:spPr>
          <p:txBody>
            <a:bodyPr/>
            <a:lstStyle/>
            <a:p>
              <a:endParaRPr lang="zh-CN" altLang="en-US"/>
            </a:p>
          </p:txBody>
        </p:sp>
        <p:sp>
          <p:nvSpPr>
            <p:cNvPr id="19539" name="Freeform 89"/>
            <p:cNvSpPr/>
            <p:nvPr/>
          </p:nvSpPr>
          <p:spPr>
            <a:xfrm>
              <a:off x="3925" y="1565"/>
              <a:ext cx="28" cy="20"/>
            </a:xfrm>
            <a:custGeom>
              <a:avLst/>
              <a:gdLst/>
              <a:ahLst/>
              <a:cxnLst>
                <a:cxn ang="0">
                  <a:pos x="17" y="0"/>
                </a:cxn>
                <a:cxn ang="0">
                  <a:pos x="21" y="4"/>
                </a:cxn>
                <a:cxn ang="0">
                  <a:pos x="24" y="9"/>
                </a:cxn>
                <a:cxn ang="0">
                  <a:pos x="27" y="14"/>
                </a:cxn>
                <a:cxn ang="0">
                  <a:pos x="28" y="20"/>
                </a:cxn>
                <a:cxn ang="0">
                  <a:pos x="0" y="20"/>
                </a:cxn>
                <a:cxn ang="0">
                  <a:pos x="17" y="0"/>
                </a:cxn>
              </a:cxnLst>
              <a:pathLst>
                <a:path w="55" h="42">
                  <a:moveTo>
                    <a:pt x="33" y="0"/>
                  </a:moveTo>
                  <a:lnTo>
                    <a:pt x="41" y="8"/>
                  </a:lnTo>
                  <a:lnTo>
                    <a:pt x="48" y="19"/>
                  </a:lnTo>
                  <a:lnTo>
                    <a:pt x="53" y="30"/>
                  </a:lnTo>
                  <a:lnTo>
                    <a:pt x="55" y="42"/>
                  </a:lnTo>
                  <a:lnTo>
                    <a:pt x="0" y="42"/>
                  </a:lnTo>
                  <a:lnTo>
                    <a:pt x="33" y="0"/>
                  </a:lnTo>
                  <a:close/>
                </a:path>
              </a:pathLst>
            </a:custGeom>
            <a:solidFill>
              <a:srgbClr val="FFFFFF">
                <a:alpha val="100000"/>
              </a:srgbClr>
            </a:solidFill>
            <a:ln w="9525">
              <a:noFill/>
            </a:ln>
          </p:spPr>
          <p:txBody>
            <a:bodyPr/>
            <a:lstStyle/>
            <a:p>
              <a:endParaRPr lang="zh-CN" altLang="en-US"/>
            </a:p>
          </p:txBody>
        </p:sp>
        <p:sp>
          <p:nvSpPr>
            <p:cNvPr id="19540" name="Freeform 90"/>
            <p:cNvSpPr/>
            <p:nvPr/>
          </p:nvSpPr>
          <p:spPr>
            <a:xfrm>
              <a:off x="3904" y="1554"/>
              <a:ext cx="32" cy="27"/>
            </a:xfrm>
            <a:custGeom>
              <a:avLst/>
              <a:gdLst/>
              <a:ahLst/>
              <a:cxnLst>
                <a:cxn ang="0">
                  <a:pos x="16" y="27"/>
                </a:cxn>
                <a:cxn ang="0">
                  <a:pos x="32" y="6"/>
                </a:cxn>
                <a:cxn ang="0">
                  <a:pos x="29" y="4"/>
                </a:cxn>
                <a:cxn ang="0">
                  <a:pos x="25" y="2"/>
                </a:cxn>
                <a:cxn ang="0">
                  <a:pos x="21" y="1"/>
                </a:cxn>
                <a:cxn ang="0">
                  <a:pos x="16" y="0"/>
                </a:cxn>
                <a:cxn ang="0">
                  <a:pos x="12" y="1"/>
                </a:cxn>
                <a:cxn ang="0">
                  <a:pos x="7" y="2"/>
                </a:cxn>
                <a:cxn ang="0">
                  <a:pos x="3" y="4"/>
                </a:cxn>
                <a:cxn ang="0">
                  <a:pos x="0" y="6"/>
                </a:cxn>
                <a:cxn ang="0">
                  <a:pos x="16" y="27"/>
                </a:cxn>
              </a:cxnLst>
              <a:pathLst>
                <a:path w="66" h="52">
                  <a:moveTo>
                    <a:pt x="33" y="53"/>
                  </a:moveTo>
                  <a:lnTo>
                    <a:pt x="66" y="12"/>
                  </a:lnTo>
                  <a:lnTo>
                    <a:pt x="59" y="7"/>
                  </a:lnTo>
                  <a:lnTo>
                    <a:pt x="52" y="4"/>
                  </a:lnTo>
                  <a:lnTo>
                    <a:pt x="43" y="2"/>
                  </a:lnTo>
                  <a:lnTo>
                    <a:pt x="34" y="0"/>
                  </a:lnTo>
                  <a:lnTo>
                    <a:pt x="25" y="2"/>
                  </a:lnTo>
                  <a:lnTo>
                    <a:pt x="15" y="4"/>
                  </a:lnTo>
                  <a:lnTo>
                    <a:pt x="7" y="7"/>
                  </a:lnTo>
                  <a:lnTo>
                    <a:pt x="0" y="12"/>
                  </a:lnTo>
                  <a:lnTo>
                    <a:pt x="33" y="53"/>
                  </a:lnTo>
                  <a:close/>
                </a:path>
              </a:pathLst>
            </a:custGeom>
            <a:solidFill>
              <a:srgbClr val="FFFFFF">
                <a:alpha val="100000"/>
              </a:srgbClr>
            </a:solidFill>
            <a:ln w="9525">
              <a:noFill/>
            </a:ln>
          </p:spPr>
          <p:txBody>
            <a:bodyPr/>
            <a:lstStyle/>
            <a:p>
              <a:endParaRPr lang="zh-CN" altLang="en-US"/>
            </a:p>
          </p:txBody>
        </p:sp>
        <p:sp>
          <p:nvSpPr>
            <p:cNvPr id="19541" name="Freeform 91"/>
            <p:cNvSpPr/>
            <p:nvPr/>
          </p:nvSpPr>
          <p:spPr>
            <a:xfrm>
              <a:off x="3924" y="1578"/>
              <a:ext cx="174" cy="87"/>
            </a:xfrm>
            <a:custGeom>
              <a:avLst/>
              <a:gdLst/>
              <a:ahLst/>
              <a:cxnLst>
                <a:cxn ang="0">
                  <a:pos x="1" y="68"/>
                </a:cxn>
                <a:cxn ang="0">
                  <a:pos x="44" y="0"/>
                </a:cxn>
                <a:cxn ang="0">
                  <a:pos x="61" y="0"/>
                </a:cxn>
                <a:cxn ang="0">
                  <a:pos x="18" y="68"/>
                </a:cxn>
                <a:cxn ang="0">
                  <a:pos x="86" y="68"/>
                </a:cxn>
                <a:cxn ang="0">
                  <a:pos x="130" y="0"/>
                </a:cxn>
                <a:cxn ang="0">
                  <a:pos x="174" y="68"/>
                </a:cxn>
                <a:cxn ang="0">
                  <a:pos x="170" y="87"/>
                </a:cxn>
                <a:cxn ang="0">
                  <a:pos x="130" y="25"/>
                </a:cxn>
                <a:cxn ang="0">
                  <a:pos x="90" y="87"/>
                </a:cxn>
                <a:cxn ang="0">
                  <a:pos x="5" y="87"/>
                </a:cxn>
                <a:cxn ang="0">
                  <a:pos x="0" y="68"/>
                </a:cxn>
                <a:cxn ang="0">
                  <a:pos x="1" y="68"/>
                </a:cxn>
              </a:cxnLst>
              <a:pathLst>
                <a:path w="348" h="174">
                  <a:moveTo>
                    <a:pt x="1" y="136"/>
                  </a:moveTo>
                  <a:lnTo>
                    <a:pt x="88" y="0"/>
                  </a:lnTo>
                  <a:lnTo>
                    <a:pt x="122" y="0"/>
                  </a:lnTo>
                  <a:lnTo>
                    <a:pt x="35" y="136"/>
                  </a:lnTo>
                  <a:lnTo>
                    <a:pt x="171" y="136"/>
                  </a:lnTo>
                  <a:lnTo>
                    <a:pt x="259" y="0"/>
                  </a:lnTo>
                  <a:lnTo>
                    <a:pt x="348" y="136"/>
                  </a:lnTo>
                  <a:lnTo>
                    <a:pt x="340" y="174"/>
                  </a:lnTo>
                  <a:lnTo>
                    <a:pt x="259" y="50"/>
                  </a:lnTo>
                  <a:lnTo>
                    <a:pt x="179" y="174"/>
                  </a:lnTo>
                  <a:lnTo>
                    <a:pt x="9" y="174"/>
                  </a:lnTo>
                  <a:lnTo>
                    <a:pt x="0" y="136"/>
                  </a:lnTo>
                  <a:lnTo>
                    <a:pt x="1" y="136"/>
                  </a:lnTo>
                  <a:close/>
                </a:path>
              </a:pathLst>
            </a:custGeom>
            <a:solidFill>
              <a:srgbClr val="FFFFFF">
                <a:alpha val="100000"/>
              </a:srgbClr>
            </a:solidFill>
            <a:ln w="9525">
              <a:noFill/>
            </a:ln>
          </p:spPr>
          <p:txBody>
            <a:bodyPr/>
            <a:lstStyle/>
            <a:p>
              <a:endParaRPr lang="zh-CN" altLang="en-US"/>
            </a:p>
          </p:txBody>
        </p:sp>
        <p:sp>
          <p:nvSpPr>
            <p:cNvPr id="19542" name="Rectangle 92"/>
            <p:cNvSpPr/>
            <p:nvPr/>
          </p:nvSpPr>
          <p:spPr>
            <a:xfrm>
              <a:off x="4038" y="1789"/>
              <a:ext cx="69" cy="2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43" name="Rectangle 93"/>
            <p:cNvSpPr/>
            <p:nvPr/>
          </p:nvSpPr>
          <p:spPr>
            <a:xfrm>
              <a:off x="4015" y="1762"/>
              <a:ext cx="69" cy="21"/>
            </a:xfrm>
            <a:prstGeom prst="rect">
              <a:avLst/>
            </a:prstGeom>
            <a:solidFill>
              <a:srgbClr val="FFFFFF"/>
            </a:solidFill>
            <a:ln w="9525">
              <a:noFill/>
            </a:ln>
          </p:spPr>
          <p:txBody>
            <a:bodyPr/>
            <a:lstStyle/>
            <a:p>
              <a:endParaRPr lang="zh-CN" altLang="en-US">
                <a:latin typeface="宋体" panose="02010600030101010101" pitchFamily="2" charset="-122"/>
              </a:endParaRPr>
            </a:p>
          </p:txBody>
        </p:sp>
        <p:sp>
          <p:nvSpPr>
            <p:cNvPr id="19544" name="Freeform 94"/>
            <p:cNvSpPr/>
            <p:nvPr/>
          </p:nvSpPr>
          <p:spPr>
            <a:xfrm>
              <a:off x="4014" y="1604"/>
              <a:ext cx="80" cy="61"/>
            </a:xfrm>
            <a:custGeom>
              <a:avLst/>
              <a:gdLst/>
              <a:ahLst/>
              <a:cxnLst>
                <a:cxn ang="0">
                  <a:pos x="80" y="61"/>
                </a:cxn>
                <a:cxn ang="0">
                  <a:pos x="40" y="0"/>
                </a:cxn>
                <a:cxn ang="0">
                  <a:pos x="0" y="61"/>
                </a:cxn>
                <a:cxn ang="0">
                  <a:pos x="80" y="61"/>
                </a:cxn>
              </a:cxnLst>
              <a:pathLst>
                <a:path w="161" h="124">
                  <a:moveTo>
                    <a:pt x="161" y="124"/>
                  </a:moveTo>
                  <a:lnTo>
                    <a:pt x="80" y="0"/>
                  </a:lnTo>
                  <a:lnTo>
                    <a:pt x="0" y="124"/>
                  </a:lnTo>
                  <a:lnTo>
                    <a:pt x="161" y="124"/>
                  </a:lnTo>
                  <a:close/>
                </a:path>
              </a:pathLst>
            </a:custGeom>
            <a:solidFill>
              <a:srgbClr val="5B0000">
                <a:alpha val="100000"/>
              </a:srgbClr>
            </a:solidFill>
            <a:ln w="9525">
              <a:noFill/>
            </a:ln>
          </p:spPr>
          <p:txBody>
            <a:bodyPr/>
            <a:lstStyle/>
            <a:p>
              <a:endParaRPr lang="zh-CN" altLang="en-US"/>
            </a:p>
          </p:txBody>
        </p:sp>
        <p:sp>
          <p:nvSpPr>
            <p:cNvPr id="19545" name="Rectangle 95"/>
            <p:cNvSpPr/>
            <p:nvPr/>
          </p:nvSpPr>
          <p:spPr>
            <a:xfrm>
              <a:off x="4076" y="1665"/>
              <a:ext cx="9" cy="92"/>
            </a:xfrm>
            <a:prstGeom prst="rect">
              <a:avLst/>
            </a:prstGeom>
            <a:solidFill>
              <a:srgbClr val="5B0000"/>
            </a:solidFill>
            <a:ln w="9525">
              <a:noFill/>
            </a:ln>
          </p:spPr>
          <p:txBody>
            <a:bodyPr/>
            <a:lstStyle/>
            <a:p>
              <a:endParaRPr lang="zh-CN" altLang="en-US">
                <a:latin typeface="宋体" panose="02010600030101010101" pitchFamily="2" charset="-122"/>
              </a:endParaRPr>
            </a:p>
          </p:txBody>
        </p:sp>
        <p:sp>
          <p:nvSpPr>
            <p:cNvPr id="19546" name="Freeform 96"/>
            <p:cNvSpPr/>
            <p:nvPr/>
          </p:nvSpPr>
          <p:spPr>
            <a:xfrm>
              <a:off x="3942" y="1578"/>
              <a:ext cx="111" cy="68"/>
            </a:xfrm>
            <a:custGeom>
              <a:avLst/>
              <a:gdLst/>
              <a:ahLst/>
              <a:cxnLst>
                <a:cxn ang="0">
                  <a:pos x="43" y="0"/>
                </a:cxn>
                <a:cxn ang="0">
                  <a:pos x="0" y="68"/>
                </a:cxn>
                <a:cxn ang="0">
                  <a:pos x="67" y="68"/>
                </a:cxn>
                <a:cxn ang="0">
                  <a:pos x="111" y="0"/>
                </a:cxn>
                <a:cxn ang="0">
                  <a:pos x="43" y="0"/>
                </a:cxn>
              </a:cxnLst>
              <a:pathLst>
                <a:path w="224" h="136">
                  <a:moveTo>
                    <a:pt x="87" y="0"/>
                  </a:moveTo>
                  <a:lnTo>
                    <a:pt x="0" y="136"/>
                  </a:lnTo>
                  <a:lnTo>
                    <a:pt x="136" y="136"/>
                  </a:lnTo>
                  <a:lnTo>
                    <a:pt x="224" y="0"/>
                  </a:lnTo>
                  <a:lnTo>
                    <a:pt x="87" y="0"/>
                  </a:lnTo>
                  <a:close/>
                </a:path>
              </a:pathLst>
            </a:custGeom>
            <a:solidFill>
              <a:srgbClr val="5B0000">
                <a:alpha val="100000"/>
              </a:srgbClr>
            </a:solidFill>
            <a:ln w="9525">
              <a:noFill/>
            </a:ln>
          </p:spPr>
          <p:txBody>
            <a:bodyPr/>
            <a:lstStyle/>
            <a:p>
              <a:endParaRPr lang="zh-CN" altLang="en-US"/>
            </a:p>
          </p:txBody>
        </p:sp>
        <p:sp>
          <p:nvSpPr>
            <p:cNvPr id="19547" name="Rectangle 97"/>
            <p:cNvSpPr/>
            <p:nvPr/>
          </p:nvSpPr>
          <p:spPr>
            <a:xfrm>
              <a:off x="4011" y="1665"/>
              <a:ext cx="15" cy="92"/>
            </a:xfrm>
            <a:prstGeom prst="rect">
              <a:avLst/>
            </a:prstGeom>
            <a:solidFill>
              <a:srgbClr val="5B0000"/>
            </a:solidFill>
            <a:ln w="9525">
              <a:noFill/>
            </a:ln>
          </p:spPr>
          <p:txBody>
            <a:bodyPr/>
            <a:lstStyle/>
            <a:p>
              <a:endParaRPr lang="zh-CN" altLang="en-US">
                <a:latin typeface="宋体" panose="02010600030101010101" pitchFamily="2" charset="-122"/>
              </a:endParaRPr>
            </a:p>
          </p:txBody>
        </p:sp>
        <p:sp>
          <p:nvSpPr>
            <p:cNvPr id="19548" name="Rectangle 98"/>
            <p:cNvSpPr/>
            <p:nvPr/>
          </p:nvSpPr>
          <p:spPr>
            <a:xfrm>
              <a:off x="3937" y="1665"/>
              <a:ext cx="15" cy="92"/>
            </a:xfrm>
            <a:prstGeom prst="rect">
              <a:avLst/>
            </a:prstGeom>
            <a:solidFill>
              <a:srgbClr val="5B0000"/>
            </a:solidFill>
            <a:ln w="9525">
              <a:noFill/>
            </a:ln>
          </p:spPr>
          <p:txBody>
            <a:bodyPr/>
            <a:lstStyle/>
            <a:p>
              <a:endParaRPr lang="zh-CN" altLang="en-US">
                <a:latin typeface="宋体" panose="02010600030101010101" pitchFamily="2" charset="-122"/>
              </a:endParaRPr>
            </a:p>
          </p:txBody>
        </p:sp>
        <p:sp>
          <p:nvSpPr>
            <p:cNvPr id="19549" name="Freeform 99"/>
            <p:cNvSpPr/>
            <p:nvPr/>
          </p:nvSpPr>
          <p:spPr>
            <a:xfrm>
              <a:off x="2830" y="1813"/>
              <a:ext cx="442" cy="221"/>
            </a:xfrm>
            <a:custGeom>
              <a:avLst/>
              <a:gdLst/>
              <a:ahLst/>
              <a:cxnLst>
                <a:cxn ang="0">
                  <a:pos x="324" y="2"/>
                </a:cxn>
                <a:cxn ang="0">
                  <a:pos x="342" y="12"/>
                </a:cxn>
                <a:cxn ang="0">
                  <a:pos x="354" y="26"/>
                </a:cxn>
                <a:cxn ang="0">
                  <a:pos x="342" y="40"/>
                </a:cxn>
                <a:cxn ang="0">
                  <a:pos x="307" y="48"/>
                </a:cxn>
                <a:cxn ang="0">
                  <a:pos x="278" y="52"/>
                </a:cxn>
                <a:cxn ang="0">
                  <a:pos x="247" y="56"/>
                </a:cxn>
                <a:cxn ang="0">
                  <a:pos x="214" y="59"/>
                </a:cxn>
                <a:cxn ang="0">
                  <a:pos x="181" y="63"/>
                </a:cxn>
                <a:cxn ang="0">
                  <a:pos x="148" y="68"/>
                </a:cxn>
                <a:cxn ang="0">
                  <a:pos x="116" y="73"/>
                </a:cxn>
                <a:cxn ang="0">
                  <a:pos x="86" y="81"/>
                </a:cxn>
                <a:cxn ang="0">
                  <a:pos x="58" y="91"/>
                </a:cxn>
                <a:cxn ang="0">
                  <a:pos x="35" y="104"/>
                </a:cxn>
                <a:cxn ang="0">
                  <a:pos x="16" y="121"/>
                </a:cxn>
                <a:cxn ang="0">
                  <a:pos x="4" y="139"/>
                </a:cxn>
                <a:cxn ang="0">
                  <a:pos x="0" y="159"/>
                </a:cxn>
                <a:cxn ang="0">
                  <a:pos x="5" y="178"/>
                </a:cxn>
                <a:cxn ang="0">
                  <a:pos x="21" y="197"/>
                </a:cxn>
                <a:cxn ang="0">
                  <a:pos x="49" y="214"/>
                </a:cxn>
                <a:cxn ang="0">
                  <a:pos x="76" y="221"/>
                </a:cxn>
                <a:cxn ang="0">
                  <a:pos x="98" y="221"/>
                </a:cxn>
                <a:cxn ang="0">
                  <a:pos x="128" y="221"/>
                </a:cxn>
                <a:cxn ang="0">
                  <a:pos x="162" y="221"/>
                </a:cxn>
                <a:cxn ang="0">
                  <a:pos x="196" y="221"/>
                </a:cxn>
                <a:cxn ang="0">
                  <a:pos x="228" y="221"/>
                </a:cxn>
                <a:cxn ang="0">
                  <a:pos x="252" y="221"/>
                </a:cxn>
                <a:cxn ang="0">
                  <a:pos x="266" y="221"/>
                </a:cxn>
                <a:cxn ang="0">
                  <a:pos x="253" y="218"/>
                </a:cxn>
                <a:cxn ang="0">
                  <a:pos x="219" y="211"/>
                </a:cxn>
                <a:cxn ang="0">
                  <a:pos x="182" y="202"/>
                </a:cxn>
                <a:cxn ang="0">
                  <a:pos x="147" y="191"/>
                </a:cxn>
                <a:cxn ang="0">
                  <a:pos x="117" y="177"/>
                </a:cxn>
                <a:cxn ang="0">
                  <a:pos x="97" y="161"/>
                </a:cxn>
                <a:cxn ang="0">
                  <a:pos x="90" y="142"/>
                </a:cxn>
                <a:cxn ang="0">
                  <a:pos x="101" y="121"/>
                </a:cxn>
                <a:cxn ang="0">
                  <a:pos x="124" y="104"/>
                </a:cxn>
                <a:cxn ang="0">
                  <a:pos x="151" y="96"/>
                </a:cxn>
                <a:cxn ang="0">
                  <a:pos x="187" y="90"/>
                </a:cxn>
                <a:cxn ang="0">
                  <a:pos x="229" y="85"/>
                </a:cxn>
                <a:cxn ang="0">
                  <a:pos x="273" y="81"/>
                </a:cxn>
                <a:cxn ang="0">
                  <a:pos x="316" y="77"/>
                </a:cxn>
                <a:cxn ang="0">
                  <a:pos x="357" y="71"/>
                </a:cxn>
                <a:cxn ang="0">
                  <a:pos x="390" y="62"/>
                </a:cxn>
                <a:cxn ang="0">
                  <a:pos x="422" y="46"/>
                </a:cxn>
                <a:cxn ang="0">
                  <a:pos x="441" y="27"/>
                </a:cxn>
                <a:cxn ang="0">
                  <a:pos x="441" y="12"/>
                </a:cxn>
                <a:cxn ang="0">
                  <a:pos x="434" y="3"/>
                </a:cxn>
                <a:cxn ang="0">
                  <a:pos x="317" y="0"/>
                </a:cxn>
              </a:cxnLst>
              <a:pathLst>
                <a:path w="882" h="442">
                  <a:moveTo>
                    <a:pt x="632" y="0"/>
                  </a:moveTo>
                  <a:lnTo>
                    <a:pt x="646" y="4"/>
                  </a:lnTo>
                  <a:lnTo>
                    <a:pt x="665" y="12"/>
                  </a:lnTo>
                  <a:lnTo>
                    <a:pt x="683" y="23"/>
                  </a:lnTo>
                  <a:lnTo>
                    <a:pt x="699" y="37"/>
                  </a:lnTo>
                  <a:lnTo>
                    <a:pt x="706" y="52"/>
                  </a:lnTo>
                  <a:lnTo>
                    <a:pt x="703" y="67"/>
                  </a:lnTo>
                  <a:lnTo>
                    <a:pt x="682" y="80"/>
                  </a:lnTo>
                  <a:lnTo>
                    <a:pt x="641" y="91"/>
                  </a:lnTo>
                  <a:lnTo>
                    <a:pt x="613" y="96"/>
                  </a:lnTo>
                  <a:lnTo>
                    <a:pt x="585" y="99"/>
                  </a:lnTo>
                  <a:lnTo>
                    <a:pt x="555" y="104"/>
                  </a:lnTo>
                  <a:lnTo>
                    <a:pt x="524" y="107"/>
                  </a:lnTo>
                  <a:lnTo>
                    <a:pt x="493" y="111"/>
                  </a:lnTo>
                  <a:lnTo>
                    <a:pt x="460" y="114"/>
                  </a:lnTo>
                  <a:lnTo>
                    <a:pt x="427" y="118"/>
                  </a:lnTo>
                  <a:lnTo>
                    <a:pt x="394" y="121"/>
                  </a:lnTo>
                  <a:lnTo>
                    <a:pt x="361" y="126"/>
                  </a:lnTo>
                  <a:lnTo>
                    <a:pt x="328" y="130"/>
                  </a:lnTo>
                  <a:lnTo>
                    <a:pt x="295" y="135"/>
                  </a:lnTo>
                  <a:lnTo>
                    <a:pt x="263" y="141"/>
                  </a:lnTo>
                  <a:lnTo>
                    <a:pt x="232" y="146"/>
                  </a:lnTo>
                  <a:lnTo>
                    <a:pt x="200" y="153"/>
                  </a:lnTo>
                  <a:lnTo>
                    <a:pt x="172" y="161"/>
                  </a:lnTo>
                  <a:lnTo>
                    <a:pt x="143" y="170"/>
                  </a:lnTo>
                  <a:lnTo>
                    <a:pt x="116" y="181"/>
                  </a:lnTo>
                  <a:lnTo>
                    <a:pt x="91" y="194"/>
                  </a:lnTo>
                  <a:lnTo>
                    <a:pt x="69" y="207"/>
                  </a:lnTo>
                  <a:lnTo>
                    <a:pt x="48" y="223"/>
                  </a:lnTo>
                  <a:lnTo>
                    <a:pt x="32" y="241"/>
                  </a:lnTo>
                  <a:lnTo>
                    <a:pt x="18" y="259"/>
                  </a:lnTo>
                  <a:lnTo>
                    <a:pt x="8" y="278"/>
                  </a:lnTo>
                  <a:lnTo>
                    <a:pt x="1" y="297"/>
                  </a:lnTo>
                  <a:lnTo>
                    <a:pt x="0" y="317"/>
                  </a:lnTo>
                  <a:lnTo>
                    <a:pt x="2" y="336"/>
                  </a:lnTo>
                  <a:lnTo>
                    <a:pt x="10" y="356"/>
                  </a:lnTo>
                  <a:lnTo>
                    <a:pt x="23" y="374"/>
                  </a:lnTo>
                  <a:lnTo>
                    <a:pt x="41" y="393"/>
                  </a:lnTo>
                  <a:lnTo>
                    <a:pt x="67" y="411"/>
                  </a:lnTo>
                  <a:lnTo>
                    <a:pt x="98" y="427"/>
                  </a:lnTo>
                  <a:lnTo>
                    <a:pt x="136" y="442"/>
                  </a:lnTo>
                  <a:lnTo>
                    <a:pt x="151" y="442"/>
                  </a:lnTo>
                  <a:lnTo>
                    <a:pt x="170" y="442"/>
                  </a:lnTo>
                  <a:lnTo>
                    <a:pt x="196" y="442"/>
                  </a:lnTo>
                  <a:lnTo>
                    <a:pt x="223" y="442"/>
                  </a:lnTo>
                  <a:lnTo>
                    <a:pt x="256" y="442"/>
                  </a:lnTo>
                  <a:lnTo>
                    <a:pt x="288" y="442"/>
                  </a:lnTo>
                  <a:lnTo>
                    <a:pt x="323" y="442"/>
                  </a:lnTo>
                  <a:lnTo>
                    <a:pt x="357" y="442"/>
                  </a:lnTo>
                  <a:lnTo>
                    <a:pt x="392" y="442"/>
                  </a:lnTo>
                  <a:lnTo>
                    <a:pt x="424" y="442"/>
                  </a:lnTo>
                  <a:lnTo>
                    <a:pt x="454" y="442"/>
                  </a:lnTo>
                  <a:lnTo>
                    <a:pt x="480" y="442"/>
                  </a:lnTo>
                  <a:lnTo>
                    <a:pt x="502" y="442"/>
                  </a:lnTo>
                  <a:lnTo>
                    <a:pt x="518" y="442"/>
                  </a:lnTo>
                  <a:lnTo>
                    <a:pt x="530" y="442"/>
                  </a:lnTo>
                  <a:lnTo>
                    <a:pt x="533" y="442"/>
                  </a:lnTo>
                  <a:lnTo>
                    <a:pt x="505" y="436"/>
                  </a:lnTo>
                  <a:lnTo>
                    <a:pt x="471" y="429"/>
                  </a:lnTo>
                  <a:lnTo>
                    <a:pt x="437" y="422"/>
                  </a:lnTo>
                  <a:lnTo>
                    <a:pt x="400" y="413"/>
                  </a:lnTo>
                  <a:lnTo>
                    <a:pt x="363" y="404"/>
                  </a:lnTo>
                  <a:lnTo>
                    <a:pt x="327" y="393"/>
                  </a:lnTo>
                  <a:lnTo>
                    <a:pt x="293" y="381"/>
                  </a:lnTo>
                  <a:lnTo>
                    <a:pt x="262" y="367"/>
                  </a:lnTo>
                  <a:lnTo>
                    <a:pt x="234" y="353"/>
                  </a:lnTo>
                  <a:lnTo>
                    <a:pt x="211" y="338"/>
                  </a:lnTo>
                  <a:lnTo>
                    <a:pt x="194" y="321"/>
                  </a:lnTo>
                  <a:lnTo>
                    <a:pt x="182" y="303"/>
                  </a:lnTo>
                  <a:lnTo>
                    <a:pt x="180" y="284"/>
                  </a:lnTo>
                  <a:lnTo>
                    <a:pt x="185" y="264"/>
                  </a:lnTo>
                  <a:lnTo>
                    <a:pt x="202" y="241"/>
                  </a:lnTo>
                  <a:lnTo>
                    <a:pt x="228" y="218"/>
                  </a:lnTo>
                  <a:lnTo>
                    <a:pt x="247" y="207"/>
                  </a:lnTo>
                  <a:lnTo>
                    <a:pt x="272" y="198"/>
                  </a:lnTo>
                  <a:lnTo>
                    <a:pt x="302" y="191"/>
                  </a:lnTo>
                  <a:lnTo>
                    <a:pt x="335" y="184"/>
                  </a:lnTo>
                  <a:lnTo>
                    <a:pt x="373" y="180"/>
                  </a:lnTo>
                  <a:lnTo>
                    <a:pt x="414" y="174"/>
                  </a:lnTo>
                  <a:lnTo>
                    <a:pt x="456" y="170"/>
                  </a:lnTo>
                  <a:lnTo>
                    <a:pt x="500" y="166"/>
                  </a:lnTo>
                  <a:lnTo>
                    <a:pt x="545" y="162"/>
                  </a:lnTo>
                  <a:lnTo>
                    <a:pt x="589" y="158"/>
                  </a:lnTo>
                  <a:lnTo>
                    <a:pt x="631" y="153"/>
                  </a:lnTo>
                  <a:lnTo>
                    <a:pt x="673" y="147"/>
                  </a:lnTo>
                  <a:lnTo>
                    <a:pt x="712" y="142"/>
                  </a:lnTo>
                  <a:lnTo>
                    <a:pt x="747" y="134"/>
                  </a:lnTo>
                  <a:lnTo>
                    <a:pt x="778" y="124"/>
                  </a:lnTo>
                  <a:lnTo>
                    <a:pt x="804" y="114"/>
                  </a:lnTo>
                  <a:lnTo>
                    <a:pt x="843" y="92"/>
                  </a:lnTo>
                  <a:lnTo>
                    <a:pt x="868" y="72"/>
                  </a:lnTo>
                  <a:lnTo>
                    <a:pt x="880" y="53"/>
                  </a:lnTo>
                  <a:lnTo>
                    <a:pt x="882" y="37"/>
                  </a:lnTo>
                  <a:lnTo>
                    <a:pt x="880" y="23"/>
                  </a:lnTo>
                  <a:lnTo>
                    <a:pt x="873" y="13"/>
                  </a:lnTo>
                  <a:lnTo>
                    <a:pt x="866" y="5"/>
                  </a:lnTo>
                  <a:lnTo>
                    <a:pt x="861" y="0"/>
                  </a:lnTo>
                  <a:lnTo>
                    <a:pt x="632" y="0"/>
                  </a:lnTo>
                  <a:close/>
                </a:path>
              </a:pathLst>
            </a:custGeom>
            <a:solidFill>
              <a:srgbClr val="FFFFFF">
                <a:alpha val="100000"/>
              </a:srgbClr>
            </a:solidFill>
            <a:ln w="9525">
              <a:noFill/>
            </a:ln>
          </p:spPr>
          <p:txBody>
            <a:bodyPr/>
            <a:lstStyle/>
            <a:p>
              <a:endParaRPr lang="zh-CN" altLang="en-US"/>
            </a:p>
          </p:txBody>
        </p:sp>
        <p:sp>
          <p:nvSpPr>
            <p:cNvPr id="19550" name="Freeform 100"/>
            <p:cNvSpPr/>
            <p:nvPr/>
          </p:nvSpPr>
          <p:spPr>
            <a:xfrm>
              <a:off x="3389" y="1712"/>
              <a:ext cx="45" cy="170"/>
            </a:xfrm>
            <a:custGeom>
              <a:avLst/>
              <a:gdLst/>
              <a:ahLst/>
              <a:cxnLst>
                <a:cxn ang="0">
                  <a:pos x="3" y="170"/>
                </a:cxn>
                <a:cxn ang="0">
                  <a:pos x="2" y="170"/>
                </a:cxn>
                <a:cxn ang="0">
                  <a:pos x="0" y="168"/>
                </a:cxn>
                <a:cxn ang="0">
                  <a:pos x="2" y="73"/>
                </a:cxn>
                <a:cxn ang="0">
                  <a:pos x="2" y="4"/>
                </a:cxn>
                <a:cxn ang="0">
                  <a:pos x="1" y="2"/>
                </a:cxn>
                <a:cxn ang="0">
                  <a:pos x="1" y="1"/>
                </a:cxn>
                <a:cxn ang="0">
                  <a:pos x="29" y="0"/>
                </a:cxn>
                <a:cxn ang="0">
                  <a:pos x="33" y="4"/>
                </a:cxn>
                <a:cxn ang="0">
                  <a:pos x="33" y="5"/>
                </a:cxn>
                <a:cxn ang="0">
                  <a:pos x="32" y="5"/>
                </a:cxn>
                <a:cxn ang="0">
                  <a:pos x="45" y="168"/>
                </a:cxn>
                <a:cxn ang="0">
                  <a:pos x="43" y="168"/>
                </a:cxn>
                <a:cxn ang="0">
                  <a:pos x="41" y="167"/>
                </a:cxn>
                <a:cxn ang="0">
                  <a:pos x="29" y="6"/>
                </a:cxn>
                <a:cxn ang="0">
                  <a:pos x="7" y="7"/>
                </a:cxn>
                <a:cxn ang="0">
                  <a:pos x="3" y="170"/>
                </a:cxn>
              </a:cxnLst>
              <a:pathLst>
                <a:path w="91" h="338">
                  <a:moveTo>
                    <a:pt x="7" y="338"/>
                  </a:moveTo>
                  <a:lnTo>
                    <a:pt x="4" y="338"/>
                  </a:lnTo>
                  <a:lnTo>
                    <a:pt x="0" y="335"/>
                  </a:lnTo>
                  <a:lnTo>
                    <a:pt x="4" y="145"/>
                  </a:lnTo>
                  <a:lnTo>
                    <a:pt x="5" y="7"/>
                  </a:lnTo>
                  <a:lnTo>
                    <a:pt x="3" y="4"/>
                  </a:lnTo>
                  <a:lnTo>
                    <a:pt x="3" y="2"/>
                  </a:lnTo>
                  <a:lnTo>
                    <a:pt x="59" y="0"/>
                  </a:lnTo>
                  <a:lnTo>
                    <a:pt x="66" y="7"/>
                  </a:lnTo>
                  <a:lnTo>
                    <a:pt x="67" y="10"/>
                  </a:lnTo>
                  <a:lnTo>
                    <a:pt x="65" y="10"/>
                  </a:lnTo>
                  <a:lnTo>
                    <a:pt x="91" y="335"/>
                  </a:lnTo>
                  <a:lnTo>
                    <a:pt x="87" y="335"/>
                  </a:lnTo>
                  <a:lnTo>
                    <a:pt x="82" y="332"/>
                  </a:lnTo>
                  <a:lnTo>
                    <a:pt x="58" y="11"/>
                  </a:lnTo>
                  <a:lnTo>
                    <a:pt x="15" y="13"/>
                  </a:lnTo>
                  <a:lnTo>
                    <a:pt x="7" y="338"/>
                  </a:lnTo>
                  <a:close/>
                </a:path>
              </a:pathLst>
            </a:custGeom>
            <a:solidFill>
              <a:srgbClr val="330000">
                <a:alpha val="100000"/>
              </a:srgbClr>
            </a:solidFill>
            <a:ln w="9525">
              <a:noFill/>
            </a:ln>
          </p:spPr>
          <p:txBody>
            <a:bodyPr/>
            <a:lstStyle/>
            <a:p>
              <a:endParaRPr lang="zh-CN" altLang="en-US"/>
            </a:p>
          </p:txBody>
        </p:sp>
        <p:sp>
          <p:nvSpPr>
            <p:cNvPr id="19551" name="Freeform 101"/>
            <p:cNvSpPr/>
            <p:nvPr/>
          </p:nvSpPr>
          <p:spPr>
            <a:xfrm>
              <a:off x="3394" y="1726"/>
              <a:ext cx="26" cy="5"/>
            </a:xfrm>
            <a:custGeom>
              <a:avLst/>
              <a:gdLst/>
              <a:ahLst/>
              <a:cxnLst>
                <a:cxn ang="0">
                  <a:pos x="25" y="0"/>
                </a:cxn>
                <a:cxn ang="0">
                  <a:pos x="1" y="1"/>
                </a:cxn>
                <a:cxn ang="0">
                  <a:pos x="0" y="5"/>
                </a:cxn>
                <a:cxn ang="0">
                  <a:pos x="26" y="5"/>
                </a:cxn>
                <a:cxn ang="0">
                  <a:pos x="25" y="0"/>
                </a:cxn>
              </a:cxnLst>
              <a:pathLst>
                <a:path w="51" h="10">
                  <a:moveTo>
                    <a:pt x="49" y="0"/>
                  </a:moveTo>
                  <a:lnTo>
                    <a:pt x="1" y="2"/>
                  </a:lnTo>
                  <a:lnTo>
                    <a:pt x="0" y="10"/>
                  </a:lnTo>
                  <a:lnTo>
                    <a:pt x="51" y="9"/>
                  </a:lnTo>
                  <a:lnTo>
                    <a:pt x="49" y="0"/>
                  </a:lnTo>
                  <a:close/>
                </a:path>
              </a:pathLst>
            </a:custGeom>
            <a:solidFill>
              <a:srgbClr val="330000">
                <a:alpha val="100000"/>
              </a:srgbClr>
            </a:solidFill>
            <a:ln w="9525">
              <a:noFill/>
            </a:ln>
          </p:spPr>
          <p:txBody>
            <a:bodyPr/>
            <a:lstStyle/>
            <a:p>
              <a:endParaRPr lang="zh-CN" altLang="en-US"/>
            </a:p>
          </p:txBody>
        </p:sp>
        <p:sp>
          <p:nvSpPr>
            <p:cNvPr id="19552" name="Freeform 102"/>
            <p:cNvSpPr/>
            <p:nvPr/>
          </p:nvSpPr>
          <p:spPr>
            <a:xfrm>
              <a:off x="3394" y="1748"/>
              <a:ext cx="27" cy="4"/>
            </a:xfrm>
            <a:custGeom>
              <a:avLst/>
              <a:gdLst/>
              <a:ahLst/>
              <a:cxnLst>
                <a:cxn ang="0">
                  <a:pos x="26" y="0"/>
                </a:cxn>
                <a:cxn ang="0">
                  <a:pos x="1" y="0"/>
                </a:cxn>
                <a:cxn ang="0">
                  <a:pos x="0" y="4"/>
                </a:cxn>
                <a:cxn ang="0">
                  <a:pos x="27" y="4"/>
                </a:cxn>
                <a:cxn ang="0">
                  <a:pos x="26" y="0"/>
                </a:cxn>
              </a:cxnLst>
              <a:pathLst>
                <a:path w="52" h="9">
                  <a:moveTo>
                    <a:pt x="52" y="0"/>
                  </a:moveTo>
                  <a:lnTo>
                    <a:pt x="1" y="1"/>
                  </a:lnTo>
                  <a:lnTo>
                    <a:pt x="0" y="9"/>
                  </a:lnTo>
                  <a:lnTo>
                    <a:pt x="53" y="8"/>
                  </a:lnTo>
                  <a:lnTo>
                    <a:pt x="52" y="0"/>
                  </a:lnTo>
                  <a:close/>
                </a:path>
              </a:pathLst>
            </a:custGeom>
            <a:solidFill>
              <a:srgbClr val="330000">
                <a:alpha val="100000"/>
              </a:srgbClr>
            </a:solidFill>
            <a:ln w="9525">
              <a:noFill/>
            </a:ln>
          </p:spPr>
          <p:txBody>
            <a:bodyPr/>
            <a:lstStyle/>
            <a:p>
              <a:endParaRPr lang="zh-CN" altLang="en-US"/>
            </a:p>
          </p:txBody>
        </p:sp>
        <p:sp>
          <p:nvSpPr>
            <p:cNvPr id="19553" name="Freeform 103"/>
            <p:cNvSpPr/>
            <p:nvPr/>
          </p:nvSpPr>
          <p:spPr>
            <a:xfrm>
              <a:off x="3394" y="1742"/>
              <a:ext cx="27" cy="3"/>
            </a:xfrm>
            <a:custGeom>
              <a:avLst/>
              <a:gdLst/>
              <a:ahLst/>
              <a:cxnLst>
                <a:cxn ang="0">
                  <a:pos x="26" y="0"/>
                </a:cxn>
                <a:cxn ang="0">
                  <a:pos x="1" y="1"/>
                </a:cxn>
                <a:cxn ang="0">
                  <a:pos x="0" y="3"/>
                </a:cxn>
                <a:cxn ang="0">
                  <a:pos x="27" y="2"/>
                </a:cxn>
                <a:cxn ang="0">
                  <a:pos x="26" y="0"/>
                </a:cxn>
              </a:cxnLst>
              <a:pathLst>
                <a:path w="52" h="4">
                  <a:moveTo>
                    <a:pt x="52" y="0"/>
                  </a:moveTo>
                  <a:lnTo>
                    <a:pt x="1" y="1"/>
                  </a:lnTo>
                  <a:lnTo>
                    <a:pt x="0" y="4"/>
                  </a:lnTo>
                  <a:lnTo>
                    <a:pt x="53" y="3"/>
                  </a:lnTo>
                  <a:lnTo>
                    <a:pt x="52" y="0"/>
                  </a:lnTo>
                  <a:close/>
                </a:path>
              </a:pathLst>
            </a:custGeom>
            <a:solidFill>
              <a:srgbClr val="330000">
                <a:alpha val="100000"/>
              </a:srgbClr>
            </a:solidFill>
            <a:ln w="9525">
              <a:noFill/>
            </a:ln>
          </p:spPr>
          <p:txBody>
            <a:bodyPr/>
            <a:lstStyle/>
            <a:p>
              <a:endParaRPr lang="zh-CN" altLang="en-US"/>
            </a:p>
          </p:txBody>
        </p:sp>
        <p:sp>
          <p:nvSpPr>
            <p:cNvPr id="19554" name="Freeform 104"/>
            <p:cNvSpPr/>
            <p:nvPr/>
          </p:nvSpPr>
          <p:spPr>
            <a:xfrm>
              <a:off x="3394" y="1772"/>
              <a:ext cx="29" cy="5"/>
            </a:xfrm>
            <a:custGeom>
              <a:avLst/>
              <a:gdLst/>
              <a:ahLst/>
              <a:cxnLst>
                <a:cxn ang="0">
                  <a:pos x="29" y="0"/>
                </a:cxn>
                <a:cxn ang="0">
                  <a:pos x="1" y="1"/>
                </a:cxn>
                <a:cxn ang="0">
                  <a:pos x="0" y="5"/>
                </a:cxn>
                <a:cxn ang="0">
                  <a:pos x="29" y="4"/>
                </a:cxn>
                <a:cxn ang="0">
                  <a:pos x="29" y="0"/>
                </a:cxn>
              </a:cxnLst>
              <a:pathLst>
                <a:path w="57" h="10">
                  <a:moveTo>
                    <a:pt x="57" y="0"/>
                  </a:moveTo>
                  <a:lnTo>
                    <a:pt x="1" y="2"/>
                  </a:lnTo>
                  <a:lnTo>
                    <a:pt x="0" y="10"/>
                  </a:lnTo>
                  <a:lnTo>
                    <a:pt x="58" y="8"/>
                  </a:lnTo>
                  <a:lnTo>
                    <a:pt x="57" y="0"/>
                  </a:lnTo>
                  <a:close/>
                </a:path>
              </a:pathLst>
            </a:custGeom>
            <a:solidFill>
              <a:srgbClr val="330000">
                <a:alpha val="100000"/>
              </a:srgbClr>
            </a:solidFill>
            <a:ln w="9525">
              <a:noFill/>
            </a:ln>
          </p:spPr>
          <p:txBody>
            <a:bodyPr/>
            <a:lstStyle/>
            <a:p>
              <a:endParaRPr lang="zh-CN" altLang="en-US"/>
            </a:p>
          </p:txBody>
        </p:sp>
        <p:sp>
          <p:nvSpPr>
            <p:cNvPr id="19555" name="Freeform 105"/>
            <p:cNvSpPr/>
            <p:nvPr/>
          </p:nvSpPr>
          <p:spPr>
            <a:xfrm>
              <a:off x="3394" y="1767"/>
              <a:ext cx="29" cy="3"/>
            </a:xfrm>
            <a:custGeom>
              <a:avLst/>
              <a:gdLst/>
              <a:ahLst/>
              <a:cxnLst>
                <a:cxn ang="0">
                  <a:pos x="29" y="0"/>
                </a:cxn>
                <a:cxn ang="0">
                  <a:pos x="1" y="1"/>
                </a:cxn>
                <a:cxn ang="0">
                  <a:pos x="0" y="3"/>
                </a:cxn>
                <a:cxn ang="0">
                  <a:pos x="29" y="2"/>
                </a:cxn>
                <a:cxn ang="0">
                  <a:pos x="29" y="0"/>
                </a:cxn>
              </a:cxnLst>
              <a:pathLst>
                <a:path w="57" h="6">
                  <a:moveTo>
                    <a:pt x="57" y="0"/>
                  </a:moveTo>
                  <a:lnTo>
                    <a:pt x="1" y="2"/>
                  </a:lnTo>
                  <a:lnTo>
                    <a:pt x="0" y="6"/>
                  </a:lnTo>
                  <a:lnTo>
                    <a:pt x="57" y="4"/>
                  </a:lnTo>
                  <a:lnTo>
                    <a:pt x="57" y="0"/>
                  </a:lnTo>
                  <a:close/>
                </a:path>
              </a:pathLst>
            </a:custGeom>
            <a:solidFill>
              <a:srgbClr val="330000">
                <a:alpha val="100000"/>
              </a:srgbClr>
            </a:solidFill>
            <a:ln w="9525">
              <a:noFill/>
            </a:ln>
          </p:spPr>
          <p:txBody>
            <a:bodyPr/>
            <a:lstStyle/>
            <a:p>
              <a:endParaRPr lang="zh-CN" altLang="en-US"/>
            </a:p>
          </p:txBody>
        </p:sp>
        <p:sp>
          <p:nvSpPr>
            <p:cNvPr id="19556" name="Freeform 106"/>
            <p:cNvSpPr/>
            <p:nvPr/>
          </p:nvSpPr>
          <p:spPr>
            <a:xfrm>
              <a:off x="2528" y="1473"/>
              <a:ext cx="304" cy="444"/>
            </a:xfrm>
            <a:custGeom>
              <a:avLst/>
              <a:gdLst/>
              <a:ahLst/>
              <a:cxnLst>
                <a:cxn ang="0">
                  <a:pos x="278" y="196"/>
                </a:cxn>
                <a:cxn ang="0">
                  <a:pos x="235" y="217"/>
                </a:cxn>
                <a:cxn ang="0">
                  <a:pos x="195" y="277"/>
                </a:cxn>
                <a:cxn ang="0">
                  <a:pos x="173" y="400"/>
                </a:cxn>
                <a:cxn ang="0">
                  <a:pos x="154" y="409"/>
                </a:cxn>
                <a:cxn ang="0">
                  <a:pos x="150" y="332"/>
                </a:cxn>
                <a:cxn ang="0">
                  <a:pos x="122" y="253"/>
                </a:cxn>
                <a:cxn ang="0">
                  <a:pos x="54" y="188"/>
                </a:cxn>
                <a:cxn ang="0">
                  <a:pos x="12" y="168"/>
                </a:cxn>
                <a:cxn ang="0">
                  <a:pos x="46" y="180"/>
                </a:cxn>
                <a:cxn ang="0">
                  <a:pos x="87" y="205"/>
                </a:cxn>
                <a:cxn ang="0">
                  <a:pos x="127" y="249"/>
                </a:cxn>
                <a:cxn ang="0">
                  <a:pos x="141" y="267"/>
                </a:cxn>
                <a:cxn ang="0">
                  <a:pos x="133" y="219"/>
                </a:cxn>
                <a:cxn ang="0">
                  <a:pos x="115" y="153"/>
                </a:cxn>
                <a:cxn ang="0">
                  <a:pos x="77" y="80"/>
                </a:cxn>
                <a:cxn ang="0">
                  <a:pos x="71" y="66"/>
                </a:cxn>
                <a:cxn ang="0">
                  <a:pos x="98" y="109"/>
                </a:cxn>
                <a:cxn ang="0">
                  <a:pos x="106" y="104"/>
                </a:cxn>
                <a:cxn ang="0">
                  <a:pos x="94" y="42"/>
                </a:cxn>
                <a:cxn ang="0">
                  <a:pos x="95" y="37"/>
                </a:cxn>
                <a:cxn ang="0">
                  <a:pos x="110" y="96"/>
                </a:cxn>
                <a:cxn ang="0">
                  <a:pos x="124" y="158"/>
                </a:cxn>
                <a:cxn ang="0">
                  <a:pos x="155" y="265"/>
                </a:cxn>
                <a:cxn ang="0">
                  <a:pos x="171" y="291"/>
                </a:cxn>
                <a:cxn ang="0">
                  <a:pos x="183" y="194"/>
                </a:cxn>
                <a:cxn ang="0">
                  <a:pos x="166" y="84"/>
                </a:cxn>
                <a:cxn ang="0">
                  <a:pos x="145" y="18"/>
                </a:cxn>
                <a:cxn ang="0">
                  <a:pos x="147" y="20"/>
                </a:cxn>
                <a:cxn ang="0">
                  <a:pos x="175" y="100"/>
                </a:cxn>
                <a:cxn ang="0">
                  <a:pos x="195" y="118"/>
                </a:cxn>
                <a:cxn ang="0">
                  <a:pos x="230" y="58"/>
                </a:cxn>
                <a:cxn ang="0">
                  <a:pos x="231" y="58"/>
                </a:cxn>
                <a:cxn ang="0">
                  <a:pos x="196" y="131"/>
                </a:cxn>
                <a:cxn ang="0">
                  <a:pos x="189" y="182"/>
                </a:cxn>
                <a:cxn ang="0">
                  <a:pos x="214" y="183"/>
                </a:cxn>
                <a:cxn ang="0">
                  <a:pos x="251" y="107"/>
                </a:cxn>
                <a:cxn ang="0">
                  <a:pos x="256" y="86"/>
                </a:cxn>
                <a:cxn ang="0">
                  <a:pos x="263" y="113"/>
                </a:cxn>
                <a:cxn ang="0">
                  <a:pos x="281" y="73"/>
                </a:cxn>
                <a:cxn ang="0">
                  <a:pos x="283" y="75"/>
                </a:cxn>
                <a:cxn ang="0">
                  <a:pos x="265" y="118"/>
                </a:cxn>
                <a:cxn ang="0">
                  <a:pos x="241" y="151"/>
                </a:cxn>
                <a:cxn ang="0">
                  <a:pos x="224" y="181"/>
                </a:cxn>
                <a:cxn ang="0">
                  <a:pos x="208" y="199"/>
                </a:cxn>
                <a:cxn ang="0">
                  <a:pos x="191" y="232"/>
                </a:cxn>
                <a:cxn ang="0">
                  <a:pos x="194" y="252"/>
                </a:cxn>
                <a:cxn ang="0">
                  <a:pos x="217" y="220"/>
                </a:cxn>
                <a:cxn ang="0">
                  <a:pos x="238" y="190"/>
                </a:cxn>
                <a:cxn ang="0">
                  <a:pos x="239" y="194"/>
                </a:cxn>
                <a:cxn ang="0">
                  <a:pos x="251" y="199"/>
                </a:cxn>
                <a:cxn ang="0">
                  <a:pos x="289" y="190"/>
                </a:cxn>
              </a:cxnLst>
              <a:pathLst>
                <a:path w="607" h="887">
                  <a:moveTo>
                    <a:pt x="607" y="380"/>
                  </a:moveTo>
                  <a:lnTo>
                    <a:pt x="592" y="383"/>
                  </a:lnTo>
                  <a:lnTo>
                    <a:pt x="575" y="388"/>
                  </a:lnTo>
                  <a:lnTo>
                    <a:pt x="555" y="391"/>
                  </a:lnTo>
                  <a:lnTo>
                    <a:pt x="535" y="398"/>
                  </a:lnTo>
                  <a:lnTo>
                    <a:pt x="514" y="406"/>
                  </a:lnTo>
                  <a:lnTo>
                    <a:pt x="492" y="418"/>
                  </a:lnTo>
                  <a:lnTo>
                    <a:pt x="469" y="434"/>
                  </a:lnTo>
                  <a:lnTo>
                    <a:pt x="447" y="455"/>
                  </a:lnTo>
                  <a:lnTo>
                    <a:pt x="426" y="480"/>
                  </a:lnTo>
                  <a:lnTo>
                    <a:pt x="407" y="513"/>
                  </a:lnTo>
                  <a:lnTo>
                    <a:pt x="390" y="553"/>
                  </a:lnTo>
                  <a:lnTo>
                    <a:pt x="373" y="601"/>
                  </a:lnTo>
                  <a:lnTo>
                    <a:pt x="361" y="657"/>
                  </a:lnTo>
                  <a:lnTo>
                    <a:pt x="350" y="724"/>
                  </a:lnTo>
                  <a:lnTo>
                    <a:pt x="345" y="800"/>
                  </a:lnTo>
                  <a:lnTo>
                    <a:pt x="342" y="888"/>
                  </a:lnTo>
                  <a:lnTo>
                    <a:pt x="308" y="888"/>
                  </a:lnTo>
                  <a:lnTo>
                    <a:pt x="308" y="855"/>
                  </a:lnTo>
                  <a:lnTo>
                    <a:pt x="308" y="818"/>
                  </a:lnTo>
                  <a:lnTo>
                    <a:pt x="308" y="781"/>
                  </a:lnTo>
                  <a:lnTo>
                    <a:pt x="307" y="742"/>
                  </a:lnTo>
                  <a:lnTo>
                    <a:pt x="303" y="703"/>
                  </a:lnTo>
                  <a:lnTo>
                    <a:pt x="299" y="663"/>
                  </a:lnTo>
                  <a:lnTo>
                    <a:pt x="290" y="623"/>
                  </a:lnTo>
                  <a:lnTo>
                    <a:pt x="279" y="582"/>
                  </a:lnTo>
                  <a:lnTo>
                    <a:pt x="264" y="543"/>
                  </a:lnTo>
                  <a:lnTo>
                    <a:pt x="243" y="506"/>
                  </a:lnTo>
                  <a:lnTo>
                    <a:pt x="219" y="471"/>
                  </a:lnTo>
                  <a:lnTo>
                    <a:pt x="189" y="436"/>
                  </a:lnTo>
                  <a:lnTo>
                    <a:pt x="152" y="405"/>
                  </a:lnTo>
                  <a:lnTo>
                    <a:pt x="108" y="376"/>
                  </a:lnTo>
                  <a:lnTo>
                    <a:pt x="59" y="351"/>
                  </a:lnTo>
                  <a:lnTo>
                    <a:pt x="0" y="330"/>
                  </a:lnTo>
                  <a:lnTo>
                    <a:pt x="11" y="333"/>
                  </a:lnTo>
                  <a:lnTo>
                    <a:pt x="23" y="336"/>
                  </a:lnTo>
                  <a:lnTo>
                    <a:pt x="37" y="340"/>
                  </a:lnTo>
                  <a:lnTo>
                    <a:pt x="54" y="344"/>
                  </a:lnTo>
                  <a:lnTo>
                    <a:pt x="72" y="351"/>
                  </a:lnTo>
                  <a:lnTo>
                    <a:pt x="91" y="359"/>
                  </a:lnTo>
                  <a:lnTo>
                    <a:pt x="111" y="368"/>
                  </a:lnTo>
                  <a:lnTo>
                    <a:pt x="131" y="379"/>
                  </a:lnTo>
                  <a:lnTo>
                    <a:pt x="152" y="393"/>
                  </a:lnTo>
                  <a:lnTo>
                    <a:pt x="173" y="409"/>
                  </a:lnTo>
                  <a:lnTo>
                    <a:pt x="194" y="427"/>
                  </a:lnTo>
                  <a:lnTo>
                    <a:pt x="214" y="448"/>
                  </a:lnTo>
                  <a:lnTo>
                    <a:pt x="234" y="472"/>
                  </a:lnTo>
                  <a:lnTo>
                    <a:pt x="254" y="498"/>
                  </a:lnTo>
                  <a:lnTo>
                    <a:pt x="271" y="528"/>
                  </a:lnTo>
                  <a:lnTo>
                    <a:pt x="287" y="563"/>
                  </a:lnTo>
                  <a:lnTo>
                    <a:pt x="285" y="550"/>
                  </a:lnTo>
                  <a:lnTo>
                    <a:pt x="282" y="534"/>
                  </a:lnTo>
                  <a:lnTo>
                    <a:pt x="280" y="515"/>
                  </a:lnTo>
                  <a:lnTo>
                    <a:pt x="277" y="492"/>
                  </a:lnTo>
                  <a:lnTo>
                    <a:pt x="272" y="465"/>
                  </a:lnTo>
                  <a:lnTo>
                    <a:pt x="266" y="437"/>
                  </a:lnTo>
                  <a:lnTo>
                    <a:pt x="261" y="408"/>
                  </a:lnTo>
                  <a:lnTo>
                    <a:pt x="251" y="375"/>
                  </a:lnTo>
                  <a:lnTo>
                    <a:pt x="241" y="342"/>
                  </a:lnTo>
                  <a:lnTo>
                    <a:pt x="229" y="306"/>
                  </a:lnTo>
                  <a:lnTo>
                    <a:pt x="214" y="271"/>
                  </a:lnTo>
                  <a:lnTo>
                    <a:pt x="197" y="235"/>
                  </a:lnTo>
                  <a:lnTo>
                    <a:pt x="176" y="197"/>
                  </a:lnTo>
                  <a:lnTo>
                    <a:pt x="153" y="160"/>
                  </a:lnTo>
                  <a:lnTo>
                    <a:pt x="127" y="123"/>
                  </a:lnTo>
                  <a:lnTo>
                    <a:pt x="97" y="88"/>
                  </a:lnTo>
                  <a:lnTo>
                    <a:pt x="121" y="110"/>
                  </a:lnTo>
                  <a:lnTo>
                    <a:pt x="141" y="131"/>
                  </a:lnTo>
                  <a:lnTo>
                    <a:pt x="158" y="153"/>
                  </a:lnTo>
                  <a:lnTo>
                    <a:pt x="173" y="175"/>
                  </a:lnTo>
                  <a:lnTo>
                    <a:pt x="186" y="197"/>
                  </a:lnTo>
                  <a:lnTo>
                    <a:pt x="196" y="217"/>
                  </a:lnTo>
                  <a:lnTo>
                    <a:pt x="206" y="235"/>
                  </a:lnTo>
                  <a:lnTo>
                    <a:pt x="214" y="251"/>
                  </a:lnTo>
                  <a:lnTo>
                    <a:pt x="214" y="234"/>
                  </a:lnTo>
                  <a:lnTo>
                    <a:pt x="212" y="208"/>
                  </a:lnTo>
                  <a:lnTo>
                    <a:pt x="209" y="180"/>
                  </a:lnTo>
                  <a:lnTo>
                    <a:pt x="203" y="146"/>
                  </a:lnTo>
                  <a:lnTo>
                    <a:pt x="196" y="114"/>
                  </a:lnTo>
                  <a:lnTo>
                    <a:pt x="188" y="83"/>
                  </a:lnTo>
                  <a:lnTo>
                    <a:pt x="178" y="58"/>
                  </a:lnTo>
                  <a:lnTo>
                    <a:pt x="167" y="38"/>
                  </a:lnTo>
                  <a:lnTo>
                    <a:pt x="179" y="53"/>
                  </a:lnTo>
                  <a:lnTo>
                    <a:pt x="189" y="74"/>
                  </a:lnTo>
                  <a:lnTo>
                    <a:pt x="198" y="98"/>
                  </a:lnTo>
                  <a:lnTo>
                    <a:pt x="206" y="127"/>
                  </a:lnTo>
                  <a:lnTo>
                    <a:pt x="213" y="159"/>
                  </a:lnTo>
                  <a:lnTo>
                    <a:pt x="219" y="192"/>
                  </a:lnTo>
                  <a:lnTo>
                    <a:pt x="222" y="228"/>
                  </a:lnTo>
                  <a:lnTo>
                    <a:pt x="225" y="264"/>
                  </a:lnTo>
                  <a:lnTo>
                    <a:pt x="234" y="283"/>
                  </a:lnTo>
                  <a:lnTo>
                    <a:pt x="247" y="315"/>
                  </a:lnTo>
                  <a:lnTo>
                    <a:pt x="263" y="359"/>
                  </a:lnTo>
                  <a:lnTo>
                    <a:pt x="279" y="411"/>
                  </a:lnTo>
                  <a:lnTo>
                    <a:pt x="295" y="469"/>
                  </a:lnTo>
                  <a:lnTo>
                    <a:pt x="309" y="529"/>
                  </a:lnTo>
                  <a:lnTo>
                    <a:pt x="319" y="590"/>
                  </a:lnTo>
                  <a:lnTo>
                    <a:pt x="325" y="650"/>
                  </a:lnTo>
                  <a:lnTo>
                    <a:pt x="333" y="618"/>
                  </a:lnTo>
                  <a:lnTo>
                    <a:pt x="342" y="581"/>
                  </a:lnTo>
                  <a:lnTo>
                    <a:pt x="352" y="539"/>
                  </a:lnTo>
                  <a:lnTo>
                    <a:pt x="358" y="492"/>
                  </a:lnTo>
                  <a:lnTo>
                    <a:pt x="364" y="441"/>
                  </a:lnTo>
                  <a:lnTo>
                    <a:pt x="365" y="387"/>
                  </a:lnTo>
                  <a:lnTo>
                    <a:pt x="363" y="330"/>
                  </a:lnTo>
                  <a:lnTo>
                    <a:pt x="355" y="272"/>
                  </a:lnTo>
                  <a:lnTo>
                    <a:pt x="343" y="217"/>
                  </a:lnTo>
                  <a:lnTo>
                    <a:pt x="332" y="168"/>
                  </a:lnTo>
                  <a:lnTo>
                    <a:pt x="322" y="126"/>
                  </a:lnTo>
                  <a:lnTo>
                    <a:pt x="310" y="90"/>
                  </a:lnTo>
                  <a:lnTo>
                    <a:pt x="300" y="60"/>
                  </a:lnTo>
                  <a:lnTo>
                    <a:pt x="290" y="35"/>
                  </a:lnTo>
                  <a:lnTo>
                    <a:pt x="282" y="15"/>
                  </a:lnTo>
                  <a:lnTo>
                    <a:pt x="274" y="0"/>
                  </a:lnTo>
                  <a:lnTo>
                    <a:pt x="282" y="15"/>
                  </a:lnTo>
                  <a:lnTo>
                    <a:pt x="294" y="39"/>
                  </a:lnTo>
                  <a:lnTo>
                    <a:pt x="309" y="73"/>
                  </a:lnTo>
                  <a:lnTo>
                    <a:pt x="324" y="112"/>
                  </a:lnTo>
                  <a:lnTo>
                    <a:pt x="338" y="156"/>
                  </a:lnTo>
                  <a:lnTo>
                    <a:pt x="350" y="200"/>
                  </a:lnTo>
                  <a:lnTo>
                    <a:pt x="360" y="245"/>
                  </a:lnTo>
                  <a:lnTo>
                    <a:pt x="365" y="289"/>
                  </a:lnTo>
                  <a:lnTo>
                    <a:pt x="376" y="264"/>
                  </a:lnTo>
                  <a:lnTo>
                    <a:pt x="390" y="236"/>
                  </a:lnTo>
                  <a:lnTo>
                    <a:pt x="408" y="206"/>
                  </a:lnTo>
                  <a:lnTo>
                    <a:pt x="426" y="176"/>
                  </a:lnTo>
                  <a:lnTo>
                    <a:pt x="444" y="145"/>
                  </a:lnTo>
                  <a:lnTo>
                    <a:pt x="459" y="116"/>
                  </a:lnTo>
                  <a:lnTo>
                    <a:pt x="468" y="89"/>
                  </a:lnTo>
                  <a:lnTo>
                    <a:pt x="471" y="64"/>
                  </a:lnTo>
                  <a:lnTo>
                    <a:pt x="471" y="87"/>
                  </a:lnTo>
                  <a:lnTo>
                    <a:pt x="462" y="116"/>
                  </a:lnTo>
                  <a:lnTo>
                    <a:pt x="447" y="152"/>
                  </a:lnTo>
                  <a:lnTo>
                    <a:pt x="429" y="190"/>
                  </a:lnTo>
                  <a:lnTo>
                    <a:pt x="409" y="228"/>
                  </a:lnTo>
                  <a:lnTo>
                    <a:pt x="391" y="261"/>
                  </a:lnTo>
                  <a:lnTo>
                    <a:pt x="377" y="290"/>
                  </a:lnTo>
                  <a:lnTo>
                    <a:pt x="371" y="310"/>
                  </a:lnTo>
                  <a:lnTo>
                    <a:pt x="375" y="336"/>
                  </a:lnTo>
                  <a:lnTo>
                    <a:pt x="378" y="364"/>
                  </a:lnTo>
                  <a:lnTo>
                    <a:pt x="381" y="390"/>
                  </a:lnTo>
                  <a:lnTo>
                    <a:pt x="383" y="414"/>
                  </a:lnTo>
                  <a:lnTo>
                    <a:pt x="405" y="393"/>
                  </a:lnTo>
                  <a:lnTo>
                    <a:pt x="428" y="366"/>
                  </a:lnTo>
                  <a:lnTo>
                    <a:pt x="451" y="335"/>
                  </a:lnTo>
                  <a:lnTo>
                    <a:pt x="471" y="299"/>
                  </a:lnTo>
                  <a:lnTo>
                    <a:pt x="489" y="259"/>
                  </a:lnTo>
                  <a:lnTo>
                    <a:pt x="501" y="214"/>
                  </a:lnTo>
                  <a:lnTo>
                    <a:pt x="507" y="164"/>
                  </a:lnTo>
                  <a:lnTo>
                    <a:pt x="504" y="108"/>
                  </a:lnTo>
                  <a:lnTo>
                    <a:pt x="509" y="135"/>
                  </a:lnTo>
                  <a:lnTo>
                    <a:pt x="512" y="172"/>
                  </a:lnTo>
                  <a:lnTo>
                    <a:pt x="508" y="213"/>
                  </a:lnTo>
                  <a:lnTo>
                    <a:pt x="501" y="253"/>
                  </a:lnTo>
                  <a:lnTo>
                    <a:pt x="514" y="242"/>
                  </a:lnTo>
                  <a:lnTo>
                    <a:pt x="525" y="226"/>
                  </a:lnTo>
                  <a:lnTo>
                    <a:pt x="537" y="206"/>
                  </a:lnTo>
                  <a:lnTo>
                    <a:pt x="547" y="185"/>
                  </a:lnTo>
                  <a:lnTo>
                    <a:pt x="555" y="165"/>
                  </a:lnTo>
                  <a:lnTo>
                    <a:pt x="562" y="145"/>
                  </a:lnTo>
                  <a:lnTo>
                    <a:pt x="567" y="129"/>
                  </a:lnTo>
                  <a:lnTo>
                    <a:pt x="569" y="116"/>
                  </a:lnTo>
                  <a:lnTo>
                    <a:pt x="569" y="130"/>
                  </a:lnTo>
                  <a:lnTo>
                    <a:pt x="566" y="149"/>
                  </a:lnTo>
                  <a:lnTo>
                    <a:pt x="561" y="169"/>
                  </a:lnTo>
                  <a:lnTo>
                    <a:pt x="553" y="191"/>
                  </a:lnTo>
                  <a:lnTo>
                    <a:pt x="543" y="214"/>
                  </a:lnTo>
                  <a:lnTo>
                    <a:pt x="529" y="235"/>
                  </a:lnTo>
                  <a:lnTo>
                    <a:pt x="513" y="255"/>
                  </a:lnTo>
                  <a:lnTo>
                    <a:pt x="494" y="269"/>
                  </a:lnTo>
                  <a:lnTo>
                    <a:pt x="489" y="286"/>
                  </a:lnTo>
                  <a:lnTo>
                    <a:pt x="482" y="302"/>
                  </a:lnTo>
                  <a:lnTo>
                    <a:pt x="474" y="319"/>
                  </a:lnTo>
                  <a:lnTo>
                    <a:pt x="466" y="334"/>
                  </a:lnTo>
                  <a:lnTo>
                    <a:pt x="456" y="349"/>
                  </a:lnTo>
                  <a:lnTo>
                    <a:pt x="448" y="362"/>
                  </a:lnTo>
                  <a:lnTo>
                    <a:pt x="439" y="373"/>
                  </a:lnTo>
                  <a:lnTo>
                    <a:pt x="431" y="382"/>
                  </a:lnTo>
                  <a:lnTo>
                    <a:pt x="423" y="390"/>
                  </a:lnTo>
                  <a:lnTo>
                    <a:pt x="415" y="398"/>
                  </a:lnTo>
                  <a:lnTo>
                    <a:pt x="406" y="408"/>
                  </a:lnTo>
                  <a:lnTo>
                    <a:pt x="398" y="421"/>
                  </a:lnTo>
                  <a:lnTo>
                    <a:pt x="390" y="439"/>
                  </a:lnTo>
                  <a:lnTo>
                    <a:pt x="381" y="464"/>
                  </a:lnTo>
                  <a:lnTo>
                    <a:pt x="376" y="496"/>
                  </a:lnTo>
                  <a:lnTo>
                    <a:pt x="370" y="538"/>
                  </a:lnTo>
                  <a:lnTo>
                    <a:pt x="377" y="521"/>
                  </a:lnTo>
                  <a:lnTo>
                    <a:pt x="387" y="503"/>
                  </a:lnTo>
                  <a:lnTo>
                    <a:pt x="399" y="486"/>
                  </a:lnTo>
                  <a:lnTo>
                    <a:pt x="411" y="469"/>
                  </a:lnTo>
                  <a:lnTo>
                    <a:pt x="423" y="454"/>
                  </a:lnTo>
                  <a:lnTo>
                    <a:pt x="434" y="440"/>
                  </a:lnTo>
                  <a:lnTo>
                    <a:pt x="445" y="429"/>
                  </a:lnTo>
                  <a:lnTo>
                    <a:pt x="453" y="422"/>
                  </a:lnTo>
                  <a:lnTo>
                    <a:pt x="463" y="405"/>
                  </a:lnTo>
                  <a:lnTo>
                    <a:pt x="475" y="380"/>
                  </a:lnTo>
                  <a:lnTo>
                    <a:pt x="483" y="358"/>
                  </a:lnTo>
                  <a:lnTo>
                    <a:pt x="486" y="349"/>
                  </a:lnTo>
                  <a:lnTo>
                    <a:pt x="484" y="366"/>
                  </a:lnTo>
                  <a:lnTo>
                    <a:pt x="478" y="388"/>
                  </a:lnTo>
                  <a:lnTo>
                    <a:pt x="471" y="406"/>
                  </a:lnTo>
                  <a:lnTo>
                    <a:pt x="469" y="414"/>
                  </a:lnTo>
                  <a:lnTo>
                    <a:pt x="485" y="406"/>
                  </a:lnTo>
                  <a:lnTo>
                    <a:pt x="502" y="398"/>
                  </a:lnTo>
                  <a:lnTo>
                    <a:pt x="522" y="391"/>
                  </a:lnTo>
                  <a:lnTo>
                    <a:pt x="540" y="387"/>
                  </a:lnTo>
                  <a:lnTo>
                    <a:pt x="560" y="383"/>
                  </a:lnTo>
                  <a:lnTo>
                    <a:pt x="577" y="380"/>
                  </a:lnTo>
                  <a:lnTo>
                    <a:pt x="593" y="380"/>
                  </a:lnTo>
                  <a:lnTo>
                    <a:pt x="607" y="380"/>
                  </a:lnTo>
                  <a:close/>
                </a:path>
              </a:pathLst>
            </a:custGeom>
            <a:solidFill>
              <a:srgbClr val="0C0000">
                <a:alpha val="100000"/>
              </a:srgbClr>
            </a:solidFill>
            <a:ln w="9525">
              <a:noFill/>
            </a:ln>
          </p:spPr>
          <p:txBody>
            <a:bodyPr/>
            <a:lstStyle/>
            <a:p>
              <a:endParaRPr lang="zh-CN" altLang="en-US"/>
            </a:p>
          </p:txBody>
        </p:sp>
        <p:sp>
          <p:nvSpPr>
            <p:cNvPr id="19557" name="Freeform 107"/>
            <p:cNvSpPr/>
            <p:nvPr/>
          </p:nvSpPr>
          <p:spPr>
            <a:xfrm>
              <a:off x="2477" y="1412"/>
              <a:ext cx="408" cy="298"/>
            </a:xfrm>
            <a:custGeom>
              <a:avLst/>
              <a:gdLst/>
              <a:ahLst/>
              <a:cxnLst>
                <a:cxn ang="0">
                  <a:pos x="256" y="26"/>
                </a:cxn>
                <a:cxn ang="0">
                  <a:pos x="228" y="3"/>
                </a:cxn>
                <a:cxn ang="0">
                  <a:pos x="186" y="7"/>
                </a:cxn>
                <a:cxn ang="0">
                  <a:pos x="155" y="37"/>
                </a:cxn>
                <a:cxn ang="0">
                  <a:pos x="146" y="71"/>
                </a:cxn>
                <a:cxn ang="0">
                  <a:pos x="151" y="94"/>
                </a:cxn>
                <a:cxn ang="0">
                  <a:pos x="141" y="98"/>
                </a:cxn>
                <a:cxn ang="0">
                  <a:pos x="135" y="106"/>
                </a:cxn>
                <a:cxn ang="0">
                  <a:pos x="131" y="96"/>
                </a:cxn>
                <a:cxn ang="0">
                  <a:pos x="135" y="84"/>
                </a:cxn>
                <a:cxn ang="0">
                  <a:pos x="135" y="51"/>
                </a:cxn>
                <a:cxn ang="0">
                  <a:pos x="99" y="38"/>
                </a:cxn>
                <a:cxn ang="0">
                  <a:pos x="52" y="80"/>
                </a:cxn>
                <a:cxn ang="0">
                  <a:pos x="56" y="112"/>
                </a:cxn>
                <a:cxn ang="0">
                  <a:pos x="84" y="124"/>
                </a:cxn>
                <a:cxn ang="0">
                  <a:pos x="73" y="151"/>
                </a:cxn>
                <a:cxn ang="0">
                  <a:pos x="58" y="121"/>
                </a:cxn>
                <a:cxn ang="0">
                  <a:pos x="27" y="121"/>
                </a:cxn>
                <a:cxn ang="0">
                  <a:pos x="24" y="168"/>
                </a:cxn>
                <a:cxn ang="0">
                  <a:pos x="4" y="167"/>
                </a:cxn>
                <a:cxn ang="0">
                  <a:pos x="6" y="199"/>
                </a:cxn>
                <a:cxn ang="0">
                  <a:pos x="36" y="233"/>
                </a:cxn>
                <a:cxn ang="0">
                  <a:pos x="30" y="243"/>
                </a:cxn>
                <a:cxn ang="0">
                  <a:pos x="31" y="260"/>
                </a:cxn>
                <a:cxn ang="0">
                  <a:pos x="44" y="279"/>
                </a:cxn>
                <a:cxn ang="0">
                  <a:pos x="77" y="292"/>
                </a:cxn>
                <a:cxn ang="0">
                  <a:pos x="134" y="294"/>
                </a:cxn>
                <a:cxn ang="0">
                  <a:pos x="175" y="284"/>
                </a:cxn>
                <a:cxn ang="0">
                  <a:pos x="185" y="267"/>
                </a:cxn>
                <a:cxn ang="0">
                  <a:pos x="188" y="255"/>
                </a:cxn>
                <a:cxn ang="0">
                  <a:pos x="213" y="252"/>
                </a:cxn>
                <a:cxn ang="0">
                  <a:pos x="236" y="237"/>
                </a:cxn>
                <a:cxn ang="0">
                  <a:pos x="239" y="239"/>
                </a:cxn>
                <a:cxn ang="0">
                  <a:pos x="242" y="250"/>
                </a:cxn>
                <a:cxn ang="0">
                  <a:pos x="254" y="258"/>
                </a:cxn>
                <a:cxn ang="0">
                  <a:pos x="247" y="278"/>
                </a:cxn>
                <a:cxn ang="0">
                  <a:pos x="264" y="293"/>
                </a:cxn>
                <a:cxn ang="0">
                  <a:pos x="301" y="297"/>
                </a:cxn>
                <a:cxn ang="0">
                  <a:pos x="346" y="284"/>
                </a:cxn>
                <a:cxn ang="0">
                  <a:pos x="382" y="258"/>
                </a:cxn>
                <a:cxn ang="0">
                  <a:pos x="403" y="227"/>
                </a:cxn>
                <a:cxn ang="0">
                  <a:pos x="406" y="200"/>
                </a:cxn>
                <a:cxn ang="0">
                  <a:pos x="386" y="183"/>
                </a:cxn>
                <a:cxn ang="0">
                  <a:pos x="393" y="152"/>
                </a:cxn>
                <a:cxn ang="0">
                  <a:pos x="378" y="123"/>
                </a:cxn>
                <a:cxn ang="0">
                  <a:pos x="355" y="122"/>
                </a:cxn>
                <a:cxn ang="0">
                  <a:pos x="345" y="112"/>
                </a:cxn>
                <a:cxn ang="0">
                  <a:pos x="330" y="111"/>
                </a:cxn>
                <a:cxn ang="0">
                  <a:pos x="347" y="96"/>
                </a:cxn>
                <a:cxn ang="0">
                  <a:pos x="347" y="72"/>
                </a:cxn>
                <a:cxn ang="0">
                  <a:pos x="320" y="69"/>
                </a:cxn>
                <a:cxn ang="0">
                  <a:pos x="331" y="53"/>
                </a:cxn>
                <a:cxn ang="0">
                  <a:pos x="325" y="38"/>
                </a:cxn>
                <a:cxn ang="0">
                  <a:pos x="307" y="29"/>
                </a:cxn>
                <a:cxn ang="0">
                  <a:pos x="283" y="32"/>
                </a:cxn>
                <a:cxn ang="0">
                  <a:pos x="262" y="56"/>
                </a:cxn>
              </a:cxnLst>
              <a:pathLst>
                <a:path w="814" h="595">
                  <a:moveTo>
                    <a:pt x="507" y="99"/>
                  </a:moveTo>
                  <a:lnTo>
                    <a:pt x="514" y="74"/>
                  </a:lnTo>
                  <a:lnTo>
                    <a:pt x="510" y="51"/>
                  </a:lnTo>
                  <a:lnTo>
                    <a:pt x="497" y="31"/>
                  </a:lnTo>
                  <a:lnTo>
                    <a:pt x="479" y="15"/>
                  </a:lnTo>
                  <a:lnTo>
                    <a:pt x="455" y="5"/>
                  </a:lnTo>
                  <a:lnTo>
                    <a:pt x="427" y="0"/>
                  </a:lnTo>
                  <a:lnTo>
                    <a:pt x="398" y="3"/>
                  </a:lnTo>
                  <a:lnTo>
                    <a:pt x="371" y="14"/>
                  </a:lnTo>
                  <a:lnTo>
                    <a:pt x="345" y="31"/>
                  </a:lnTo>
                  <a:lnTo>
                    <a:pt x="325" y="51"/>
                  </a:lnTo>
                  <a:lnTo>
                    <a:pt x="309" y="73"/>
                  </a:lnTo>
                  <a:lnTo>
                    <a:pt x="298" y="95"/>
                  </a:lnTo>
                  <a:lnTo>
                    <a:pt x="292" y="119"/>
                  </a:lnTo>
                  <a:lnTo>
                    <a:pt x="292" y="142"/>
                  </a:lnTo>
                  <a:lnTo>
                    <a:pt x="298" y="165"/>
                  </a:lnTo>
                  <a:lnTo>
                    <a:pt x="311" y="188"/>
                  </a:lnTo>
                  <a:lnTo>
                    <a:pt x="302" y="188"/>
                  </a:lnTo>
                  <a:lnTo>
                    <a:pt x="295" y="190"/>
                  </a:lnTo>
                  <a:lnTo>
                    <a:pt x="288" y="191"/>
                  </a:lnTo>
                  <a:lnTo>
                    <a:pt x="282" y="195"/>
                  </a:lnTo>
                  <a:lnTo>
                    <a:pt x="277" y="199"/>
                  </a:lnTo>
                  <a:lnTo>
                    <a:pt x="273" y="204"/>
                  </a:lnTo>
                  <a:lnTo>
                    <a:pt x="270" y="211"/>
                  </a:lnTo>
                  <a:lnTo>
                    <a:pt x="268" y="218"/>
                  </a:lnTo>
                  <a:lnTo>
                    <a:pt x="264" y="204"/>
                  </a:lnTo>
                  <a:lnTo>
                    <a:pt x="261" y="191"/>
                  </a:lnTo>
                  <a:lnTo>
                    <a:pt x="258" y="182"/>
                  </a:lnTo>
                  <a:lnTo>
                    <a:pt x="251" y="175"/>
                  </a:lnTo>
                  <a:lnTo>
                    <a:pt x="269" y="167"/>
                  </a:lnTo>
                  <a:lnTo>
                    <a:pt x="277" y="149"/>
                  </a:lnTo>
                  <a:lnTo>
                    <a:pt x="279" y="126"/>
                  </a:lnTo>
                  <a:lnTo>
                    <a:pt x="270" y="102"/>
                  </a:lnTo>
                  <a:lnTo>
                    <a:pt x="253" y="83"/>
                  </a:lnTo>
                  <a:lnTo>
                    <a:pt x="229" y="73"/>
                  </a:lnTo>
                  <a:lnTo>
                    <a:pt x="197" y="76"/>
                  </a:lnTo>
                  <a:lnTo>
                    <a:pt x="158" y="99"/>
                  </a:lnTo>
                  <a:lnTo>
                    <a:pt x="123" y="131"/>
                  </a:lnTo>
                  <a:lnTo>
                    <a:pt x="103" y="160"/>
                  </a:lnTo>
                  <a:lnTo>
                    <a:pt x="97" y="186"/>
                  </a:lnTo>
                  <a:lnTo>
                    <a:pt x="100" y="206"/>
                  </a:lnTo>
                  <a:lnTo>
                    <a:pt x="112" y="223"/>
                  </a:lnTo>
                  <a:lnTo>
                    <a:pt x="128" y="237"/>
                  </a:lnTo>
                  <a:lnTo>
                    <a:pt x="147" y="245"/>
                  </a:lnTo>
                  <a:lnTo>
                    <a:pt x="167" y="248"/>
                  </a:lnTo>
                  <a:lnTo>
                    <a:pt x="158" y="263"/>
                  </a:lnTo>
                  <a:lnTo>
                    <a:pt x="151" y="280"/>
                  </a:lnTo>
                  <a:lnTo>
                    <a:pt x="146" y="301"/>
                  </a:lnTo>
                  <a:lnTo>
                    <a:pt x="145" y="320"/>
                  </a:lnTo>
                  <a:lnTo>
                    <a:pt x="133" y="271"/>
                  </a:lnTo>
                  <a:lnTo>
                    <a:pt x="115" y="241"/>
                  </a:lnTo>
                  <a:lnTo>
                    <a:pt x="93" y="227"/>
                  </a:lnTo>
                  <a:lnTo>
                    <a:pt x="71" y="228"/>
                  </a:lnTo>
                  <a:lnTo>
                    <a:pt x="53" y="241"/>
                  </a:lnTo>
                  <a:lnTo>
                    <a:pt x="40" y="265"/>
                  </a:lnTo>
                  <a:lnTo>
                    <a:pt x="37" y="297"/>
                  </a:lnTo>
                  <a:lnTo>
                    <a:pt x="47" y="336"/>
                  </a:lnTo>
                  <a:lnTo>
                    <a:pt x="34" y="326"/>
                  </a:lnTo>
                  <a:lnTo>
                    <a:pt x="20" y="325"/>
                  </a:lnTo>
                  <a:lnTo>
                    <a:pt x="8" y="334"/>
                  </a:lnTo>
                  <a:lnTo>
                    <a:pt x="0" y="349"/>
                  </a:lnTo>
                  <a:lnTo>
                    <a:pt x="0" y="372"/>
                  </a:lnTo>
                  <a:lnTo>
                    <a:pt x="11" y="398"/>
                  </a:lnTo>
                  <a:lnTo>
                    <a:pt x="35" y="429"/>
                  </a:lnTo>
                  <a:lnTo>
                    <a:pt x="77" y="464"/>
                  </a:lnTo>
                  <a:lnTo>
                    <a:pt x="71" y="465"/>
                  </a:lnTo>
                  <a:lnTo>
                    <a:pt x="67" y="470"/>
                  </a:lnTo>
                  <a:lnTo>
                    <a:pt x="62" y="477"/>
                  </a:lnTo>
                  <a:lnTo>
                    <a:pt x="59" y="486"/>
                  </a:lnTo>
                  <a:lnTo>
                    <a:pt x="57" y="496"/>
                  </a:lnTo>
                  <a:lnTo>
                    <a:pt x="57" y="509"/>
                  </a:lnTo>
                  <a:lnTo>
                    <a:pt x="61" y="520"/>
                  </a:lnTo>
                  <a:lnTo>
                    <a:pt x="67" y="533"/>
                  </a:lnTo>
                  <a:lnTo>
                    <a:pt x="76" y="546"/>
                  </a:lnTo>
                  <a:lnTo>
                    <a:pt x="88" y="557"/>
                  </a:lnTo>
                  <a:lnTo>
                    <a:pt x="106" y="567"/>
                  </a:lnTo>
                  <a:lnTo>
                    <a:pt x="128" y="577"/>
                  </a:lnTo>
                  <a:lnTo>
                    <a:pt x="154" y="584"/>
                  </a:lnTo>
                  <a:lnTo>
                    <a:pt x="186" y="588"/>
                  </a:lnTo>
                  <a:lnTo>
                    <a:pt x="224" y="589"/>
                  </a:lnTo>
                  <a:lnTo>
                    <a:pt x="268" y="587"/>
                  </a:lnTo>
                  <a:lnTo>
                    <a:pt x="304" y="582"/>
                  </a:lnTo>
                  <a:lnTo>
                    <a:pt x="330" y="577"/>
                  </a:lnTo>
                  <a:lnTo>
                    <a:pt x="349" y="567"/>
                  </a:lnTo>
                  <a:lnTo>
                    <a:pt x="362" y="558"/>
                  </a:lnTo>
                  <a:lnTo>
                    <a:pt x="367" y="547"/>
                  </a:lnTo>
                  <a:lnTo>
                    <a:pt x="370" y="534"/>
                  </a:lnTo>
                  <a:lnTo>
                    <a:pt x="367" y="520"/>
                  </a:lnTo>
                  <a:lnTo>
                    <a:pt x="362" y="507"/>
                  </a:lnTo>
                  <a:lnTo>
                    <a:pt x="375" y="509"/>
                  </a:lnTo>
                  <a:lnTo>
                    <a:pt x="391" y="509"/>
                  </a:lnTo>
                  <a:lnTo>
                    <a:pt x="408" y="508"/>
                  </a:lnTo>
                  <a:lnTo>
                    <a:pt x="425" y="503"/>
                  </a:lnTo>
                  <a:lnTo>
                    <a:pt x="441" y="496"/>
                  </a:lnTo>
                  <a:lnTo>
                    <a:pt x="457" y="486"/>
                  </a:lnTo>
                  <a:lnTo>
                    <a:pt x="470" y="473"/>
                  </a:lnTo>
                  <a:lnTo>
                    <a:pt x="481" y="456"/>
                  </a:lnTo>
                  <a:lnTo>
                    <a:pt x="478" y="467"/>
                  </a:lnTo>
                  <a:lnTo>
                    <a:pt x="476" y="478"/>
                  </a:lnTo>
                  <a:lnTo>
                    <a:pt x="476" y="486"/>
                  </a:lnTo>
                  <a:lnTo>
                    <a:pt x="478" y="493"/>
                  </a:lnTo>
                  <a:lnTo>
                    <a:pt x="482" y="500"/>
                  </a:lnTo>
                  <a:lnTo>
                    <a:pt x="488" y="504"/>
                  </a:lnTo>
                  <a:lnTo>
                    <a:pt x="496" y="510"/>
                  </a:lnTo>
                  <a:lnTo>
                    <a:pt x="507" y="515"/>
                  </a:lnTo>
                  <a:lnTo>
                    <a:pt x="495" y="528"/>
                  </a:lnTo>
                  <a:lnTo>
                    <a:pt x="489" y="541"/>
                  </a:lnTo>
                  <a:lnTo>
                    <a:pt x="492" y="555"/>
                  </a:lnTo>
                  <a:lnTo>
                    <a:pt x="499" y="566"/>
                  </a:lnTo>
                  <a:lnTo>
                    <a:pt x="511" y="578"/>
                  </a:lnTo>
                  <a:lnTo>
                    <a:pt x="527" y="586"/>
                  </a:lnTo>
                  <a:lnTo>
                    <a:pt x="546" y="593"/>
                  </a:lnTo>
                  <a:lnTo>
                    <a:pt x="567" y="595"/>
                  </a:lnTo>
                  <a:lnTo>
                    <a:pt x="600" y="594"/>
                  </a:lnTo>
                  <a:lnTo>
                    <a:pt x="631" y="589"/>
                  </a:lnTo>
                  <a:lnTo>
                    <a:pt x="662" y="580"/>
                  </a:lnTo>
                  <a:lnTo>
                    <a:pt x="691" y="567"/>
                  </a:lnTo>
                  <a:lnTo>
                    <a:pt x="716" y="553"/>
                  </a:lnTo>
                  <a:lnTo>
                    <a:pt x="741" y="534"/>
                  </a:lnTo>
                  <a:lnTo>
                    <a:pt x="762" y="516"/>
                  </a:lnTo>
                  <a:lnTo>
                    <a:pt x="780" y="495"/>
                  </a:lnTo>
                  <a:lnTo>
                    <a:pt x="795" y="474"/>
                  </a:lnTo>
                  <a:lnTo>
                    <a:pt x="805" y="454"/>
                  </a:lnTo>
                  <a:lnTo>
                    <a:pt x="812" y="434"/>
                  </a:lnTo>
                  <a:lnTo>
                    <a:pt x="814" y="416"/>
                  </a:lnTo>
                  <a:lnTo>
                    <a:pt x="811" y="400"/>
                  </a:lnTo>
                  <a:lnTo>
                    <a:pt x="803" y="385"/>
                  </a:lnTo>
                  <a:lnTo>
                    <a:pt x="790" y="374"/>
                  </a:lnTo>
                  <a:lnTo>
                    <a:pt x="771" y="366"/>
                  </a:lnTo>
                  <a:lnTo>
                    <a:pt x="782" y="350"/>
                  </a:lnTo>
                  <a:lnTo>
                    <a:pt x="787" y="328"/>
                  </a:lnTo>
                  <a:lnTo>
                    <a:pt x="785" y="303"/>
                  </a:lnTo>
                  <a:lnTo>
                    <a:pt x="780" y="279"/>
                  </a:lnTo>
                  <a:lnTo>
                    <a:pt x="768" y="259"/>
                  </a:lnTo>
                  <a:lnTo>
                    <a:pt x="754" y="245"/>
                  </a:lnTo>
                  <a:lnTo>
                    <a:pt x="736" y="242"/>
                  </a:lnTo>
                  <a:lnTo>
                    <a:pt x="715" y="252"/>
                  </a:lnTo>
                  <a:lnTo>
                    <a:pt x="708" y="243"/>
                  </a:lnTo>
                  <a:lnTo>
                    <a:pt x="703" y="235"/>
                  </a:lnTo>
                  <a:lnTo>
                    <a:pt x="694" y="228"/>
                  </a:lnTo>
                  <a:lnTo>
                    <a:pt x="688" y="223"/>
                  </a:lnTo>
                  <a:lnTo>
                    <a:pt x="678" y="220"/>
                  </a:lnTo>
                  <a:lnTo>
                    <a:pt x="669" y="219"/>
                  </a:lnTo>
                  <a:lnTo>
                    <a:pt x="659" y="221"/>
                  </a:lnTo>
                  <a:lnTo>
                    <a:pt x="647" y="226"/>
                  </a:lnTo>
                  <a:lnTo>
                    <a:pt x="675" y="210"/>
                  </a:lnTo>
                  <a:lnTo>
                    <a:pt x="692" y="192"/>
                  </a:lnTo>
                  <a:lnTo>
                    <a:pt x="700" y="174"/>
                  </a:lnTo>
                  <a:lnTo>
                    <a:pt x="700" y="158"/>
                  </a:lnTo>
                  <a:lnTo>
                    <a:pt x="692" y="144"/>
                  </a:lnTo>
                  <a:lnTo>
                    <a:pt x="679" y="135"/>
                  </a:lnTo>
                  <a:lnTo>
                    <a:pt x="661" y="133"/>
                  </a:lnTo>
                  <a:lnTo>
                    <a:pt x="638" y="137"/>
                  </a:lnTo>
                  <a:lnTo>
                    <a:pt x="651" y="128"/>
                  </a:lnTo>
                  <a:lnTo>
                    <a:pt x="658" y="118"/>
                  </a:lnTo>
                  <a:lnTo>
                    <a:pt x="661" y="106"/>
                  </a:lnTo>
                  <a:lnTo>
                    <a:pt x="660" y="95"/>
                  </a:lnTo>
                  <a:lnTo>
                    <a:pt x="655" y="84"/>
                  </a:lnTo>
                  <a:lnTo>
                    <a:pt x="648" y="75"/>
                  </a:lnTo>
                  <a:lnTo>
                    <a:pt x="638" y="67"/>
                  </a:lnTo>
                  <a:lnTo>
                    <a:pt x="625" y="60"/>
                  </a:lnTo>
                  <a:lnTo>
                    <a:pt x="612" y="57"/>
                  </a:lnTo>
                  <a:lnTo>
                    <a:pt x="597" y="55"/>
                  </a:lnTo>
                  <a:lnTo>
                    <a:pt x="582" y="58"/>
                  </a:lnTo>
                  <a:lnTo>
                    <a:pt x="565" y="64"/>
                  </a:lnTo>
                  <a:lnTo>
                    <a:pt x="550" y="75"/>
                  </a:lnTo>
                  <a:lnTo>
                    <a:pt x="535" y="90"/>
                  </a:lnTo>
                  <a:lnTo>
                    <a:pt x="523" y="111"/>
                  </a:lnTo>
                  <a:lnTo>
                    <a:pt x="511" y="137"/>
                  </a:lnTo>
                  <a:lnTo>
                    <a:pt x="507" y="99"/>
                  </a:lnTo>
                  <a:close/>
                </a:path>
              </a:pathLst>
            </a:custGeom>
            <a:solidFill>
              <a:srgbClr val="007200">
                <a:alpha val="100000"/>
              </a:srgbClr>
            </a:solidFill>
            <a:ln w="9525">
              <a:noFill/>
            </a:ln>
          </p:spPr>
          <p:txBody>
            <a:bodyPr/>
            <a:lstStyle/>
            <a:p>
              <a:endParaRPr lang="zh-CN" altLang="en-US"/>
            </a:p>
          </p:txBody>
        </p:sp>
        <p:sp>
          <p:nvSpPr>
            <p:cNvPr id="19558" name="Freeform 108"/>
            <p:cNvSpPr/>
            <p:nvPr/>
          </p:nvSpPr>
          <p:spPr>
            <a:xfrm>
              <a:off x="2793" y="1789"/>
              <a:ext cx="80" cy="93"/>
            </a:xfrm>
            <a:custGeom>
              <a:avLst/>
              <a:gdLst/>
              <a:ahLst/>
              <a:cxnLst>
                <a:cxn ang="0">
                  <a:pos x="44" y="88"/>
                </a:cxn>
                <a:cxn ang="0">
                  <a:pos x="38" y="80"/>
                </a:cxn>
                <a:cxn ang="0">
                  <a:pos x="28" y="72"/>
                </a:cxn>
                <a:cxn ang="0">
                  <a:pos x="11" y="70"/>
                </a:cxn>
                <a:cxn ang="0">
                  <a:pos x="3" y="68"/>
                </a:cxn>
                <a:cxn ang="0">
                  <a:pos x="9" y="60"/>
                </a:cxn>
                <a:cxn ang="0">
                  <a:pos x="19" y="58"/>
                </a:cxn>
                <a:cxn ang="0">
                  <a:pos x="33" y="66"/>
                </a:cxn>
                <a:cxn ang="0">
                  <a:pos x="39" y="71"/>
                </a:cxn>
                <a:cxn ang="0">
                  <a:pos x="35" y="60"/>
                </a:cxn>
                <a:cxn ang="0">
                  <a:pos x="26" y="50"/>
                </a:cxn>
                <a:cxn ang="0">
                  <a:pos x="11" y="46"/>
                </a:cxn>
                <a:cxn ang="0">
                  <a:pos x="1" y="43"/>
                </a:cxn>
                <a:cxn ang="0">
                  <a:pos x="10" y="36"/>
                </a:cxn>
                <a:cxn ang="0">
                  <a:pos x="22" y="36"/>
                </a:cxn>
                <a:cxn ang="0">
                  <a:pos x="34" y="49"/>
                </a:cxn>
                <a:cxn ang="0">
                  <a:pos x="38" y="54"/>
                </a:cxn>
                <a:cxn ang="0">
                  <a:pos x="34" y="38"/>
                </a:cxn>
                <a:cxn ang="0">
                  <a:pos x="26" y="23"/>
                </a:cxn>
                <a:cxn ang="0">
                  <a:pos x="12" y="13"/>
                </a:cxn>
                <a:cxn ang="0">
                  <a:pos x="8" y="8"/>
                </a:cxn>
                <a:cxn ang="0">
                  <a:pos x="17" y="7"/>
                </a:cxn>
                <a:cxn ang="0">
                  <a:pos x="27" y="13"/>
                </a:cxn>
                <a:cxn ang="0">
                  <a:pos x="38" y="31"/>
                </a:cxn>
                <a:cxn ang="0">
                  <a:pos x="42" y="34"/>
                </a:cxn>
                <a:cxn ang="0">
                  <a:pos x="37" y="9"/>
                </a:cxn>
                <a:cxn ang="0">
                  <a:pos x="36" y="2"/>
                </a:cxn>
                <a:cxn ang="0">
                  <a:pos x="45" y="11"/>
                </a:cxn>
                <a:cxn ang="0">
                  <a:pos x="50" y="24"/>
                </a:cxn>
                <a:cxn ang="0">
                  <a:pos x="52" y="42"/>
                </a:cxn>
                <a:cxn ang="0">
                  <a:pos x="52" y="45"/>
                </a:cxn>
                <a:cxn ang="0">
                  <a:pos x="56" y="32"/>
                </a:cxn>
                <a:cxn ang="0">
                  <a:pos x="64" y="24"/>
                </a:cxn>
                <a:cxn ang="0">
                  <a:pos x="74" y="21"/>
                </a:cxn>
                <a:cxn ang="0">
                  <a:pos x="75" y="27"/>
                </a:cxn>
                <a:cxn ang="0">
                  <a:pos x="64" y="35"/>
                </a:cxn>
                <a:cxn ang="0">
                  <a:pos x="56" y="48"/>
                </a:cxn>
                <a:cxn ang="0">
                  <a:pos x="50" y="65"/>
                </a:cxn>
                <a:cxn ang="0">
                  <a:pos x="50" y="70"/>
                </a:cxn>
                <a:cxn ang="0">
                  <a:pos x="56" y="58"/>
                </a:cxn>
                <a:cxn ang="0">
                  <a:pos x="64" y="49"/>
                </a:cxn>
                <a:cxn ang="0">
                  <a:pos x="74" y="47"/>
                </a:cxn>
                <a:cxn ang="0">
                  <a:pos x="76" y="51"/>
                </a:cxn>
                <a:cxn ang="0">
                  <a:pos x="67" y="58"/>
                </a:cxn>
                <a:cxn ang="0">
                  <a:pos x="58" y="69"/>
                </a:cxn>
                <a:cxn ang="0">
                  <a:pos x="53" y="84"/>
                </a:cxn>
                <a:cxn ang="0">
                  <a:pos x="44" y="92"/>
                </a:cxn>
              </a:cxnLst>
              <a:pathLst>
                <a:path w="160" h="185">
                  <a:moveTo>
                    <a:pt x="88" y="183"/>
                  </a:moveTo>
                  <a:lnTo>
                    <a:pt x="87" y="176"/>
                  </a:lnTo>
                  <a:lnTo>
                    <a:pt x="82" y="167"/>
                  </a:lnTo>
                  <a:lnTo>
                    <a:pt x="76" y="159"/>
                  </a:lnTo>
                  <a:lnTo>
                    <a:pt x="67" y="151"/>
                  </a:lnTo>
                  <a:lnTo>
                    <a:pt x="55" y="144"/>
                  </a:lnTo>
                  <a:lnTo>
                    <a:pt x="40" y="140"/>
                  </a:lnTo>
                  <a:lnTo>
                    <a:pt x="22" y="139"/>
                  </a:lnTo>
                  <a:lnTo>
                    <a:pt x="1" y="143"/>
                  </a:lnTo>
                  <a:lnTo>
                    <a:pt x="5" y="135"/>
                  </a:lnTo>
                  <a:lnTo>
                    <a:pt x="9" y="126"/>
                  </a:lnTo>
                  <a:lnTo>
                    <a:pt x="17" y="120"/>
                  </a:lnTo>
                  <a:lnTo>
                    <a:pt x="27" y="116"/>
                  </a:lnTo>
                  <a:lnTo>
                    <a:pt x="38" y="116"/>
                  </a:lnTo>
                  <a:lnTo>
                    <a:pt x="51" y="122"/>
                  </a:lnTo>
                  <a:lnTo>
                    <a:pt x="65" y="132"/>
                  </a:lnTo>
                  <a:lnTo>
                    <a:pt x="80" y="149"/>
                  </a:lnTo>
                  <a:lnTo>
                    <a:pt x="77" y="141"/>
                  </a:lnTo>
                  <a:lnTo>
                    <a:pt x="75" y="131"/>
                  </a:lnTo>
                  <a:lnTo>
                    <a:pt x="69" y="120"/>
                  </a:lnTo>
                  <a:lnTo>
                    <a:pt x="62" y="109"/>
                  </a:lnTo>
                  <a:lnTo>
                    <a:pt x="52" y="100"/>
                  </a:lnTo>
                  <a:lnTo>
                    <a:pt x="38" y="93"/>
                  </a:lnTo>
                  <a:lnTo>
                    <a:pt x="21" y="91"/>
                  </a:lnTo>
                  <a:lnTo>
                    <a:pt x="0" y="94"/>
                  </a:lnTo>
                  <a:lnTo>
                    <a:pt x="2" y="85"/>
                  </a:lnTo>
                  <a:lnTo>
                    <a:pt x="8" y="77"/>
                  </a:lnTo>
                  <a:lnTo>
                    <a:pt x="19" y="71"/>
                  </a:lnTo>
                  <a:lnTo>
                    <a:pt x="30" y="69"/>
                  </a:lnTo>
                  <a:lnTo>
                    <a:pt x="43" y="71"/>
                  </a:lnTo>
                  <a:lnTo>
                    <a:pt x="55" y="80"/>
                  </a:lnTo>
                  <a:lnTo>
                    <a:pt x="68" y="97"/>
                  </a:lnTo>
                  <a:lnTo>
                    <a:pt x="78" y="123"/>
                  </a:lnTo>
                  <a:lnTo>
                    <a:pt x="76" y="108"/>
                  </a:lnTo>
                  <a:lnTo>
                    <a:pt x="73" y="91"/>
                  </a:lnTo>
                  <a:lnTo>
                    <a:pt x="67" y="75"/>
                  </a:lnTo>
                  <a:lnTo>
                    <a:pt x="60" y="59"/>
                  </a:lnTo>
                  <a:lnTo>
                    <a:pt x="51" y="45"/>
                  </a:lnTo>
                  <a:lnTo>
                    <a:pt x="38" y="33"/>
                  </a:lnTo>
                  <a:lnTo>
                    <a:pt x="24" y="25"/>
                  </a:lnTo>
                  <a:lnTo>
                    <a:pt x="7" y="22"/>
                  </a:lnTo>
                  <a:lnTo>
                    <a:pt x="15" y="16"/>
                  </a:lnTo>
                  <a:lnTo>
                    <a:pt x="24" y="13"/>
                  </a:lnTo>
                  <a:lnTo>
                    <a:pt x="34" y="13"/>
                  </a:lnTo>
                  <a:lnTo>
                    <a:pt x="44" y="16"/>
                  </a:lnTo>
                  <a:lnTo>
                    <a:pt x="54" y="25"/>
                  </a:lnTo>
                  <a:lnTo>
                    <a:pt x="65" y="39"/>
                  </a:lnTo>
                  <a:lnTo>
                    <a:pt x="75" y="61"/>
                  </a:lnTo>
                  <a:lnTo>
                    <a:pt x="84" y="91"/>
                  </a:lnTo>
                  <a:lnTo>
                    <a:pt x="84" y="67"/>
                  </a:lnTo>
                  <a:lnTo>
                    <a:pt x="80" y="41"/>
                  </a:lnTo>
                  <a:lnTo>
                    <a:pt x="73" y="18"/>
                  </a:lnTo>
                  <a:lnTo>
                    <a:pt x="60" y="0"/>
                  </a:lnTo>
                  <a:lnTo>
                    <a:pt x="72" y="3"/>
                  </a:lnTo>
                  <a:lnTo>
                    <a:pt x="82" y="10"/>
                  </a:lnTo>
                  <a:lnTo>
                    <a:pt x="90" y="21"/>
                  </a:lnTo>
                  <a:lnTo>
                    <a:pt x="97" y="33"/>
                  </a:lnTo>
                  <a:lnTo>
                    <a:pt x="100" y="48"/>
                  </a:lnTo>
                  <a:lnTo>
                    <a:pt x="103" y="64"/>
                  </a:lnTo>
                  <a:lnTo>
                    <a:pt x="103" y="83"/>
                  </a:lnTo>
                  <a:lnTo>
                    <a:pt x="99" y="102"/>
                  </a:lnTo>
                  <a:lnTo>
                    <a:pt x="103" y="90"/>
                  </a:lnTo>
                  <a:lnTo>
                    <a:pt x="107" y="77"/>
                  </a:lnTo>
                  <a:lnTo>
                    <a:pt x="112" y="64"/>
                  </a:lnTo>
                  <a:lnTo>
                    <a:pt x="119" y="55"/>
                  </a:lnTo>
                  <a:lnTo>
                    <a:pt x="127" y="47"/>
                  </a:lnTo>
                  <a:lnTo>
                    <a:pt x="136" y="42"/>
                  </a:lnTo>
                  <a:lnTo>
                    <a:pt x="148" y="42"/>
                  </a:lnTo>
                  <a:lnTo>
                    <a:pt x="160" y="46"/>
                  </a:lnTo>
                  <a:lnTo>
                    <a:pt x="150" y="53"/>
                  </a:lnTo>
                  <a:lnTo>
                    <a:pt x="138" y="61"/>
                  </a:lnTo>
                  <a:lnTo>
                    <a:pt x="128" y="70"/>
                  </a:lnTo>
                  <a:lnTo>
                    <a:pt x="119" y="82"/>
                  </a:lnTo>
                  <a:lnTo>
                    <a:pt x="111" y="95"/>
                  </a:lnTo>
                  <a:lnTo>
                    <a:pt x="104" y="111"/>
                  </a:lnTo>
                  <a:lnTo>
                    <a:pt x="99" y="129"/>
                  </a:lnTo>
                  <a:lnTo>
                    <a:pt x="97" y="149"/>
                  </a:lnTo>
                  <a:lnTo>
                    <a:pt x="99" y="139"/>
                  </a:lnTo>
                  <a:lnTo>
                    <a:pt x="105" y="128"/>
                  </a:lnTo>
                  <a:lnTo>
                    <a:pt x="111" y="116"/>
                  </a:lnTo>
                  <a:lnTo>
                    <a:pt x="119" y="106"/>
                  </a:lnTo>
                  <a:lnTo>
                    <a:pt x="128" y="98"/>
                  </a:lnTo>
                  <a:lnTo>
                    <a:pt x="137" y="93"/>
                  </a:lnTo>
                  <a:lnTo>
                    <a:pt x="148" y="94"/>
                  </a:lnTo>
                  <a:lnTo>
                    <a:pt x="157" y="101"/>
                  </a:lnTo>
                  <a:lnTo>
                    <a:pt x="151" y="102"/>
                  </a:lnTo>
                  <a:lnTo>
                    <a:pt x="143" y="107"/>
                  </a:lnTo>
                  <a:lnTo>
                    <a:pt x="134" y="115"/>
                  </a:lnTo>
                  <a:lnTo>
                    <a:pt x="125" y="125"/>
                  </a:lnTo>
                  <a:lnTo>
                    <a:pt x="116" y="137"/>
                  </a:lnTo>
                  <a:lnTo>
                    <a:pt x="110" y="152"/>
                  </a:lnTo>
                  <a:lnTo>
                    <a:pt x="106" y="168"/>
                  </a:lnTo>
                  <a:lnTo>
                    <a:pt x="105" y="185"/>
                  </a:lnTo>
                  <a:lnTo>
                    <a:pt x="88" y="183"/>
                  </a:lnTo>
                  <a:close/>
                </a:path>
              </a:pathLst>
            </a:custGeom>
            <a:solidFill>
              <a:srgbClr val="007200">
                <a:alpha val="100000"/>
              </a:srgbClr>
            </a:solidFill>
            <a:ln w="9525">
              <a:noFill/>
            </a:ln>
          </p:spPr>
          <p:txBody>
            <a:bodyPr/>
            <a:lstStyle/>
            <a:p>
              <a:endParaRPr lang="zh-CN" altLang="en-US"/>
            </a:p>
          </p:txBody>
        </p:sp>
        <p:sp>
          <p:nvSpPr>
            <p:cNvPr id="19559" name="Freeform 109"/>
            <p:cNvSpPr/>
            <p:nvPr/>
          </p:nvSpPr>
          <p:spPr>
            <a:xfrm>
              <a:off x="2659" y="1825"/>
              <a:ext cx="47" cy="50"/>
            </a:xfrm>
            <a:custGeom>
              <a:avLst/>
              <a:gdLst/>
              <a:ahLst/>
              <a:cxnLst>
                <a:cxn ang="0">
                  <a:pos x="32" y="50"/>
                </a:cxn>
                <a:cxn ang="0">
                  <a:pos x="28" y="41"/>
                </a:cxn>
                <a:cxn ang="0">
                  <a:pos x="33" y="36"/>
                </a:cxn>
                <a:cxn ang="0">
                  <a:pos x="38" y="30"/>
                </a:cxn>
                <a:cxn ang="0">
                  <a:pos x="40" y="24"/>
                </a:cxn>
                <a:cxn ang="0">
                  <a:pos x="39" y="17"/>
                </a:cxn>
                <a:cxn ang="0">
                  <a:pos x="36" y="14"/>
                </a:cxn>
                <a:cxn ang="0">
                  <a:pos x="33" y="12"/>
                </a:cxn>
                <a:cxn ang="0">
                  <a:pos x="29" y="11"/>
                </a:cxn>
                <a:cxn ang="0">
                  <a:pos x="25" y="10"/>
                </a:cxn>
                <a:cxn ang="0">
                  <a:pos x="20" y="10"/>
                </a:cxn>
                <a:cxn ang="0">
                  <a:pos x="16" y="10"/>
                </a:cxn>
                <a:cxn ang="0">
                  <a:pos x="11" y="10"/>
                </a:cxn>
                <a:cxn ang="0">
                  <a:pos x="7" y="11"/>
                </a:cxn>
                <a:cxn ang="0">
                  <a:pos x="2" y="10"/>
                </a:cxn>
                <a:cxn ang="0">
                  <a:pos x="0" y="8"/>
                </a:cxn>
                <a:cxn ang="0">
                  <a:pos x="1" y="4"/>
                </a:cxn>
                <a:cxn ang="0">
                  <a:pos x="5" y="2"/>
                </a:cxn>
                <a:cxn ang="0">
                  <a:pos x="9" y="1"/>
                </a:cxn>
                <a:cxn ang="0">
                  <a:pos x="14" y="0"/>
                </a:cxn>
                <a:cxn ang="0">
                  <a:pos x="20" y="0"/>
                </a:cxn>
                <a:cxn ang="0">
                  <a:pos x="27" y="1"/>
                </a:cxn>
                <a:cxn ang="0">
                  <a:pos x="33" y="3"/>
                </a:cxn>
                <a:cxn ang="0">
                  <a:pos x="39" y="6"/>
                </a:cxn>
                <a:cxn ang="0">
                  <a:pos x="44" y="10"/>
                </a:cxn>
                <a:cxn ang="0">
                  <a:pos x="47" y="17"/>
                </a:cxn>
                <a:cxn ang="0">
                  <a:pos x="47" y="28"/>
                </a:cxn>
                <a:cxn ang="0">
                  <a:pos x="44" y="36"/>
                </a:cxn>
                <a:cxn ang="0">
                  <a:pos x="40" y="40"/>
                </a:cxn>
                <a:cxn ang="0">
                  <a:pos x="38" y="42"/>
                </a:cxn>
                <a:cxn ang="0">
                  <a:pos x="40" y="48"/>
                </a:cxn>
                <a:cxn ang="0">
                  <a:pos x="32" y="50"/>
                </a:cxn>
              </a:cxnLst>
              <a:pathLst>
                <a:path w="94" h="99">
                  <a:moveTo>
                    <a:pt x="64" y="99"/>
                  </a:moveTo>
                  <a:lnTo>
                    <a:pt x="55" y="82"/>
                  </a:lnTo>
                  <a:lnTo>
                    <a:pt x="66" y="72"/>
                  </a:lnTo>
                  <a:lnTo>
                    <a:pt x="76" y="60"/>
                  </a:lnTo>
                  <a:lnTo>
                    <a:pt x="79" y="48"/>
                  </a:lnTo>
                  <a:lnTo>
                    <a:pt x="77" y="34"/>
                  </a:lnTo>
                  <a:lnTo>
                    <a:pt x="72" y="28"/>
                  </a:lnTo>
                  <a:lnTo>
                    <a:pt x="66" y="23"/>
                  </a:lnTo>
                  <a:lnTo>
                    <a:pt x="58" y="21"/>
                  </a:lnTo>
                  <a:lnTo>
                    <a:pt x="49" y="19"/>
                  </a:lnTo>
                  <a:lnTo>
                    <a:pt x="40" y="19"/>
                  </a:lnTo>
                  <a:lnTo>
                    <a:pt x="31" y="19"/>
                  </a:lnTo>
                  <a:lnTo>
                    <a:pt x="22" y="20"/>
                  </a:lnTo>
                  <a:lnTo>
                    <a:pt x="13" y="21"/>
                  </a:lnTo>
                  <a:lnTo>
                    <a:pt x="4" y="20"/>
                  </a:lnTo>
                  <a:lnTo>
                    <a:pt x="0" y="15"/>
                  </a:lnTo>
                  <a:lnTo>
                    <a:pt x="1" y="8"/>
                  </a:lnTo>
                  <a:lnTo>
                    <a:pt x="9" y="4"/>
                  </a:lnTo>
                  <a:lnTo>
                    <a:pt x="17" y="2"/>
                  </a:lnTo>
                  <a:lnTo>
                    <a:pt x="27" y="0"/>
                  </a:lnTo>
                  <a:lnTo>
                    <a:pt x="40" y="0"/>
                  </a:lnTo>
                  <a:lnTo>
                    <a:pt x="54" y="2"/>
                  </a:lnTo>
                  <a:lnTo>
                    <a:pt x="66" y="5"/>
                  </a:lnTo>
                  <a:lnTo>
                    <a:pt x="78" y="11"/>
                  </a:lnTo>
                  <a:lnTo>
                    <a:pt x="87" y="20"/>
                  </a:lnTo>
                  <a:lnTo>
                    <a:pt x="93" y="33"/>
                  </a:lnTo>
                  <a:lnTo>
                    <a:pt x="94" y="56"/>
                  </a:lnTo>
                  <a:lnTo>
                    <a:pt x="87" y="72"/>
                  </a:lnTo>
                  <a:lnTo>
                    <a:pt x="79" y="80"/>
                  </a:lnTo>
                  <a:lnTo>
                    <a:pt x="76" y="83"/>
                  </a:lnTo>
                  <a:lnTo>
                    <a:pt x="79" y="95"/>
                  </a:lnTo>
                  <a:lnTo>
                    <a:pt x="64" y="99"/>
                  </a:lnTo>
                  <a:close/>
                </a:path>
              </a:pathLst>
            </a:custGeom>
            <a:solidFill>
              <a:srgbClr val="330000">
                <a:alpha val="100000"/>
              </a:srgbClr>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p:nvPr/>
        </p:nvSpPr>
        <p:spPr>
          <a:xfrm>
            <a:off x="1270635" y="545465"/>
            <a:ext cx="9280525" cy="1814830"/>
          </a:xfrm>
          <a:prstGeom prst="rect">
            <a:avLst/>
          </a:prstGeom>
          <a:noFill/>
          <a:ln w="9525">
            <a:noFill/>
          </a:ln>
        </p:spPr>
        <p:txBody>
          <a:bodyPr wrap="square">
            <a:spAutoFit/>
          </a:bodyPr>
          <a:lstStyle/>
          <a:p>
            <a:pPr>
              <a:lnSpc>
                <a:spcPct val="200000"/>
              </a:lnSpc>
            </a:pP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3</a:t>
            </a:r>
            <a:r>
              <a:rPr lang="zh-CN" altLang="en-US" sz="2800" b="1">
                <a:solidFill>
                  <a:srgbClr val="CC00FF"/>
                </a:solidFill>
                <a:latin typeface="宋体" panose="02010600030101010101" pitchFamily="2" charset="-122"/>
              </a:rPr>
              <a:t>：</a:t>
            </a:r>
            <a:r>
              <a:rPr lang="zh-CN" altLang="en-US" sz="2800" b="1">
                <a:solidFill>
                  <a:srgbClr val="3333FF"/>
                </a:solidFill>
                <a:latin typeface="宋体" panose="02010600030101010101" pitchFamily="2" charset="-122"/>
              </a:rPr>
              <a:t>一般地，所有与角</a:t>
            </a:r>
            <a:r>
              <a:rPr lang="en-US" altLang="zh-CN" sz="2800" b="1">
                <a:solidFill>
                  <a:srgbClr val="3333FF"/>
                </a:solidFill>
                <a:latin typeface="楷体_GB2312" pitchFamily="49" charset="-122"/>
                <a:ea typeface="楷体_GB2312" pitchFamily="49" charset="-122"/>
              </a:rPr>
              <a:t>α</a:t>
            </a:r>
            <a:r>
              <a:rPr lang="zh-CN" altLang="en-US" sz="2800" b="1">
                <a:solidFill>
                  <a:srgbClr val="3333FF"/>
                </a:solidFill>
                <a:latin typeface="宋体" panose="02010600030101010101" pitchFamily="2" charset="-122"/>
              </a:rPr>
              <a:t>终边相同的角，连同角</a:t>
            </a:r>
            <a:endParaRPr lang="zh-CN" altLang="en-US" sz="2800" b="1">
              <a:solidFill>
                <a:srgbClr val="3333FF"/>
              </a:solidFill>
              <a:latin typeface="宋体" panose="02010600030101010101" pitchFamily="2" charset="-122"/>
            </a:endParaRPr>
          </a:p>
          <a:p>
            <a:pPr>
              <a:lnSpc>
                <a:spcPct val="200000"/>
              </a:lnSpc>
            </a:pPr>
            <a:r>
              <a:rPr lang="en-US" altLang="zh-CN" sz="2800" b="1">
                <a:solidFill>
                  <a:srgbClr val="3333FF"/>
                </a:solidFill>
                <a:latin typeface="宋体" panose="02010600030101010101" pitchFamily="2" charset="-122"/>
              </a:rPr>
              <a:t>        </a:t>
            </a:r>
            <a:r>
              <a:rPr lang="en-US" altLang="zh-CN" sz="2800" b="1">
                <a:solidFill>
                  <a:srgbClr val="3333FF"/>
                </a:solidFill>
                <a:latin typeface="楷体_GB2312" pitchFamily="49" charset="-122"/>
                <a:ea typeface="楷体_GB2312" pitchFamily="49" charset="-122"/>
              </a:rPr>
              <a:t>α</a:t>
            </a:r>
            <a:r>
              <a:rPr lang="zh-CN" altLang="en-US" sz="2800" b="1">
                <a:solidFill>
                  <a:srgbClr val="3333FF"/>
                </a:solidFill>
                <a:latin typeface="宋体" panose="02010600030101010101" pitchFamily="2" charset="-122"/>
              </a:rPr>
              <a:t>在内所构成的集合</a:t>
            </a:r>
            <a:r>
              <a:rPr lang="en-US" altLang="zh-CN" sz="2800" b="1">
                <a:solidFill>
                  <a:srgbClr val="3333FF"/>
                </a:solidFill>
                <a:latin typeface="宋体" panose="02010600030101010101" pitchFamily="2" charset="-122"/>
              </a:rPr>
              <a:t>S</a:t>
            </a:r>
            <a:r>
              <a:rPr lang="zh-CN" altLang="en-US" sz="2800" b="1">
                <a:solidFill>
                  <a:srgbClr val="3333FF"/>
                </a:solidFill>
                <a:latin typeface="宋体" panose="02010600030101010101" pitchFamily="2" charset="-122"/>
              </a:rPr>
              <a:t>可以怎样表示？</a:t>
            </a:r>
            <a:r>
              <a:rPr lang="zh-CN" altLang="en-US" sz="2800">
                <a:solidFill>
                  <a:srgbClr val="3333FF"/>
                </a:solidFill>
                <a:latin typeface="宋体" panose="02010600030101010101" pitchFamily="2" charset="-122"/>
              </a:rPr>
              <a:t> </a:t>
            </a:r>
            <a:endParaRPr lang="zh-CN" altLang="en-US" sz="2800">
              <a:solidFill>
                <a:srgbClr val="3333FF"/>
              </a:solidFill>
              <a:latin typeface="宋体" panose="02010600030101010101" pitchFamily="2" charset="-122"/>
            </a:endParaRPr>
          </a:p>
        </p:txBody>
      </p:sp>
      <p:sp>
        <p:nvSpPr>
          <p:cNvPr id="97284" name="Text Box 4"/>
          <p:cNvSpPr txBox="1"/>
          <p:nvPr/>
        </p:nvSpPr>
        <p:spPr>
          <a:xfrm>
            <a:off x="883285" y="2507615"/>
            <a:ext cx="10473690" cy="1383665"/>
          </a:xfrm>
          <a:prstGeom prst="rect">
            <a:avLst/>
          </a:prstGeom>
          <a:noFill/>
          <a:ln w="9525">
            <a:noFill/>
          </a:ln>
        </p:spPr>
        <p:txBody>
          <a:bodyPr wrap="square">
            <a:spAutoFit/>
          </a:bodyPr>
          <a:lstStyle/>
          <a:p>
            <a:pPr>
              <a:lnSpc>
                <a:spcPct val="150000"/>
              </a:lnSpc>
            </a:pPr>
            <a:r>
              <a:rPr lang="zh-CN" altLang="en-US" sz="2800" b="1">
                <a:solidFill>
                  <a:srgbClr val="3333FF"/>
                </a:solidFill>
                <a:latin typeface="宋体" panose="02010600030101010101" pitchFamily="2" charset="-122"/>
                <a:sym typeface="+mn-ea"/>
              </a:rPr>
              <a:t>与角</a:t>
            </a:r>
            <a:r>
              <a:rPr lang="en-US" altLang="zh-CN" sz="2800" b="1">
                <a:solidFill>
                  <a:srgbClr val="3333FF"/>
                </a:solidFill>
                <a:latin typeface="楷体_GB2312" pitchFamily="49" charset="-122"/>
                <a:ea typeface="楷体_GB2312" pitchFamily="49" charset="-122"/>
                <a:sym typeface="+mn-ea"/>
              </a:rPr>
              <a:t>α</a:t>
            </a:r>
            <a:r>
              <a:rPr lang="zh-CN" altLang="en-US" sz="2800" b="1">
                <a:solidFill>
                  <a:srgbClr val="3333FF"/>
                </a:solidFill>
                <a:latin typeface="宋体" panose="02010600030101010101" pitchFamily="2" charset="-122"/>
                <a:sym typeface="+mn-ea"/>
              </a:rPr>
              <a:t>终边相同的角：</a:t>
            </a:r>
            <a:r>
              <a:rPr lang="en-US" altLang="zh-CN" sz="2800" b="1">
                <a:solidFill>
                  <a:srgbClr val="FF0000"/>
                </a:solidFill>
                <a:latin typeface="华文楷体" panose="02010600040101010101" pitchFamily="2" charset="-122"/>
                <a:ea typeface="华文楷体" panose="02010600040101010101" pitchFamily="2" charset="-122"/>
              </a:rPr>
              <a:t>S={β|β=α</a:t>
            </a:r>
            <a:r>
              <a:rPr lang="zh-CN" altLang="en-US" sz="2800" b="1">
                <a:solidFill>
                  <a:srgbClr val="FF0000"/>
                </a:solidFill>
                <a:latin typeface="华文楷体" panose="02010600040101010101" pitchFamily="2" charset="-122"/>
                <a:ea typeface="华文楷体" panose="02010600040101010101" pitchFamily="2" charset="-122"/>
              </a:rPr>
              <a:t>＋</a:t>
            </a:r>
            <a:r>
              <a:rPr lang="en-US" altLang="zh-CN" sz="2800" b="1">
                <a:solidFill>
                  <a:srgbClr val="FF0000"/>
                </a:solidFill>
                <a:latin typeface="华文楷体" panose="02010600040101010101" pitchFamily="2" charset="-122"/>
                <a:ea typeface="华文楷体" panose="02010600040101010101" pitchFamily="2" charset="-122"/>
              </a:rPr>
              <a:t>k</a:t>
            </a:r>
            <a:r>
              <a:rPr lang="en-US" altLang="zh-CN" sz="2800" b="1">
                <a:solidFill>
                  <a:srgbClr val="FF0000"/>
                </a:solidFill>
                <a:latin typeface="宋体" panose="02010600030101010101" pitchFamily="2" charset="-122"/>
              </a:rPr>
              <a:t>·</a:t>
            </a:r>
            <a:r>
              <a:rPr lang="en-US" altLang="zh-CN" sz="2800" b="1">
                <a:solidFill>
                  <a:srgbClr val="FF0000"/>
                </a:solidFill>
                <a:latin typeface="华文楷体" panose="02010600040101010101" pitchFamily="2" charset="-122"/>
                <a:ea typeface="华文楷体" panose="02010600040101010101" pitchFamily="2" charset="-122"/>
              </a:rPr>
              <a:t>360°</a:t>
            </a:r>
            <a:r>
              <a:rPr lang="zh-CN" altLang="en-US" sz="2800" b="1">
                <a:solidFill>
                  <a:srgbClr val="FF0000"/>
                </a:solidFill>
                <a:latin typeface="华文楷体" panose="02010600040101010101" pitchFamily="2" charset="-122"/>
                <a:ea typeface="华文楷体" panose="02010600040101010101" pitchFamily="2" charset="-122"/>
              </a:rPr>
              <a:t>，</a:t>
            </a:r>
            <a:r>
              <a:rPr lang="en-US" altLang="zh-CN" sz="2800" b="1" err="1">
                <a:solidFill>
                  <a:srgbClr val="FF0000"/>
                </a:solidFill>
                <a:latin typeface="华文楷体" panose="02010600040101010101" pitchFamily="2" charset="-122"/>
                <a:ea typeface="华文楷体" panose="02010600040101010101" pitchFamily="2" charset="-122"/>
              </a:rPr>
              <a:t>k∈Z}</a:t>
            </a:r>
            <a:r>
              <a:rPr lang="zh-CN" altLang="en-US" sz="2800" b="1">
                <a:solidFill>
                  <a:srgbClr val="FF0000"/>
                </a:solidFill>
                <a:latin typeface="华文楷体" panose="02010600040101010101" pitchFamily="2" charset="-122"/>
                <a:ea typeface="华文楷体" panose="02010600040101010101" pitchFamily="2" charset="-122"/>
              </a:rPr>
              <a:t>，</a:t>
            </a:r>
            <a:endParaRPr lang="zh-CN" altLang="en-US" sz="2800" b="1">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800" b="1">
                <a:solidFill>
                  <a:schemeClr val="tx1"/>
                </a:solidFill>
                <a:latin typeface="华文楷体" panose="02010600040101010101" pitchFamily="2" charset="-122"/>
                <a:ea typeface="华文楷体" panose="02010600040101010101" pitchFamily="2" charset="-122"/>
              </a:rPr>
              <a:t>即任一与</a:t>
            </a:r>
            <a:r>
              <a:rPr lang="en-US" altLang="zh-CN" sz="2800" b="1">
                <a:solidFill>
                  <a:schemeClr val="tx1"/>
                </a:solidFill>
                <a:latin typeface="华文楷体" panose="02010600040101010101" pitchFamily="2" charset="-122"/>
                <a:ea typeface="华文楷体" panose="02010600040101010101" pitchFamily="2" charset="-122"/>
              </a:rPr>
              <a:t>α</a:t>
            </a:r>
            <a:r>
              <a:rPr lang="zh-CN" altLang="en-US" sz="2800" b="1">
                <a:solidFill>
                  <a:schemeClr val="tx1"/>
                </a:solidFill>
                <a:latin typeface="华文楷体" panose="02010600040101010101" pitchFamily="2" charset="-122"/>
                <a:ea typeface="华文楷体" panose="02010600040101010101" pitchFamily="2" charset="-122"/>
              </a:rPr>
              <a:t>终边相同的角，都可以表示成角</a:t>
            </a:r>
            <a:r>
              <a:rPr lang="en-US" altLang="zh-CN" sz="2800" b="1">
                <a:solidFill>
                  <a:schemeClr val="tx1"/>
                </a:solidFill>
                <a:latin typeface="华文楷体" panose="02010600040101010101" pitchFamily="2" charset="-122"/>
                <a:ea typeface="华文楷体" panose="02010600040101010101" pitchFamily="2" charset="-122"/>
              </a:rPr>
              <a:t>α</a:t>
            </a:r>
            <a:r>
              <a:rPr lang="zh-CN" altLang="en-US" sz="2800" b="1">
                <a:solidFill>
                  <a:schemeClr val="tx1"/>
                </a:solidFill>
                <a:latin typeface="华文楷体" panose="02010600040101010101" pitchFamily="2" charset="-122"/>
                <a:ea typeface="华文楷体" panose="02010600040101010101" pitchFamily="2" charset="-122"/>
              </a:rPr>
              <a:t>与整数个周角的和</a:t>
            </a:r>
            <a:r>
              <a:rPr lang="en-US" altLang="zh-CN" sz="2800" b="1">
                <a:solidFill>
                  <a:schemeClr val="tx1"/>
                </a:solidFill>
                <a:latin typeface="华文楷体" panose="02010600040101010101" pitchFamily="2" charset="-122"/>
                <a:ea typeface="华文楷体" panose="02010600040101010101" pitchFamily="2" charset="-122"/>
              </a:rPr>
              <a:t>.</a:t>
            </a:r>
            <a:endParaRPr lang="en-US" altLang="zh-CN" sz="2800" b="1">
              <a:solidFill>
                <a:schemeClr val="tx1"/>
              </a:solidFill>
              <a:latin typeface="华文楷体" panose="02010600040101010101" pitchFamily="2" charset="-122"/>
              <a:ea typeface="华文楷体" panose="02010600040101010101" pitchFamily="2" charset="-122"/>
            </a:endParaRPr>
          </a:p>
        </p:txBody>
      </p:sp>
      <p:pic>
        <p:nvPicPr>
          <p:cNvPr id="20484" name="Picture 9" descr="b7526ff8235da8556c22eb49"/>
          <p:cNvPicPr>
            <a:picLocks noChangeAspect="1"/>
          </p:cNvPicPr>
          <p:nvPr/>
        </p:nvPicPr>
        <p:blipFill>
          <a:blip r:embed="rId1"/>
          <a:stretch>
            <a:fillRect/>
          </a:stretch>
        </p:blipFill>
        <p:spPr>
          <a:xfrm>
            <a:off x="-37465" y="390525"/>
            <a:ext cx="1177925" cy="1177925"/>
          </a:xfrm>
          <a:prstGeom prst="rect">
            <a:avLst/>
          </a:prstGeom>
          <a:noFill/>
          <a:ln w="9525">
            <a:noFill/>
          </a:ln>
        </p:spPr>
      </p:pic>
      <p:pic>
        <p:nvPicPr>
          <p:cNvPr id="20485" name="Picture 8" descr="图片19"/>
          <p:cNvPicPr>
            <a:picLocks noChangeAspect="1"/>
          </p:cNvPicPr>
          <p:nvPr/>
        </p:nvPicPr>
        <p:blipFill>
          <a:blip r:embed="rId2"/>
          <a:stretch>
            <a:fillRect/>
          </a:stretch>
        </p:blipFill>
        <p:spPr>
          <a:xfrm>
            <a:off x="2286635" y="4886325"/>
            <a:ext cx="7772400" cy="1143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p:nvPr/>
        </p:nvSpPr>
        <p:spPr>
          <a:xfrm>
            <a:off x="716280" y="628650"/>
            <a:ext cx="9201150" cy="1470025"/>
          </a:xfrm>
          <a:prstGeom prst="rect">
            <a:avLst/>
          </a:prstGeom>
          <a:noFill/>
          <a:ln w="9525">
            <a:noFill/>
          </a:ln>
        </p:spPr>
        <p:txBody>
          <a:bodyPr wrap="square">
            <a:spAutoFit/>
          </a:bodyPr>
          <a:lstStyle/>
          <a:p>
            <a:pPr>
              <a:lnSpc>
                <a:spcPct val="160000"/>
              </a:lnSpc>
            </a:pPr>
            <a:r>
              <a:rPr lang="en-US" altLang="zh-CN" sz="2800" b="1">
                <a:solidFill>
                  <a:srgbClr val="0000FF"/>
                </a:solidFill>
                <a:latin typeface="宋体" panose="02010600030101010101" pitchFamily="2" charset="-122"/>
              </a:rPr>
              <a:t>    </a:t>
            </a:r>
            <a:r>
              <a:rPr lang="zh-CN" altLang="en-US" sz="2800" b="1">
                <a:solidFill>
                  <a:srgbClr val="0000FF"/>
                </a:solidFill>
                <a:latin typeface="宋体" panose="02010600030101010101" pitchFamily="2" charset="-122"/>
              </a:rPr>
              <a:t>例</a:t>
            </a:r>
            <a:r>
              <a:rPr lang="en-US" altLang="zh-CN" sz="2800" b="1">
                <a:solidFill>
                  <a:srgbClr val="0000FF"/>
                </a:solidFill>
                <a:latin typeface="宋体" panose="02010600030101010101" pitchFamily="2" charset="-122"/>
              </a:rPr>
              <a:t>1 </a:t>
            </a:r>
            <a:r>
              <a:rPr lang="zh-CN" altLang="en-US" sz="2800" b="1">
                <a:solidFill>
                  <a:srgbClr val="0000FF"/>
                </a:solidFill>
                <a:latin typeface="宋体" panose="02010600030101010101" pitchFamily="2" charset="-122"/>
              </a:rPr>
              <a:t>在</a:t>
            </a:r>
            <a:r>
              <a:rPr lang="en-US" altLang="zh-CN" sz="2800" b="1">
                <a:solidFill>
                  <a:srgbClr val="0000FF"/>
                </a:solidFill>
                <a:latin typeface="宋体" panose="02010600030101010101" pitchFamily="2" charset="-122"/>
              </a:rPr>
              <a:t>0°</a:t>
            </a:r>
            <a:r>
              <a:rPr lang="zh-CN" altLang="en-US" sz="2800" b="1">
                <a:solidFill>
                  <a:srgbClr val="0000FF"/>
                </a:solidFill>
                <a:latin typeface="宋体" panose="02010600030101010101" pitchFamily="2" charset="-122"/>
              </a:rPr>
              <a:t>～</a:t>
            </a:r>
            <a:r>
              <a:rPr lang="en-US" altLang="zh-CN" sz="2800" b="1">
                <a:solidFill>
                  <a:srgbClr val="0000FF"/>
                </a:solidFill>
                <a:latin typeface="宋体" panose="02010600030101010101" pitchFamily="2" charset="-122"/>
              </a:rPr>
              <a:t>360°</a:t>
            </a:r>
            <a:r>
              <a:rPr lang="zh-CN" altLang="en-US" sz="2800" b="1">
                <a:solidFill>
                  <a:srgbClr val="0000FF"/>
                </a:solidFill>
                <a:latin typeface="宋体" panose="02010600030101010101" pitchFamily="2" charset="-122"/>
              </a:rPr>
              <a:t>范围内，找出与</a:t>
            </a:r>
            <a:r>
              <a:rPr lang="en-US" altLang="zh-CN" sz="2800" b="1">
                <a:solidFill>
                  <a:srgbClr val="0000FF"/>
                </a:solidFill>
                <a:latin typeface="宋体" panose="02010600030101010101" pitchFamily="2" charset="-122"/>
              </a:rPr>
              <a:t>-950°12′</a:t>
            </a:r>
            <a:r>
              <a:rPr lang="zh-CN" altLang="en-US" sz="2800" b="1">
                <a:solidFill>
                  <a:srgbClr val="0000FF"/>
                </a:solidFill>
                <a:latin typeface="宋体" panose="02010600030101010101" pitchFamily="2" charset="-122"/>
              </a:rPr>
              <a:t>角终边</a:t>
            </a:r>
            <a:endParaRPr lang="zh-CN" altLang="en-US" sz="2800" b="1">
              <a:solidFill>
                <a:srgbClr val="0000FF"/>
              </a:solidFill>
              <a:latin typeface="宋体" panose="02010600030101010101" pitchFamily="2" charset="-122"/>
            </a:endParaRPr>
          </a:p>
          <a:p>
            <a:pPr>
              <a:lnSpc>
                <a:spcPct val="160000"/>
              </a:lnSpc>
            </a:pPr>
            <a:r>
              <a:rPr lang="zh-CN" altLang="en-US" sz="2800" b="1">
                <a:solidFill>
                  <a:srgbClr val="0000FF"/>
                </a:solidFill>
                <a:latin typeface="宋体" panose="02010600030101010101" pitchFamily="2" charset="-122"/>
              </a:rPr>
              <a:t>       相同的角，并判定它是第几象限角</a:t>
            </a:r>
            <a:r>
              <a:rPr lang="en-US" altLang="zh-CN" sz="2800" b="1">
                <a:solidFill>
                  <a:srgbClr val="0000FF"/>
                </a:solidFill>
                <a:latin typeface="宋体" panose="02010600030101010101" pitchFamily="2" charset="-122"/>
              </a:rPr>
              <a:t>. </a:t>
            </a:r>
            <a:endParaRPr lang="en-US" altLang="zh-CN" sz="2800" b="1">
              <a:solidFill>
                <a:srgbClr val="0000FF"/>
              </a:solidFill>
              <a:latin typeface="宋体" panose="02010600030101010101" pitchFamily="2" charset="-122"/>
            </a:endParaRPr>
          </a:p>
        </p:txBody>
      </p:sp>
      <p:pic>
        <p:nvPicPr>
          <p:cNvPr id="19459" name="Text Box 4"/>
          <p:cNvPicPr>
            <a:picLocks noRot="1" noChangeAspect="1" noEditPoints="1"/>
          </p:cNvPicPr>
          <p:nvPr/>
        </p:nvPicPr>
        <p:blipFill>
          <a:blip r:embed="rId1"/>
          <a:stretch>
            <a:fillRect/>
          </a:stretch>
        </p:blipFill>
        <p:spPr>
          <a:xfrm>
            <a:off x="1509395" y="2349500"/>
            <a:ext cx="8170545" cy="2957830"/>
          </a:xfrm>
          <a:prstGeom prst="rect">
            <a:avLst/>
          </a:prstGeom>
          <a:noFill/>
          <a:ln w="9525">
            <a:noFill/>
          </a:ln>
        </p:spPr>
      </p:pic>
      <p:sp>
        <p:nvSpPr>
          <p:cNvPr id="9" name="文本框 2"/>
          <p:cNvSpPr/>
          <p:nvPr>
            <p:custDataLst>
              <p:tags r:id="rId2"/>
            </p:custDataLst>
          </p:nvPr>
        </p:nvSpPr>
        <p:spPr>
          <a:xfrm>
            <a:off x="6997700" y="6199505"/>
            <a:ext cx="5301615" cy="521970"/>
          </a:xfrm>
          <a:prstGeom prst="rect">
            <a:avLst/>
          </a:prstGeom>
          <a:noFill/>
          <a:ln w="9525">
            <a:noFill/>
          </a:ln>
        </p:spPr>
        <p:txBody>
          <a:bodyPr wrap="square" anchor="t">
            <a:spAutoFit/>
          </a:bodyPr>
          <a:p>
            <a:pPr eaLnBrk="0" hangingPunct="0"/>
            <a:r>
              <a:rPr lang="zh-CN" altLang="zh-CN" sz="2800" b="1">
                <a:solidFill>
                  <a:srgbClr val="FF0000"/>
                </a:solidFill>
                <a:latin typeface="Arial" panose="020B0604020202020204" pitchFamily="34" charset="0"/>
                <a:ea typeface="宋体" panose="02010600030101010101" pitchFamily="2" charset="-122"/>
              </a:rPr>
              <a:t>练习：书本</a:t>
            </a:r>
            <a:r>
              <a:rPr lang="en-US" altLang="zh-CN" sz="2800" b="1">
                <a:solidFill>
                  <a:srgbClr val="FF0000"/>
                </a:solidFill>
                <a:latin typeface="Arial" panose="020B0604020202020204" pitchFamily="34" charset="0"/>
                <a:ea typeface="宋体" panose="02010600030101010101" pitchFamily="2" charset="-122"/>
              </a:rPr>
              <a:t>P171</a:t>
            </a:r>
            <a:r>
              <a:rPr lang="zh-CN" altLang="en-US" sz="2800" b="1">
                <a:solidFill>
                  <a:srgbClr val="FF0000"/>
                </a:solidFill>
                <a:latin typeface="Arial" panose="020B0604020202020204" pitchFamily="34" charset="0"/>
                <a:ea typeface="宋体" panose="02010600030101010101" pitchFamily="2" charset="-122"/>
              </a:rPr>
              <a:t>第</a:t>
            </a:r>
            <a:r>
              <a:rPr lang="en-US" sz="2800" b="1">
                <a:solidFill>
                  <a:srgbClr val="FF0000"/>
                </a:solidFill>
                <a:latin typeface="Arial" panose="020B0604020202020204" pitchFamily="34" charset="0"/>
                <a:ea typeface="宋体" panose="02010600030101010101" pitchFamily="2" charset="-122"/>
              </a:rPr>
              <a:t>4</a:t>
            </a:r>
            <a:r>
              <a:rPr lang="zh-CN" altLang="en-US" sz="2800" b="1">
                <a:solidFill>
                  <a:srgbClr val="FF0000"/>
                </a:solidFill>
                <a:latin typeface="Arial" panose="020B0604020202020204" pitchFamily="34" charset="0"/>
                <a:ea typeface="宋体" panose="02010600030101010101" pitchFamily="2" charset="-122"/>
              </a:rPr>
              <a:t>题</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1614170" y="612775"/>
            <a:ext cx="8347075" cy="1599565"/>
          </a:xfrm>
          <a:prstGeom prst="rect">
            <a:avLst/>
          </a:prstGeom>
          <a:noFill/>
          <a:ln w="9525">
            <a:noFill/>
          </a:ln>
        </p:spPr>
        <p:txBody>
          <a:bodyPr wrap="square">
            <a:spAutoFit/>
          </a:bodyPr>
          <a:lstStyle/>
          <a:p>
            <a:pPr>
              <a:lnSpc>
                <a:spcPct val="150000"/>
              </a:lnSpc>
              <a:spcBef>
                <a:spcPct val="50000"/>
              </a:spcBef>
            </a:pPr>
            <a:r>
              <a:rPr lang="en-US" altLang="zh-CN" sz="2800" b="1">
                <a:solidFill>
                  <a:srgbClr val="CC00FF"/>
                </a:solidFill>
                <a:latin typeface="宋体" panose="02010600030101010101" pitchFamily="2" charset="-122"/>
              </a:rPr>
              <a:t>  </a:t>
            </a:r>
            <a:r>
              <a:rPr lang="zh-CN" altLang="en-US" sz="2800" b="1">
                <a:solidFill>
                  <a:srgbClr val="CC00FF"/>
                </a:solidFill>
                <a:latin typeface="宋体" panose="02010600030101010101" pitchFamily="2" charset="-122"/>
              </a:rPr>
              <a:t>思考</a:t>
            </a:r>
            <a:r>
              <a:rPr lang="en-US" altLang="zh-CN" sz="2800" b="1">
                <a:solidFill>
                  <a:srgbClr val="CC00FF"/>
                </a:solidFill>
                <a:latin typeface="宋体" panose="02010600030101010101" pitchFamily="2" charset="-122"/>
              </a:rPr>
              <a:t>4</a:t>
            </a:r>
            <a:r>
              <a:rPr lang="zh-CN" altLang="en-US" sz="2800" b="1">
                <a:solidFill>
                  <a:srgbClr val="CC00FF"/>
                </a:solidFill>
                <a:latin typeface="宋体" panose="02010600030101010101" pitchFamily="2" charset="-122"/>
              </a:rPr>
              <a:t>：</a:t>
            </a:r>
            <a:r>
              <a:rPr lang="zh-CN" altLang="en-US" sz="2800" b="1">
                <a:solidFill>
                  <a:srgbClr val="3333FF"/>
                </a:solidFill>
                <a:latin typeface="宋体" panose="02010600030101010101" pitchFamily="2" charset="-122"/>
              </a:rPr>
              <a:t>终边在</a:t>
            </a:r>
            <a:r>
              <a:rPr lang="en-US" altLang="zh-CN" sz="2800" b="1">
                <a:solidFill>
                  <a:srgbClr val="3333FF"/>
                </a:solidFill>
                <a:latin typeface="宋体" panose="02010600030101010101" pitchFamily="2" charset="-122"/>
              </a:rPr>
              <a:t>x</a:t>
            </a:r>
            <a:r>
              <a:rPr lang="zh-CN" altLang="en-US" sz="2800" b="1">
                <a:solidFill>
                  <a:srgbClr val="3333FF"/>
                </a:solidFill>
                <a:latin typeface="宋体" panose="02010600030101010101" pitchFamily="2" charset="-122"/>
              </a:rPr>
              <a:t>轴正半轴、负半轴，</a:t>
            </a:r>
            <a:r>
              <a:rPr lang="en-US" altLang="zh-CN" sz="2800" b="1">
                <a:solidFill>
                  <a:srgbClr val="3333FF"/>
                </a:solidFill>
                <a:latin typeface="宋体" panose="02010600030101010101" pitchFamily="2" charset="-122"/>
              </a:rPr>
              <a:t>y</a:t>
            </a:r>
            <a:r>
              <a:rPr lang="zh-CN" altLang="en-US" sz="2800" b="1">
                <a:solidFill>
                  <a:srgbClr val="3333FF"/>
                </a:solidFill>
                <a:latin typeface="宋体" panose="02010600030101010101" pitchFamily="2" charset="-122"/>
              </a:rPr>
              <a:t>轴正半轴、</a:t>
            </a:r>
            <a:endParaRPr lang="zh-CN" altLang="en-US" sz="2800" b="1">
              <a:solidFill>
                <a:srgbClr val="3333FF"/>
              </a:solidFill>
              <a:latin typeface="宋体" panose="02010600030101010101" pitchFamily="2" charset="-122"/>
            </a:endParaRPr>
          </a:p>
          <a:p>
            <a:pPr>
              <a:lnSpc>
                <a:spcPct val="150000"/>
              </a:lnSpc>
              <a:spcBef>
                <a:spcPct val="50000"/>
              </a:spcBef>
            </a:pPr>
            <a:r>
              <a:rPr lang="zh-CN" altLang="en-US" sz="2800" b="1">
                <a:solidFill>
                  <a:srgbClr val="3333FF"/>
                </a:solidFill>
                <a:latin typeface="宋体" panose="02010600030101010101" pitchFamily="2" charset="-122"/>
              </a:rPr>
              <a:t>         负半轴上的角分别如何表示？</a:t>
            </a:r>
            <a:r>
              <a:rPr lang="zh-CN" altLang="en-US" sz="2800">
                <a:solidFill>
                  <a:srgbClr val="000099"/>
                </a:solidFill>
                <a:latin typeface="宋体" panose="02010600030101010101" pitchFamily="2" charset="-122"/>
              </a:rPr>
              <a:t> </a:t>
            </a:r>
            <a:endParaRPr lang="zh-CN" altLang="en-US" sz="2800">
              <a:solidFill>
                <a:srgbClr val="000099"/>
              </a:solidFill>
              <a:latin typeface="宋体" panose="02010600030101010101" pitchFamily="2" charset="-122"/>
            </a:endParaRPr>
          </a:p>
        </p:txBody>
      </p:sp>
      <p:sp>
        <p:nvSpPr>
          <p:cNvPr id="99331" name="Text Box 3"/>
          <p:cNvSpPr txBox="1"/>
          <p:nvPr/>
        </p:nvSpPr>
        <p:spPr>
          <a:xfrm>
            <a:off x="1614170" y="3082608"/>
            <a:ext cx="6818313" cy="2676525"/>
          </a:xfrm>
          <a:prstGeom prst="rect">
            <a:avLst/>
          </a:prstGeom>
          <a:noFill/>
          <a:ln w="9525">
            <a:noFill/>
          </a:ln>
        </p:spPr>
        <p:txBody>
          <a:bodyPr>
            <a:spAutoFit/>
          </a:bodyPr>
          <a:lstStyle/>
          <a:p>
            <a:pPr>
              <a:lnSpc>
                <a:spcPct val="150000"/>
              </a:lnSpc>
            </a:pPr>
            <a:r>
              <a:rPr lang="en-US" altLang="zh-CN" sz="2800" b="1">
                <a:solidFill>
                  <a:srgbClr val="FF0000"/>
                </a:solidFill>
                <a:latin typeface="楷体_GB2312" pitchFamily="49" charset="-122"/>
                <a:ea typeface="楷体_GB2312" pitchFamily="49" charset="-122"/>
              </a:rPr>
              <a:t>x</a:t>
            </a:r>
            <a:r>
              <a:rPr lang="zh-CN" altLang="en-US" sz="2800" b="1">
                <a:solidFill>
                  <a:srgbClr val="FF0000"/>
                </a:solidFill>
                <a:latin typeface="楷体_GB2312" pitchFamily="49" charset="-122"/>
                <a:ea typeface="楷体_GB2312" pitchFamily="49" charset="-122"/>
              </a:rPr>
              <a:t>轴正半轴：</a:t>
            </a:r>
            <a:r>
              <a:rPr lang="en-US" altLang="zh-CN" sz="2800" b="1">
                <a:solidFill>
                  <a:srgbClr val="FF0000"/>
                </a:solidFill>
                <a:latin typeface="楷体_GB2312" pitchFamily="49" charset="-122"/>
                <a:ea typeface="楷体_GB2312" pitchFamily="49" charset="-122"/>
              </a:rPr>
              <a:t>α= 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 </a:t>
            </a:r>
            <a:r>
              <a:rPr lang="zh-CN" altLang="en-US" sz="2800" b="1">
                <a:solidFill>
                  <a:srgbClr val="FF0000"/>
                </a:solidFill>
                <a:latin typeface="楷体_GB2312" pitchFamily="49" charset="-122"/>
                <a:ea typeface="楷体_GB2312" pitchFamily="49" charset="-122"/>
              </a:rPr>
              <a:t>；        </a:t>
            </a:r>
            <a:endParaRPr lang="en-US" altLang="zh-CN"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x</a:t>
            </a:r>
            <a:r>
              <a:rPr lang="zh-CN" altLang="en-US" sz="2800" b="1">
                <a:solidFill>
                  <a:srgbClr val="FF0000"/>
                </a:solidFill>
                <a:latin typeface="楷体_GB2312" pitchFamily="49" charset="-122"/>
                <a:ea typeface="楷体_GB2312" pitchFamily="49" charset="-122"/>
              </a:rPr>
              <a:t>轴负半轴：</a:t>
            </a:r>
            <a:r>
              <a:rPr lang="en-US" altLang="zh-CN" sz="2800" b="1">
                <a:solidFill>
                  <a:srgbClr val="FF0000"/>
                </a:solidFill>
                <a:latin typeface="楷体_GB2312" pitchFamily="49" charset="-122"/>
                <a:ea typeface="楷体_GB2312" pitchFamily="49" charset="-122"/>
              </a:rPr>
              <a:t>α= 180°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 </a:t>
            </a:r>
            <a:r>
              <a:rPr lang="zh-CN" altLang="en-US"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y</a:t>
            </a:r>
            <a:r>
              <a:rPr lang="zh-CN" altLang="en-US" sz="2800" b="1">
                <a:solidFill>
                  <a:srgbClr val="FF0000"/>
                </a:solidFill>
                <a:latin typeface="楷体_GB2312" pitchFamily="49" charset="-122"/>
                <a:ea typeface="楷体_GB2312" pitchFamily="49" charset="-122"/>
              </a:rPr>
              <a:t>轴正半轴：</a:t>
            </a:r>
            <a:r>
              <a:rPr lang="en-US" altLang="zh-CN" sz="2800" b="1">
                <a:solidFill>
                  <a:srgbClr val="FF0000"/>
                </a:solidFill>
                <a:latin typeface="楷体_GB2312" pitchFamily="49" charset="-122"/>
                <a:ea typeface="楷体_GB2312" pitchFamily="49" charset="-122"/>
              </a:rPr>
              <a:t>α= 90°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 </a:t>
            </a:r>
            <a:r>
              <a:rPr lang="zh-CN" altLang="en-US" sz="2800" b="1">
                <a:solidFill>
                  <a:srgbClr val="FF0000"/>
                </a:solidFill>
                <a:latin typeface="楷体_GB2312" pitchFamily="49" charset="-122"/>
                <a:ea typeface="楷体_GB2312" pitchFamily="49" charset="-122"/>
              </a:rPr>
              <a:t>；  </a:t>
            </a:r>
            <a:endParaRPr lang="en-US" altLang="zh-CN"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y</a:t>
            </a:r>
            <a:r>
              <a:rPr lang="zh-CN" altLang="en-US" sz="2800" b="1">
                <a:solidFill>
                  <a:srgbClr val="FF0000"/>
                </a:solidFill>
                <a:latin typeface="楷体_GB2312" pitchFamily="49" charset="-122"/>
                <a:ea typeface="楷体_GB2312" pitchFamily="49" charset="-122"/>
              </a:rPr>
              <a:t>轴负半轴：</a:t>
            </a:r>
            <a:r>
              <a:rPr lang="en-US" altLang="zh-CN" sz="2800" b="1">
                <a:solidFill>
                  <a:srgbClr val="FF0000"/>
                </a:solidFill>
                <a:latin typeface="楷体_GB2312" pitchFamily="49" charset="-122"/>
                <a:ea typeface="楷体_GB2312" pitchFamily="49" charset="-122"/>
              </a:rPr>
              <a:t>α= 270°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 .</a:t>
            </a:r>
            <a:endParaRPr lang="en-US" altLang="zh-CN" sz="2800" b="1">
              <a:solidFill>
                <a:srgbClr val="FF0000"/>
              </a:solidFill>
              <a:latin typeface="楷体_GB2312" pitchFamily="49" charset="-122"/>
              <a:ea typeface="楷体_GB2312" pitchFamily="49" charset="-122"/>
            </a:endParaRPr>
          </a:p>
        </p:txBody>
      </p:sp>
      <p:pic>
        <p:nvPicPr>
          <p:cNvPr id="22532" name="Picture 21" descr="5a9d36f7fc0b20ac7709d749"/>
          <p:cNvPicPr>
            <a:picLocks noChangeAspect="1"/>
          </p:cNvPicPr>
          <p:nvPr/>
        </p:nvPicPr>
        <p:blipFill>
          <a:blip r:embed="rId1"/>
          <a:stretch>
            <a:fillRect/>
          </a:stretch>
        </p:blipFill>
        <p:spPr>
          <a:xfrm>
            <a:off x="275908" y="612775"/>
            <a:ext cx="1338262" cy="11890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p:nvPr/>
        </p:nvSpPr>
        <p:spPr>
          <a:xfrm>
            <a:off x="751840" y="532448"/>
            <a:ext cx="5826125" cy="521970"/>
          </a:xfrm>
          <a:prstGeom prst="rect">
            <a:avLst/>
          </a:prstGeom>
          <a:noFill/>
          <a:ln w="9525">
            <a:noFill/>
          </a:ln>
        </p:spPr>
        <p:txBody>
          <a:bodyPr>
            <a:spAutoFit/>
          </a:bodyPr>
          <a:lstStyle/>
          <a:p>
            <a:pPr>
              <a:lnSpc>
                <a:spcPct val="100000"/>
              </a:lnSpc>
              <a:spcBef>
                <a:spcPct val="50000"/>
              </a:spcBef>
            </a:pPr>
            <a:r>
              <a:rPr lang="zh-CN" altLang="en-US" sz="2800" b="1">
                <a:solidFill>
                  <a:srgbClr val="3333FF"/>
                </a:solidFill>
                <a:latin typeface="宋体" panose="02010600030101010101" pitchFamily="2" charset="-122"/>
              </a:rPr>
              <a:t>例</a:t>
            </a:r>
            <a:r>
              <a:rPr lang="en-US" altLang="zh-CN" sz="2800" b="1">
                <a:solidFill>
                  <a:srgbClr val="3333FF"/>
                </a:solidFill>
                <a:latin typeface="宋体" panose="02010600030101010101" pitchFamily="2" charset="-122"/>
              </a:rPr>
              <a:t>2 </a:t>
            </a:r>
            <a:r>
              <a:rPr lang="zh-CN" altLang="en-US" sz="2800" b="1">
                <a:solidFill>
                  <a:srgbClr val="3333FF"/>
                </a:solidFill>
                <a:latin typeface="宋体" panose="02010600030101010101" pitchFamily="2" charset="-122"/>
              </a:rPr>
              <a:t>写出终边在</a:t>
            </a:r>
            <a:r>
              <a:rPr lang="en-US" altLang="zh-CN" sz="2800" b="1">
                <a:solidFill>
                  <a:srgbClr val="3333FF"/>
                </a:solidFill>
                <a:latin typeface="宋体" panose="02010600030101010101" pitchFamily="2" charset="-122"/>
              </a:rPr>
              <a:t>y</a:t>
            </a:r>
            <a:r>
              <a:rPr lang="zh-CN" altLang="en-US" sz="2800" b="1">
                <a:solidFill>
                  <a:srgbClr val="3333FF"/>
                </a:solidFill>
                <a:latin typeface="宋体" panose="02010600030101010101" pitchFamily="2" charset="-122"/>
              </a:rPr>
              <a:t>轴上的角的集合</a:t>
            </a:r>
            <a:r>
              <a:rPr lang="en-US" altLang="zh-CN" sz="2800" b="1">
                <a:solidFill>
                  <a:srgbClr val="3333FF"/>
                </a:solidFill>
                <a:latin typeface="宋体" panose="02010600030101010101" pitchFamily="2" charset="-122"/>
              </a:rPr>
              <a:t>.</a:t>
            </a:r>
            <a:endParaRPr lang="en-US" altLang="zh-CN" sz="2800">
              <a:solidFill>
                <a:srgbClr val="000099"/>
              </a:solidFill>
              <a:latin typeface="宋体" panose="02010600030101010101" pitchFamily="2" charset="-122"/>
            </a:endParaRPr>
          </a:p>
        </p:txBody>
      </p:sp>
      <p:sp>
        <p:nvSpPr>
          <p:cNvPr id="99333" name="Text Box 5"/>
          <p:cNvSpPr txBox="1"/>
          <p:nvPr/>
        </p:nvSpPr>
        <p:spPr>
          <a:xfrm>
            <a:off x="751840" y="1250950"/>
            <a:ext cx="8977630" cy="3969385"/>
          </a:xfrm>
          <a:prstGeom prst="rect">
            <a:avLst/>
          </a:prstGeom>
          <a:noFill/>
          <a:ln w="9525">
            <a:noFill/>
          </a:ln>
        </p:spPr>
        <p:txBody>
          <a:bodyPr wrap="square">
            <a:spAutoFit/>
          </a:bodyPr>
          <a:lstStyle/>
          <a:p>
            <a:pPr>
              <a:lnSpc>
                <a:spcPct val="150000"/>
              </a:lnSpc>
            </a:pPr>
            <a:r>
              <a:rPr lang="zh-CN" altLang="en-US" sz="2800" b="1">
                <a:solidFill>
                  <a:srgbClr val="CC00FF"/>
                </a:solidFill>
                <a:latin typeface="楷体_GB2312" pitchFamily="49" charset="-122"/>
                <a:ea typeface="楷体_GB2312" pitchFamily="49" charset="-122"/>
              </a:rPr>
              <a:t>解：</a:t>
            </a:r>
            <a:r>
              <a:rPr lang="zh-CN" altLang="en-US" sz="2800" b="1">
                <a:solidFill>
                  <a:srgbClr val="FF0000"/>
                </a:solidFill>
                <a:latin typeface="楷体_GB2312" pitchFamily="49" charset="-122"/>
                <a:ea typeface="楷体_GB2312" pitchFamily="49" charset="-122"/>
              </a:rPr>
              <a:t>在</a:t>
            </a:r>
            <a:r>
              <a:rPr lang="en-US" altLang="zh-CN" sz="2800" b="1">
                <a:solidFill>
                  <a:srgbClr val="FF0000"/>
                </a:solidFill>
                <a:latin typeface="楷体_GB2312" pitchFamily="49" charset="-122"/>
                <a:ea typeface="楷体_GB2312" pitchFamily="49" charset="-122"/>
              </a:rPr>
              <a:t>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360°</a:t>
            </a:r>
            <a:r>
              <a:rPr lang="zh-CN" altLang="en-US" sz="2800" b="1">
                <a:solidFill>
                  <a:srgbClr val="FF0000"/>
                </a:solidFill>
                <a:latin typeface="楷体_GB2312" pitchFamily="49" charset="-122"/>
                <a:ea typeface="楷体_GB2312" pitchFamily="49" charset="-122"/>
              </a:rPr>
              <a:t>范围内，终边在</a:t>
            </a:r>
            <a:r>
              <a:rPr lang="en-US" altLang="zh-CN" sz="2800" b="1">
                <a:solidFill>
                  <a:srgbClr val="FF0000"/>
                </a:solidFill>
                <a:latin typeface="楷体_GB2312" pitchFamily="49" charset="-122"/>
                <a:ea typeface="楷体_GB2312" pitchFamily="49" charset="-122"/>
              </a:rPr>
              <a:t>y</a:t>
            </a:r>
            <a:r>
              <a:rPr lang="zh-CN" altLang="en-US" sz="2800" b="1">
                <a:solidFill>
                  <a:srgbClr val="FF0000"/>
                </a:solidFill>
                <a:latin typeface="楷体_GB2312" pitchFamily="49" charset="-122"/>
                <a:ea typeface="楷体_GB2312" pitchFamily="49" charset="-122"/>
              </a:rPr>
              <a:t>轴上的角有两</a:t>
            </a:r>
            <a:endParaRPr lang="zh-CN" altLang="en-US" sz="2800" b="1">
              <a:solidFill>
                <a:srgbClr val="FF0000"/>
              </a:solidFill>
              <a:latin typeface="楷体_GB2312" pitchFamily="49" charset="-122"/>
              <a:ea typeface="楷体_GB2312" pitchFamily="49" charset="-122"/>
            </a:endParaRPr>
          </a:p>
          <a:p>
            <a:pPr>
              <a:lnSpc>
                <a:spcPct val="150000"/>
              </a:lnSpc>
            </a:pPr>
            <a:r>
              <a:rPr lang="zh-CN" altLang="en-US" sz="2800" b="1">
                <a:solidFill>
                  <a:srgbClr val="FF0000"/>
                </a:solidFill>
                <a:latin typeface="楷体_GB2312" pitchFamily="49" charset="-122"/>
                <a:ea typeface="楷体_GB2312" pitchFamily="49" charset="-122"/>
              </a:rPr>
              <a:t>个，即</a:t>
            </a:r>
            <a:r>
              <a:rPr lang="en-US" altLang="zh-CN" sz="2800" b="1">
                <a:solidFill>
                  <a:srgbClr val="FF0000"/>
                </a:solidFill>
                <a:latin typeface="楷体_GB2312" pitchFamily="49" charset="-122"/>
                <a:ea typeface="楷体_GB2312" pitchFamily="49" charset="-122"/>
              </a:rPr>
              <a:t>90°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270°</a:t>
            </a:r>
            <a:r>
              <a:rPr lang="zh-CN" altLang="en-US" sz="2800" b="1">
                <a:solidFill>
                  <a:srgbClr val="FF0000"/>
                </a:solidFill>
                <a:latin typeface="楷体_GB2312" pitchFamily="49" charset="-122"/>
                <a:ea typeface="楷体_GB2312" pitchFamily="49" charset="-122"/>
              </a:rPr>
              <a:t>角（如图）</a:t>
            </a:r>
            <a:r>
              <a:rPr lang="en-US" altLang="zh-CN" sz="2800" b="1">
                <a:solidFill>
                  <a:srgbClr val="FF0000"/>
                </a:solidFill>
                <a:latin typeface="楷体_GB2312" pitchFamily="49" charset="-122"/>
                <a:ea typeface="楷体_GB2312" pitchFamily="49" charset="-122"/>
              </a:rPr>
              <a:t>.</a:t>
            </a:r>
            <a:r>
              <a:rPr lang="zh-CN" altLang="en-US" sz="2800" b="1">
                <a:solidFill>
                  <a:srgbClr val="FF0000"/>
                </a:solidFill>
                <a:latin typeface="楷体_GB2312" pitchFamily="49" charset="-122"/>
                <a:ea typeface="楷体_GB2312" pitchFamily="49" charset="-122"/>
              </a:rPr>
              <a:t>因此，所有与</a:t>
            </a:r>
            <a:endParaRPr lang="zh-CN" altLang="en-US"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90°</a:t>
            </a:r>
            <a:r>
              <a:rPr lang="zh-CN" altLang="en-US" sz="2800" b="1">
                <a:solidFill>
                  <a:srgbClr val="FF0000"/>
                </a:solidFill>
                <a:latin typeface="楷体_GB2312" pitchFamily="49" charset="-122"/>
                <a:ea typeface="楷体_GB2312" pitchFamily="49" charset="-122"/>
              </a:rPr>
              <a:t>角终边相同的角构成集合</a:t>
            </a:r>
            <a:endParaRPr lang="zh-CN" altLang="en-US"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S</a:t>
            </a:r>
            <a:r>
              <a:rPr lang="en-US" altLang="zh-CN" sz="2800" b="1" baseline="-25000">
                <a:solidFill>
                  <a:srgbClr val="FF0000"/>
                </a:solidFill>
                <a:latin typeface="楷体_GB2312" pitchFamily="49" charset="-122"/>
                <a:ea typeface="楷体_GB2312" pitchFamily="49" charset="-122"/>
              </a:rPr>
              <a:t>1</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360°.k∈Z}.</a:t>
            </a:r>
            <a:endParaRPr lang="en-US" altLang="zh-CN" sz="2800" b="1">
              <a:solidFill>
                <a:srgbClr val="FF0000"/>
              </a:solidFill>
              <a:latin typeface="楷体_GB2312" pitchFamily="49" charset="-122"/>
              <a:ea typeface="楷体_GB2312" pitchFamily="49" charset="-122"/>
            </a:endParaRPr>
          </a:p>
          <a:p>
            <a:pPr>
              <a:lnSpc>
                <a:spcPct val="150000"/>
              </a:lnSpc>
            </a:pPr>
            <a:r>
              <a:rPr lang="zh-CN" altLang="en-US" sz="2800" b="1">
                <a:solidFill>
                  <a:srgbClr val="FF0000"/>
                </a:solidFill>
                <a:latin typeface="楷体_GB2312" pitchFamily="49" charset="-122"/>
                <a:ea typeface="楷体_GB2312" pitchFamily="49" charset="-122"/>
              </a:rPr>
              <a:t>而所有与</a:t>
            </a:r>
            <a:r>
              <a:rPr lang="en-US" altLang="zh-CN" sz="2800" b="1">
                <a:solidFill>
                  <a:srgbClr val="FF0000"/>
                </a:solidFill>
                <a:latin typeface="楷体_GB2312" pitchFamily="49" charset="-122"/>
                <a:ea typeface="楷体_GB2312" pitchFamily="49" charset="-122"/>
              </a:rPr>
              <a:t>270°</a:t>
            </a:r>
            <a:r>
              <a:rPr lang="zh-CN" altLang="en-US" sz="2800" b="1">
                <a:solidFill>
                  <a:srgbClr val="FF0000"/>
                </a:solidFill>
                <a:latin typeface="楷体_GB2312" pitchFamily="49" charset="-122"/>
                <a:ea typeface="楷体_GB2312" pitchFamily="49" charset="-122"/>
              </a:rPr>
              <a:t>角终边相同的角构成集合</a:t>
            </a:r>
            <a:endParaRPr lang="zh-CN" altLang="en-US"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S</a:t>
            </a:r>
            <a:r>
              <a:rPr lang="en-US" altLang="zh-CN" sz="2800" b="1" baseline="-25000">
                <a:solidFill>
                  <a:srgbClr val="FF0000"/>
                </a:solidFill>
                <a:latin typeface="楷体_GB2312" pitchFamily="49" charset="-122"/>
                <a:ea typeface="楷体_GB2312" pitchFamily="49" charset="-122"/>
              </a:rPr>
              <a:t>2</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=270°+k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360°.k∈Z}.</a:t>
            </a:r>
            <a:endParaRPr lang="zh-CN" altLang="en-US" sz="2800" b="1">
              <a:solidFill>
                <a:srgbClr val="FF0000"/>
              </a:solidFill>
              <a:latin typeface="楷体_GB2312" pitchFamily="49" charset="-122"/>
              <a:ea typeface="楷体_GB2312" pitchFamily="49" charset="-122"/>
            </a:endParaRPr>
          </a:p>
        </p:txBody>
      </p:sp>
      <p:pic>
        <p:nvPicPr>
          <p:cNvPr id="21523" name="Picture 19"/>
          <p:cNvPicPr>
            <a:picLocks noChangeAspect="1"/>
          </p:cNvPicPr>
          <p:nvPr/>
        </p:nvPicPr>
        <p:blipFill>
          <a:blip r:embed="rId1"/>
          <a:srcRect l="73251" t="3610" r="3601" b="57554"/>
          <a:stretch>
            <a:fillRect/>
          </a:stretch>
        </p:blipFill>
        <p:spPr>
          <a:xfrm>
            <a:off x="8315325" y="2478405"/>
            <a:ext cx="2834640" cy="28092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p:nvPr/>
        </p:nvSpPr>
        <p:spPr>
          <a:xfrm>
            <a:off x="1174750" y="1054100"/>
            <a:ext cx="9552305" cy="4615815"/>
          </a:xfrm>
          <a:prstGeom prst="rect">
            <a:avLst/>
          </a:prstGeom>
          <a:noFill/>
          <a:ln w="9525">
            <a:noFill/>
          </a:ln>
        </p:spPr>
        <p:txBody>
          <a:bodyPr wrap="square">
            <a:spAutoFit/>
          </a:bodyPr>
          <a:lstStyle/>
          <a:p>
            <a:pPr fontAlgn="auto">
              <a:lnSpc>
                <a:spcPct val="150000"/>
              </a:lnSpc>
            </a:pPr>
            <a:r>
              <a:rPr lang="zh-CN" altLang="en-US" sz="2800" b="1">
                <a:solidFill>
                  <a:srgbClr val="FF0000"/>
                </a:solidFill>
                <a:latin typeface="楷体_GB2312" pitchFamily="49" charset="-122"/>
                <a:ea typeface="楷体_GB2312" pitchFamily="49" charset="-122"/>
              </a:rPr>
              <a:t>于是，终边在</a:t>
            </a:r>
            <a:r>
              <a:rPr lang="en-US" altLang="zh-CN" sz="2800" b="1">
                <a:solidFill>
                  <a:srgbClr val="FF0000"/>
                </a:solidFill>
                <a:latin typeface="楷体_GB2312" pitchFamily="49" charset="-122"/>
                <a:ea typeface="楷体_GB2312" pitchFamily="49" charset="-122"/>
              </a:rPr>
              <a:t>y</a:t>
            </a:r>
            <a:r>
              <a:rPr lang="zh-CN" altLang="en-US" sz="2800" b="1">
                <a:solidFill>
                  <a:srgbClr val="FF0000"/>
                </a:solidFill>
                <a:latin typeface="楷体_GB2312" pitchFamily="49" charset="-122"/>
                <a:ea typeface="楷体_GB2312" pitchFamily="49" charset="-122"/>
              </a:rPr>
              <a:t>轴上的角的集合</a:t>
            </a:r>
            <a:endParaRPr lang="zh-CN" altLang="en-US" sz="2800" b="1">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S=S</a:t>
            </a:r>
            <a:r>
              <a:rPr lang="en-US" altLang="zh-CN" sz="2800" b="1" baseline="-25000">
                <a:solidFill>
                  <a:srgbClr val="FF0000"/>
                </a:solidFill>
                <a:latin typeface="楷体_GB2312" pitchFamily="49" charset="-122"/>
                <a:ea typeface="楷体_GB2312" pitchFamily="49" charset="-122"/>
              </a:rPr>
              <a:t>1</a:t>
            </a:r>
            <a:r>
              <a:rPr lang="en-US" altLang="zh-CN" sz="2800" b="1">
                <a:solidFill>
                  <a:srgbClr val="FF0000"/>
                </a:solidFill>
                <a:latin typeface="楷体_GB2312" pitchFamily="49" charset="-122"/>
                <a:ea typeface="楷体_GB2312" pitchFamily="49" charset="-122"/>
              </a:rPr>
              <a:t>∪S</a:t>
            </a:r>
            <a:r>
              <a:rPr lang="en-US" altLang="zh-CN" sz="2800" b="1" baseline="-25000">
                <a:solidFill>
                  <a:srgbClr val="FF0000"/>
                </a:solidFill>
                <a:latin typeface="楷体_GB2312" pitchFamily="49" charset="-122"/>
                <a:ea typeface="楷体_GB2312" pitchFamily="49" charset="-122"/>
              </a:rPr>
              <a:t>2</a:t>
            </a:r>
            <a:endParaRPr lang="en-US" altLang="zh-CN" sz="2800" b="1" baseline="-25000">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=90°+2k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a:t>
            </a:r>
            <a:r>
              <a:rPr lang="zh-CN" altLang="en-US" sz="2800" b="1">
                <a:solidFill>
                  <a:srgbClr val="FF0000"/>
                </a:solidFill>
                <a:latin typeface="楷体_GB2312" pitchFamily="49" charset="-122"/>
                <a:ea typeface="楷体_GB2312" pitchFamily="49" charset="-122"/>
              </a:rPr>
              <a:t> </a:t>
            </a:r>
            <a:r>
              <a:rPr lang="en-US" altLang="zh-CN" sz="2800" b="1">
                <a:solidFill>
                  <a:srgbClr val="FF0000"/>
                </a:solidFill>
                <a:latin typeface="楷体_GB2312" pitchFamily="49" charset="-122"/>
                <a:ea typeface="楷体_GB2312" pitchFamily="49" charset="-122"/>
              </a:rPr>
              <a:t>}</a:t>
            </a:r>
            <a:endParaRPr lang="en-US" altLang="zh-CN" sz="2800" b="1">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 ∪{</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=90°+180°+2k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a:t>
            </a:r>
            <a:r>
              <a:rPr lang="zh-CN" altLang="en-US" sz="2800" b="1">
                <a:solidFill>
                  <a:srgbClr val="FF0000"/>
                </a:solidFill>
                <a:latin typeface="楷体_GB2312" pitchFamily="49" charset="-122"/>
                <a:ea typeface="楷体_GB2312" pitchFamily="49" charset="-122"/>
              </a:rPr>
              <a:t> </a:t>
            </a:r>
            <a:r>
              <a:rPr lang="en-US" altLang="zh-CN" sz="2800" b="1">
                <a:solidFill>
                  <a:srgbClr val="FF0000"/>
                </a:solidFill>
                <a:latin typeface="楷体_GB2312" pitchFamily="49" charset="-122"/>
                <a:ea typeface="楷体_GB2312" pitchFamily="49" charset="-122"/>
              </a:rPr>
              <a:t>}</a:t>
            </a:r>
            <a:endParaRPr lang="en-US" altLang="zh-CN" sz="2800" b="1">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=90°+2k</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a:t>
            </a:r>
            <a:r>
              <a:rPr lang="zh-CN" altLang="en-US" sz="2800" b="1">
                <a:solidFill>
                  <a:srgbClr val="FF0000"/>
                </a:solidFill>
                <a:latin typeface="楷体_GB2312" pitchFamily="49" charset="-122"/>
                <a:ea typeface="楷体_GB2312" pitchFamily="49" charset="-122"/>
              </a:rPr>
              <a:t> </a:t>
            </a:r>
            <a:r>
              <a:rPr lang="en-US" altLang="zh-CN" sz="2800" b="1">
                <a:solidFill>
                  <a:srgbClr val="FF0000"/>
                </a:solidFill>
                <a:latin typeface="楷体_GB2312" pitchFamily="49" charset="-122"/>
                <a:ea typeface="楷体_GB2312" pitchFamily="49" charset="-122"/>
              </a:rPr>
              <a:t>}</a:t>
            </a:r>
            <a:endParaRPr lang="en-US" altLang="zh-CN" sz="2800" b="1">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 ∪{</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2k+1</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k∈Z</a:t>
            </a:r>
            <a:r>
              <a:rPr lang="zh-CN" altLang="en-US" sz="2800" b="1">
                <a:solidFill>
                  <a:srgbClr val="FF0000"/>
                </a:solidFill>
                <a:latin typeface="楷体_GB2312" pitchFamily="49" charset="-122"/>
                <a:ea typeface="楷体_GB2312" pitchFamily="49" charset="-122"/>
              </a:rPr>
              <a:t> </a:t>
            </a:r>
            <a:r>
              <a:rPr lang="en-US" altLang="zh-CN"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a:p>
            <a:pPr fontAlgn="auto">
              <a:lnSpc>
                <a:spcPct val="150000"/>
              </a:lnSpc>
            </a:pP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=90°+n</a:t>
            </a:r>
            <a:r>
              <a:rPr lang="en-US"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zh-CN" altLang="en-US" sz="2800" b="1">
                <a:solidFill>
                  <a:srgbClr val="FF0000"/>
                </a:solidFill>
                <a:latin typeface="楷体_GB2312" pitchFamily="49" charset="-122"/>
                <a:ea typeface="楷体_GB2312" pitchFamily="49" charset="-122"/>
              </a:rPr>
              <a:t>，</a:t>
            </a:r>
            <a:r>
              <a:rPr lang="en-US" altLang="zh-CN" sz="2800" b="1" err="1">
                <a:solidFill>
                  <a:srgbClr val="FF0000"/>
                </a:solidFill>
                <a:latin typeface="楷体_GB2312" pitchFamily="49" charset="-122"/>
                <a:ea typeface="楷体_GB2312" pitchFamily="49" charset="-122"/>
              </a:rPr>
              <a:t>n∈Z</a:t>
            </a:r>
            <a:r>
              <a:rPr lang="zh-CN" altLang="en-US" sz="2800" b="1">
                <a:solidFill>
                  <a:srgbClr val="FF0000"/>
                </a:solidFill>
                <a:latin typeface="楷体_GB2312" pitchFamily="49" charset="-122"/>
                <a:ea typeface="楷体_GB2312" pitchFamily="49" charset="-122"/>
              </a:rPr>
              <a:t> </a:t>
            </a:r>
            <a:r>
              <a:rPr lang="en-US" altLang="zh-CN"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p:txBody>
      </p:sp>
      <p:sp>
        <p:nvSpPr>
          <p:cNvPr id="23554" name="Text Box 4"/>
          <p:cNvSpPr txBox="1"/>
          <p:nvPr/>
        </p:nvSpPr>
        <p:spPr>
          <a:xfrm>
            <a:off x="3698875" y="5669915"/>
            <a:ext cx="6913245" cy="521970"/>
          </a:xfrm>
          <a:prstGeom prst="rect">
            <a:avLst/>
          </a:prstGeom>
          <a:noFill/>
          <a:ln w="9525">
            <a:noFill/>
          </a:ln>
        </p:spPr>
        <p:txBody>
          <a:bodyPr wrap="square">
            <a:spAutoFit/>
          </a:bodyPr>
          <a:p>
            <a:pPr>
              <a:lnSpc>
                <a:spcPct val="100000"/>
              </a:lnSpc>
              <a:spcBef>
                <a:spcPct val="50000"/>
              </a:spcBef>
            </a:pPr>
            <a:r>
              <a:rPr lang="zh-CN" sz="2800" b="1">
                <a:solidFill>
                  <a:srgbClr val="3333FF"/>
                </a:solidFill>
                <a:latin typeface="宋体" panose="02010600030101010101" pitchFamily="2" charset="-122"/>
              </a:rPr>
              <a:t>练习：</a:t>
            </a:r>
            <a:r>
              <a:rPr lang="en-US" altLang="zh-CN" sz="2800" b="1">
                <a:solidFill>
                  <a:srgbClr val="3333FF"/>
                </a:solidFill>
                <a:latin typeface="宋体" panose="02010600030101010101" pitchFamily="2" charset="-122"/>
              </a:rPr>
              <a:t> </a:t>
            </a:r>
            <a:r>
              <a:rPr lang="zh-CN" altLang="en-US" sz="2800" b="1">
                <a:solidFill>
                  <a:srgbClr val="3333FF"/>
                </a:solidFill>
                <a:latin typeface="宋体" panose="02010600030101010101" pitchFamily="2" charset="-122"/>
              </a:rPr>
              <a:t>写出终边在</a:t>
            </a:r>
            <a:r>
              <a:rPr lang="en-US" altLang="zh-CN" sz="2800" b="1">
                <a:solidFill>
                  <a:srgbClr val="3333FF"/>
                </a:solidFill>
                <a:latin typeface="宋体" panose="02010600030101010101" pitchFamily="2" charset="-122"/>
              </a:rPr>
              <a:t>X</a:t>
            </a:r>
            <a:r>
              <a:rPr lang="zh-CN" altLang="en-US" sz="2800" b="1">
                <a:solidFill>
                  <a:srgbClr val="3333FF"/>
                </a:solidFill>
                <a:latin typeface="宋体" panose="02010600030101010101" pitchFamily="2" charset="-122"/>
              </a:rPr>
              <a:t>轴上的角的集合</a:t>
            </a:r>
            <a:r>
              <a:rPr lang="en-US" altLang="zh-CN" sz="2800" b="1">
                <a:solidFill>
                  <a:srgbClr val="3333FF"/>
                </a:solidFill>
                <a:latin typeface="宋体" panose="02010600030101010101" pitchFamily="2" charset="-122"/>
              </a:rPr>
              <a:t>.</a:t>
            </a:r>
            <a:endParaRPr lang="en-US" altLang="zh-CN" sz="2800">
              <a:solidFill>
                <a:srgbClr val="000099"/>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2004121511115859383"/>
          <p:cNvPicPr>
            <a:picLocks noChangeAspect="1"/>
          </p:cNvPicPr>
          <p:nvPr/>
        </p:nvPicPr>
        <p:blipFill>
          <a:blip r:embed="rId1"/>
          <a:stretch>
            <a:fillRect/>
          </a:stretch>
        </p:blipFill>
        <p:spPr>
          <a:xfrm>
            <a:off x="2373313" y="4816475"/>
            <a:ext cx="7458075" cy="1216025"/>
          </a:xfrm>
          <a:prstGeom prst="rect">
            <a:avLst/>
          </a:prstGeom>
          <a:noFill/>
          <a:ln w="9525">
            <a:noFill/>
          </a:ln>
        </p:spPr>
      </p:pic>
      <p:sp>
        <p:nvSpPr>
          <p:cNvPr id="99333" name="Text Box 5"/>
          <p:cNvSpPr txBox="1"/>
          <p:nvPr/>
        </p:nvSpPr>
        <p:spPr>
          <a:xfrm>
            <a:off x="1058545" y="1089025"/>
            <a:ext cx="8852535" cy="3322955"/>
          </a:xfrm>
          <a:prstGeom prst="rect">
            <a:avLst/>
          </a:prstGeom>
          <a:noFill/>
          <a:ln w="9525">
            <a:noFill/>
          </a:ln>
        </p:spPr>
        <p:txBody>
          <a:bodyPr wrap="square">
            <a:spAutoFit/>
          </a:bodyPr>
          <a:lstStyle/>
          <a:p>
            <a:pPr>
              <a:lnSpc>
                <a:spcPct val="150000"/>
              </a:lnSpc>
            </a:pPr>
            <a:r>
              <a:rPr lang="zh-CN" altLang="en-US" sz="2800" b="1">
                <a:solidFill>
                  <a:srgbClr val="0000FF"/>
                </a:solidFill>
                <a:latin typeface="宋体" panose="02010600030101010101" pitchFamily="2" charset="-122"/>
              </a:rPr>
              <a:t>例</a:t>
            </a:r>
            <a:r>
              <a:rPr lang="en-US" altLang="zh-CN" sz="2800" b="1">
                <a:solidFill>
                  <a:srgbClr val="0000FF"/>
                </a:solidFill>
                <a:latin typeface="宋体" panose="02010600030101010101" pitchFamily="2" charset="-122"/>
              </a:rPr>
              <a:t>3.</a:t>
            </a:r>
            <a:r>
              <a:rPr lang="zh-CN" altLang="en-US" sz="2800" b="1">
                <a:solidFill>
                  <a:srgbClr val="0000FF"/>
                </a:solidFill>
                <a:latin typeface="宋体" panose="02010600030101010101" pitchFamily="2" charset="-122"/>
              </a:rPr>
              <a:t>写出终边在直线</a:t>
            </a:r>
            <a:r>
              <a:rPr lang="en-US" altLang="zh-CN" sz="2800" b="1">
                <a:solidFill>
                  <a:srgbClr val="0000FF"/>
                </a:solidFill>
                <a:latin typeface="宋体" panose="02010600030101010101" pitchFamily="2" charset="-122"/>
              </a:rPr>
              <a:t>y=x</a:t>
            </a:r>
            <a:r>
              <a:rPr lang="zh-CN" altLang="en-US" sz="2800" b="1">
                <a:solidFill>
                  <a:srgbClr val="0000FF"/>
                </a:solidFill>
                <a:latin typeface="宋体" panose="02010600030101010101" pitchFamily="2" charset="-122"/>
              </a:rPr>
              <a:t>上的角的集合</a:t>
            </a:r>
            <a:r>
              <a:rPr lang="en-US" altLang="zh-CN" sz="2800" b="1">
                <a:solidFill>
                  <a:srgbClr val="0000FF"/>
                </a:solidFill>
                <a:latin typeface="宋体" panose="02010600030101010101" pitchFamily="2" charset="-122"/>
              </a:rPr>
              <a:t>S</a:t>
            </a:r>
            <a:r>
              <a:rPr lang="zh-CN" altLang="en-US" sz="2800" b="1">
                <a:solidFill>
                  <a:srgbClr val="0000FF"/>
                </a:solidFill>
                <a:latin typeface="宋体" panose="02010600030101010101" pitchFamily="2" charset="-122"/>
              </a:rPr>
              <a:t>，并把</a:t>
            </a:r>
            <a:r>
              <a:rPr lang="en-US" altLang="zh-CN" sz="2800" b="1">
                <a:solidFill>
                  <a:srgbClr val="0000FF"/>
                </a:solidFill>
                <a:latin typeface="宋体" panose="02010600030101010101" pitchFamily="2" charset="-122"/>
              </a:rPr>
              <a:t>S</a:t>
            </a:r>
            <a:r>
              <a:rPr lang="zh-CN" altLang="en-US" sz="2800" b="1">
                <a:solidFill>
                  <a:srgbClr val="0000FF"/>
                </a:solidFill>
                <a:latin typeface="宋体" panose="02010600030101010101" pitchFamily="2" charset="-122"/>
              </a:rPr>
              <a:t>中适合不等式</a:t>
            </a:r>
            <a:r>
              <a:rPr lang="en-US" altLang="zh-CN" sz="2800" b="1">
                <a:solidFill>
                  <a:srgbClr val="0000FF"/>
                </a:solidFill>
                <a:latin typeface="宋体" panose="02010600030101010101" pitchFamily="2" charset="-122"/>
              </a:rPr>
              <a:t>-360°≤</a:t>
            </a:r>
            <a:r>
              <a:rPr lang="el-GR" altLang="zh-CN" sz="2800" b="1">
                <a:solidFill>
                  <a:srgbClr val="0000FF"/>
                </a:solidFill>
                <a:latin typeface="宋体" panose="02010600030101010101" pitchFamily="2" charset="-122"/>
              </a:rPr>
              <a:t>α</a:t>
            </a:r>
            <a:r>
              <a:rPr lang="en-US" altLang="zh-CN" sz="2800" b="1">
                <a:solidFill>
                  <a:srgbClr val="0000FF"/>
                </a:solidFill>
                <a:latin typeface="宋体" panose="02010600030101010101" pitchFamily="2" charset="-122"/>
              </a:rPr>
              <a:t>＜720</a:t>
            </a:r>
            <a:r>
              <a:rPr lang="el-GR" altLang="zh-CN" sz="2800" b="1">
                <a:solidFill>
                  <a:srgbClr val="0000FF"/>
                </a:solidFill>
                <a:latin typeface="宋体" panose="02010600030101010101" pitchFamily="2" charset="-122"/>
              </a:rPr>
              <a:t>°</a:t>
            </a:r>
            <a:r>
              <a:rPr lang="zh-CN" altLang="en-US" sz="2800" b="1">
                <a:solidFill>
                  <a:srgbClr val="0000FF"/>
                </a:solidFill>
                <a:latin typeface="宋体" panose="02010600030101010101" pitchFamily="2" charset="-122"/>
              </a:rPr>
              <a:t>的元素</a:t>
            </a:r>
            <a:r>
              <a:rPr lang="el-GR" altLang="zh-CN" sz="2800" b="1">
                <a:solidFill>
                  <a:srgbClr val="0000FF"/>
                </a:solidFill>
                <a:latin typeface="宋体" panose="02010600030101010101" pitchFamily="2" charset="-122"/>
              </a:rPr>
              <a:t>β</a:t>
            </a:r>
            <a:r>
              <a:rPr lang="zh-CN" altLang="en-US" sz="2800" b="1">
                <a:solidFill>
                  <a:srgbClr val="0000FF"/>
                </a:solidFill>
                <a:latin typeface="宋体" panose="02010600030101010101" pitchFamily="2" charset="-122"/>
              </a:rPr>
              <a:t>写出来</a:t>
            </a:r>
            <a:r>
              <a:rPr lang="en-US" altLang="zh-CN" sz="2800" b="1">
                <a:solidFill>
                  <a:srgbClr val="0000FF"/>
                </a:solidFill>
                <a:latin typeface="宋体" panose="02010600030101010101" pitchFamily="2" charset="-122"/>
              </a:rPr>
              <a:t>.</a:t>
            </a:r>
            <a:endParaRPr lang="en-US" altLang="zh-CN" sz="2800" b="1">
              <a:solidFill>
                <a:srgbClr val="0000FF"/>
              </a:solidFill>
              <a:latin typeface="宋体" panose="02010600030101010101" pitchFamily="2" charset="-122"/>
            </a:endParaRPr>
          </a:p>
          <a:p>
            <a:pPr>
              <a:lnSpc>
                <a:spcPct val="150000"/>
              </a:lnSpc>
            </a:pPr>
            <a:r>
              <a:rPr lang="en-US" altLang="zh-CN" sz="2800" b="1">
                <a:solidFill>
                  <a:srgbClr val="CC00FF"/>
                </a:solidFill>
                <a:latin typeface="楷体_GB2312" pitchFamily="49" charset="-122"/>
                <a:ea typeface="楷体_GB2312" pitchFamily="49" charset="-122"/>
              </a:rPr>
              <a:t>【</a:t>
            </a:r>
            <a:r>
              <a:rPr lang="zh-CN" altLang="en-US" sz="2800" b="1">
                <a:solidFill>
                  <a:srgbClr val="CC00FF"/>
                </a:solidFill>
                <a:latin typeface="楷体_GB2312" pitchFamily="49" charset="-122"/>
                <a:ea typeface="楷体_GB2312" pitchFamily="49" charset="-122"/>
              </a:rPr>
              <a:t>解析</a:t>
            </a:r>
            <a:r>
              <a:rPr lang="en-US" altLang="zh-CN" sz="2800" b="1">
                <a:solidFill>
                  <a:srgbClr val="CC00FF"/>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S={</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=45</a:t>
            </a:r>
            <a:r>
              <a:rPr lang="el-GR" altLang="zh-CN"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+k</a:t>
            </a:r>
            <a:r>
              <a:rPr lang="el-GR" altLang="zh-CN" sz="2800" b="1">
                <a:solidFill>
                  <a:srgbClr val="FF0000"/>
                </a:solidFill>
                <a:latin typeface="宋体" panose="02010600030101010101" pitchFamily="2" charset="-122"/>
                <a:ea typeface="楷体_GB2312" pitchFamily="49" charset="-122"/>
              </a:rPr>
              <a:t>·</a:t>
            </a:r>
            <a:r>
              <a:rPr lang="en-US" altLang="zh-CN" sz="2800" b="1">
                <a:solidFill>
                  <a:srgbClr val="FF0000"/>
                </a:solidFill>
                <a:latin typeface="楷体_GB2312" pitchFamily="49" charset="-122"/>
                <a:ea typeface="楷体_GB2312" pitchFamily="49" charset="-122"/>
              </a:rPr>
              <a:t>180</a:t>
            </a:r>
            <a:r>
              <a:rPr lang="el-GR" altLang="zh-CN"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,k</a:t>
            </a:r>
            <a:r>
              <a:rPr lang="el-GR" altLang="zh-CN"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Z}.</a:t>
            </a:r>
            <a:endParaRPr lang="en-US" altLang="zh-CN"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S</a:t>
            </a:r>
            <a:r>
              <a:rPr lang="zh-CN" altLang="en-US" sz="2800" b="1">
                <a:solidFill>
                  <a:srgbClr val="FF0000"/>
                </a:solidFill>
                <a:latin typeface="楷体_GB2312" pitchFamily="49" charset="-122"/>
                <a:ea typeface="楷体_GB2312" pitchFamily="49" charset="-122"/>
              </a:rPr>
              <a:t>中适合不等式</a:t>
            </a:r>
            <a:r>
              <a:rPr lang="en-US" altLang="zh-CN" sz="2800" b="1">
                <a:solidFill>
                  <a:srgbClr val="FF0000"/>
                </a:solidFill>
                <a:latin typeface="楷体_GB2312" pitchFamily="49" charset="-122"/>
                <a:ea typeface="楷体_GB2312" pitchFamily="49" charset="-122"/>
              </a:rPr>
              <a:t>-360°≤</a:t>
            </a:r>
            <a:r>
              <a:rPr lang="el-GR" altLang="zh-CN" sz="2800" b="1">
                <a:solidFill>
                  <a:srgbClr val="FF0000"/>
                </a:solidFill>
                <a:latin typeface="楷体_GB2312" pitchFamily="49" charset="-122"/>
                <a:ea typeface="楷体_GB2312" pitchFamily="49" charset="-122"/>
              </a:rPr>
              <a:t>β</a:t>
            </a:r>
            <a:r>
              <a:rPr lang="en-US" altLang="zh-CN" sz="2800" b="1">
                <a:solidFill>
                  <a:srgbClr val="FF0000"/>
                </a:solidFill>
                <a:latin typeface="楷体_GB2312" pitchFamily="49" charset="-122"/>
                <a:ea typeface="楷体_GB2312" pitchFamily="49" charset="-122"/>
              </a:rPr>
              <a:t>&lt;720</a:t>
            </a:r>
            <a:r>
              <a:rPr lang="el-GR" altLang="zh-CN" sz="2800" b="1">
                <a:solidFill>
                  <a:srgbClr val="FF0000"/>
                </a:solidFill>
                <a:latin typeface="楷体_GB2312" pitchFamily="49" charset="-122"/>
                <a:ea typeface="楷体_GB2312" pitchFamily="49" charset="-122"/>
              </a:rPr>
              <a:t>°</a:t>
            </a:r>
            <a:r>
              <a:rPr lang="zh-CN" altLang="en-US" sz="2800" b="1">
                <a:solidFill>
                  <a:srgbClr val="FF0000"/>
                </a:solidFill>
                <a:latin typeface="楷体_GB2312" pitchFamily="49" charset="-122"/>
                <a:ea typeface="楷体_GB2312" pitchFamily="49" charset="-122"/>
              </a:rPr>
              <a:t>的元素有：</a:t>
            </a:r>
            <a:endParaRPr lang="zh-CN" altLang="en-US" sz="2800" b="1">
              <a:solidFill>
                <a:srgbClr val="FF0000"/>
              </a:solidFill>
              <a:latin typeface="楷体_GB2312" pitchFamily="49" charset="-122"/>
              <a:ea typeface="楷体_GB2312" pitchFamily="49" charset="-122"/>
            </a:endParaRPr>
          </a:p>
          <a:p>
            <a:pPr>
              <a:lnSpc>
                <a:spcPct val="150000"/>
              </a:lnSpc>
            </a:pPr>
            <a:r>
              <a:rPr lang="en-US" altLang="zh-CN" sz="2800" b="1">
                <a:solidFill>
                  <a:srgbClr val="FF0000"/>
                </a:solidFill>
                <a:latin typeface="楷体_GB2312" pitchFamily="49" charset="-122"/>
                <a:ea typeface="楷体_GB2312" pitchFamily="49" charset="-122"/>
              </a:rPr>
              <a:t>-315°</a:t>
            </a:r>
            <a:r>
              <a:rPr lang="zh-CN" altLang="en-US" sz="2800" b="1">
                <a:solidFill>
                  <a:srgbClr val="FF0000"/>
                </a:solidFill>
                <a:latin typeface="楷体_GB2312" pitchFamily="49" charset="-122"/>
                <a:ea typeface="楷体_GB2312" pitchFamily="49" charset="-122"/>
              </a:rPr>
              <a:t>，</a:t>
            </a:r>
            <a:r>
              <a:rPr lang="en-US" altLang="zh-CN" sz="2800" b="1">
                <a:solidFill>
                  <a:srgbClr val="FF0000"/>
                </a:solidFill>
                <a:latin typeface="楷体_GB2312" pitchFamily="49" charset="-122"/>
                <a:ea typeface="楷体_GB2312" pitchFamily="49" charset="-122"/>
              </a:rPr>
              <a:t>-135°,45°,225°,405°,585°.</a:t>
            </a:r>
            <a:endParaRPr lang="el-GR" altLang="zh-CN" sz="2800" b="1">
              <a:solidFill>
                <a:srgbClr val="FF0000"/>
              </a:solidFill>
              <a:latin typeface="楷体_GB2312" pitchFamily="49" charset="-122"/>
              <a:ea typeface="楷体_GB2312" pitchFamily="49" charset="-122"/>
            </a:endParaRPr>
          </a:p>
        </p:txBody>
      </p:sp>
      <p:sp>
        <p:nvSpPr>
          <p:cNvPr id="9" name="文本框 2"/>
          <p:cNvSpPr/>
          <p:nvPr>
            <p:custDataLst>
              <p:tags r:id="rId2"/>
            </p:custDataLst>
          </p:nvPr>
        </p:nvSpPr>
        <p:spPr>
          <a:xfrm>
            <a:off x="6997700" y="6199505"/>
            <a:ext cx="5301615" cy="521970"/>
          </a:xfrm>
          <a:prstGeom prst="rect">
            <a:avLst/>
          </a:prstGeom>
          <a:noFill/>
          <a:ln w="9525">
            <a:noFill/>
          </a:ln>
        </p:spPr>
        <p:txBody>
          <a:bodyPr wrap="square" anchor="t">
            <a:spAutoFit/>
          </a:bodyPr>
          <a:p>
            <a:pPr eaLnBrk="0" hangingPunct="0"/>
            <a:r>
              <a:rPr lang="zh-CN" altLang="zh-CN" sz="2800" b="1">
                <a:solidFill>
                  <a:srgbClr val="FF0000"/>
                </a:solidFill>
                <a:latin typeface="Arial" panose="020B0604020202020204" pitchFamily="34" charset="0"/>
                <a:ea typeface="宋体" panose="02010600030101010101" pitchFamily="2" charset="-122"/>
              </a:rPr>
              <a:t>练习：书本</a:t>
            </a:r>
            <a:r>
              <a:rPr lang="en-US" altLang="zh-CN" sz="2800" b="1">
                <a:solidFill>
                  <a:srgbClr val="FF0000"/>
                </a:solidFill>
                <a:latin typeface="Arial" panose="020B0604020202020204" pitchFamily="34" charset="0"/>
                <a:ea typeface="宋体" panose="02010600030101010101" pitchFamily="2" charset="-122"/>
              </a:rPr>
              <a:t>P171</a:t>
            </a:r>
            <a:r>
              <a:rPr lang="zh-CN" altLang="en-US" sz="2800" b="1">
                <a:solidFill>
                  <a:srgbClr val="FF0000"/>
                </a:solidFill>
                <a:latin typeface="Arial" panose="020B0604020202020204" pitchFamily="34" charset="0"/>
                <a:ea typeface="宋体" panose="02010600030101010101" pitchFamily="2" charset="-122"/>
              </a:rPr>
              <a:t>第</a:t>
            </a:r>
            <a:r>
              <a:rPr lang="en-US" sz="2800" b="1">
                <a:solidFill>
                  <a:srgbClr val="FF0000"/>
                </a:solidFill>
                <a:latin typeface="Arial" panose="020B0604020202020204" pitchFamily="34" charset="0"/>
                <a:ea typeface="宋体" panose="02010600030101010101" pitchFamily="2" charset="-122"/>
              </a:rPr>
              <a:t>5</a:t>
            </a:r>
            <a:r>
              <a:rPr lang="zh-CN" altLang="en-US" sz="2800" b="1">
                <a:solidFill>
                  <a:srgbClr val="FF0000"/>
                </a:solidFill>
                <a:latin typeface="Arial" panose="020B0604020202020204" pitchFamily="34" charset="0"/>
                <a:ea typeface="宋体" panose="02010600030101010101" pitchFamily="2" charset="-122"/>
              </a:rPr>
              <a:t>题</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9172" name="对象 1159171"/>
          <p:cNvGraphicFramePr>
            <a:graphicFrameLocks noChangeAspect="1"/>
          </p:cNvGraphicFramePr>
          <p:nvPr/>
        </p:nvGraphicFramePr>
        <p:xfrm>
          <a:off x="1455091" y="1749738"/>
          <a:ext cx="7571105" cy="3358515"/>
        </p:xfrm>
        <a:graphic>
          <a:graphicData uri="http://schemas.openxmlformats.org/presentationml/2006/ole">
            <mc:AlternateContent xmlns:mc="http://schemas.openxmlformats.org/markup-compatibility/2006">
              <mc:Choice xmlns:v="urn:schemas-microsoft-com:vml" Requires="v">
                <p:oleObj spid="_x0000_s1047" name="" r:id="rId1" imgW="7734300" imgH="3438525" progId="Word.Document.8">
                  <p:embed/>
                </p:oleObj>
              </mc:Choice>
              <mc:Fallback>
                <p:oleObj name="" r:id="rId1" imgW="7734300" imgH="3438525" progId="Word.Document.8">
                  <p:embed/>
                  <p:pic>
                    <p:nvPicPr>
                      <p:cNvPr id="0" name="OLE substitute image"/>
                      <p:cNvPicPr/>
                      <p:nvPr/>
                    </p:nvPicPr>
                    <p:blipFill>
                      <a:blip r:embed="rId2"/>
                      <a:stretch>
                        <a:fillRect/>
                      </a:stretch>
                    </p:blipFill>
                    <p:spPr>
                      <a:xfrm>
                        <a:off x="1455091" y="1749738"/>
                        <a:ext cx="7571105" cy="3358515"/>
                      </a:xfrm>
                      <a:prstGeom prst="rect">
                        <a:avLst/>
                      </a:prstGeom>
                      <a:noFill/>
                      <a:ln w="38100">
                        <a:noFill/>
                        <a:miter/>
                      </a:ln>
                    </p:spPr>
                  </p:pic>
                </p:oleObj>
              </mc:Fallback>
            </mc:AlternateContent>
          </a:graphicData>
        </a:graphic>
      </p:graphicFrame>
      <p:sp>
        <p:nvSpPr>
          <p:cNvPr id="2" name="文本框 1"/>
          <p:cNvSpPr txBox="1"/>
          <p:nvPr/>
        </p:nvSpPr>
        <p:spPr>
          <a:xfrm>
            <a:off x="844550" y="805815"/>
            <a:ext cx="1605280" cy="521970"/>
          </a:xfrm>
          <a:prstGeom prst="rect">
            <a:avLst/>
          </a:prstGeom>
          <a:noFill/>
        </p:spPr>
        <p:txBody>
          <a:bodyPr wrap="none" rtlCol="0">
            <a:spAutoFit/>
          </a:bodyPr>
          <a:lstStyle/>
          <a:p>
            <a:r>
              <a:rPr lang="zh-CN" altLang="en-US" sz="2800">
                <a:solidFill>
                  <a:srgbClr val="FF0000"/>
                </a:solidFill>
              </a:rPr>
              <a:t>达标检测</a:t>
            </a:r>
            <a:endParaRPr lang="zh-CN" altLang="en-US" sz="2800">
              <a:solidFill>
                <a:srgbClr val="FF0000"/>
              </a:solidFill>
            </a:endParaRPr>
          </a:p>
        </p:txBody>
      </p:sp>
      <p:graphicFrame>
        <p:nvGraphicFramePr>
          <p:cNvPr id="1159173" name="对象 1159172"/>
          <p:cNvGraphicFramePr>
            <a:graphicFrameLocks noChangeAspect="1"/>
          </p:cNvGraphicFramePr>
          <p:nvPr/>
        </p:nvGraphicFramePr>
        <p:xfrm>
          <a:off x="1119505" y="4747895"/>
          <a:ext cx="10342880" cy="2264410"/>
        </p:xfrm>
        <a:graphic>
          <a:graphicData uri="http://schemas.openxmlformats.org/presentationml/2006/ole">
            <mc:AlternateContent xmlns:mc="http://schemas.openxmlformats.org/markup-compatibility/2006">
              <mc:Choice xmlns:v="urn:schemas-microsoft-com:vml" Requires="v">
                <p:oleObj spid="_x0000_s1048" name="" r:id="rId3" imgW="7743825" imgH="2286000" progId="Word.Document.8">
                  <p:embed/>
                </p:oleObj>
              </mc:Choice>
              <mc:Fallback>
                <p:oleObj name="" r:id="rId3" imgW="7743825" imgH="2286000" progId="Word.Document.8">
                  <p:embed/>
                  <p:pic>
                    <p:nvPicPr>
                      <p:cNvPr id="0" name="OLE substitute image"/>
                      <p:cNvPicPr/>
                      <p:nvPr/>
                    </p:nvPicPr>
                    <p:blipFill>
                      <a:blip r:embed="rId4"/>
                      <a:stretch>
                        <a:fillRect/>
                      </a:stretch>
                    </p:blipFill>
                    <p:spPr>
                      <a:xfrm>
                        <a:off x="1119505" y="4747895"/>
                        <a:ext cx="10342880" cy="2264410"/>
                      </a:xfrm>
                      <a:prstGeom prst="rect">
                        <a:avLst/>
                      </a:prstGeom>
                      <a:noFill/>
                      <a:ln w="38100">
                        <a:noFill/>
                        <a:miter/>
                      </a:ln>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9173"/>
                                        </p:tgtEl>
                                        <p:attrNameLst>
                                          <p:attrName>style.visibility</p:attrName>
                                        </p:attrNameLst>
                                      </p:cBhvr>
                                      <p:to>
                                        <p:strVal val="visible"/>
                                      </p:to>
                                    </p:set>
                                    <p:anim calcmode="lin" valueType="num">
                                      <p:cBhvr additive="base">
                                        <p:cTn id="7" dur="500" fill="hold"/>
                                        <p:tgtEl>
                                          <p:spTgt spid="1159173"/>
                                        </p:tgtEl>
                                        <p:attrNameLst>
                                          <p:attrName>ppt_x</p:attrName>
                                        </p:attrNameLst>
                                      </p:cBhvr>
                                      <p:tavLst>
                                        <p:tav tm="0">
                                          <p:val>
                                            <p:strVal val="#ppt_x"/>
                                          </p:val>
                                        </p:tav>
                                        <p:tav tm="100000">
                                          <p:val>
                                            <p:strVal val="#ppt_x"/>
                                          </p:val>
                                        </p:tav>
                                      </p:tavLst>
                                    </p:anim>
                                    <p:anim calcmode="lin" valueType="num">
                                      <p:cBhvr additive="base">
                                        <p:cTn id="8" dur="500" fill="hold"/>
                                        <p:tgtEl>
                                          <p:spTgt spid="1159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9780" name="对象 1099779"/>
          <p:cNvGraphicFramePr>
            <a:graphicFrameLocks noChangeAspect="1"/>
          </p:cNvGraphicFramePr>
          <p:nvPr/>
        </p:nvGraphicFramePr>
        <p:xfrm>
          <a:off x="1588135" y="1082675"/>
          <a:ext cx="8475980" cy="2838450"/>
        </p:xfrm>
        <a:graphic>
          <a:graphicData uri="http://schemas.openxmlformats.org/presentationml/2006/ole">
            <mc:AlternateContent xmlns:mc="http://schemas.openxmlformats.org/markup-compatibility/2006">
              <mc:Choice xmlns:v="urn:schemas-microsoft-com:vml" Requires="v">
                <p:oleObj spid="_x0000_s1049" name="" r:id="rId1" imgW="6972300" imgH="2905125" progId="Word.Document.8">
                  <p:embed/>
                </p:oleObj>
              </mc:Choice>
              <mc:Fallback>
                <p:oleObj name="" r:id="rId1" imgW="6972300" imgH="2905125" progId="Word.Document.8">
                  <p:embed/>
                  <p:pic>
                    <p:nvPicPr>
                      <p:cNvPr id="0" name="OLE substitute image"/>
                      <p:cNvPicPr/>
                      <p:nvPr/>
                    </p:nvPicPr>
                    <p:blipFill>
                      <a:blip r:embed="rId2"/>
                      <a:stretch>
                        <a:fillRect/>
                      </a:stretch>
                    </p:blipFill>
                    <p:spPr>
                      <a:xfrm>
                        <a:off x="1588135" y="1082675"/>
                        <a:ext cx="8475980" cy="2838450"/>
                      </a:xfrm>
                      <a:prstGeom prst="rect">
                        <a:avLst/>
                      </a:prstGeom>
                      <a:noFill/>
                      <a:ln w="38100">
                        <a:noFill/>
                        <a:miter/>
                      </a:ln>
                    </p:spPr>
                  </p:pic>
                </p:oleObj>
              </mc:Fallback>
            </mc:AlternateContent>
          </a:graphicData>
        </a:graphic>
      </p:graphicFrame>
      <p:graphicFrame>
        <p:nvGraphicFramePr>
          <p:cNvPr id="1099781" name="对象 1099780"/>
          <p:cNvGraphicFramePr>
            <a:graphicFrameLocks noChangeAspect="1"/>
          </p:cNvGraphicFramePr>
          <p:nvPr/>
        </p:nvGraphicFramePr>
        <p:xfrm>
          <a:off x="1835479" y="3772631"/>
          <a:ext cx="7520940" cy="2265680"/>
        </p:xfrm>
        <a:graphic>
          <a:graphicData uri="http://schemas.openxmlformats.org/presentationml/2006/ole">
            <mc:AlternateContent xmlns:mc="http://schemas.openxmlformats.org/markup-compatibility/2006">
              <mc:Choice xmlns:v="urn:schemas-microsoft-com:vml" Requires="v">
                <p:oleObj spid="_x0000_s1050" name="" r:id="rId3" imgW="7639050" imgH="2286000" progId="Word.Document.8">
                  <p:embed/>
                </p:oleObj>
              </mc:Choice>
              <mc:Fallback>
                <p:oleObj name="" r:id="rId3" imgW="7639050" imgH="2286000" progId="Word.Document.8">
                  <p:embed/>
                  <p:pic>
                    <p:nvPicPr>
                      <p:cNvPr id="0" name="OLE substitute image"/>
                      <p:cNvPicPr/>
                      <p:nvPr/>
                    </p:nvPicPr>
                    <p:blipFill>
                      <a:blip r:embed="rId4"/>
                      <a:stretch>
                        <a:fillRect/>
                      </a:stretch>
                    </p:blipFill>
                    <p:spPr>
                      <a:xfrm>
                        <a:off x="1835479" y="3772631"/>
                        <a:ext cx="7520940" cy="2265680"/>
                      </a:xfrm>
                      <a:prstGeom prst="rect">
                        <a:avLst/>
                      </a:prstGeom>
                      <a:noFill/>
                      <a:ln w="38100">
                        <a:noFill/>
                        <a:miter/>
                      </a:ln>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9781"/>
                                        </p:tgtEl>
                                        <p:attrNameLst>
                                          <p:attrName>style.visibility</p:attrName>
                                        </p:attrNameLst>
                                      </p:cBhvr>
                                      <p:to>
                                        <p:strVal val="visible"/>
                                      </p:to>
                                    </p:set>
                                    <p:anim calcmode="lin" valueType="num">
                                      <p:cBhvr additive="base">
                                        <p:cTn id="7" dur="500" fill="hold"/>
                                        <p:tgtEl>
                                          <p:spTgt spid="1099781"/>
                                        </p:tgtEl>
                                        <p:attrNameLst>
                                          <p:attrName>ppt_x</p:attrName>
                                        </p:attrNameLst>
                                      </p:cBhvr>
                                      <p:tavLst>
                                        <p:tav tm="0">
                                          <p:val>
                                            <p:strVal val="#ppt_x"/>
                                          </p:val>
                                        </p:tav>
                                        <p:tav tm="100000">
                                          <p:val>
                                            <p:strVal val="#ppt_x"/>
                                          </p:val>
                                        </p:tav>
                                      </p:tavLst>
                                    </p:anim>
                                    <p:anim calcmode="lin" valueType="num">
                                      <p:cBhvr additive="base">
                                        <p:cTn id="8" dur="500" fill="hold"/>
                                        <p:tgtEl>
                                          <p:spTgt spid="1099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1828" name="对象 1101827"/>
          <p:cNvGraphicFramePr>
            <a:graphicFrameLocks noChangeAspect="1"/>
          </p:cNvGraphicFramePr>
          <p:nvPr/>
        </p:nvGraphicFramePr>
        <p:xfrm>
          <a:off x="1414769" y="747405"/>
          <a:ext cx="7571740" cy="4150995"/>
        </p:xfrm>
        <a:graphic>
          <a:graphicData uri="http://schemas.openxmlformats.org/presentationml/2006/ole">
            <mc:AlternateContent xmlns:mc="http://schemas.openxmlformats.org/markup-compatibility/2006">
              <mc:Choice xmlns:v="urn:schemas-microsoft-com:vml" Requires="v">
                <p:oleObj spid="_x0000_s1051" name="" r:id="rId1" imgW="7734300" imgH="4248150" progId="Word.Document.8">
                  <p:embed/>
                </p:oleObj>
              </mc:Choice>
              <mc:Fallback>
                <p:oleObj name="" r:id="rId1" imgW="7734300" imgH="4248150" progId="Word.Document.8">
                  <p:embed/>
                  <p:pic>
                    <p:nvPicPr>
                      <p:cNvPr id="0" name="OLE substitute image"/>
                      <p:cNvPicPr/>
                      <p:nvPr/>
                    </p:nvPicPr>
                    <p:blipFill>
                      <a:blip r:embed="rId2"/>
                      <a:stretch>
                        <a:fillRect/>
                      </a:stretch>
                    </p:blipFill>
                    <p:spPr>
                      <a:xfrm>
                        <a:off x="1414769" y="747405"/>
                        <a:ext cx="7571740" cy="4150995"/>
                      </a:xfrm>
                      <a:prstGeom prst="rect">
                        <a:avLst/>
                      </a:prstGeom>
                      <a:noFill/>
                      <a:ln w="38100">
                        <a:noFill/>
                        <a:miter/>
                      </a:ln>
                    </p:spPr>
                  </p:pic>
                </p:oleObj>
              </mc:Fallback>
            </mc:AlternateContent>
          </a:graphicData>
        </a:graphic>
      </p:graphicFrame>
      <p:graphicFrame>
        <p:nvGraphicFramePr>
          <p:cNvPr id="1101829" name="对象 1101828"/>
          <p:cNvGraphicFramePr>
            <a:graphicFrameLocks noChangeAspect="1"/>
          </p:cNvGraphicFramePr>
          <p:nvPr/>
        </p:nvGraphicFramePr>
        <p:xfrm>
          <a:off x="1959940" y="4593687"/>
          <a:ext cx="7623810" cy="2264410"/>
        </p:xfrm>
        <a:graphic>
          <a:graphicData uri="http://schemas.openxmlformats.org/presentationml/2006/ole">
            <mc:AlternateContent xmlns:mc="http://schemas.openxmlformats.org/markup-compatibility/2006">
              <mc:Choice xmlns:v="urn:schemas-microsoft-com:vml" Requires="v">
                <p:oleObj spid="_x0000_s1052" name="" r:id="rId3" imgW="7743825" imgH="2286000" progId="Word.Document.8">
                  <p:embed/>
                </p:oleObj>
              </mc:Choice>
              <mc:Fallback>
                <p:oleObj name="" r:id="rId3" imgW="7743825" imgH="2286000" progId="Word.Document.8">
                  <p:embed/>
                  <p:pic>
                    <p:nvPicPr>
                      <p:cNvPr id="0" name="OLE substitute image"/>
                      <p:cNvPicPr/>
                      <p:nvPr/>
                    </p:nvPicPr>
                    <p:blipFill>
                      <a:blip r:embed="rId4"/>
                      <a:stretch>
                        <a:fillRect/>
                      </a:stretch>
                    </p:blipFill>
                    <p:spPr>
                      <a:xfrm>
                        <a:off x="1959940" y="4593687"/>
                        <a:ext cx="7623810" cy="2264410"/>
                      </a:xfrm>
                      <a:prstGeom prst="rect">
                        <a:avLst/>
                      </a:prstGeom>
                      <a:noFill/>
                      <a:ln w="38100">
                        <a:noFill/>
                        <a:miter/>
                      </a:ln>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1829"/>
                                        </p:tgtEl>
                                        <p:attrNameLst>
                                          <p:attrName>style.visibility</p:attrName>
                                        </p:attrNameLst>
                                      </p:cBhvr>
                                      <p:to>
                                        <p:strVal val="visible"/>
                                      </p:to>
                                    </p:set>
                                    <p:anim calcmode="lin" valueType="num">
                                      <p:cBhvr additive="base">
                                        <p:cTn id="7" dur="500" fill="hold"/>
                                        <p:tgtEl>
                                          <p:spTgt spid="1101829"/>
                                        </p:tgtEl>
                                        <p:attrNameLst>
                                          <p:attrName>ppt_x</p:attrName>
                                        </p:attrNameLst>
                                      </p:cBhvr>
                                      <p:tavLst>
                                        <p:tav tm="0">
                                          <p:val>
                                            <p:strVal val="#ppt_x"/>
                                          </p:val>
                                        </p:tav>
                                        <p:tav tm="100000">
                                          <p:val>
                                            <p:strVal val="#ppt_x"/>
                                          </p:val>
                                        </p:tav>
                                      </p:tavLst>
                                    </p:anim>
                                    <p:anim calcmode="lin" valueType="num">
                                      <p:cBhvr additive="base">
                                        <p:cTn id="8" dur="500" fill="hold"/>
                                        <p:tgtEl>
                                          <p:spTgt spid="1101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p:txBody>
          <a:bodyPr anchor="ctr"/>
          <a:lstStyle/>
          <a:p>
            <a:r>
              <a:rPr lang="zh-CN" altLang="en-US" sz="3200">
                <a:solidFill>
                  <a:srgbClr val="FF0000"/>
                </a:solidFill>
              </a:rPr>
              <a:t>体操</a:t>
            </a:r>
            <a:r>
              <a:rPr lang="en-US" altLang="zh-CN" sz="3200">
                <a:solidFill>
                  <a:srgbClr val="FF0000"/>
                </a:solidFill>
              </a:rPr>
              <a:t>__</a:t>
            </a:r>
            <a:r>
              <a:rPr lang="zh-CN" altLang="en-US" sz="3200">
                <a:solidFill>
                  <a:srgbClr val="FF0000"/>
                </a:solidFill>
              </a:rPr>
              <a:t>李小鹏跳</a:t>
            </a:r>
            <a:endParaRPr lang="zh-CN" altLang="en-US" sz="3200">
              <a:solidFill>
                <a:srgbClr val="FF0000"/>
              </a:solidFill>
            </a:endParaRPr>
          </a:p>
        </p:txBody>
      </p:sp>
      <p:sp>
        <p:nvSpPr>
          <p:cNvPr id="15363" name="文本占位符 15362"/>
          <p:cNvSpPr>
            <a:spLocks noGrp="1"/>
          </p:cNvSpPr>
          <p:nvPr>
            <p:ph type="body" sz="half" idx="1"/>
          </p:nvPr>
        </p:nvSpPr>
        <p:spPr>
          <a:xfrm>
            <a:off x="1981200" y="1600200"/>
            <a:ext cx="4038600" cy="4525963"/>
          </a:xfrm>
        </p:spPr>
        <p:txBody>
          <a:bodyPr/>
          <a:lstStyle/>
          <a:p>
            <a:pPr>
              <a:buClrTx/>
              <a:buSzTx/>
              <a:buFontTx/>
            </a:pPr>
            <a:r>
              <a:rPr lang="en-US" altLang="zh-CN" sz="2800"/>
              <a:t>2002</a:t>
            </a:r>
            <a:r>
              <a:rPr lang="zh-CN" altLang="en-US" sz="2800"/>
              <a:t>年在匈牙利世锦赛上，李小鹏在跳马时做出的“踺子后手翻转体</a:t>
            </a:r>
            <a:r>
              <a:rPr lang="en-US" altLang="zh-CN" sz="2800"/>
              <a:t>180</a:t>
            </a:r>
            <a:r>
              <a:rPr lang="zh-CN" altLang="en-US" sz="2800"/>
              <a:t>度接直体前空翻转体</a:t>
            </a:r>
            <a:r>
              <a:rPr lang="en-US" altLang="zh-CN" sz="2800"/>
              <a:t>900</a:t>
            </a:r>
            <a:r>
              <a:rPr lang="zh-CN" altLang="en-US" sz="2800"/>
              <a:t>度”获得“李小鹏跳”命名</a:t>
            </a:r>
            <a:r>
              <a:rPr lang="en-US" altLang="zh-CN" sz="2800"/>
              <a:t>.</a:t>
            </a:r>
            <a:endParaRPr lang="en-US" altLang="zh-CN" sz="2800"/>
          </a:p>
        </p:txBody>
      </p:sp>
      <p:pic>
        <p:nvPicPr>
          <p:cNvPr id="15364" name="图片 15363" descr="李小鹏跳"/>
          <p:cNvPicPr>
            <a:picLocks noChangeAspect="1"/>
          </p:cNvPicPr>
          <p:nvPr/>
        </p:nvPicPr>
        <p:blipFill>
          <a:blip r:embed="rId1"/>
          <a:stretch>
            <a:fillRect/>
          </a:stretch>
        </p:blipFill>
        <p:spPr>
          <a:xfrm>
            <a:off x="7319963" y="1628775"/>
            <a:ext cx="2857500" cy="4495800"/>
          </a:xfrm>
          <a:prstGeom prst="rect">
            <a:avLst/>
          </a:prstGeom>
          <a:noFill/>
          <a:ln w="9525">
            <a:noFill/>
          </a:ln>
        </p:spPr>
      </p:pic>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2070" name="对象 1112069"/>
          <p:cNvGraphicFramePr>
            <a:graphicFrameLocks noChangeAspect="1"/>
          </p:cNvGraphicFramePr>
          <p:nvPr/>
        </p:nvGraphicFramePr>
        <p:xfrm>
          <a:off x="468788" y="814717"/>
          <a:ext cx="11282045" cy="1398270"/>
        </p:xfrm>
        <a:graphic>
          <a:graphicData uri="http://schemas.openxmlformats.org/presentationml/2006/ole">
            <mc:AlternateContent xmlns:mc="http://schemas.openxmlformats.org/markup-compatibility/2006">
              <mc:Choice xmlns:v="urn:schemas-microsoft-com:vml" Requires="v">
                <p:oleObj spid="_x0000_s1053" name="" r:id="rId1" imgW="11287125" imgH="1400175" progId="Word.Document.8">
                  <p:embed/>
                </p:oleObj>
              </mc:Choice>
              <mc:Fallback>
                <p:oleObj name="" r:id="rId1" imgW="11287125" imgH="1400175" progId="Word.Document.8">
                  <p:embed/>
                  <p:pic>
                    <p:nvPicPr>
                      <p:cNvPr id="0" name="OLE substitute image"/>
                      <p:cNvPicPr/>
                      <p:nvPr/>
                    </p:nvPicPr>
                    <p:blipFill>
                      <a:blip r:embed="rId2"/>
                      <a:stretch>
                        <a:fillRect/>
                      </a:stretch>
                    </p:blipFill>
                    <p:spPr>
                      <a:xfrm>
                        <a:off x="468788" y="814717"/>
                        <a:ext cx="11282045" cy="1398270"/>
                      </a:xfrm>
                      <a:prstGeom prst="rect">
                        <a:avLst/>
                      </a:prstGeom>
                      <a:noFill/>
                      <a:ln w="38100">
                        <a:noFill/>
                        <a:miter/>
                      </a:ln>
                    </p:spPr>
                  </p:pic>
                </p:oleObj>
              </mc:Fallback>
            </mc:AlternateContent>
          </a:graphicData>
        </a:graphic>
      </p:graphicFrame>
      <p:graphicFrame>
        <p:nvGraphicFramePr>
          <p:cNvPr id="1112071" name="对象 1112070"/>
          <p:cNvGraphicFramePr>
            <a:graphicFrameLocks noChangeAspect="1"/>
          </p:cNvGraphicFramePr>
          <p:nvPr/>
        </p:nvGraphicFramePr>
        <p:xfrm>
          <a:off x="454502" y="2357962"/>
          <a:ext cx="11282680" cy="1943100"/>
        </p:xfrm>
        <a:graphic>
          <a:graphicData uri="http://schemas.openxmlformats.org/presentationml/2006/ole">
            <mc:AlternateContent xmlns:mc="http://schemas.openxmlformats.org/markup-compatibility/2006">
              <mc:Choice xmlns:v="urn:schemas-microsoft-com:vml" Requires="v">
                <p:oleObj spid="_x0000_s1054" name="" r:id="rId3" imgW="11287125" imgH="1943100" progId="Word.Document.8">
                  <p:embed/>
                </p:oleObj>
              </mc:Choice>
              <mc:Fallback>
                <p:oleObj name="" r:id="rId3" imgW="11287125" imgH="1943100" progId="Word.Document.8">
                  <p:embed/>
                  <p:pic>
                    <p:nvPicPr>
                      <p:cNvPr id="0" name="OLE substitute image"/>
                      <p:cNvPicPr/>
                      <p:nvPr/>
                    </p:nvPicPr>
                    <p:blipFill>
                      <a:blip r:embed="rId4"/>
                      <a:stretch>
                        <a:fillRect/>
                      </a:stretch>
                    </p:blipFill>
                    <p:spPr>
                      <a:xfrm>
                        <a:off x="454502" y="2357962"/>
                        <a:ext cx="11282680" cy="1943100"/>
                      </a:xfrm>
                      <a:prstGeom prst="rect">
                        <a:avLst/>
                      </a:prstGeom>
                      <a:noFill/>
                      <a:ln w="38100">
                        <a:noFill/>
                        <a:miter/>
                      </a:ln>
                    </p:spPr>
                  </p:pic>
                </p:oleObj>
              </mc:Fallback>
            </mc:AlternateContent>
          </a:graphicData>
        </a:graphic>
      </p:graphicFrame>
      <p:graphicFrame>
        <p:nvGraphicFramePr>
          <p:cNvPr id="977924" name="对象 977923"/>
          <p:cNvGraphicFramePr>
            <a:graphicFrameLocks noChangeAspect="1"/>
          </p:cNvGraphicFramePr>
          <p:nvPr/>
        </p:nvGraphicFramePr>
        <p:xfrm>
          <a:off x="467837" y="4445794"/>
          <a:ext cx="11282680" cy="1942465"/>
        </p:xfrm>
        <a:graphic>
          <a:graphicData uri="http://schemas.openxmlformats.org/presentationml/2006/ole">
            <mc:AlternateContent xmlns:mc="http://schemas.openxmlformats.org/markup-compatibility/2006">
              <mc:Choice xmlns:v="urn:schemas-microsoft-com:vml" Requires="v">
                <p:oleObj spid="_x0000_s1055" name="" r:id="rId5" imgW="11287125" imgH="1943100" progId="Word.Document.8">
                  <p:embed/>
                </p:oleObj>
              </mc:Choice>
              <mc:Fallback>
                <p:oleObj name="" r:id="rId5" imgW="11287125" imgH="1943100" progId="Word.Document.8">
                  <p:embed/>
                  <p:pic>
                    <p:nvPicPr>
                      <p:cNvPr id="0" name="OLE substitute image"/>
                      <p:cNvPicPr/>
                      <p:nvPr/>
                    </p:nvPicPr>
                    <p:blipFill>
                      <a:blip r:embed="rId6"/>
                      <a:stretch>
                        <a:fillRect/>
                      </a:stretch>
                    </p:blipFill>
                    <p:spPr>
                      <a:xfrm>
                        <a:off x="467837" y="4445794"/>
                        <a:ext cx="11282680" cy="1942465"/>
                      </a:xfrm>
                      <a:prstGeom prst="rect">
                        <a:avLst/>
                      </a:prstGeom>
                      <a:noFill/>
                      <a:ln w="38100">
                        <a:noFill/>
                        <a:miter/>
                      </a:ln>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20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77924"/>
                                        </p:tgtEl>
                                        <p:attrNameLst>
                                          <p:attrName>style.visibility</p:attrName>
                                        </p:attrNameLst>
                                      </p:cBhvr>
                                      <p:to>
                                        <p:strVal val="visible"/>
                                      </p:to>
                                    </p:set>
                                    <p:animEffect transition="in" filter="blinds(horizontal)">
                                      <p:cBhvr>
                                        <p:cTn id="11" dur="500"/>
                                        <p:tgtEl>
                                          <p:spTgt spid="977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63075" y="143543"/>
            <a:ext cx="2675632" cy="460375"/>
          </a:xfrm>
          <a:prstGeom prst="rect">
            <a:avLst/>
          </a:prstGeom>
          <a:noFill/>
        </p:spPr>
        <p:txBody>
          <a:bodyPr wrap="square" rtlCol="0">
            <a:spAutoFit/>
            <a:scene3d>
              <a:camera prst="orthographicFront"/>
              <a:lightRig rig="threePt" dir="t"/>
            </a:scene3d>
          </a:bodyPr>
          <a:lstStyle/>
          <a:p>
            <a:r>
              <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变式训练</a:t>
            </a:r>
            <a:endPar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TextBox 1"/>
          <p:cNvSpPr txBox="1"/>
          <p:nvPr/>
        </p:nvSpPr>
        <p:spPr>
          <a:xfrm>
            <a:off x="1875155" y="802640"/>
            <a:ext cx="8595995" cy="1106805"/>
          </a:xfrm>
          <a:prstGeom prst="rect">
            <a:avLst/>
          </a:prstGeom>
          <a:noFill/>
        </p:spPr>
        <p:txBody>
          <a:bodyPr wrap="square" rtlCol="0">
            <a:spAutoFit/>
          </a:bodyPr>
          <a:lstStyle/>
          <a:p>
            <a:pPr>
              <a:lnSpc>
                <a:spcPct val="150000"/>
              </a:lnSpc>
            </a:pPr>
            <a:r>
              <a:rPr lang="en-US"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5</a:t>
            </a:r>
            <a:r>
              <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.写出角α的终边落在第二、四象限角平分线上的角的集合为</a:t>
            </a:r>
            <a:endPar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_</a:t>
            </a:r>
            <a:r>
              <a:rPr sz="2200" u="sng">
                <a:solidFill>
                  <a:schemeClr val="tx1"/>
                </a:solidFill>
                <a:effectLst/>
                <a:latin typeface="黑体" panose="02010609060101010101" pitchFamily="49" charset="-122"/>
                <a:ea typeface="黑体" panose="02010609060101010101" pitchFamily="49" charset="-122"/>
                <a:cs typeface="黑体" panose="02010609060101010101" pitchFamily="49" charset="-122"/>
              </a:rPr>
              <a:t>____        </a:t>
            </a:r>
            <a:r>
              <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___．</a:t>
            </a:r>
            <a:endParaRPr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TextBox 1"/>
          <p:cNvSpPr txBox="1"/>
          <p:nvPr/>
        </p:nvSpPr>
        <p:spPr>
          <a:xfrm>
            <a:off x="1875155" y="2417445"/>
            <a:ext cx="8595995" cy="2122805"/>
          </a:xfrm>
          <a:prstGeom prst="rect">
            <a:avLst/>
          </a:prstGeom>
          <a:noFill/>
        </p:spPr>
        <p:txBody>
          <a:bodyPr wrap="square" rtlCol="0">
            <a:spAutoFit/>
          </a:bodyPr>
          <a:lstStyle/>
          <a:p>
            <a:pPr>
              <a:lnSpc>
                <a:spcPct val="150000"/>
              </a:lnSpc>
            </a:pPr>
            <a:r>
              <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解</a:t>
            </a: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落在第二象限时，表示为k·360°＋135°.</a:t>
            </a:r>
            <a:endPar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落在第四象限时，表示为k·360°＋180°＋135°，</a:t>
            </a:r>
            <a:endPar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故可合并为{α|α＝k·180°＋135°，k∈Z}．</a:t>
            </a:r>
            <a:endPar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875155" y="1463675"/>
            <a:ext cx="4177030" cy="368300"/>
          </a:xfrm>
          <a:prstGeom prst="rect">
            <a:avLst/>
          </a:prstGeom>
          <a:noFill/>
        </p:spPr>
        <p:txBody>
          <a:bodyPr wrap="square" rtlCol="0">
            <a:spAutoFit/>
          </a:bodyPr>
          <a:lstStyle/>
          <a:p>
            <a:r>
              <a:rPr lang="en-US" altLang="zh-CN">
                <a:solidFill>
                  <a:srgbClr val="FF0000"/>
                </a:solidFill>
              </a:rPr>
              <a:t>{α|α＝k·180°＋135°，k∈Z}</a:t>
            </a:r>
            <a:endParaRPr lang="en-US" altLang="zh-CN">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2"/>
      <p:bldP spid="2" grpId="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63075" y="143543"/>
            <a:ext cx="2675632" cy="460375"/>
          </a:xfrm>
          <a:prstGeom prst="rect">
            <a:avLst/>
          </a:prstGeom>
          <a:noFill/>
        </p:spPr>
        <p:txBody>
          <a:bodyPr wrap="square" rtlCol="0">
            <a:spAutoFit/>
            <a:scene3d>
              <a:camera prst="orthographicFront"/>
              <a:lightRig rig="threePt" dir="t"/>
            </a:scene3d>
          </a:bodyPr>
          <a:lstStyle/>
          <a:p>
            <a:r>
              <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典型例题</a:t>
            </a:r>
            <a:endPar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TextBox 1"/>
          <p:cNvSpPr txBox="1"/>
          <p:nvPr/>
        </p:nvSpPr>
        <p:spPr>
          <a:xfrm>
            <a:off x="1875155" y="802640"/>
            <a:ext cx="8595995" cy="1614805"/>
          </a:xfrm>
          <a:prstGeom prst="rect">
            <a:avLst/>
          </a:prstGeom>
          <a:noFill/>
        </p:spPr>
        <p:txBody>
          <a:bodyPr wrap="square" rtlCol="0">
            <a:spAutoFit/>
          </a:bodyPr>
          <a:lstStyle/>
          <a:p>
            <a:pPr>
              <a:lnSpc>
                <a:spcPct val="150000"/>
              </a:lnSpc>
            </a:pPr>
            <a:r>
              <a:rPr lang="en-US"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6</a:t>
            </a: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 若α是第一象限角，则  是(　　)</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A．第一象限角	B．第一、三象限角</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C．第二象限角	D．第二、四象限角</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087110" y="970915"/>
            <a:ext cx="292735" cy="368300"/>
          </a:xfrm>
          <a:prstGeom prst="rect">
            <a:avLst/>
          </a:prstGeom>
          <a:noFill/>
        </p:spPr>
        <p:txBody>
          <a:bodyPr wrap="square" rtlCol="0">
            <a:spAutoFit/>
          </a:bodyPr>
          <a:lstStyle/>
          <a:p>
            <a:r>
              <a:rPr lang="en-US" altLang="zh-CN">
                <a:solidFill>
                  <a:srgbClr val="FF0000"/>
                </a:solidFill>
              </a:rPr>
              <a:t>B</a:t>
            </a:r>
            <a:endParaRPr lang="en-US" altLang="zh-CN">
              <a:solidFill>
                <a:srgbClr val="FF0000"/>
              </a:solidFill>
            </a:endParaRPr>
          </a:p>
        </p:txBody>
      </p:sp>
      <p:pic>
        <p:nvPicPr>
          <p:cNvPr id="4" name="图片 3"/>
          <p:cNvPicPr>
            <a:picLocks noChangeAspect="1"/>
          </p:cNvPicPr>
          <p:nvPr/>
        </p:nvPicPr>
        <p:blipFill>
          <a:blip r:embed="rId1"/>
          <a:srcRect r="96570"/>
          <a:stretch>
            <a:fillRect/>
          </a:stretch>
        </p:blipFill>
        <p:spPr>
          <a:xfrm>
            <a:off x="5014595" y="750570"/>
            <a:ext cx="243205" cy="808355"/>
          </a:xfrm>
          <a:prstGeom prst="rect">
            <a:avLst/>
          </a:prstGeom>
        </p:spPr>
      </p:pic>
      <p:pic>
        <p:nvPicPr>
          <p:cNvPr id="7" name="图片 6"/>
          <p:cNvPicPr>
            <a:picLocks noChangeAspect="1"/>
          </p:cNvPicPr>
          <p:nvPr/>
        </p:nvPicPr>
        <p:blipFill>
          <a:blip r:embed="rId2"/>
          <a:stretch>
            <a:fillRect/>
          </a:stretch>
        </p:blipFill>
        <p:spPr>
          <a:xfrm>
            <a:off x="2134235" y="2417445"/>
            <a:ext cx="5276850" cy="406717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63075" y="143543"/>
            <a:ext cx="2675632" cy="460375"/>
          </a:xfrm>
          <a:prstGeom prst="rect">
            <a:avLst/>
          </a:prstGeom>
          <a:noFill/>
        </p:spPr>
        <p:txBody>
          <a:bodyPr wrap="square" rtlCol="0">
            <a:spAutoFit/>
            <a:scene3d>
              <a:camera prst="orthographicFront"/>
              <a:lightRig rig="threePt" dir="t"/>
            </a:scene3d>
          </a:bodyPr>
          <a:lstStyle/>
          <a:p>
            <a:r>
              <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典型例题</a:t>
            </a:r>
            <a:endParaRPr lang="zh-CN" altLang="en-US" sz="2400" b="1"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TextBox 1"/>
          <p:cNvSpPr txBox="1"/>
          <p:nvPr/>
        </p:nvSpPr>
        <p:spPr>
          <a:xfrm>
            <a:off x="1875155" y="802640"/>
            <a:ext cx="8595995" cy="1614805"/>
          </a:xfrm>
          <a:prstGeom prst="rect">
            <a:avLst/>
          </a:prstGeom>
          <a:noFill/>
        </p:spPr>
        <p:txBody>
          <a:bodyPr wrap="square" rtlCol="0">
            <a:spAutoFit/>
          </a:bodyPr>
          <a:lstStyle/>
          <a:p>
            <a:pPr>
              <a:lnSpc>
                <a:spcPct val="150000"/>
              </a:lnSpc>
            </a:pPr>
            <a:r>
              <a:rPr lang="en-US"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7</a:t>
            </a: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 已知，如图所示．</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①分别写出终边落在OA，OB位置上的角的集合；</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rPr>
              <a:t>②写出终边落在阴影部分(包括边界)的角的集合．</a:t>
            </a:r>
            <a:endParaRPr lang="en-US" altLang="zh-CN" sz="2200">
              <a:solidFill>
                <a:schemeClr val="tx1"/>
              </a:solidFill>
              <a:effectLst/>
              <a:latin typeface="黑体" panose="02010609060101010101" pitchFamily="49" charset="-122"/>
              <a:ea typeface="黑体" panose="02010609060101010101" pitchFamily="49" charset="-122"/>
              <a:cs typeface="黑体" panose="02010609060101010101" pitchFamily="49" charset="-122"/>
            </a:endParaRPr>
          </a:p>
        </p:txBody>
      </p:sp>
      <p:pic>
        <p:nvPicPr>
          <p:cNvPr id="1348165782" name="图片 134816578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8101330" y="788035"/>
            <a:ext cx="1887220" cy="1629410"/>
          </a:xfrm>
          <a:prstGeom prst="rect">
            <a:avLst/>
          </a:prstGeom>
          <a:noFill/>
        </p:spPr>
      </p:pic>
      <p:sp>
        <p:nvSpPr>
          <p:cNvPr id="8" name="TextBox 1"/>
          <p:cNvSpPr txBox="1"/>
          <p:nvPr/>
        </p:nvSpPr>
        <p:spPr>
          <a:xfrm>
            <a:off x="1738630" y="2417445"/>
            <a:ext cx="8732520" cy="3646170"/>
          </a:xfrm>
          <a:prstGeom prst="rect">
            <a:avLst/>
          </a:prstGeom>
          <a:noFill/>
        </p:spPr>
        <p:txBody>
          <a:bodyPr wrap="square" rtlCol="0">
            <a:spAutoFit/>
          </a:bodyPr>
          <a:lstStyle/>
          <a:p>
            <a:pPr>
              <a:lnSpc>
                <a:spcPct val="150000"/>
              </a:lnSpc>
            </a:pPr>
            <a:r>
              <a:rPr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解</a:t>
            </a: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：①终边落在OA位置上的角的集合为{α|α＝90°＋45°＋k·360°，k∈Z}＝{α|α＝135°＋k·360°，k∈Z}；</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终边落在OB位置上的角的集合为{β|β＝－30°＋k·360°，k∈Z}．</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②由题干图可知，阴影部分(包括边界)的角的集合是由所有介于[－30°，135°]之间的与之终边相同的角组成的集合，</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故该区域可表示为</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rPr>
              <a:t>{γ|－30°＋k·360°≤γ≤135°＋k·360°，k∈Z}．</a:t>
            </a:r>
            <a:endParaRPr lang="zh-CN" sz="2200">
              <a:solidFill>
                <a:srgbClr val="FF0000"/>
              </a:solidFill>
              <a:effectLst/>
              <a:latin typeface="黑体" panose="02010609060101010101" pitchFamily="49" charset="-122"/>
              <a:ea typeface="黑体" panose="02010609060101010101" pitchFamily="49" charset="-122"/>
              <a:cs typeface="黑体" panose="02010609060101010101" pitchFamily="49"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图片3"/>
          <p:cNvPicPr>
            <a:picLocks noChangeAspect="1"/>
          </p:cNvPicPr>
          <p:nvPr/>
        </p:nvPicPr>
        <p:blipFill>
          <a:blip r:embed="rId1"/>
          <a:stretch>
            <a:fillRect/>
          </a:stretch>
        </p:blipFill>
        <p:spPr>
          <a:xfrm>
            <a:off x="565150" y="456248"/>
            <a:ext cx="3432175" cy="835025"/>
          </a:xfrm>
          <a:prstGeom prst="rect">
            <a:avLst/>
          </a:prstGeom>
          <a:noFill/>
          <a:ln w="9525">
            <a:noFill/>
          </a:ln>
        </p:spPr>
      </p:pic>
      <p:pic>
        <p:nvPicPr>
          <p:cNvPr id="28675" name="Picture 2" descr="6_1105584051"/>
          <p:cNvPicPr>
            <a:picLocks noChangeAspect="1"/>
          </p:cNvPicPr>
          <p:nvPr/>
        </p:nvPicPr>
        <p:blipFill>
          <a:blip r:embed="rId2">
            <a:clrChange>
              <a:clrFrom>
                <a:srgbClr val="FFFFFF"/>
              </a:clrFrom>
              <a:clrTo>
                <a:srgbClr val="FFFFFF">
                  <a:alpha val="0"/>
                </a:srgbClr>
              </a:clrTo>
            </a:clrChange>
          </a:blip>
          <a:srcRect l="71413" r="-3323" b="49669"/>
          <a:stretch>
            <a:fillRect/>
          </a:stretch>
        </p:blipFill>
        <p:spPr>
          <a:xfrm>
            <a:off x="8691563" y="3340100"/>
            <a:ext cx="1944687" cy="2536825"/>
          </a:xfrm>
          <a:prstGeom prst="rect">
            <a:avLst/>
          </a:prstGeom>
          <a:noFill/>
          <a:ln w="9525">
            <a:noFill/>
          </a:ln>
        </p:spPr>
      </p:pic>
      <p:sp>
        <p:nvSpPr>
          <p:cNvPr id="28676" name="Rectangle 7"/>
          <p:cNvSpPr/>
          <p:nvPr/>
        </p:nvSpPr>
        <p:spPr>
          <a:xfrm>
            <a:off x="1260793" y="2948940"/>
            <a:ext cx="6750050" cy="521970"/>
          </a:xfrm>
          <a:prstGeom prst="rect">
            <a:avLst/>
          </a:prstGeom>
          <a:noFill/>
          <a:ln w="9525">
            <a:noFill/>
          </a:ln>
        </p:spPr>
        <p:txBody>
          <a:bodyPr anchor="ctr">
            <a:spAutoFit/>
          </a:bodyPr>
          <a:lstStyle/>
          <a:p>
            <a:pPr>
              <a:lnSpc>
                <a:spcPct val="100000"/>
              </a:lnSpc>
            </a:pPr>
            <a:r>
              <a:rPr lang="en-US" altLang="zh-CN" sz="2800" b="1">
                <a:solidFill>
                  <a:srgbClr val="0000FF"/>
                </a:solidFill>
                <a:latin typeface="宋体" panose="02010600030101010101" pitchFamily="2" charset="-122"/>
              </a:rPr>
              <a:t>2. </a:t>
            </a:r>
            <a:r>
              <a:rPr lang="zh-CN" altLang="en-US" sz="2800" b="1">
                <a:solidFill>
                  <a:srgbClr val="0000FF"/>
                </a:solidFill>
                <a:latin typeface="宋体" panose="02010600030101010101" pitchFamily="2" charset="-122"/>
              </a:rPr>
              <a:t>角的分类：正角、零角、负角；</a:t>
            </a:r>
            <a:endParaRPr lang="zh-CN" altLang="en-US" sz="2800" b="1">
              <a:solidFill>
                <a:srgbClr val="0000FF"/>
              </a:solidFill>
              <a:latin typeface="宋体" panose="02010600030101010101" pitchFamily="2" charset="-122"/>
            </a:endParaRPr>
          </a:p>
        </p:txBody>
      </p:sp>
      <p:sp>
        <p:nvSpPr>
          <p:cNvPr id="6" name="Rectangle 8"/>
          <p:cNvSpPr>
            <a:spLocks noChangeArrowheads="1"/>
          </p:cNvSpPr>
          <p:nvPr/>
        </p:nvSpPr>
        <p:spPr bwMode="auto">
          <a:xfrm>
            <a:off x="1260793" y="2205038"/>
            <a:ext cx="3603625" cy="52197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mj-ea"/>
                <a:ea typeface="+mj-ea"/>
                <a:cs typeface="+mn-cs"/>
              </a:rPr>
              <a:t>1. </a:t>
            </a:r>
            <a:r>
              <a:rPr kumimoji="0" lang="zh-CN" altLang="en-US" sz="2800" b="1" i="0" u="none" strike="noStrike" kern="1200" cap="none" spc="0" normalizeH="0" baseline="0" noProof="0">
                <a:ln>
                  <a:noFill/>
                </a:ln>
                <a:solidFill>
                  <a:srgbClr val="0000FF"/>
                </a:solidFill>
                <a:effectLst/>
                <a:uLnTx/>
                <a:uFillTx/>
                <a:latin typeface="+mj-ea"/>
                <a:ea typeface="+mj-ea"/>
                <a:cs typeface="+mn-cs"/>
              </a:rPr>
              <a:t>角的定义；</a:t>
            </a:r>
            <a:endParaRPr kumimoji="0" lang="zh-CN" altLang="en-US" sz="2800" b="1" i="0" u="none" strike="noStrike" kern="1200" cap="none" spc="0" normalizeH="0" baseline="0" noProof="0">
              <a:ln>
                <a:noFill/>
              </a:ln>
              <a:solidFill>
                <a:srgbClr val="0000FF"/>
              </a:solidFill>
              <a:effectLst/>
              <a:uLnTx/>
              <a:uFillTx/>
              <a:latin typeface="+mj-ea"/>
              <a:ea typeface="+mj-ea"/>
              <a:cs typeface="+mn-cs"/>
            </a:endParaRPr>
          </a:p>
        </p:txBody>
      </p:sp>
      <p:sp>
        <p:nvSpPr>
          <p:cNvPr id="7" name="Rectangle 9"/>
          <p:cNvSpPr>
            <a:spLocks noChangeArrowheads="1"/>
          </p:cNvSpPr>
          <p:nvPr/>
        </p:nvSpPr>
        <p:spPr bwMode="auto">
          <a:xfrm>
            <a:off x="1287463" y="3655378"/>
            <a:ext cx="6350000" cy="52197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mj-ea"/>
                <a:ea typeface="+mj-ea"/>
                <a:cs typeface="+mn-cs"/>
              </a:rPr>
              <a:t>3. </a:t>
            </a:r>
            <a:r>
              <a:rPr kumimoji="0" lang="zh-CN" altLang="zh-CN" sz="2800" b="1" i="0" u="none" strike="noStrike" kern="1200" cap="none" spc="0" normalizeH="0" baseline="0" noProof="0">
                <a:ln>
                  <a:noFill/>
                </a:ln>
                <a:solidFill>
                  <a:srgbClr val="0000FF"/>
                </a:solidFill>
                <a:effectLst/>
                <a:uLnTx/>
                <a:uFillTx/>
                <a:latin typeface="+mj-ea"/>
                <a:ea typeface="+mj-ea"/>
                <a:cs typeface="+mn-cs"/>
              </a:rPr>
              <a:t>象限角；</a:t>
            </a:r>
            <a:endParaRPr kumimoji="0" lang="zh-CN" altLang="en-US" sz="2800" b="1" i="0" u="none" strike="noStrike" kern="1200" cap="none" spc="0" normalizeH="0" baseline="0" noProof="0">
              <a:ln>
                <a:noFill/>
              </a:ln>
              <a:solidFill>
                <a:srgbClr val="0000FF"/>
              </a:solidFill>
              <a:effectLst/>
              <a:uLnTx/>
              <a:uFillTx/>
              <a:latin typeface="+mj-ea"/>
              <a:ea typeface="+mj-ea"/>
              <a:cs typeface="+mn-cs"/>
            </a:endParaRPr>
          </a:p>
        </p:txBody>
      </p:sp>
      <p:sp>
        <p:nvSpPr>
          <p:cNvPr id="8" name="Rectangle 10"/>
          <p:cNvSpPr>
            <a:spLocks noChangeArrowheads="1"/>
          </p:cNvSpPr>
          <p:nvPr/>
        </p:nvSpPr>
        <p:spPr bwMode="auto">
          <a:xfrm>
            <a:off x="1308418" y="4503103"/>
            <a:ext cx="6350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mj-ea"/>
                <a:ea typeface="+mj-ea"/>
                <a:cs typeface="Times New Roman" panose="02020603050405020304" pitchFamily="18" charset="0"/>
              </a:rPr>
              <a:t>4. </a:t>
            </a:r>
            <a:r>
              <a:rPr kumimoji="0" lang="zh-CN" altLang="zh-CN" sz="2800" b="1" i="0" u="none" strike="noStrike" kern="1200" cap="none" spc="0" normalizeH="0" baseline="0" noProof="0">
                <a:ln>
                  <a:noFill/>
                </a:ln>
                <a:solidFill>
                  <a:srgbClr val="0000FF"/>
                </a:solidFill>
                <a:effectLst/>
                <a:uLnTx/>
                <a:uFillTx/>
                <a:latin typeface="+mj-ea"/>
                <a:ea typeface="+mj-ea"/>
                <a:cs typeface="Times New Roman" panose="02020603050405020304" pitchFamily="18" charset="0"/>
              </a:rPr>
              <a:t>终边相同的角的表示法．</a:t>
            </a:r>
            <a:endParaRPr kumimoji="0" lang="zh-CN" altLang="en-US" sz="2800" b="1" i="0" u="none" strike="noStrike" kern="1200" cap="none" spc="0" normalizeH="0" baseline="0" noProof="0">
              <a:ln>
                <a:noFill/>
              </a:ln>
              <a:solidFill>
                <a:srgbClr val="0000FF"/>
              </a:solidFill>
              <a:effectLst/>
              <a:uLnTx/>
              <a:uFillTx/>
              <a:latin typeface="+mj-ea"/>
              <a:ea typeface="+mj-ea"/>
              <a:cs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04453"/>
          <p:cNvSpPr txBox="1">
            <a:spLocks noChangeArrowheads="1"/>
          </p:cNvSpPr>
          <p:nvPr/>
        </p:nvSpPr>
        <p:spPr bwMode="auto">
          <a:xfrm>
            <a:off x="3886200" y="4572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104455" name="文本框 104454"/>
          <p:cNvSpPr txBox="1">
            <a:spLocks noChangeArrowheads="1"/>
          </p:cNvSpPr>
          <p:nvPr/>
        </p:nvSpPr>
        <p:spPr bwMode="auto">
          <a:xfrm>
            <a:off x="4367213" y="188914"/>
            <a:ext cx="3122612" cy="79348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fontAlgn="base">
              <a:lnSpc>
                <a:spcPct val="150000"/>
              </a:lnSpc>
              <a:spcBef>
                <a:spcPct val="50000"/>
              </a:spcBef>
              <a:spcAft>
                <a:spcPct val="0"/>
              </a:spcAft>
            </a:pPr>
            <a:r>
              <a:rPr lang="en-US" altLang="zh-CN" sz="3600" b="1">
                <a:solidFill>
                  <a:srgbClr val="CC0000"/>
                </a:solidFill>
                <a:latin typeface="宋体" panose="02010600030101010101" pitchFamily="2" charset="-122"/>
                <a:ea typeface="宋体" panose="02010600030101010101" pitchFamily="2" charset="-122"/>
              </a:rPr>
              <a:t>0</a:t>
            </a:r>
            <a:r>
              <a:rPr lang="zh-CN" altLang="en-US" sz="3600" b="1" baseline="30000">
                <a:solidFill>
                  <a:srgbClr val="CC0000"/>
                </a:solidFill>
                <a:latin typeface="宋体" panose="02010600030101010101" pitchFamily="2" charset="-122"/>
                <a:ea typeface="宋体" panose="02010600030101010101" pitchFamily="2" charset="-122"/>
                <a:sym typeface="Verdana" panose="020B0604030504040204" pitchFamily="34" charset="0"/>
              </a:rPr>
              <a:t>°</a:t>
            </a:r>
            <a:r>
              <a:rPr lang="zh-CN" altLang="en-US" sz="3600" b="1">
                <a:solidFill>
                  <a:srgbClr val="CC0000"/>
                </a:solidFill>
                <a:latin typeface="宋体" panose="02010600030101010101" pitchFamily="2" charset="-122"/>
                <a:ea typeface="宋体" panose="02010600030101010101" pitchFamily="2" charset="-122"/>
              </a:rPr>
              <a:t>～</a:t>
            </a:r>
            <a:r>
              <a:rPr lang="en-US" altLang="zh-CN" sz="3600" b="1">
                <a:solidFill>
                  <a:srgbClr val="CC0000"/>
                </a:solidFill>
                <a:latin typeface="宋体" panose="02010600030101010101" pitchFamily="2" charset="-122"/>
                <a:ea typeface="宋体" panose="02010600030101010101" pitchFamily="2" charset="-122"/>
              </a:rPr>
              <a:t>360</a:t>
            </a:r>
            <a:r>
              <a:rPr lang="zh-CN" altLang="en-US" sz="3600" b="1" baseline="30000">
                <a:solidFill>
                  <a:srgbClr val="CC0000"/>
                </a:solidFill>
                <a:latin typeface="宋体" panose="02010600030101010101" pitchFamily="2" charset="-122"/>
                <a:ea typeface="宋体" panose="02010600030101010101" pitchFamily="2" charset="-122"/>
                <a:sym typeface="Verdana" panose="020B0604030504040204" pitchFamily="34" charset="0"/>
              </a:rPr>
              <a:t>°</a:t>
            </a:r>
            <a:r>
              <a:rPr lang="zh-CN" altLang="en-US" sz="3600" b="1">
                <a:solidFill>
                  <a:srgbClr val="CC0000"/>
                </a:solidFill>
                <a:latin typeface="宋体" panose="02010600030101010101" pitchFamily="2" charset="-122"/>
                <a:ea typeface="宋体" panose="02010600030101010101" pitchFamily="2" charset="-122"/>
              </a:rPr>
              <a:t>的角</a:t>
            </a:r>
            <a:endParaRPr lang="zh-CN" altLang="en-US" sz="3600" b="1">
              <a:solidFill>
                <a:srgbClr val="CC0000"/>
              </a:solidFill>
              <a:latin typeface="宋体" panose="02010600030101010101" pitchFamily="2" charset="-122"/>
              <a:ea typeface="宋体" panose="02010600030101010101" pitchFamily="2" charset="-122"/>
            </a:endParaRPr>
          </a:p>
        </p:txBody>
      </p:sp>
      <p:sp>
        <p:nvSpPr>
          <p:cNvPr id="104456" name="文本框 104455"/>
          <p:cNvSpPr txBox="1">
            <a:spLocks noChangeArrowheads="1"/>
          </p:cNvSpPr>
          <p:nvPr/>
        </p:nvSpPr>
        <p:spPr bwMode="auto">
          <a:xfrm>
            <a:off x="4440238" y="2060576"/>
            <a:ext cx="3122612" cy="79348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fontAlgn="base">
              <a:lnSpc>
                <a:spcPct val="150000"/>
              </a:lnSpc>
              <a:spcBef>
                <a:spcPct val="50000"/>
              </a:spcBef>
              <a:spcAft>
                <a:spcPct val="0"/>
              </a:spcAft>
            </a:pPr>
            <a:r>
              <a:rPr lang="zh-CN" altLang="en-US" sz="3600" b="1">
                <a:solidFill>
                  <a:srgbClr val="CC0000"/>
                </a:solidFill>
                <a:latin typeface="宋体" panose="02010600030101010101" pitchFamily="2" charset="-122"/>
                <a:ea typeface="宋体" panose="02010600030101010101" pitchFamily="2" charset="-122"/>
              </a:rPr>
              <a:t>任意角</a:t>
            </a:r>
            <a:endParaRPr lang="zh-CN" altLang="en-US" sz="3600" b="1">
              <a:solidFill>
                <a:srgbClr val="CC0000"/>
              </a:solidFill>
              <a:latin typeface="宋体" panose="02010600030101010101" pitchFamily="2" charset="-122"/>
              <a:ea typeface="宋体" panose="02010600030101010101" pitchFamily="2" charset="-122"/>
            </a:endParaRPr>
          </a:p>
        </p:txBody>
      </p:sp>
      <p:sp>
        <p:nvSpPr>
          <p:cNvPr id="104457" name="下箭头 104456"/>
          <p:cNvSpPr>
            <a:spLocks noChangeArrowheads="1"/>
          </p:cNvSpPr>
          <p:nvPr/>
        </p:nvSpPr>
        <p:spPr bwMode="auto">
          <a:xfrm>
            <a:off x="5375275" y="1196975"/>
            <a:ext cx="914400" cy="762000"/>
          </a:xfrm>
          <a:prstGeom prst="downArrow">
            <a:avLst>
              <a:gd name="adj1" fmla="val 50000"/>
              <a:gd name="adj2" fmla="val 25000"/>
            </a:avLst>
          </a:prstGeom>
          <a:solidFill>
            <a:schemeClr val="accent1"/>
          </a:solidFill>
          <a:ln w="9525">
            <a:solidFill>
              <a:schemeClr val="tx1"/>
            </a:solidFill>
            <a:miter lim="800000"/>
          </a:ln>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nvGrpSpPr>
          <p:cNvPr id="104472" name="组合 104471"/>
          <p:cNvGrpSpPr/>
          <p:nvPr/>
        </p:nvGrpSpPr>
        <p:grpSpPr>
          <a:xfrm>
            <a:off x="7751764" y="3860800"/>
            <a:ext cx="865187" cy="2089150"/>
            <a:chOff x="3696" y="2205"/>
            <a:chExt cx="545" cy="1316"/>
          </a:xfrm>
        </p:grpSpPr>
        <p:sp>
          <p:nvSpPr>
            <p:cNvPr id="26631" name="流程图: 过程 104458"/>
            <p:cNvSpPr>
              <a:spLocks noChangeArrowheads="1"/>
            </p:cNvSpPr>
            <p:nvPr/>
          </p:nvSpPr>
          <p:spPr bwMode="auto">
            <a:xfrm>
              <a:off x="3696" y="2205"/>
              <a:ext cx="545" cy="1270"/>
            </a:xfrm>
            <a:prstGeom prst="flowChart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26632" name="文本框 104461"/>
            <p:cNvSpPr txBox="1">
              <a:spLocks noChangeArrowheads="1"/>
            </p:cNvSpPr>
            <p:nvPr/>
          </p:nvSpPr>
          <p:spPr bwMode="auto">
            <a:xfrm>
              <a:off x="3830" y="2251"/>
              <a:ext cx="349"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fontAlgn="base">
                <a:spcBef>
                  <a:spcPct val="50000"/>
                </a:spcBef>
                <a:spcAft>
                  <a:spcPct val="0"/>
                </a:spcAft>
              </a:pPr>
              <a:r>
                <a:rPr lang="zh-CN" altLang="en-US" sz="2400" b="1">
                  <a:solidFill>
                    <a:srgbClr val="000000"/>
                  </a:solidFill>
                  <a:latin typeface="Arial" panose="020B0604020202020204" pitchFamily="34" charset="0"/>
                  <a:ea typeface="宋体" panose="02010600030101010101" pitchFamily="2" charset="-122"/>
                </a:rPr>
                <a:t>终边相同的角</a:t>
              </a:r>
              <a:endParaRPr lang="zh-CN" altLang="en-US" sz="2400" b="1">
                <a:solidFill>
                  <a:srgbClr val="000000"/>
                </a:solidFill>
                <a:latin typeface="Arial" panose="020B0604020202020204" pitchFamily="34" charset="0"/>
                <a:ea typeface="宋体" panose="02010600030101010101" pitchFamily="2" charset="-122"/>
              </a:endParaRPr>
            </a:p>
          </p:txBody>
        </p:sp>
      </p:grpSp>
      <p:grpSp>
        <p:nvGrpSpPr>
          <p:cNvPr id="104469" name="组合 104468"/>
          <p:cNvGrpSpPr/>
          <p:nvPr/>
        </p:nvGrpSpPr>
        <p:grpSpPr>
          <a:xfrm>
            <a:off x="2927350" y="3860800"/>
            <a:ext cx="865188" cy="2305050"/>
            <a:chOff x="884" y="2432"/>
            <a:chExt cx="545" cy="1452"/>
          </a:xfrm>
        </p:grpSpPr>
        <p:sp>
          <p:nvSpPr>
            <p:cNvPr id="26634" name="流程图: 过程 104459"/>
            <p:cNvSpPr>
              <a:spLocks noChangeArrowheads="1"/>
            </p:cNvSpPr>
            <p:nvPr/>
          </p:nvSpPr>
          <p:spPr bwMode="auto">
            <a:xfrm>
              <a:off x="884" y="2432"/>
              <a:ext cx="545" cy="1316"/>
            </a:xfrm>
            <a:prstGeom prst="flowChart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26635" name="文本框 104462"/>
            <p:cNvSpPr txBox="1">
              <a:spLocks noChangeArrowheads="1"/>
            </p:cNvSpPr>
            <p:nvPr/>
          </p:nvSpPr>
          <p:spPr bwMode="auto">
            <a:xfrm>
              <a:off x="927" y="2432"/>
              <a:ext cx="349"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fontAlgn="base">
                <a:spcBef>
                  <a:spcPct val="50000"/>
                </a:spcBef>
                <a:spcAft>
                  <a:spcPct val="0"/>
                </a:spcAft>
              </a:pPr>
              <a:r>
                <a:rPr lang="zh-CN" altLang="en-US" sz="2400" b="1">
                  <a:solidFill>
                    <a:srgbClr val="000000"/>
                  </a:solidFill>
                  <a:latin typeface="Arial" panose="020B0604020202020204" pitchFamily="34" charset="0"/>
                  <a:ea typeface="宋体" panose="02010600030101010101" pitchFamily="2" charset="-122"/>
                </a:rPr>
                <a:t>正角 负角 零角</a:t>
              </a:r>
              <a:endParaRPr lang="zh-CN" altLang="en-US" sz="2400" b="1">
                <a:solidFill>
                  <a:srgbClr val="000000"/>
                </a:solidFill>
                <a:latin typeface="Arial" panose="020B0604020202020204" pitchFamily="34" charset="0"/>
                <a:ea typeface="宋体" panose="02010600030101010101" pitchFamily="2" charset="-122"/>
              </a:endParaRPr>
            </a:p>
          </p:txBody>
        </p:sp>
      </p:grpSp>
      <p:sp>
        <p:nvSpPr>
          <p:cNvPr id="104464" name="左大括号 104463"/>
          <p:cNvSpPr/>
          <p:nvPr/>
        </p:nvSpPr>
        <p:spPr bwMode="auto">
          <a:xfrm rot="5400000">
            <a:off x="5446714" y="763589"/>
            <a:ext cx="720725" cy="5184775"/>
          </a:xfrm>
          <a:prstGeom prst="leftBrace">
            <a:avLst>
              <a:gd name="adj1" fmla="val 59616"/>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nvGrpSpPr>
          <p:cNvPr id="104471" name="组合 104470"/>
          <p:cNvGrpSpPr/>
          <p:nvPr/>
        </p:nvGrpSpPr>
        <p:grpSpPr>
          <a:xfrm>
            <a:off x="6238875" y="3860801"/>
            <a:ext cx="865188" cy="2016125"/>
            <a:chOff x="2971" y="2205"/>
            <a:chExt cx="545" cy="1270"/>
          </a:xfrm>
        </p:grpSpPr>
        <p:sp>
          <p:nvSpPr>
            <p:cNvPr id="26638" name="文本框 104460"/>
            <p:cNvSpPr txBox="1">
              <a:spLocks noChangeArrowheads="1"/>
            </p:cNvSpPr>
            <p:nvPr/>
          </p:nvSpPr>
          <p:spPr bwMode="auto">
            <a:xfrm>
              <a:off x="3082" y="2387"/>
              <a:ext cx="388"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fontAlgn="base">
                <a:spcBef>
                  <a:spcPct val="50000"/>
                </a:spcBef>
                <a:spcAft>
                  <a:spcPct val="0"/>
                </a:spcAft>
              </a:pPr>
              <a:r>
                <a:rPr lang="zh-CN" altLang="en-US" sz="2800" b="1">
                  <a:solidFill>
                    <a:srgbClr val="000000"/>
                  </a:solidFill>
                  <a:latin typeface="Arial" panose="020B0604020202020204" pitchFamily="34" charset="0"/>
                  <a:ea typeface="宋体" panose="02010600030101010101" pitchFamily="2" charset="-122"/>
                </a:rPr>
                <a:t>象限角</a:t>
              </a:r>
              <a:endParaRPr lang="zh-CN" altLang="en-US" sz="2800" b="1">
                <a:solidFill>
                  <a:srgbClr val="000000"/>
                </a:solidFill>
                <a:latin typeface="Arial" panose="020B0604020202020204" pitchFamily="34" charset="0"/>
                <a:ea typeface="宋体" panose="02010600030101010101" pitchFamily="2" charset="-122"/>
              </a:endParaRPr>
            </a:p>
          </p:txBody>
        </p:sp>
        <p:sp>
          <p:nvSpPr>
            <p:cNvPr id="26639" name="流程图: 过程 104464"/>
            <p:cNvSpPr>
              <a:spLocks noChangeArrowheads="1"/>
            </p:cNvSpPr>
            <p:nvPr/>
          </p:nvSpPr>
          <p:spPr bwMode="auto">
            <a:xfrm>
              <a:off x="2971" y="2205"/>
              <a:ext cx="545" cy="1270"/>
            </a:xfrm>
            <a:prstGeom prst="flowChart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104470" name="组合 104469"/>
          <p:cNvGrpSpPr/>
          <p:nvPr/>
        </p:nvGrpSpPr>
        <p:grpSpPr>
          <a:xfrm>
            <a:off x="4583114" y="3860800"/>
            <a:ext cx="865187" cy="2089150"/>
            <a:chOff x="2154" y="2205"/>
            <a:chExt cx="545" cy="1316"/>
          </a:xfrm>
        </p:grpSpPr>
        <p:sp>
          <p:nvSpPr>
            <p:cNvPr id="26641" name="流程图: 过程 104457"/>
            <p:cNvSpPr>
              <a:spLocks noChangeArrowheads="1"/>
            </p:cNvSpPr>
            <p:nvPr/>
          </p:nvSpPr>
          <p:spPr bwMode="auto">
            <a:xfrm>
              <a:off x="2154" y="2205"/>
              <a:ext cx="545" cy="1270"/>
            </a:xfrm>
            <a:prstGeom prst="flowChartProcess">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algn="ctr" fontAlgn="base">
                <a:spcBef>
                  <a:spcPct val="50000"/>
                </a:spcBef>
                <a:spcAft>
                  <a:spcPct val="0"/>
                </a:spcAft>
              </a:pPr>
              <a:endParaRPr lang="zh-CN" altLang="en-US">
                <a:solidFill>
                  <a:srgbClr val="000000"/>
                </a:solidFill>
                <a:latin typeface="Arial" panose="020B0604020202020204" pitchFamily="34" charset="0"/>
                <a:ea typeface="宋体" panose="02010600030101010101" pitchFamily="2" charset="-122"/>
              </a:endParaRPr>
            </a:p>
          </p:txBody>
        </p:sp>
        <p:sp>
          <p:nvSpPr>
            <p:cNvPr id="26642" name="文本框 104465"/>
            <p:cNvSpPr txBox="1">
              <a:spLocks noChangeArrowheads="1"/>
            </p:cNvSpPr>
            <p:nvPr/>
          </p:nvSpPr>
          <p:spPr bwMode="auto">
            <a:xfrm>
              <a:off x="2242" y="2251"/>
              <a:ext cx="388"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pPr fontAlgn="base">
                <a:spcBef>
                  <a:spcPct val="50000"/>
                </a:spcBef>
                <a:spcAft>
                  <a:spcPct val="0"/>
                </a:spcAft>
              </a:pPr>
              <a:r>
                <a:rPr lang="zh-CN" altLang="en-US" sz="2800" b="1">
                  <a:solidFill>
                    <a:srgbClr val="000000"/>
                  </a:solidFill>
                  <a:latin typeface="Arial" panose="020B0604020202020204" pitchFamily="34" charset="0"/>
                  <a:ea typeface="宋体" panose="02010600030101010101" pitchFamily="2" charset="-122"/>
                </a:rPr>
                <a:t>相等相反角</a:t>
              </a:r>
              <a:endParaRPr lang="zh-CN" altLang="en-US" sz="2800" b="1">
                <a:solidFill>
                  <a:srgbClr val="000000"/>
                </a:solidFill>
                <a:latin typeface="Arial" panose="020B0604020202020204" pitchFamily="34" charset="0"/>
                <a:ea typeface="宋体" panose="02010600030101010101" pitchFamily="2" charset="-122"/>
              </a:endParaRPr>
            </a:p>
          </p:txBody>
        </p:sp>
      </p:grpSp>
      <p:sp>
        <p:nvSpPr>
          <p:cNvPr id="104474" name="圆角矩形标注 104473"/>
          <p:cNvSpPr>
            <a:spLocks noChangeArrowheads="1"/>
          </p:cNvSpPr>
          <p:nvPr/>
        </p:nvSpPr>
        <p:spPr bwMode="auto">
          <a:xfrm>
            <a:off x="8759825" y="620713"/>
            <a:ext cx="1728788" cy="2519362"/>
          </a:xfrm>
          <a:prstGeom prst="wedgeRoundRectCallout">
            <a:avLst>
              <a:gd name="adj1" fmla="val -42560"/>
              <a:gd name="adj2" fmla="val 130403"/>
              <a:gd name="adj3" fmla="val 16667"/>
            </a:avLst>
          </a:prstGeom>
          <a:solidFill>
            <a:srgbClr val="FFFFFF"/>
          </a:solidFill>
          <a:ln w="28575">
            <a:solidFill>
              <a:schemeClr val="tx1"/>
            </a:solidFill>
            <a:miter lim="800000"/>
          </a:ln>
        </p:spPr>
        <p:txBody>
          <a:bodyPr lIns="90000" tIns="46800" rIns="90000" bIns="46800"/>
          <a:lstStyle/>
          <a:p>
            <a:pPr algn="ctr" fontAlgn="base">
              <a:spcBef>
                <a:spcPct val="50000"/>
              </a:spcBef>
              <a:spcAft>
                <a:spcPct val="0"/>
              </a:spcAft>
            </a:pPr>
            <a:r>
              <a:rPr lang="zh-CN" altLang="en-US" sz="2800" b="1">
                <a:solidFill>
                  <a:srgbClr val="000000"/>
                </a:solidFill>
                <a:latin typeface="Arial" panose="020B0604020202020204" pitchFamily="34" charset="0"/>
                <a:ea typeface="宋体" panose="02010600030101010101" pitchFamily="2" charset="-122"/>
              </a:rPr>
              <a:t>数形结合思想的应用</a:t>
            </a:r>
            <a:endParaRPr lang="zh-CN" altLang="en-US" sz="2800" b="1">
              <a:solidFill>
                <a:srgbClr val="000000"/>
              </a:solidFill>
              <a:latin typeface="Arial" panose="020B0604020202020204" pitchFamily="34" charset="0"/>
              <a:ea typeface="宋体" panose="02010600030101010101" pitchFamily="2" charset="-122"/>
            </a:endParaRPr>
          </a:p>
          <a:p>
            <a:pPr algn="ctr" fontAlgn="base">
              <a:spcBef>
                <a:spcPct val="50000"/>
              </a:spcBef>
              <a:spcAft>
                <a:spcPct val="0"/>
              </a:spcAft>
            </a:pPr>
            <a:r>
              <a:rPr lang="zh-CN" altLang="en-US" sz="3600" b="1" u="sng">
                <a:solidFill>
                  <a:srgbClr val="FF0000"/>
                </a:solidFill>
                <a:latin typeface="Arial" panose="020B0604020202020204" pitchFamily="34" charset="0"/>
                <a:ea typeface="宋体" panose="02010600030101010101" pitchFamily="2" charset="-122"/>
              </a:rPr>
              <a:t>（旋转）</a:t>
            </a:r>
            <a:endParaRPr lang="zh-CN" altLang="en-US" sz="3600" b="1" u="sng">
              <a:solidFill>
                <a:srgbClr val="FF0000"/>
              </a:solidFill>
              <a:latin typeface="Arial" panose="020B0604020202020204" pitchFamily="34" charset="0"/>
              <a:ea typeface="宋体"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 calcmode="lin" valueType="num">
                                      <p:cBhvr additive="base">
                                        <p:cTn id="7" dur="500" fill="hold"/>
                                        <p:tgtEl>
                                          <p:spTgt spid="104455"/>
                                        </p:tgtEl>
                                        <p:attrNameLst>
                                          <p:attrName>ppt_x</p:attrName>
                                        </p:attrNameLst>
                                      </p:cBhvr>
                                      <p:tavLst>
                                        <p:tav tm="0">
                                          <p:val>
                                            <p:strVal val="#ppt_x"/>
                                          </p:val>
                                        </p:tav>
                                        <p:tav tm="100000">
                                          <p:val>
                                            <p:strVal val="#ppt_x"/>
                                          </p:val>
                                        </p:tav>
                                      </p:tavLst>
                                    </p:anim>
                                    <p:anim calcmode="lin" valueType="num">
                                      <p:cBhvr additive="base">
                                        <p:cTn id="8" dur="500" fill="hold"/>
                                        <p:tgtEl>
                                          <p:spTgt spid="1044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childTnLst>
                                    <p:set>
                                      <p:cBhvr>
                                        <p:cTn id="16" dur="1" fill="hold">
                                          <p:stCondLst>
                                            <p:cond delay="0"/>
                                          </p:stCondLst>
                                        </p:cTn>
                                        <p:tgtEl>
                                          <p:spTgt spid="104456"/>
                                        </p:tgtEl>
                                        <p:attrNameLst>
                                          <p:attrName>style.visibility</p:attrName>
                                        </p:attrNameLst>
                                      </p:cBhvr>
                                      <p:to>
                                        <p:strVal val="visible"/>
                                      </p:to>
                                    </p:set>
                                    <p:anim calcmode="lin" valueType="num">
                                      <p:cBhvr additive="base">
                                        <p:cTn id="17" dur="500" fill="hold"/>
                                        <p:tgtEl>
                                          <p:spTgt spid="104456"/>
                                        </p:tgtEl>
                                        <p:attrNameLst>
                                          <p:attrName>ppt_x</p:attrName>
                                        </p:attrNameLst>
                                      </p:cBhvr>
                                      <p:tavLst>
                                        <p:tav tm="0">
                                          <p:val>
                                            <p:strVal val="#ppt_x"/>
                                          </p:val>
                                        </p:tav>
                                        <p:tav tm="100000">
                                          <p:val>
                                            <p:strVal val="#ppt_x"/>
                                          </p:val>
                                        </p:tav>
                                      </p:tavLst>
                                    </p:anim>
                                    <p:anim calcmode="lin" valueType="num">
                                      <p:cBhvr additive="base">
                                        <p:cTn id="18" dur="500" fill="hold"/>
                                        <p:tgtEl>
                                          <p:spTgt spid="10445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4464"/>
                                        </p:tgtEl>
                                        <p:attrNameLst>
                                          <p:attrName>style.visibility</p:attrName>
                                        </p:attrNameLst>
                                      </p:cBhvr>
                                      <p:to>
                                        <p:strVal val="visible"/>
                                      </p:to>
                                    </p:set>
                                    <p:anim to="" calcmode="lin" valueType="num">
                                      <p:cBhvr>
                                        <p:cTn id="23" dur="1" fill="hold"/>
                                        <p:tgtEl>
                                          <p:spTgt spid="104464"/>
                                        </p:tgtEl>
                                      </p:cBhvr>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446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447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44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44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2" nodeType="clickEffect">
                                  <p:stCondLst>
                                    <p:cond delay="0"/>
                                  </p:stCondLst>
                                  <p:childTnLst>
                                    <p:set>
                                      <p:cBhvr>
                                        <p:cTn id="43" dur="1" fill="hold">
                                          <p:stCondLst>
                                            <p:cond delay="0"/>
                                          </p:stCondLst>
                                        </p:cTn>
                                        <p:tgtEl>
                                          <p:spTgt spid="104474"/>
                                        </p:tgtEl>
                                        <p:attrNameLst>
                                          <p:attrName>style.visibility</p:attrName>
                                        </p:attrNameLst>
                                      </p:cBhvr>
                                      <p:to>
                                        <p:strVal val="visible"/>
                                      </p:to>
                                    </p:set>
                                    <p:animEffect transition="in" filter="strips(downLeft)">
                                      <p:cBhvr>
                                        <p:cTn id="44" dur="500"/>
                                        <p:tgtEl>
                                          <p:spTgt spid="104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bldLvl="0" animBg="1"/>
      <p:bldP spid="104456" grpId="1" bldLvl="0" animBg="1"/>
      <p:bldP spid="104474" grpId="2"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957523" y="864713"/>
            <a:ext cx="4083050" cy="674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8" tIns="60958" rIns="60958" bIns="60958" numCol="1" spcCol="38100" rtlCol="0" anchor="t">
            <a:spAutoFit/>
          </a:bodyPr>
          <a:lstStyle/>
          <a:p>
            <a:pPr algn="l" rtl="0" latinLnBrk="1" hangingPunct="0">
              <a:lnSpc>
                <a:spcPct val="150000"/>
              </a:lnSpc>
            </a:pPr>
            <a:r>
              <a:rPr lang="en-US" altLang="zh-CN" sz="2400" b="1">
                <a:solidFill>
                  <a:srgbClr val="FF00FF"/>
                </a:solidFill>
                <a:latin typeface="微软雅黑" panose="020B0503020204020204" charset="-122"/>
                <a:ea typeface="微软雅黑" panose="020B0503020204020204" charset="-122"/>
              </a:rPr>
              <a:t>【</a:t>
            </a:r>
            <a:r>
              <a:rPr lang="zh-CN" altLang="en-US" sz="2400" b="1">
                <a:solidFill>
                  <a:srgbClr val="FF00FF"/>
                </a:solidFill>
                <a:latin typeface="微软雅黑" panose="020B0503020204020204" charset="-122"/>
                <a:ea typeface="微软雅黑" panose="020B0503020204020204" charset="-122"/>
              </a:rPr>
              <a:t>整理</a:t>
            </a:r>
            <a:r>
              <a:rPr lang="en-US" altLang="zh-CN" sz="2400" b="1">
                <a:solidFill>
                  <a:srgbClr val="FF00FF"/>
                </a:solidFill>
                <a:latin typeface="微软雅黑" panose="020B0503020204020204" charset="-122"/>
                <a:ea typeface="微软雅黑" panose="020B0503020204020204" charset="-122"/>
              </a:rPr>
              <a:t>】</a:t>
            </a:r>
            <a:r>
              <a:rPr lang="zh-CN" altLang="en-US" sz="2400" b="1">
                <a:solidFill>
                  <a:srgbClr val="FF00FF"/>
                </a:solidFill>
                <a:latin typeface="微软雅黑" panose="020B0503020204020204" charset="-122"/>
                <a:ea typeface="微软雅黑" panose="020B0503020204020204" charset="-122"/>
              </a:rPr>
              <a:t>各象限角的集合表示</a:t>
            </a:r>
            <a:endParaRPr lang="en-US" altLang="zh-CN" sz="2400" b="1">
              <a:solidFill>
                <a:srgbClr val="FF00FF"/>
              </a:solidFill>
              <a:latin typeface="微软雅黑" panose="020B0503020204020204" charset="-122"/>
              <a:ea typeface="微软雅黑" panose="020B0503020204020204" charset="-122"/>
            </a:endParaRPr>
          </a:p>
        </p:txBody>
      </p:sp>
      <p:sp>
        <p:nvSpPr>
          <p:cNvPr id="42" name="矩形: 圆角 41"/>
          <p:cNvSpPr/>
          <p:nvPr/>
        </p:nvSpPr>
        <p:spPr>
          <a:xfrm>
            <a:off x="824405" y="210252"/>
            <a:ext cx="2128052" cy="544607"/>
          </a:xfrm>
          <a:prstGeom prst="roundRect">
            <a:avLst/>
          </a:prstGeom>
          <a:solidFill>
            <a:srgbClr val="65C2B7"/>
          </a:solidFill>
          <a:ln w="28575" cap="flat">
            <a:noFill/>
            <a:prstDash val="sys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8" tIns="60958" rIns="60958" bIns="60958" numCol="1" spcCol="38100" rtlCol="0" anchor="ctr">
            <a:sp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 name="图片 1"/>
          <p:cNvPicPr>
            <a:picLocks noChangeAspect="1"/>
          </p:cNvPicPr>
          <p:nvPr/>
        </p:nvPicPr>
        <p:blipFill>
          <a:blip r:embed="rId1">
            <a:clrChange>
              <a:clrFrom>
                <a:srgbClr val="FFFFFF"/>
              </a:clrFrom>
              <a:clrTo>
                <a:srgbClr val="FFFFFF">
                  <a:alpha val="0"/>
                </a:srgbClr>
              </a:clrTo>
            </a:clrChange>
          </a:blip>
          <a:stretch>
            <a:fillRect/>
          </a:stretch>
        </p:blipFill>
        <p:spPr>
          <a:xfrm>
            <a:off x="880996" y="1642185"/>
            <a:ext cx="10430008" cy="4415901"/>
          </a:xfrm>
          <a:prstGeom prst="rect">
            <a:avLst/>
          </a:prstGeom>
        </p:spPr>
      </p:pic>
      <p:sp>
        <p:nvSpPr>
          <p:cNvPr id="14" name="文本框 13"/>
          <p:cNvSpPr txBox="1"/>
          <p:nvPr/>
        </p:nvSpPr>
        <p:spPr>
          <a:xfrm>
            <a:off x="4951956" y="2785192"/>
            <a:ext cx="4935255"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+90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16" name="文本框 15"/>
          <p:cNvSpPr txBox="1"/>
          <p:nvPr/>
        </p:nvSpPr>
        <p:spPr>
          <a:xfrm>
            <a:off x="4542772" y="3603915"/>
            <a:ext cx="5753621"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+90</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+180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18" name="文本框 17"/>
          <p:cNvSpPr txBox="1"/>
          <p:nvPr/>
        </p:nvSpPr>
        <p:spPr>
          <a:xfrm>
            <a:off x="4450913" y="4476903"/>
            <a:ext cx="5845480"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+180</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+270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25" name="文本框 24"/>
          <p:cNvSpPr txBox="1"/>
          <p:nvPr/>
        </p:nvSpPr>
        <p:spPr>
          <a:xfrm>
            <a:off x="4450913" y="5349891"/>
            <a:ext cx="5753621"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+270</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500"/>
                            </p:stCondLst>
                            <p:childTnLst>
                              <p:par>
                                <p:cTn id="13" presetID="53" presetClass="entr" presetSubtype="16"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4"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5"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6"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2" grpId="1" bldLvl="0" animBg="1"/>
      <p:bldP spid="14" grpId="3" bldLvl="0" animBg="1"/>
      <p:bldP spid="16" grpId="4" bldLvl="0" animBg="1"/>
      <p:bldP spid="18" grpId="5" bldLvl="0" animBg="1"/>
      <p:bldP spid="25" grpId="6"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874016" y="208655"/>
            <a:ext cx="3778250" cy="674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8" tIns="60958" rIns="60958" bIns="60958" numCol="1" spcCol="38100" rtlCol="0" anchor="t">
            <a:spAutoFit/>
          </a:bodyPr>
          <a:lstStyle/>
          <a:p>
            <a:pPr algn="l" rtl="0" latinLnBrk="1" hangingPunct="0">
              <a:lnSpc>
                <a:spcPct val="150000"/>
              </a:lnSpc>
            </a:pPr>
            <a:r>
              <a:rPr lang="en-US" altLang="zh-CN" sz="2400" b="1">
                <a:solidFill>
                  <a:srgbClr val="FF3300"/>
                </a:solidFill>
                <a:latin typeface="微软雅黑" panose="020B0503020204020204" charset="-122"/>
                <a:ea typeface="微软雅黑" panose="020B0503020204020204" charset="-122"/>
              </a:rPr>
              <a:t>【</a:t>
            </a:r>
            <a:r>
              <a:rPr lang="zh-CN" altLang="en-US" sz="2400" b="1">
                <a:solidFill>
                  <a:srgbClr val="FF3300"/>
                </a:solidFill>
                <a:latin typeface="微软雅黑" panose="020B0503020204020204" charset="-122"/>
                <a:ea typeface="微软雅黑" panose="020B0503020204020204" charset="-122"/>
              </a:rPr>
              <a:t>整理</a:t>
            </a:r>
            <a:r>
              <a:rPr lang="en-US" altLang="zh-CN" sz="2400" b="1">
                <a:solidFill>
                  <a:srgbClr val="FF3300"/>
                </a:solidFill>
                <a:latin typeface="微软雅黑" panose="020B0503020204020204" charset="-122"/>
                <a:ea typeface="微软雅黑" panose="020B0503020204020204" charset="-122"/>
              </a:rPr>
              <a:t>】</a:t>
            </a:r>
            <a:r>
              <a:rPr lang="zh-CN" altLang="en-US" sz="2400" b="1">
                <a:solidFill>
                  <a:srgbClr val="FF3300"/>
                </a:solidFill>
                <a:latin typeface="微软雅黑" panose="020B0503020204020204" charset="-122"/>
                <a:ea typeface="微软雅黑" panose="020B0503020204020204" charset="-122"/>
              </a:rPr>
              <a:t>轴线角的集合表示</a:t>
            </a:r>
            <a:endParaRPr lang="en-US" altLang="zh-CN" sz="2400" b="1">
              <a:solidFill>
                <a:srgbClr val="FF33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clrChange>
              <a:clrFrom>
                <a:srgbClr val="FFFFFF"/>
              </a:clrFrom>
              <a:clrTo>
                <a:srgbClr val="FFFFFF">
                  <a:alpha val="0"/>
                </a:srgbClr>
              </a:clrTo>
            </a:clrChange>
          </a:blip>
          <a:stretch>
            <a:fillRect/>
          </a:stretch>
        </p:blipFill>
        <p:spPr>
          <a:xfrm>
            <a:off x="1333356" y="921328"/>
            <a:ext cx="9739653" cy="5800539"/>
          </a:xfrm>
          <a:prstGeom prst="rect">
            <a:avLst/>
          </a:prstGeom>
        </p:spPr>
      </p:pic>
      <p:sp>
        <p:nvSpPr>
          <p:cNvPr id="13" name="文本框 12"/>
          <p:cNvSpPr txBox="1"/>
          <p:nvPr/>
        </p:nvSpPr>
        <p:spPr>
          <a:xfrm>
            <a:off x="6421676" y="1816513"/>
            <a:ext cx="3006247"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15" name="文本框 14"/>
          <p:cNvSpPr txBox="1"/>
          <p:nvPr/>
        </p:nvSpPr>
        <p:spPr>
          <a:xfrm>
            <a:off x="5970740" y="2534672"/>
            <a:ext cx="3649249"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+180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17" name="文本框 16"/>
          <p:cNvSpPr txBox="1"/>
          <p:nvPr/>
        </p:nvSpPr>
        <p:spPr>
          <a:xfrm>
            <a:off x="6037544" y="3204141"/>
            <a:ext cx="3515639"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+90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20" name="文本框 19"/>
          <p:cNvSpPr txBox="1"/>
          <p:nvPr/>
        </p:nvSpPr>
        <p:spPr>
          <a:xfrm>
            <a:off x="5970740" y="3910111"/>
            <a:ext cx="3757808"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360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+270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21" name="文本框 20"/>
          <p:cNvSpPr txBox="1"/>
          <p:nvPr/>
        </p:nvSpPr>
        <p:spPr>
          <a:xfrm>
            <a:off x="6333995" y="4610019"/>
            <a:ext cx="3031297"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180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23" name="文本框 22"/>
          <p:cNvSpPr txBox="1"/>
          <p:nvPr/>
        </p:nvSpPr>
        <p:spPr>
          <a:xfrm>
            <a:off x="6104351" y="5340867"/>
            <a:ext cx="3515639"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180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+90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
        <p:nvSpPr>
          <p:cNvPr id="26" name="文本框 25"/>
          <p:cNvSpPr txBox="1"/>
          <p:nvPr/>
        </p:nvSpPr>
        <p:spPr>
          <a:xfrm>
            <a:off x="6526059" y="6071716"/>
            <a:ext cx="2797480" cy="4603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zh-CN" sz="2400" kern="100">
                <a:solidFill>
                  <a:srgbClr val="FF0000"/>
                </a:solidFill>
                <a:effectLst/>
                <a:latin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a:t>
            </a:r>
            <a:r>
              <a:rPr lang="zh-CN" altLang="zh-CN" sz="2400" kern="100">
                <a:solidFill>
                  <a:srgbClr val="FF0000"/>
                </a:solidFill>
                <a:effectLst/>
                <a:ea typeface="等线" panose="02010600030101010101" pitchFamily="2" charset="-122"/>
                <a:cs typeface="Times New Roman" panose="02020603050405020304" pitchFamily="18" charset="0"/>
              </a:rPr>
              <a:t>α</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90</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kern="100">
                <a:solidFill>
                  <a:srgbClr val="FF0000"/>
                </a:solidFill>
                <a:effectLst/>
                <a:ea typeface="等线" panose="02010600030101010101" pitchFamily="2" charset="-122"/>
                <a:cs typeface="Times New Roman" panose="02020603050405020304" pitchFamily="18" charset="0"/>
              </a:rPr>
              <a:t>k</a:t>
            </a:r>
            <a:r>
              <a:rPr lang="zh-CN" altLang="zh-CN" sz="2400" kern="100">
                <a:solidFill>
                  <a:srgbClr val="FF0000"/>
                </a:solidFill>
                <a:effectLst/>
                <a:ea typeface="等线" panose="02010600030101010101" pitchFamily="2" charset="-122"/>
                <a:cs typeface="Times New Roman" panose="02020603050405020304" pitchFamily="18" charset="0"/>
              </a:rPr>
              <a:t>∈</a:t>
            </a:r>
            <a:r>
              <a:rPr lang="en-US" altLang="zh-CN" sz="2400" b="1" kern="100">
                <a:solidFill>
                  <a:srgbClr val="FF0000"/>
                </a:solidFill>
                <a:effectLst/>
                <a:ea typeface="等线" panose="02010600030101010101" pitchFamily="2" charset="-122"/>
                <a:cs typeface="Times New Roman" panose="02020603050405020304" pitchFamily="18" charset="0"/>
              </a:rPr>
              <a:t>Z</a:t>
            </a:r>
            <a:r>
              <a:rPr lang="en-US" altLang="zh-CN" sz="2400" kern="100">
                <a:solidFill>
                  <a:srgbClr val="FF0000"/>
                </a:solidFill>
                <a:effectLst/>
                <a:ea typeface="等线" panose="02010600030101010101" pitchFamily="2" charset="-122"/>
                <a:cs typeface="Times New Roman" panose="02020603050405020304" pitchFamily="18" charset="0"/>
              </a:rPr>
              <a:t>}</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3"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4"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5"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6"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7"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8"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9"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3" grpId="3" bldLvl="0" animBg="1"/>
      <p:bldP spid="15" grpId="4" bldLvl="0" animBg="1"/>
      <p:bldP spid="17" grpId="5" bldLvl="0" animBg="1"/>
      <p:bldP spid="20" grpId="6" bldLvl="0" animBg="1"/>
      <p:bldP spid="21" grpId="7" bldLvl="0" animBg="1"/>
      <p:bldP spid="23" grpId="8" bldLvl="0" animBg="1"/>
      <p:bldP spid="26" grpId="9"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06752" y="108400"/>
            <a:ext cx="2179209" cy="666115"/>
          </a:xfrm>
          <a:prstGeom prst="rect">
            <a:avLst/>
          </a:prstGeom>
          <a:solidFill>
            <a:srgbClr val="FF8000">
              <a:alpha val="56000"/>
            </a:srgbClr>
          </a:solidFill>
          <a:ln w="9525" cap="flat" cmpd="sng" algn="ctr">
            <a:noFill/>
            <a:prstDash val="solid"/>
            <a:round/>
            <a:headEnd type="none" w="med" len="med"/>
            <a:tailEnd type="none" w="med" len="med"/>
          </a:ln>
          <a:effectLst>
            <a:glow rad="228600">
              <a:srgbClr val="FFC000">
                <a:alpha val="64000"/>
              </a:srgbClr>
            </a:glow>
            <a:softEdge rad="31750"/>
          </a:effectLst>
          <a:scene3d>
            <a:camera prst="orthographicFront">
              <a:rot lat="0" lon="0" rev="0"/>
            </a:camera>
            <a:lightRig rig="threePt" dir="t"/>
          </a:scene3d>
        </p:spPr>
        <p:txBody>
          <a:bodyPr wrap="square">
            <a:spAutoFit/>
          </a:bodyPr>
          <a:lstStyle/>
          <a:p>
            <a:pPr eaLnBrk="1" hangingPunct="1">
              <a:defRPr/>
            </a:pPr>
            <a:r>
              <a:rPr lang="zh-CN" altLang="en-US" sz="3735">
                <a:solidFill>
                  <a:srgbClr val="000000"/>
                </a:solidFill>
                <a:latin typeface="黑体" panose="02010609060101010101" pitchFamily="49" charset="-122"/>
                <a:ea typeface="黑体" panose="02010609060101010101" pitchFamily="49" charset="-122"/>
              </a:rPr>
              <a:t>课后作业</a:t>
            </a:r>
            <a:endParaRPr lang="zh-CN" altLang="en-US" sz="3735">
              <a:latin typeface="黑体" panose="02010609060101010101" pitchFamily="49" charset="-122"/>
              <a:ea typeface="黑体" panose="02010609060101010101" pitchFamily="49" charset="-122"/>
            </a:endParaRPr>
          </a:p>
        </p:txBody>
      </p:sp>
      <p:pic>
        <p:nvPicPr>
          <p:cNvPr id="6" name="New picture"/>
          <p:cNvPicPr/>
          <p:nvPr>
            <p:custDataLst>
              <p:tags r:id="rId2"/>
            </p:custDataLst>
          </p:nvPr>
        </p:nvPicPr>
        <p:blipFill>
          <a:blip r:embed="rId3"/>
          <a:stretch>
            <a:fillRect/>
          </a:stretch>
        </p:blipFill>
        <p:spPr>
          <a:xfrm>
            <a:off x="15358533" y="16789400"/>
            <a:ext cx="474133" cy="355600"/>
          </a:xfrm>
          <a:prstGeom prst="cube">
            <a:avLst/>
          </a:prstGeom>
        </p:spPr>
      </p:pic>
      <p:sp>
        <p:nvSpPr>
          <p:cNvPr id="2" name="TextBox 2"/>
          <p:cNvSpPr txBox="1"/>
          <p:nvPr/>
        </p:nvSpPr>
        <p:spPr>
          <a:xfrm>
            <a:off x="278765" y="1442085"/>
            <a:ext cx="8869680" cy="4261485"/>
          </a:xfrm>
          <a:prstGeom prst="rect">
            <a:avLst/>
          </a:prstGeom>
          <a:noFill/>
          <a:ln w="9525">
            <a:noFill/>
          </a:ln>
        </p:spPr>
        <p:txBody>
          <a:bodyPr wrap="square" anchor="t">
            <a:spAutoFit/>
          </a:bodyPr>
          <a:p>
            <a:pPr eaLnBrk="0" hangingPunct="0"/>
            <a:r>
              <a:rPr lang="zh-CN" altLang="en-US" sz="4515" b="1" dirty="0">
                <a:latin typeface="黑体" panose="02010609060101010101" pitchFamily="49" charset="-122"/>
                <a:ea typeface="黑体" panose="02010609060101010101" pitchFamily="49" charset="-122"/>
              </a:rPr>
              <a:t>课本：</a:t>
            </a:r>
            <a:r>
              <a:rPr lang="en-US" altLang="zh-CN" sz="4515" b="1" dirty="0">
                <a:latin typeface="黑体" panose="02010609060101010101" pitchFamily="49" charset="-122"/>
                <a:ea typeface="黑体" panose="02010609060101010101" pitchFamily="49" charset="-122"/>
              </a:rPr>
              <a:t>P175 </a:t>
            </a:r>
            <a:r>
              <a:rPr lang="zh-CN" altLang="en-US" sz="4515" b="1" dirty="0">
                <a:latin typeface="黑体" panose="02010609060101010101" pitchFamily="49" charset="-122"/>
                <a:ea typeface="黑体" panose="02010609060101010101" pitchFamily="49" charset="-122"/>
              </a:rPr>
              <a:t>第</a:t>
            </a:r>
            <a:r>
              <a:rPr lang="en-US" sz="4515" b="1" dirty="0">
                <a:latin typeface="黑体" panose="02010609060101010101" pitchFamily="49" charset="-122"/>
                <a:ea typeface="黑体" panose="02010609060101010101" pitchFamily="49" charset="-122"/>
              </a:rPr>
              <a:t>1</a:t>
            </a:r>
            <a:r>
              <a:rPr lang="zh-CN" altLang="en-US" sz="4515" b="1" dirty="0">
                <a:latin typeface="黑体" panose="02010609060101010101" pitchFamily="49" charset="-122"/>
                <a:ea typeface="黑体" panose="02010609060101010101" pitchFamily="49" charset="-122"/>
              </a:rPr>
              <a:t>、</a:t>
            </a:r>
            <a:r>
              <a:rPr lang="en-US" altLang="zh-CN" sz="4515" b="1" dirty="0">
                <a:latin typeface="黑体" panose="02010609060101010101" pitchFamily="49" charset="-122"/>
                <a:ea typeface="黑体" panose="02010609060101010101" pitchFamily="49" charset="-122"/>
              </a:rPr>
              <a:t>2</a:t>
            </a:r>
            <a:r>
              <a:rPr lang="zh-CN" altLang="en-US" sz="4515" b="1" dirty="0">
                <a:latin typeface="黑体" panose="02010609060101010101" pitchFamily="49" charset="-122"/>
                <a:ea typeface="黑体" panose="02010609060101010101" pitchFamily="49" charset="-122"/>
              </a:rPr>
              <a:t>、</a:t>
            </a:r>
            <a:r>
              <a:rPr lang="en-US" altLang="zh-CN" sz="4515" b="1" dirty="0">
                <a:latin typeface="黑体" panose="02010609060101010101" pitchFamily="49" charset="-122"/>
                <a:ea typeface="黑体" panose="02010609060101010101" pitchFamily="49" charset="-122"/>
              </a:rPr>
              <a:t>3</a:t>
            </a:r>
            <a:r>
              <a:rPr lang="zh-CN" altLang="en-US" sz="4515" b="1" dirty="0">
                <a:latin typeface="黑体" panose="02010609060101010101" pitchFamily="49" charset="-122"/>
                <a:ea typeface="黑体" panose="02010609060101010101" pitchFamily="49" charset="-122"/>
              </a:rPr>
              <a:t>、</a:t>
            </a:r>
            <a:r>
              <a:rPr lang="en-US" altLang="zh-CN" sz="4515" b="1" dirty="0">
                <a:latin typeface="黑体" panose="02010609060101010101" pitchFamily="49" charset="-122"/>
                <a:ea typeface="黑体" panose="02010609060101010101" pitchFamily="49" charset="-122"/>
              </a:rPr>
              <a:t>7</a:t>
            </a:r>
            <a:r>
              <a:rPr lang="zh-CN" altLang="en-US" sz="4515" b="1" dirty="0">
                <a:latin typeface="黑体" panose="02010609060101010101" pitchFamily="49" charset="-122"/>
                <a:ea typeface="黑体" panose="02010609060101010101" pitchFamily="49" charset="-122"/>
              </a:rPr>
              <a:t>题</a:t>
            </a:r>
            <a:endParaRPr lang="zh-CN" altLang="en-US" sz="4515" b="1" dirty="0">
              <a:latin typeface="黑体" panose="02010609060101010101" pitchFamily="49" charset="-122"/>
              <a:ea typeface="黑体" panose="02010609060101010101" pitchFamily="49" charset="-122"/>
            </a:endParaRPr>
          </a:p>
          <a:p>
            <a:pPr eaLnBrk="0" hangingPunct="0"/>
            <a:endParaRPr lang="zh-CN" altLang="en-US" sz="4515" b="1" dirty="0">
              <a:latin typeface="黑体" panose="02010609060101010101" pitchFamily="49" charset="-122"/>
              <a:ea typeface="黑体" panose="02010609060101010101" pitchFamily="49" charset="-122"/>
            </a:endParaRPr>
          </a:p>
          <a:p>
            <a:pPr eaLnBrk="0" hangingPunct="0"/>
            <a:r>
              <a:rPr lang="zh-CN" altLang="en-US" sz="4515" b="1" dirty="0">
                <a:latin typeface="黑体" panose="02010609060101010101" pitchFamily="49" charset="-122"/>
                <a:ea typeface="黑体" panose="02010609060101010101" pitchFamily="49" charset="-122"/>
              </a:rPr>
              <a:t>预习</a:t>
            </a:r>
            <a:r>
              <a:rPr lang="en-US" altLang="zh-CN" sz="4515" b="1" dirty="0">
                <a:latin typeface="黑体" panose="02010609060101010101" pitchFamily="49" charset="-122"/>
                <a:ea typeface="黑体" panose="02010609060101010101" pitchFamily="49" charset="-122"/>
              </a:rPr>
              <a:t>:</a:t>
            </a:r>
            <a:r>
              <a:rPr lang="zh-CN" altLang="en-US" sz="4515" b="1" dirty="0">
                <a:latin typeface="黑体" panose="02010609060101010101" pitchFamily="49" charset="-122"/>
                <a:ea typeface="黑体" panose="02010609060101010101" pitchFamily="49" charset="-122"/>
              </a:rPr>
              <a:t>书本</a:t>
            </a:r>
            <a:r>
              <a:rPr lang="en-US" altLang="zh-CN" sz="4515" b="1" dirty="0">
                <a:latin typeface="宋体" panose="02010600030101010101" pitchFamily="2" charset="-122"/>
                <a:ea typeface="宋体" panose="02010600030101010101" pitchFamily="2" charset="-122"/>
                <a:sym typeface="宋体" panose="02010600030101010101" pitchFamily="2" charset="-122"/>
              </a:rPr>
              <a:t>P172--175</a:t>
            </a:r>
            <a:endParaRPr lang="en-US" altLang="zh-CN" sz="4515" b="1" dirty="0">
              <a:latin typeface="宋体" panose="02010600030101010101" pitchFamily="2" charset="-122"/>
              <a:ea typeface="宋体" panose="02010600030101010101" pitchFamily="2" charset="-122"/>
              <a:sym typeface="宋体" panose="02010600030101010101" pitchFamily="2" charset="-122"/>
            </a:endParaRPr>
          </a:p>
          <a:p>
            <a:pPr eaLnBrk="0" hangingPunct="0"/>
            <a:endParaRPr lang="zh-CN" altLang="en-US" sz="4515" b="1" dirty="0">
              <a:latin typeface="宋体" panose="02010600030101010101" pitchFamily="2" charset="-122"/>
              <a:ea typeface="宋体" panose="02010600030101010101" pitchFamily="2" charset="-122"/>
            </a:endParaRPr>
          </a:p>
          <a:p>
            <a:pPr eaLnBrk="0" hangingPunct="0"/>
            <a:r>
              <a:rPr lang="zh-CN" altLang="en-US" sz="4515" b="1" dirty="0">
                <a:latin typeface="宋体" panose="02010600030101010101" pitchFamily="2" charset="-122"/>
                <a:ea typeface="宋体" panose="02010600030101010101" pitchFamily="2" charset="-122"/>
              </a:rPr>
              <a:t>练习册</a:t>
            </a:r>
            <a:r>
              <a:rPr lang="en-US" altLang="zh-CN" sz="4515" b="1" dirty="0">
                <a:latin typeface="宋体" panose="02010600030101010101" pitchFamily="2" charset="-122"/>
                <a:ea typeface="宋体" panose="02010600030101010101" pitchFamily="2" charset="-122"/>
              </a:rPr>
              <a:t>:P82--84</a:t>
            </a:r>
            <a:endParaRPr lang="zh-CN" altLang="en-US" sz="4515" b="1" dirty="0">
              <a:latin typeface="黑体" panose="02010609060101010101" pitchFamily="49" charset="-122"/>
              <a:ea typeface="黑体" panose="02010609060101010101" pitchFamily="49" charset="-122"/>
            </a:endParaRPr>
          </a:p>
          <a:p>
            <a:pPr eaLnBrk="0" hangingPunct="0"/>
            <a:endParaRPr lang="zh-CN" altLang="en-US" sz="4515" b="1" dirty="0">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xinsrc_5409021909390781430915"/>
          <p:cNvPicPr>
            <a:picLocks noChangeAspect="1"/>
          </p:cNvPicPr>
          <p:nvPr/>
        </p:nvPicPr>
        <p:blipFill>
          <a:blip r:embed="rId1"/>
          <a:stretch>
            <a:fillRect/>
          </a:stretch>
        </p:blipFill>
        <p:spPr>
          <a:xfrm>
            <a:off x="2185988" y="774700"/>
            <a:ext cx="4792662" cy="5353050"/>
          </a:xfrm>
          <a:prstGeom prst="rect">
            <a:avLst/>
          </a:prstGeom>
          <a:noFill/>
          <a:ln w="9525">
            <a:noFill/>
          </a:ln>
        </p:spPr>
      </p:pic>
      <p:sp>
        <p:nvSpPr>
          <p:cNvPr id="6147" name="Text Box 5"/>
          <p:cNvSpPr txBox="1"/>
          <p:nvPr/>
        </p:nvSpPr>
        <p:spPr>
          <a:xfrm>
            <a:off x="7191375" y="1957388"/>
            <a:ext cx="2981325" cy="1814830"/>
          </a:xfrm>
          <a:prstGeom prst="rect">
            <a:avLst/>
          </a:prstGeom>
          <a:noFill/>
          <a:ln w="9525">
            <a:noFill/>
          </a:ln>
          <a:effectLst>
            <a:outerShdw sy="50000" kx="-2453608" rotWithShape="0">
              <a:schemeClr val="bg2">
                <a:alpha val="50000"/>
              </a:schemeClr>
            </a:outerShdw>
          </a:effectLst>
        </p:spPr>
        <p:txBody>
          <a:bodyPr>
            <a:spAutoFit/>
          </a:bodyPr>
          <a:lstStyle/>
          <a:p>
            <a:pPr>
              <a:spcBef>
                <a:spcPct val="50000"/>
              </a:spcBef>
            </a:pPr>
            <a:r>
              <a:rPr lang="zh-CN" altLang="en-US" sz="2800" b="1">
                <a:solidFill>
                  <a:srgbClr val="0000FF"/>
                </a:solidFill>
                <a:latin typeface="Arial" panose="020B0604020202020204" pitchFamily="34" charset="0"/>
              </a:rPr>
              <a:t>体操中有转体两周或转体两周半，如何度量这些角度呢？</a:t>
            </a:r>
            <a:endParaRPr lang="zh-CN" altLang="en-US" sz="2800" b="1">
              <a:solidFill>
                <a:srgbClr val="0000FF"/>
              </a:solidFill>
              <a:latin typeface="Arial" panose="020B0604020202020204" pitchFamily="34" charset="0"/>
            </a:endParaRPr>
          </a:p>
        </p:txBody>
      </p:sp>
      <p:pic>
        <p:nvPicPr>
          <p:cNvPr id="6148" name="Picture 6" descr="3"/>
          <p:cNvPicPr>
            <a:picLocks noChangeAspect="1"/>
          </p:cNvPicPr>
          <p:nvPr/>
        </p:nvPicPr>
        <p:blipFill>
          <a:blip r:embed="rId2"/>
          <a:stretch>
            <a:fillRect/>
          </a:stretch>
        </p:blipFill>
        <p:spPr>
          <a:xfrm>
            <a:off x="8509000" y="4960938"/>
            <a:ext cx="1565275" cy="1133475"/>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p:nvPr/>
        </p:nvSpPr>
        <p:spPr>
          <a:xfrm>
            <a:off x="2867025" y="5386388"/>
            <a:ext cx="6677025" cy="607695"/>
          </a:xfrm>
          <a:prstGeom prst="rect">
            <a:avLst/>
          </a:prstGeom>
          <a:noFill/>
          <a:ln w="9525">
            <a:noFill/>
          </a:ln>
        </p:spPr>
        <p:txBody>
          <a:bodyPr>
            <a:spAutoFit/>
          </a:bodyPr>
          <a:lstStyle/>
          <a:p>
            <a:pPr>
              <a:lnSpc>
                <a:spcPct val="120000"/>
              </a:lnSpc>
            </a:pPr>
            <a:r>
              <a:rPr lang="zh-CN" altLang="en-US" sz="2800" b="1">
                <a:solidFill>
                  <a:srgbClr val="0000FF"/>
                </a:solidFill>
                <a:latin typeface="宋体" panose="02010600030101010101" pitchFamily="2" charset="-122"/>
              </a:rPr>
              <a:t>经过</a:t>
            </a:r>
            <a:r>
              <a:rPr lang="en-US" altLang="zh-CN" sz="2800" b="1">
                <a:solidFill>
                  <a:srgbClr val="0000FF"/>
                </a:solidFill>
                <a:latin typeface="宋体" panose="02010600030101010101" pitchFamily="2" charset="-122"/>
              </a:rPr>
              <a:t>1</a:t>
            </a:r>
            <a:r>
              <a:rPr lang="zh-CN" altLang="en-US" sz="2800" b="1">
                <a:solidFill>
                  <a:srgbClr val="0000FF"/>
                </a:solidFill>
                <a:latin typeface="宋体" panose="02010600030101010101" pitchFamily="2" charset="-122"/>
              </a:rPr>
              <a:t>小时，秒针、分针各转了多少度？</a:t>
            </a:r>
            <a:endParaRPr lang="zh-CN" altLang="en-US" sz="2800" b="1">
              <a:solidFill>
                <a:srgbClr val="0000FF"/>
              </a:solidFill>
              <a:latin typeface="宋体" panose="02010600030101010101" pitchFamily="2" charset="-122"/>
            </a:endParaRPr>
          </a:p>
        </p:txBody>
      </p:sp>
      <p:pic>
        <p:nvPicPr>
          <p:cNvPr id="7171" name="Picture 7" descr="u=3734061834,2064136251&amp;fm=0&amp;gp=0"/>
          <p:cNvPicPr>
            <a:picLocks noChangeAspect="1"/>
          </p:cNvPicPr>
          <p:nvPr/>
        </p:nvPicPr>
        <p:blipFill>
          <a:blip r:embed="rId1"/>
          <a:stretch>
            <a:fillRect/>
          </a:stretch>
        </p:blipFill>
        <p:spPr>
          <a:xfrm>
            <a:off x="3316288" y="760413"/>
            <a:ext cx="4883150" cy="4498975"/>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p:nvPr/>
        </p:nvGrpSpPr>
        <p:grpSpPr>
          <a:xfrm rot="887084">
            <a:off x="8250873" y="3181668"/>
            <a:ext cx="3227387" cy="2693987"/>
            <a:chOff x="1632" y="1248"/>
            <a:chExt cx="2682" cy="2286"/>
          </a:xfrm>
        </p:grpSpPr>
        <p:sp>
          <p:nvSpPr>
            <p:cNvPr id="8196" name="Gear"/>
            <p:cNvSpPr>
              <a:spLocks noEditPoints="1"/>
            </p:cNvSpPr>
            <p:nvPr/>
          </p:nvSpPr>
          <p:spPr>
            <a:xfrm>
              <a:off x="3119" y="1248"/>
              <a:ext cx="1195" cy="1048"/>
            </a:xfrm>
            <a:custGeom>
              <a:avLst/>
              <a:gdLst>
                <a:gd name="txL" fmla="*/ 4374 w 21600"/>
                <a:gd name="txT" fmla="*/ 3957 h 21600"/>
                <a:gd name="txR" fmla="*/ 17840 w 21600"/>
                <a:gd name="txB" fmla="*/ 17643 h 21600"/>
              </a:gdLst>
              <a:ahLst/>
              <a:cxnLst>
                <a:cxn ang="0">
                  <a:pos x="0" y="0"/>
                </a:cxn>
                <a:cxn ang="0">
                  <a:pos x="0" y="0"/>
                </a:cxn>
                <a:cxn ang="0">
                  <a:pos x="0" y="0"/>
                </a:cxn>
                <a:cxn ang="0">
                  <a:pos x="0" y="0"/>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alpha val="100000"/>
              </a:srgbClr>
            </a:solidFill>
            <a:ln w="9525" cap="flat" cmpd="sng">
              <a:prstDash val="solid"/>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lstStyle/>
            <a:p>
              <a:endParaRPr lang="zh-CN" altLang="en-US"/>
            </a:p>
          </p:txBody>
        </p:sp>
        <p:sp>
          <p:nvSpPr>
            <p:cNvPr id="8197" name="AutoShape 5"/>
            <p:cNvSpPr>
              <a:spLocks noEditPoints="1"/>
            </p:cNvSpPr>
            <p:nvPr/>
          </p:nvSpPr>
          <p:spPr>
            <a:xfrm>
              <a:off x="1632" y="1680"/>
              <a:ext cx="1429" cy="1253"/>
            </a:xfrm>
            <a:custGeom>
              <a:avLst/>
              <a:gdLst>
                <a:gd name="txL" fmla="*/ 4368 w 21600"/>
                <a:gd name="txT" fmla="*/ 3965 h 21600"/>
                <a:gd name="txR" fmla="*/ 17836 w 21600"/>
                <a:gd name="txB" fmla="*/ 17635 h 21600"/>
              </a:gdLst>
              <a:ahLst/>
              <a:cxnLst>
                <a:cxn ang="0">
                  <a:pos x="0" y="0"/>
                </a:cxn>
                <a:cxn ang="0">
                  <a:pos x="0" y="0"/>
                </a:cxn>
                <a:cxn ang="0">
                  <a:pos x="0" y="0"/>
                </a:cxn>
                <a:cxn ang="0">
                  <a:pos x="0" y="0"/>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alpha val="100000"/>
              </a:srgbClr>
            </a:solidFill>
            <a:ln w="9525" cap="flat" cmpd="sng">
              <a:prstDash val="solid"/>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lstStyle/>
            <a:p>
              <a:endParaRPr lang="zh-CN" altLang="en-US"/>
            </a:p>
          </p:txBody>
        </p:sp>
        <p:sp>
          <p:nvSpPr>
            <p:cNvPr id="8198" name="AutoShape 6"/>
            <p:cNvSpPr>
              <a:spLocks noEditPoints="1"/>
            </p:cNvSpPr>
            <p:nvPr/>
          </p:nvSpPr>
          <p:spPr>
            <a:xfrm>
              <a:off x="2559" y="2142"/>
              <a:ext cx="1588" cy="1392"/>
            </a:xfrm>
            <a:custGeom>
              <a:avLst/>
              <a:gdLst>
                <a:gd name="txL" fmla="*/ 4380 w 21600"/>
                <a:gd name="txT" fmla="*/ 3957 h 21600"/>
                <a:gd name="txR" fmla="*/ 17846 w 21600"/>
                <a:gd name="txB" fmla="*/ 17628 h 21600"/>
              </a:gdLst>
              <a:ahLst/>
              <a:cxnLst>
                <a:cxn ang="0">
                  <a:pos x="0" y="0"/>
                </a:cxn>
                <a:cxn ang="0">
                  <a:pos x="1" y="0"/>
                </a:cxn>
                <a:cxn ang="0">
                  <a:pos x="0" y="0"/>
                </a:cxn>
                <a:cxn ang="0">
                  <a:pos x="0" y="0"/>
                </a:cxn>
              </a:cxnLst>
              <a:rect l="txL" t="txT" r="txR" b="txB"/>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alpha val="100000"/>
              </a:srgbClr>
            </a:solidFill>
            <a:ln w="9525" cap="flat" cmpd="sng">
              <a:prstDash val="solid"/>
              <a:headEnd type="none" w="med" len="med"/>
              <a:tailEnd type="none" w="med" len="med"/>
            </a:ln>
            <a:scene3d>
              <a:camera prst="legacyPerspectiveFront">
                <a:rot lat="20100000" lon="1500000" rev="0"/>
              </a:camera>
              <a:lightRig rig="legacyFlat4" dir="b"/>
            </a:scene3d>
            <a:sp3d extrusionH="430200" prstMaterial="legacyMatte">
              <a:bevelT w="13500" h="13500" prst="angle"/>
              <a:bevelB w="13500" h="13500" prst="angle"/>
              <a:extrusionClr>
                <a:srgbClr val="C0C0C0"/>
              </a:extrusionClr>
            </a:sp3d>
          </p:spPr>
          <p:txBody>
            <a:bodyPr/>
            <a:lstStyle/>
            <a:p>
              <a:endParaRPr lang="zh-CN" altLang="en-US"/>
            </a:p>
          </p:txBody>
        </p:sp>
      </p:grpSp>
      <p:sp>
        <p:nvSpPr>
          <p:cNvPr id="8195" name="Text Box 9"/>
          <p:cNvSpPr txBox="1"/>
          <p:nvPr/>
        </p:nvSpPr>
        <p:spPr>
          <a:xfrm>
            <a:off x="754063" y="847408"/>
            <a:ext cx="7974012" cy="3969385"/>
          </a:xfrm>
          <a:prstGeom prst="rect">
            <a:avLst/>
          </a:prstGeom>
          <a:noFill/>
          <a:ln w="9525">
            <a:noFill/>
          </a:ln>
          <a:effectLst>
            <a:outerShdw sy="50000" kx="-2453608" rotWithShape="0">
              <a:schemeClr val="bg2">
                <a:alpha val="50000"/>
              </a:schemeClr>
            </a:outerShdw>
          </a:effectLst>
        </p:spPr>
        <p:txBody>
          <a:bodyPr>
            <a:spAutoFit/>
          </a:bodyPr>
          <a:lstStyle/>
          <a:p>
            <a:pPr fontAlgn="auto">
              <a:lnSpc>
                <a:spcPct val="150000"/>
              </a:lnSpc>
            </a:pPr>
            <a:r>
              <a:rPr lang="zh-CN" altLang="en-US" sz="2800">
                <a:latin typeface="宋体" panose="02010600030101010101" pitchFamily="2" charset="-122"/>
              </a:rPr>
              <a:t>    </a:t>
            </a:r>
            <a:r>
              <a:rPr lang="zh-CN" altLang="en-US" sz="2800" b="1">
                <a:solidFill>
                  <a:srgbClr val="0000FF"/>
                </a:solidFill>
                <a:latin typeface="宋体" panose="02010600030101010101" pitchFamily="2" charset="-122"/>
              </a:rPr>
              <a:t>在齿轮传动中，被动轮与主动轮是按相反方向旋转的</a:t>
            </a:r>
            <a:r>
              <a:rPr lang="en-US" altLang="zh-CN" sz="2800" b="1">
                <a:solidFill>
                  <a:srgbClr val="0000FF"/>
                </a:solidFill>
                <a:latin typeface="宋体" panose="02010600030101010101" pitchFamily="2" charset="-122"/>
              </a:rPr>
              <a:t>.</a:t>
            </a:r>
            <a:r>
              <a:rPr lang="zh-CN" altLang="en-US" sz="2800" b="1">
                <a:solidFill>
                  <a:srgbClr val="0000FF"/>
                </a:solidFill>
                <a:latin typeface="宋体" panose="02010600030101010101" pitchFamily="2" charset="-122"/>
              </a:rPr>
              <a:t>一般地，一条射线绕其端点旋转，既可以按逆时针方向旋转，也可以按顺时针方向旋转</a:t>
            </a:r>
            <a:r>
              <a:rPr lang="en-US" altLang="zh-CN" sz="2800" b="1">
                <a:solidFill>
                  <a:srgbClr val="0000FF"/>
                </a:solidFill>
                <a:latin typeface="宋体" panose="02010600030101010101" pitchFamily="2" charset="-122"/>
              </a:rPr>
              <a:t>.</a:t>
            </a:r>
            <a:r>
              <a:rPr lang="zh-CN" altLang="en-US" sz="2800" b="1">
                <a:solidFill>
                  <a:srgbClr val="0000FF"/>
                </a:solidFill>
                <a:latin typeface="宋体" panose="02010600030101010101" pitchFamily="2" charset="-122"/>
              </a:rPr>
              <a:t>你认为将一条射线绕其端点按逆时针方向旋转</a:t>
            </a:r>
            <a:r>
              <a:rPr lang="en-US" altLang="zh-CN" sz="2800" b="1">
                <a:solidFill>
                  <a:srgbClr val="0000FF"/>
                </a:solidFill>
                <a:latin typeface="宋体" panose="02010600030101010101" pitchFamily="2" charset="-122"/>
              </a:rPr>
              <a:t>60°</a:t>
            </a:r>
            <a:r>
              <a:rPr lang="zh-CN" altLang="en-US" sz="2800" b="1">
                <a:solidFill>
                  <a:srgbClr val="0000FF"/>
                </a:solidFill>
                <a:latin typeface="宋体" panose="02010600030101010101" pitchFamily="2" charset="-122"/>
              </a:rPr>
              <a:t>所形成的角，与按顺时针方向旋转</a:t>
            </a:r>
            <a:r>
              <a:rPr lang="en-US" altLang="zh-CN" sz="2800" b="1">
                <a:solidFill>
                  <a:srgbClr val="0000FF"/>
                </a:solidFill>
                <a:latin typeface="宋体" panose="02010600030101010101" pitchFamily="2" charset="-122"/>
              </a:rPr>
              <a:t>60°</a:t>
            </a:r>
            <a:r>
              <a:rPr lang="zh-CN" altLang="en-US" sz="2800" b="1">
                <a:solidFill>
                  <a:srgbClr val="0000FF"/>
                </a:solidFill>
                <a:latin typeface="宋体" panose="02010600030101010101" pitchFamily="2" charset="-122"/>
              </a:rPr>
              <a:t>所形成的角是否相等？</a:t>
            </a:r>
            <a:r>
              <a:rPr lang="zh-CN" altLang="en-US" sz="2800">
                <a:solidFill>
                  <a:srgbClr val="0000FF"/>
                </a:solidFill>
                <a:latin typeface="宋体" panose="02010600030101010101" pitchFamily="2" charset="-122"/>
              </a:rPr>
              <a:t> </a:t>
            </a:r>
            <a:endParaRPr lang="zh-CN" altLang="en-US" sz="2800">
              <a:latin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1814195" y="4507865"/>
            <a:ext cx="6562725" cy="6076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FF"/>
                </a:solidFill>
                <a:effectLst/>
                <a:uLnTx/>
                <a:uFillTx/>
                <a:latin typeface="+mn-ea"/>
                <a:ea typeface="+mn-ea"/>
                <a:cs typeface="+mn-cs"/>
              </a:rPr>
              <a:t>想想用什么办法才能推广到任意角？</a:t>
            </a:r>
            <a:endParaRPr kumimoji="0" lang="zh-CN" altLang="en-US" sz="2800" b="1" i="0" u="none" strike="noStrike" kern="1200" cap="none" spc="0" normalizeH="0" baseline="0" noProof="0">
              <a:ln>
                <a:noFill/>
              </a:ln>
              <a:solidFill>
                <a:srgbClr val="0000FF"/>
              </a:solidFill>
              <a:effectLst/>
              <a:uLnTx/>
              <a:uFillTx/>
              <a:latin typeface="+mn-ea"/>
              <a:ea typeface="+mn-ea"/>
              <a:cs typeface="+mn-cs"/>
            </a:endParaRPr>
          </a:p>
        </p:txBody>
      </p:sp>
      <p:sp>
        <p:nvSpPr>
          <p:cNvPr id="78852" name="Rectangle 4"/>
          <p:cNvSpPr/>
          <p:nvPr/>
        </p:nvSpPr>
        <p:spPr>
          <a:xfrm>
            <a:off x="2154238" y="5420360"/>
            <a:ext cx="6454775" cy="52197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nSpc>
                <a:spcPct val="100000"/>
              </a:lnSpc>
            </a:pPr>
            <a:r>
              <a:rPr lang="zh-CN" altLang="en-US" sz="2800" b="1">
                <a:solidFill>
                  <a:srgbClr val="FF0000"/>
                </a:solidFill>
                <a:latin typeface="楷体_GB2312" pitchFamily="49" charset="-122"/>
                <a:ea typeface="楷体_GB2312" pitchFamily="49" charset="-122"/>
              </a:rPr>
              <a:t>关键是用运动的观点来看待角的变化</a:t>
            </a:r>
            <a:r>
              <a:rPr lang="en-US" altLang="zh-CN"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p:txBody>
      </p:sp>
      <p:sp>
        <p:nvSpPr>
          <p:cNvPr id="9220" name="Rectangle 5"/>
          <p:cNvSpPr/>
          <p:nvPr/>
        </p:nvSpPr>
        <p:spPr>
          <a:xfrm>
            <a:off x="1813878" y="2451100"/>
            <a:ext cx="7850187" cy="95313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zh-CN" altLang="en-US" sz="2800" b="1">
                <a:solidFill>
                  <a:srgbClr val="3333FF"/>
                </a:solidFill>
                <a:latin typeface="宋体" panose="02010600030101010101" pitchFamily="2" charset="-122"/>
              </a:rPr>
              <a:t>这些例子不仅不在</a:t>
            </a:r>
            <a:r>
              <a:rPr lang="en-US" altLang="zh-CN" sz="2800" b="1">
                <a:solidFill>
                  <a:srgbClr val="3333FF"/>
                </a:solidFill>
                <a:latin typeface="宋体" panose="02010600030101010101" pitchFamily="2" charset="-122"/>
              </a:rPr>
              <a:t>0°</a:t>
            </a:r>
            <a:r>
              <a:rPr lang="zh-CN" altLang="en-US" sz="2800" b="1">
                <a:solidFill>
                  <a:srgbClr val="3333FF"/>
                </a:solidFill>
                <a:latin typeface="宋体" panose="02010600030101010101" pitchFamily="2" charset="-122"/>
              </a:rPr>
              <a:t>～</a:t>
            </a:r>
            <a:r>
              <a:rPr lang="en-US" altLang="zh-CN" sz="2800" b="1">
                <a:solidFill>
                  <a:srgbClr val="3333FF"/>
                </a:solidFill>
                <a:latin typeface="宋体" panose="02010600030101010101" pitchFamily="2" charset="-122"/>
              </a:rPr>
              <a:t>360°</a:t>
            </a:r>
            <a:r>
              <a:rPr lang="zh-CN" altLang="en-US" sz="2800" b="1">
                <a:solidFill>
                  <a:srgbClr val="3333FF"/>
                </a:solidFill>
                <a:latin typeface="宋体" panose="02010600030101010101" pitchFamily="2" charset="-122"/>
              </a:rPr>
              <a:t>范围内，而且有方向</a:t>
            </a:r>
            <a:r>
              <a:rPr lang="en-US" altLang="zh-CN" sz="2800" b="1">
                <a:solidFill>
                  <a:srgbClr val="3333FF"/>
                </a:solidFill>
                <a:latin typeface="宋体" panose="02010600030101010101" pitchFamily="2" charset="-122"/>
              </a:rPr>
              <a:t>,</a:t>
            </a:r>
            <a:r>
              <a:rPr lang="zh-CN" altLang="en-US" sz="2800" b="1">
                <a:solidFill>
                  <a:srgbClr val="3333FF"/>
                </a:solidFill>
                <a:latin typeface="宋体" panose="02010600030101010101" pitchFamily="2" charset="-122"/>
              </a:rPr>
              <a:t>如何解决这一问题</a:t>
            </a:r>
            <a:r>
              <a:rPr lang="en-US" altLang="zh-CN" sz="2800" b="1">
                <a:solidFill>
                  <a:srgbClr val="3333FF"/>
                </a:solidFill>
                <a:latin typeface="宋体" panose="02010600030101010101" pitchFamily="2" charset="-122"/>
              </a:rPr>
              <a:t>?</a:t>
            </a:r>
            <a:endParaRPr lang="zh-CN" altLang="en-US" sz="2800" b="1">
              <a:solidFill>
                <a:srgbClr val="3333FF"/>
              </a:solidFill>
              <a:latin typeface="宋体" panose="02010600030101010101" pitchFamily="2" charset="-122"/>
            </a:endParaRPr>
          </a:p>
        </p:txBody>
      </p:sp>
      <p:sp>
        <p:nvSpPr>
          <p:cNvPr id="7173" name="矩形 1"/>
          <p:cNvSpPr/>
          <p:nvPr/>
        </p:nvSpPr>
        <p:spPr>
          <a:xfrm>
            <a:off x="2244090" y="3595688"/>
            <a:ext cx="5483225" cy="60769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nSpc>
                <a:spcPct val="120000"/>
              </a:lnSpc>
            </a:pPr>
            <a:r>
              <a:rPr lang="zh-CN" altLang="en-US" sz="2800" b="1">
                <a:solidFill>
                  <a:srgbClr val="FF0000"/>
                </a:solidFill>
                <a:latin typeface="楷体_GB2312" pitchFamily="49" charset="-122"/>
                <a:ea typeface="楷体_GB2312" pitchFamily="49" charset="-122"/>
              </a:rPr>
              <a:t>有必要将角的概念及范围推广</a:t>
            </a:r>
            <a:endParaRPr lang="zh-CN" altLang="en-US" sz="2800" b="1">
              <a:solidFill>
                <a:srgbClr val="FF0000"/>
              </a:solidFill>
              <a:latin typeface="楷体_GB2312" pitchFamily="49" charset="-122"/>
              <a:ea typeface="楷体_GB2312" pitchFamily="49" charset="-122"/>
            </a:endParaRPr>
          </a:p>
        </p:txBody>
      </p:sp>
      <p:sp>
        <p:nvSpPr>
          <p:cNvPr id="9222" name="Text Box 13"/>
          <p:cNvSpPr txBox="1"/>
          <p:nvPr/>
        </p:nvSpPr>
        <p:spPr>
          <a:xfrm>
            <a:off x="1814195" y="1524953"/>
            <a:ext cx="4068763" cy="52197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nSpc>
                <a:spcPct val="100000"/>
              </a:lnSpc>
            </a:pPr>
            <a:r>
              <a:rPr lang="zh-CN" altLang="en-US" sz="2800" b="1">
                <a:solidFill>
                  <a:srgbClr val="CC00FF"/>
                </a:solidFill>
                <a:latin typeface="Arial" panose="020B0604020202020204" pitchFamily="34" charset="0"/>
              </a:rPr>
              <a:t>一、任意角的概念</a:t>
            </a:r>
            <a:endParaRPr lang="zh-CN" altLang="en-US" sz="2800" b="1">
              <a:solidFill>
                <a:srgbClr val="CC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P spid="7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1723390" y="1701165"/>
            <a:ext cx="8491220" cy="1383665"/>
          </a:xfrm>
          <a:prstGeom prst="rect">
            <a:avLst/>
          </a:prstGeom>
          <a:noFill/>
          <a:ln w="9525">
            <a:noFill/>
          </a:ln>
        </p:spPr>
        <p:txBody>
          <a:bodyPr wrap="square">
            <a:spAutoFit/>
          </a:bodyPr>
          <a:lstStyle/>
          <a:p>
            <a:pPr>
              <a:lnSpc>
                <a:spcPct val="150000"/>
              </a:lnSpc>
            </a:pPr>
            <a:r>
              <a:rPr lang="zh-CN" altLang="en-US" sz="2800" b="1">
                <a:solidFill>
                  <a:srgbClr val="FF0000"/>
                </a:solidFill>
                <a:latin typeface="楷体_GB2312" pitchFamily="49" charset="-122"/>
                <a:ea typeface="楷体_GB2312" pitchFamily="49" charset="-122"/>
              </a:rPr>
              <a:t>   平面内一条射线绕着端点从一个位置旋转到另一个位置所成的图形叫做角</a:t>
            </a:r>
            <a:r>
              <a:rPr lang="en-US" altLang="zh-CN"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p:txBody>
      </p:sp>
      <p:sp>
        <p:nvSpPr>
          <p:cNvPr id="10243" name="Text Box 5"/>
          <p:cNvSpPr txBox="1"/>
          <p:nvPr/>
        </p:nvSpPr>
        <p:spPr>
          <a:xfrm>
            <a:off x="1363663" y="875030"/>
            <a:ext cx="5032375" cy="521970"/>
          </a:xfrm>
          <a:prstGeom prst="rect">
            <a:avLst/>
          </a:prstGeom>
          <a:noFill/>
          <a:ln w="9525">
            <a:noFill/>
          </a:ln>
        </p:spPr>
        <p:txBody>
          <a:bodyPr>
            <a:spAutoFit/>
          </a:bodyPr>
          <a:lstStyle/>
          <a:p>
            <a:pPr>
              <a:lnSpc>
                <a:spcPct val="100000"/>
              </a:lnSpc>
              <a:spcBef>
                <a:spcPct val="50000"/>
              </a:spcBef>
            </a:pPr>
            <a:r>
              <a:rPr lang="en-US" altLang="zh-CN" sz="2800" b="1">
                <a:solidFill>
                  <a:srgbClr val="3333FF"/>
                </a:solidFill>
                <a:latin typeface="宋体" panose="02010600030101010101" pitchFamily="2" charset="-122"/>
              </a:rPr>
              <a:t>1.</a:t>
            </a:r>
            <a:r>
              <a:rPr lang="zh-CN" altLang="en-US" sz="2800" b="1">
                <a:solidFill>
                  <a:srgbClr val="3333FF"/>
                </a:solidFill>
                <a:latin typeface="宋体" panose="02010600030101010101" pitchFamily="2" charset="-122"/>
              </a:rPr>
              <a:t>角的概念的推广</a:t>
            </a:r>
            <a:endParaRPr lang="zh-CN" altLang="en-US" sz="2800" b="1">
              <a:solidFill>
                <a:srgbClr val="3333FF"/>
              </a:solidFill>
              <a:latin typeface="宋体" panose="02010600030101010101" pitchFamily="2" charset="-122"/>
            </a:endParaRPr>
          </a:p>
        </p:txBody>
      </p:sp>
      <p:pic>
        <p:nvPicPr>
          <p:cNvPr id="10244" name="Picture 6" descr="182"/>
          <p:cNvPicPr>
            <a:picLocks noChangeAspect="1"/>
          </p:cNvPicPr>
          <p:nvPr/>
        </p:nvPicPr>
        <p:blipFill>
          <a:blip r:embed="rId1"/>
          <a:stretch>
            <a:fillRect/>
          </a:stretch>
        </p:blipFill>
        <p:spPr>
          <a:xfrm>
            <a:off x="2159000" y="5218113"/>
            <a:ext cx="7848600" cy="596900"/>
          </a:xfrm>
          <a:prstGeom prst="rect">
            <a:avLst/>
          </a:prstGeom>
          <a:noFill/>
          <a:ln w="9525">
            <a:noFill/>
          </a:ln>
        </p:spPr>
      </p:pic>
      <p:pic>
        <p:nvPicPr>
          <p:cNvPr id="1348165775" name="图片 1348165775" descr="D:\临时文件\数学\新建文件夹\jm1.T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610610" y="3569970"/>
            <a:ext cx="2996565" cy="15735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Line 17"/>
          <p:cNvSpPr>
            <a:spLocks noChangeShapeType="1"/>
          </p:cNvSpPr>
          <p:nvPr/>
        </p:nvSpPr>
        <p:spPr bwMode="auto">
          <a:xfrm>
            <a:off x="5840413" y="4206875"/>
            <a:ext cx="26670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3333FF"/>
              </a:solidFill>
              <a:effectLst/>
              <a:uLnTx/>
              <a:uFillTx/>
              <a:latin typeface="+mn-lt"/>
              <a:ea typeface="+mn-ea"/>
              <a:cs typeface="+mn-cs"/>
            </a:endParaRPr>
          </a:p>
        </p:txBody>
      </p:sp>
      <p:sp>
        <p:nvSpPr>
          <p:cNvPr id="14354" name="Line 18"/>
          <p:cNvSpPr>
            <a:spLocks noChangeShapeType="1"/>
          </p:cNvSpPr>
          <p:nvPr/>
        </p:nvSpPr>
        <p:spPr bwMode="auto">
          <a:xfrm rot="1254635">
            <a:off x="3463925" y="3468688"/>
            <a:ext cx="2514600" cy="28575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3333FF"/>
              </a:solidFill>
              <a:effectLst/>
              <a:uLnTx/>
              <a:uFillTx/>
              <a:latin typeface="+mn-lt"/>
              <a:ea typeface="+mn-ea"/>
              <a:cs typeface="+mn-cs"/>
            </a:endParaRPr>
          </a:p>
        </p:txBody>
      </p:sp>
      <p:sp>
        <p:nvSpPr>
          <p:cNvPr id="11269" name="Arc 19"/>
          <p:cNvSpPr/>
          <p:nvPr/>
        </p:nvSpPr>
        <p:spPr>
          <a:xfrm rot="-7331744" flipV="1">
            <a:off x="5456238" y="3663950"/>
            <a:ext cx="815975" cy="762000"/>
          </a:xfrm>
          <a:custGeom>
            <a:avLst/>
            <a:gdLst/>
            <a:ahLst/>
            <a:cxnLst>
              <a:cxn ang="0">
                <a:pos x="0" y="2147483647"/>
              </a:cxn>
              <a:cxn ang="0">
                <a:pos x="2147483647" y="2147483647"/>
              </a:cxn>
              <a:cxn ang="0">
                <a:pos x="2147483647" y="2147483647"/>
              </a:cxn>
            </a:cxnLst>
            <a:pathLst>
              <a:path w="23125" h="21600" fill="none">
                <a:moveTo>
                  <a:pt x="-1" y="53"/>
                </a:moveTo>
                <a:cubicBezTo>
                  <a:pt x="507" y="17"/>
                  <a:pt x="1016" y="-1"/>
                  <a:pt x="1525" y="0"/>
                </a:cubicBezTo>
                <a:cubicBezTo>
                  <a:pt x="13454" y="0"/>
                  <a:pt x="23125" y="9670"/>
                  <a:pt x="23125" y="21600"/>
                </a:cubicBezTo>
              </a:path>
              <a:path w="23125" h="21600" stroke="0">
                <a:moveTo>
                  <a:pt x="-1" y="53"/>
                </a:moveTo>
                <a:cubicBezTo>
                  <a:pt x="507" y="17"/>
                  <a:pt x="1016" y="-1"/>
                  <a:pt x="1525" y="0"/>
                </a:cubicBezTo>
                <a:cubicBezTo>
                  <a:pt x="13454" y="0"/>
                  <a:pt x="23125" y="9670"/>
                  <a:pt x="23125" y="21600"/>
                </a:cubicBezTo>
                <a:lnTo>
                  <a:pt x="1525" y="21600"/>
                </a:lnTo>
                <a:lnTo>
                  <a:pt x="-1" y="53"/>
                </a:lnTo>
                <a:close/>
              </a:path>
            </a:pathLst>
          </a:custGeom>
          <a:noFill/>
          <a:ln w="57150" cap="flat" cmpd="sng">
            <a:solidFill>
              <a:srgbClr val="FF0000">
                <a:alpha val="100000"/>
              </a:srgbClr>
            </a:solidFill>
            <a:prstDash val="solid"/>
            <a:round/>
            <a:headEnd type="none" w="med" len="lg"/>
            <a:tailEnd type="triangle" w="med" len="lg"/>
          </a:ln>
        </p:spPr>
        <p:txBody>
          <a:bodyPr/>
          <a:lstStyle/>
          <a:p>
            <a:endParaRPr lang="zh-CN" altLang="en-US" sz="2800"/>
          </a:p>
        </p:txBody>
      </p:sp>
      <p:sp>
        <p:nvSpPr>
          <p:cNvPr id="11270" name="Text Box 20"/>
          <p:cNvSpPr txBox="1"/>
          <p:nvPr/>
        </p:nvSpPr>
        <p:spPr>
          <a:xfrm>
            <a:off x="7342188" y="3013075"/>
            <a:ext cx="9366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始边</a:t>
            </a:r>
            <a:endParaRPr lang="zh-CN" altLang="en-US" sz="2800" b="1">
              <a:solidFill>
                <a:srgbClr val="3333FF"/>
              </a:solidFill>
              <a:latin typeface="宋体" panose="02010600030101010101" pitchFamily="2" charset="-122"/>
            </a:endParaRPr>
          </a:p>
        </p:txBody>
      </p:sp>
      <p:sp>
        <p:nvSpPr>
          <p:cNvPr id="11271" name="Text Box 21"/>
          <p:cNvSpPr txBox="1"/>
          <p:nvPr/>
        </p:nvSpPr>
        <p:spPr>
          <a:xfrm>
            <a:off x="3333750" y="3816350"/>
            <a:ext cx="9112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终边</a:t>
            </a:r>
            <a:endParaRPr lang="zh-CN" altLang="en-US" sz="2800" b="1">
              <a:solidFill>
                <a:srgbClr val="3333FF"/>
              </a:solidFill>
              <a:latin typeface="宋体" panose="02010600030101010101" pitchFamily="2" charset="-122"/>
            </a:endParaRPr>
          </a:p>
        </p:txBody>
      </p:sp>
      <p:sp>
        <p:nvSpPr>
          <p:cNvPr id="11272" name="Text Box 22"/>
          <p:cNvSpPr txBox="1"/>
          <p:nvPr/>
        </p:nvSpPr>
        <p:spPr>
          <a:xfrm>
            <a:off x="5386388" y="4603750"/>
            <a:ext cx="100647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顶点</a:t>
            </a:r>
            <a:endParaRPr lang="zh-CN" altLang="en-US" sz="2800" b="1">
              <a:solidFill>
                <a:srgbClr val="3333FF"/>
              </a:solidFill>
              <a:latin typeface="宋体" panose="02010600030101010101" pitchFamily="2" charset="-122"/>
            </a:endParaRPr>
          </a:p>
        </p:txBody>
      </p:sp>
      <p:sp>
        <p:nvSpPr>
          <p:cNvPr id="11273" name="Text Box 23"/>
          <p:cNvSpPr txBox="1"/>
          <p:nvPr/>
        </p:nvSpPr>
        <p:spPr>
          <a:xfrm>
            <a:off x="8256588" y="4195763"/>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A</a:t>
            </a:r>
            <a:endParaRPr lang="en-US" altLang="zh-CN" sz="2800" b="1">
              <a:solidFill>
                <a:srgbClr val="3333FF"/>
              </a:solidFill>
              <a:latin typeface="宋体" panose="02010600030101010101" pitchFamily="2" charset="-122"/>
            </a:endParaRPr>
          </a:p>
        </p:txBody>
      </p:sp>
      <p:sp>
        <p:nvSpPr>
          <p:cNvPr id="11274" name="Text Box 24"/>
          <p:cNvSpPr txBox="1"/>
          <p:nvPr/>
        </p:nvSpPr>
        <p:spPr>
          <a:xfrm>
            <a:off x="3127375" y="2606675"/>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B</a:t>
            </a:r>
            <a:endParaRPr lang="en-US" altLang="zh-CN" sz="2800" b="1">
              <a:solidFill>
                <a:srgbClr val="3333FF"/>
              </a:solidFill>
              <a:latin typeface="宋体" panose="02010600030101010101" pitchFamily="2" charset="-122"/>
            </a:endParaRPr>
          </a:p>
        </p:txBody>
      </p:sp>
      <p:sp>
        <p:nvSpPr>
          <p:cNvPr id="11275" name="Text Box 25"/>
          <p:cNvSpPr txBox="1"/>
          <p:nvPr/>
        </p:nvSpPr>
        <p:spPr>
          <a:xfrm>
            <a:off x="5589588" y="4130675"/>
            <a:ext cx="914400" cy="521970"/>
          </a:xfrm>
          <a:prstGeom prst="rect">
            <a:avLst/>
          </a:prstGeom>
          <a:noFill/>
          <a:ln w="9525">
            <a:noFill/>
          </a:ln>
        </p:spPr>
        <p:txBody>
          <a:bodyPr>
            <a:spAutoFit/>
          </a:bodyPr>
          <a:lstStyle/>
          <a:p>
            <a:pPr>
              <a:lnSpc>
                <a:spcPct val="100000"/>
              </a:lnSpc>
            </a:pPr>
            <a:r>
              <a:rPr lang="en-US" altLang="zh-CN" sz="2800" b="1">
                <a:solidFill>
                  <a:srgbClr val="3333FF"/>
                </a:solidFill>
                <a:latin typeface="宋体" panose="02010600030101010101" pitchFamily="2" charset="-122"/>
              </a:rPr>
              <a:t>O</a:t>
            </a:r>
            <a:endParaRPr lang="en-US" altLang="zh-CN" sz="2800" b="1">
              <a:solidFill>
                <a:srgbClr val="3333FF"/>
              </a:solidFill>
              <a:latin typeface="宋体" panose="02010600030101010101" pitchFamily="2" charset="-122"/>
            </a:endParaRPr>
          </a:p>
        </p:txBody>
      </p:sp>
      <p:sp>
        <p:nvSpPr>
          <p:cNvPr id="14362" name="Line 26"/>
          <p:cNvSpPr>
            <a:spLocks noChangeShapeType="1"/>
          </p:cNvSpPr>
          <p:nvPr/>
        </p:nvSpPr>
        <p:spPr bwMode="auto">
          <a:xfrm flipV="1">
            <a:off x="7440613" y="3529013"/>
            <a:ext cx="193675" cy="608013"/>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4363" name="Line 27"/>
          <p:cNvSpPr>
            <a:spLocks noChangeShapeType="1"/>
          </p:cNvSpPr>
          <p:nvPr/>
        </p:nvSpPr>
        <p:spPr bwMode="auto">
          <a:xfrm flipH="1">
            <a:off x="4081463" y="3692525"/>
            <a:ext cx="739775" cy="241300"/>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2" name="Line 26"/>
          <p:cNvSpPr>
            <a:spLocks noChangeShapeType="1"/>
          </p:cNvSpPr>
          <p:nvPr/>
        </p:nvSpPr>
        <p:spPr bwMode="auto">
          <a:xfrm flipV="1">
            <a:off x="5840730" y="3083878"/>
            <a:ext cx="193675" cy="608013"/>
          </a:xfrm>
          <a:prstGeom prst="line">
            <a:avLst/>
          </a:prstGeom>
          <a:noFill/>
          <a:ln w="25400" algn="ctr">
            <a:solidFill>
              <a:srgbClr val="CC00FF"/>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1279" name="Text Box 20"/>
          <p:cNvSpPr txBox="1"/>
          <p:nvPr/>
        </p:nvSpPr>
        <p:spPr>
          <a:xfrm>
            <a:off x="5707380" y="2606358"/>
            <a:ext cx="936625" cy="521970"/>
          </a:xfrm>
          <a:prstGeom prst="rect">
            <a:avLst/>
          </a:prstGeom>
          <a:noFill/>
          <a:ln w="9525">
            <a:noFill/>
          </a:ln>
        </p:spPr>
        <p:txBody>
          <a:bodyPr>
            <a:spAutoFit/>
          </a:bodyPr>
          <a:lstStyle/>
          <a:p>
            <a:pPr>
              <a:lnSpc>
                <a:spcPct val="100000"/>
              </a:lnSpc>
            </a:pPr>
            <a:r>
              <a:rPr lang="zh-CN" altLang="en-US" sz="2800" b="1">
                <a:solidFill>
                  <a:srgbClr val="3333FF"/>
                </a:solidFill>
                <a:latin typeface="宋体" panose="02010600030101010101" pitchFamily="2" charset="-122"/>
              </a:rPr>
              <a:t>方向</a:t>
            </a:r>
            <a:endParaRPr lang="zh-CN" altLang="en-US" sz="2800" b="1">
              <a:solidFill>
                <a:srgbClr val="3333FF"/>
              </a:solidFill>
              <a:latin typeface="宋体" panose="02010600030101010101" pitchFamily="2" charset="-122"/>
            </a:endParaRPr>
          </a:p>
        </p:txBody>
      </p:sp>
      <p:sp>
        <p:nvSpPr>
          <p:cNvPr id="3" name="Text Box 5"/>
          <p:cNvSpPr txBox="1"/>
          <p:nvPr/>
        </p:nvSpPr>
        <p:spPr>
          <a:xfrm>
            <a:off x="1067753" y="568325"/>
            <a:ext cx="5032375" cy="521970"/>
          </a:xfrm>
          <a:prstGeom prst="rect">
            <a:avLst/>
          </a:prstGeom>
          <a:noFill/>
          <a:ln w="9525">
            <a:noFill/>
          </a:ln>
        </p:spPr>
        <p:txBody>
          <a:bodyPr>
            <a:spAutoFit/>
          </a:bodyPr>
          <a:p>
            <a:pPr>
              <a:lnSpc>
                <a:spcPct val="100000"/>
              </a:lnSpc>
              <a:spcBef>
                <a:spcPct val="50000"/>
              </a:spcBef>
            </a:pPr>
            <a:r>
              <a:rPr lang="en-US" altLang="zh-CN" sz="2800" b="1">
                <a:solidFill>
                  <a:srgbClr val="3333FF"/>
                </a:solidFill>
                <a:latin typeface="宋体" panose="02010600030101010101" pitchFamily="2" charset="-122"/>
              </a:rPr>
              <a:t>1.</a:t>
            </a:r>
            <a:r>
              <a:rPr lang="zh-CN" altLang="en-US" sz="2800" b="1">
                <a:solidFill>
                  <a:srgbClr val="3333FF"/>
                </a:solidFill>
                <a:latin typeface="宋体" panose="02010600030101010101" pitchFamily="2" charset="-122"/>
              </a:rPr>
              <a:t>角的概念</a:t>
            </a:r>
            <a:endParaRPr lang="zh-CN" altLang="en-US" sz="2800" b="1">
              <a:solidFill>
                <a:srgbClr val="3333FF"/>
              </a:solidFill>
              <a:latin typeface="宋体" panose="02010600030101010101" pitchFamily="2" charset="-122"/>
            </a:endParaRPr>
          </a:p>
        </p:txBody>
      </p:sp>
      <p:sp>
        <p:nvSpPr>
          <p:cNvPr id="5" name="Rectangle 2"/>
          <p:cNvSpPr/>
          <p:nvPr/>
        </p:nvSpPr>
        <p:spPr>
          <a:xfrm>
            <a:off x="1407160" y="979170"/>
            <a:ext cx="8491220" cy="1383665"/>
          </a:xfrm>
          <a:prstGeom prst="rect">
            <a:avLst/>
          </a:prstGeom>
          <a:noFill/>
          <a:ln w="9525">
            <a:noFill/>
          </a:ln>
        </p:spPr>
        <p:txBody>
          <a:bodyPr wrap="square">
            <a:spAutoFit/>
          </a:bodyPr>
          <a:p>
            <a:pPr>
              <a:lnSpc>
                <a:spcPct val="150000"/>
              </a:lnSpc>
            </a:pPr>
            <a:r>
              <a:rPr lang="zh-CN" altLang="en-US" sz="2800" b="1">
                <a:solidFill>
                  <a:srgbClr val="FF0000"/>
                </a:solidFill>
                <a:latin typeface="楷体_GB2312" pitchFamily="49" charset="-122"/>
                <a:ea typeface="楷体_GB2312" pitchFamily="49" charset="-122"/>
              </a:rPr>
              <a:t>   平面内一条射线绕着端点从一个位置旋转到另一个位置所成的图形叫做角</a:t>
            </a:r>
            <a:r>
              <a:rPr lang="en-US" altLang="zh-CN" sz="2800" b="1">
                <a:solidFill>
                  <a:srgbClr val="FF0000"/>
                </a:solidFill>
                <a:latin typeface="楷体_GB2312" pitchFamily="49" charset="-122"/>
                <a:ea typeface="楷体_GB2312" pitchFamily="49" charset="-122"/>
              </a:rPr>
              <a:t>.</a:t>
            </a:r>
            <a:endParaRPr lang="zh-CN" altLang="en-US" sz="2800" b="1">
              <a:solidFill>
                <a:srgbClr val="FF0000"/>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UNIT_TABLE_BEAUTIFY" val="smartTable{fc33d1be-b237-4902-a7a4-61c01a693567}"/>
  <p:tag name="TABLE_ENDDRAG_ORIGIN_RECT" val="629*266"/>
  <p:tag name="TABLE_ENDDRAG_RECT" val="52*160*629*266"/>
</p:tagLst>
</file>

<file path=ppt/tags/tag10.xml><?xml version="1.0" encoding="utf-8"?>
<p:tagLst xmlns:p="http://schemas.openxmlformats.org/presentationml/2006/main">
  <p:tag name="AS_UNIQUEID" val="335"/>
</p:tagLst>
</file>

<file path=ppt/tags/tag11.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 name="ISPRING_PRESENTATION_TITLE" val="毕业活动策划"/>
  <p:tag name="KSO_WM_DOC_GUID" val="{42bd8650-b790-4050-be52-eb8cba04ccd4}"/>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AS_UNIQUEID" val="58"/>
</p:tagLst>
</file>

<file path=ppt/tags/tag4.xml><?xml version="1.0" encoding="utf-8"?>
<p:tagLst xmlns:p="http://schemas.openxmlformats.org/presentationml/2006/main">
  <p:tag name="AS_UNIQUEID" val="58"/>
</p:tagLst>
</file>

<file path=ppt/tags/tag5.xml><?xml version="1.0" encoding="utf-8"?>
<p:tagLst xmlns:p="http://schemas.openxmlformats.org/presentationml/2006/main">
  <p:tag name="AS_UNIQUEID" val="58"/>
</p:tagLst>
</file>

<file path=ppt/tags/tag6.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2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2988</Words>
  <Application>WPS 演示</Application>
  <PresentationFormat>宽屏</PresentationFormat>
  <Paragraphs>381</Paragraphs>
  <Slides>38</Slides>
  <Notes>20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25</vt:i4>
      </vt:variant>
      <vt:variant>
        <vt:lpstr>幻灯片标题</vt:lpstr>
      </vt:variant>
      <vt:variant>
        <vt:i4>38</vt:i4>
      </vt:variant>
    </vt:vector>
  </HeadingPairs>
  <TitlesOfParts>
    <vt:vector size="78" baseType="lpstr">
      <vt:lpstr>Arial</vt:lpstr>
      <vt:lpstr>宋体</vt:lpstr>
      <vt:lpstr>Wingdings</vt:lpstr>
      <vt:lpstr>楷体_GB2312</vt:lpstr>
      <vt:lpstr>新宋体</vt:lpstr>
      <vt:lpstr>隶书</vt:lpstr>
      <vt:lpstr>华文楷体</vt:lpstr>
      <vt:lpstr>黑体</vt:lpstr>
      <vt:lpstr>Calibri</vt:lpstr>
      <vt:lpstr>微软雅黑</vt:lpstr>
      <vt:lpstr>Arial Unicode MS</vt:lpstr>
      <vt:lpstr>Times New Roman</vt:lpstr>
      <vt:lpstr>Verdana</vt:lpstr>
      <vt:lpstr>等线</vt:lpstr>
      <vt:lpstr>1_Office 主题</vt:lpstr>
      <vt:lpstr>Equation.KSEE3</vt:lpstr>
      <vt:lpstr>Equation.KSEE3</vt:lpstr>
      <vt:lpstr>Equation.KSEE3</vt:lpstr>
      <vt:lpstr>Equation.DSMT4</vt:lpstr>
      <vt:lpstr>Equation.DSMT4</vt:lpstr>
      <vt:lpstr>Equation.DSMT4</vt:lpstr>
      <vt:lpstr>Equation.DSMT4</vt:lpstr>
      <vt:lpstr>Equation.DSMT4</vt:lpstr>
      <vt:lpstr>Word.Document.8</vt:lpstr>
      <vt:lpstr>Word.Document.8</vt:lpstr>
      <vt:lpstr>Word.Document.8</vt:lpstr>
      <vt:lpstr>Equation.KSEE3</vt:lpstr>
      <vt:lpstr>Word.Document.8</vt:lpstr>
      <vt:lpstr>Word.Document.8</vt:lpstr>
      <vt:lpstr>Word.Document.8</vt:lpstr>
      <vt:lpstr>Word.Document.8</vt:lpstr>
      <vt:lpstr>Word.Document.8</vt:lpstr>
      <vt:lpstr>Word.Document.8</vt:lpstr>
      <vt:lpstr>Equation.KSEE3</vt:lpstr>
      <vt:lpstr>Equation.KSEE3</vt:lpstr>
      <vt:lpstr>Equation.KSEE3</vt:lpstr>
      <vt:lpstr>Equation.DSMT4</vt:lpstr>
      <vt:lpstr>Equation.DSMT4</vt:lpstr>
      <vt:lpstr>Equation.DSMT4</vt:lpstr>
      <vt:lpstr>Equation.KSEE3</vt:lpstr>
      <vt:lpstr>PowerPoint 演示文稿</vt:lpstr>
      <vt:lpstr>PowerPoint 演示文稿</vt:lpstr>
      <vt:lpstr>体操__李小鹏跳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东哥</cp:lastModifiedBy>
  <cp:revision>216</cp:revision>
  <dcterms:created xsi:type="dcterms:W3CDTF">2019-01-12T04:39:00Z</dcterms:created>
  <dcterms:modified xsi:type="dcterms:W3CDTF">2020-11-16T01:40:28Z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